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91" r:id="rId2"/>
    <p:sldId id="263" r:id="rId3"/>
    <p:sldId id="267" r:id="rId4"/>
    <p:sldId id="268" r:id="rId5"/>
    <p:sldId id="276" r:id="rId6"/>
    <p:sldId id="275" r:id="rId7"/>
    <p:sldId id="283" r:id="rId8"/>
    <p:sldId id="288" r:id="rId9"/>
    <p:sldId id="287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5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46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orient="horz" pos="1275" userDrawn="1">
          <p15:clr>
            <a:srgbClr val="A4A3A4"/>
          </p15:clr>
        </p15:guide>
        <p15:guide id="6" orient="horz" pos="2341" userDrawn="1">
          <p15:clr>
            <a:srgbClr val="A4A3A4"/>
          </p15:clr>
        </p15:guide>
        <p15:guide id="7" orient="horz" pos="2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F4284"/>
    <a:srgbClr val="4F4F51"/>
    <a:srgbClr val="1D1D1C"/>
    <a:srgbClr val="3FC6F3"/>
    <a:srgbClr val="59C9F0"/>
    <a:srgbClr val="FF625F"/>
    <a:srgbClr val="FEBD01"/>
    <a:srgbClr val="46D7C6"/>
    <a:srgbClr val="FE2624"/>
    <a:srgbClr val="E2E1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884" autoAdjust="0"/>
  </p:normalViewPr>
  <p:slideViewPr>
    <p:cSldViewPr snapToGrid="0">
      <p:cViewPr>
        <p:scale>
          <a:sx n="33" d="100"/>
          <a:sy n="33" d="100"/>
        </p:scale>
        <p:origin x="-2940" y="-1548"/>
      </p:cViewPr>
      <p:guideLst>
        <p:guide orient="horz" pos="3453"/>
        <p:guide orient="horz" pos="2160"/>
        <p:guide orient="horz" pos="1275"/>
        <p:guide orient="horz" pos="2341"/>
        <p:guide orient="horz" pos="2840"/>
        <p:guide pos="3840"/>
        <p:guide pos="52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63D92-CC45-4D0E-9E28-D2DFA6F238CF}" type="datetimeFigureOut">
              <a:rPr lang="zh-CN" altLang="en-US" smtClean="0"/>
              <a:pPr/>
              <a:t>2015/6/30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60ADA-D0F7-455D-A44F-BB2FDCFBAA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9358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28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946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9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5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 userDrawn="1"/>
        </p:nvGrpSpPr>
        <p:grpSpPr bwMode="auto">
          <a:xfrm>
            <a:off x="1" y="-1587"/>
            <a:ext cx="12192006" cy="6862769"/>
            <a:chOff x="0" y="-1"/>
            <a:chExt cx="7680" cy="4323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7680" cy="4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" name="Picture 5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7680" cy="4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0" y="-1"/>
              <a:ext cx="169" cy="1168"/>
            </a:xfrm>
            <a:custGeom>
              <a:avLst/>
              <a:gdLst>
                <a:gd name="T0" fmla="*/ 0 w 169"/>
                <a:gd name="T1" fmla="*/ 0 h 1168"/>
                <a:gd name="T2" fmla="*/ 0 w 169"/>
                <a:gd name="T3" fmla="*/ 1168 h 1168"/>
                <a:gd name="T4" fmla="*/ 169 w 169"/>
                <a:gd name="T5" fmla="*/ 881 h 1168"/>
                <a:gd name="T6" fmla="*/ 0 w 169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168">
                  <a:moveTo>
                    <a:pt x="0" y="0"/>
                  </a:moveTo>
                  <a:lnTo>
                    <a:pt x="0" y="1168"/>
                  </a:lnTo>
                  <a:lnTo>
                    <a:pt x="169" y="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0" y="4015"/>
              <a:ext cx="312" cy="307"/>
            </a:xfrm>
            <a:custGeom>
              <a:avLst/>
              <a:gdLst>
                <a:gd name="T0" fmla="*/ 0 w 312"/>
                <a:gd name="T1" fmla="*/ 307 h 307"/>
                <a:gd name="T2" fmla="*/ 15 w 312"/>
                <a:gd name="T3" fmla="*/ 302 h 307"/>
                <a:gd name="T4" fmla="*/ 312 w 312"/>
                <a:gd name="T5" fmla="*/ 0 h 307"/>
                <a:gd name="T6" fmla="*/ 0 w 312"/>
                <a:gd name="T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307">
                  <a:moveTo>
                    <a:pt x="0" y="307"/>
                  </a:moveTo>
                  <a:lnTo>
                    <a:pt x="15" y="302"/>
                  </a:lnTo>
                  <a:lnTo>
                    <a:pt x="312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0" y="2790"/>
              <a:ext cx="312" cy="1532"/>
            </a:xfrm>
            <a:custGeom>
              <a:avLst/>
              <a:gdLst>
                <a:gd name="T0" fmla="*/ 31 w 312"/>
                <a:gd name="T1" fmla="*/ 0 h 1532"/>
                <a:gd name="T2" fmla="*/ 0 w 312"/>
                <a:gd name="T3" fmla="*/ 1532 h 1532"/>
                <a:gd name="T4" fmla="*/ 312 w 312"/>
                <a:gd name="T5" fmla="*/ 1225 h 1532"/>
                <a:gd name="T6" fmla="*/ 31 w 312"/>
                <a:gd name="T7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1532">
                  <a:moveTo>
                    <a:pt x="31" y="0"/>
                  </a:moveTo>
                  <a:lnTo>
                    <a:pt x="0" y="1532"/>
                  </a:lnTo>
                  <a:lnTo>
                    <a:pt x="312" y="122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0" y="1167"/>
              <a:ext cx="456" cy="671"/>
            </a:xfrm>
            <a:custGeom>
              <a:avLst/>
              <a:gdLst>
                <a:gd name="T0" fmla="*/ 0 w 456"/>
                <a:gd name="T1" fmla="*/ 0 h 671"/>
                <a:gd name="T2" fmla="*/ 36 w 456"/>
                <a:gd name="T3" fmla="*/ 671 h 671"/>
                <a:gd name="T4" fmla="*/ 456 w 456"/>
                <a:gd name="T5" fmla="*/ 261 h 671"/>
                <a:gd name="T6" fmla="*/ 0 w 456"/>
                <a:gd name="T7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71">
                  <a:moveTo>
                    <a:pt x="0" y="0"/>
                  </a:moveTo>
                  <a:lnTo>
                    <a:pt x="36" y="671"/>
                  </a:lnTo>
                  <a:lnTo>
                    <a:pt x="456" y="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0" y="880"/>
              <a:ext cx="456" cy="548"/>
            </a:xfrm>
            <a:custGeom>
              <a:avLst/>
              <a:gdLst>
                <a:gd name="T0" fmla="*/ 169 w 456"/>
                <a:gd name="T1" fmla="*/ 0 h 548"/>
                <a:gd name="T2" fmla="*/ 0 w 456"/>
                <a:gd name="T3" fmla="*/ 287 h 548"/>
                <a:gd name="T4" fmla="*/ 456 w 456"/>
                <a:gd name="T5" fmla="*/ 548 h 548"/>
                <a:gd name="T6" fmla="*/ 169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169" y="0"/>
                  </a:moveTo>
                  <a:lnTo>
                    <a:pt x="0" y="287"/>
                  </a:lnTo>
                  <a:lnTo>
                    <a:pt x="456" y="54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1" y="2790"/>
              <a:ext cx="481" cy="1225"/>
            </a:xfrm>
            <a:custGeom>
              <a:avLst/>
              <a:gdLst>
                <a:gd name="T0" fmla="*/ 0 w 481"/>
                <a:gd name="T1" fmla="*/ 0 h 1225"/>
                <a:gd name="T2" fmla="*/ 281 w 481"/>
                <a:gd name="T3" fmla="*/ 1225 h 1225"/>
                <a:gd name="T4" fmla="*/ 481 w 481"/>
                <a:gd name="T5" fmla="*/ 262 h 1225"/>
                <a:gd name="T6" fmla="*/ 0 w 481"/>
                <a:gd name="T7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1225">
                  <a:moveTo>
                    <a:pt x="0" y="0"/>
                  </a:moveTo>
                  <a:lnTo>
                    <a:pt x="281" y="1225"/>
                  </a:lnTo>
                  <a:lnTo>
                    <a:pt x="481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6" y="1428"/>
              <a:ext cx="594" cy="604"/>
            </a:xfrm>
            <a:custGeom>
              <a:avLst/>
              <a:gdLst>
                <a:gd name="T0" fmla="*/ 420 w 594"/>
                <a:gd name="T1" fmla="*/ 0 h 604"/>
                <a:gd name="T2" fmla="*/ 0 w 594"/>
                <a:gd name="T3" fmla="*/ 410 h 604"/>
                <a:gd name="T4" fmla="*/ 594 w 594"/>
                <a:gd name="T5" fmla="*/ 604 h 604"/>
                <a:gd name="T6" fmla="*/ 420 w 594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604">
                  <a:moveTo>
                    <a:pt x="420" y="0"/>
                  </a:moveTo>
                  <a:lnTo>
                    <a:pt x="0" y="410"/>
                  </a:lnTo>
                  <a:lnTo>
                    <a:pt x="594" y="604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1" y="1838"/>
              <a:ext cx="599" cy="952"/>
            </a:xfrm>
            <a:custGeom>
              <a:avLst/>
              <a:gdLst>
                <a:gd name="T0" fmla="*/ 5 w 599"/>
                <a:gd name="T1" fmla="*/ 0 h 952"/>
                <a:gd name="T2" fmla="*/ 0 w 599"/>
                <a:gd name="T3" fmla="*/ 952 h 952"/>
                <a:gd name="T4" fmla="*/ 599 w 599"/>
                <a:gd name="T5" fmla="*/ 194 h 952"/>
                <a:gd name="T6" fmla="*/ 5 w 599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952">
                  <a:moveTo>
                    <a:pt x="5" y="0"/>
                  </a:moveTo>
                  <a:lnTo>
                    <a:pt x="0" y="952"/>
                  </a:lnTo>
                  <a:lnTo>
                    <a:pt x="599" y="19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1" y="2032"/>
              <a:ext cx="599" cy="1020"/>
            </a:xfrm>
            <a:custGeom>
              <a:avLst/>
              <a:gdLst>
                <a:gd name="T0" fmla="*/ 0 w 599"/>
                <a:gd name="T1" fmla="*/ 758 h 1020"/>
                <a:gd name="T2" fmla="*/ 481 w 599"/>
                <a:gd name="T3" fmla="*/ 1020 h 1020"/>
                <a:gd name="T4" fmla="*/ 599 w 599"/>
                <a:gd name="T5" fmla="*/ 0 h 1020"/>
                <a:gd name="T6" fmla="*/ 0 w 599"/>
                <a:gd name="T7" fmla="*/ 758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1020">
                  <a:moveTo>
                    <a:pt x="0" y="758"/>
                  </a:moveTo>
                  <a:lnTo>
                    <a:pt x="481" y="1020"/>
                  </a:lnTo>
                  <a:lnTo>
                    <a:pt x="599" y="0"/>
                  </a:lnTo>
                  <a:lnTo>
                    <a:pt x="0" y="75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0" y="-1"/>
              <a:ext cx="645" cy="881"/>
            </a:xfrm>
            <a:custGeom>
              <a:avLst/>
              <a:gdLst>
                <a:gd name="T0" fmla="*/ 0 w 645"/>
                <a:gd name="T1" fmla="*/ 0 h 881"/>
                <a:gd name="T2" fmla="*/ 169 w 645"/>
                <a:gd name="T3" fmla="*/ 881 h 881"/>
                <a:gd name="T4" fmla="*/ 645 w 645"/>
                <a:gd name="T5" fmla="*/ 599 h 881"/>
                <a:gd name="T6" fmla="*/ 0 w 645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881">
                  <a:moveTo>
                    <a:pt x="0" y="0"/>
                  </a:moveTo>
                  <a:lnTo>
                    <a:pt x="169" y="881"/>
                  </a:lnTo>
                  <a:lnTo>
                    <a:pt x="645" y="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6"/>
            <p:cNvSpPr>
              <a:spLocks/>
            </p:cNvSpPr>
            <p:nvPr userDrawn="1"/>
          </p:nvSpPr>
          <p:spPr bwMode="auto">
            <a:xfrm>
              <a:off x="169" y="598"/>
              <a:ext cx="476" cy="830"/>
            </a:xfrm>
            <a:custGeom>
              <a:avLst/>
              <a:gdLst>
                <a:gd name="T0" fmla="*/ 0 w 476"/>
                <a:gd name="T1" fmla="*/ 282 h 830"/>
                <a:gd name="T2" fmla="*/ 287 w 476"/>
                <a:gd name="T3" fmla="*/ 830 h 830"/>
                <a:gd name="T4" fmla="*/ 476 w 476"/>
                <a:gd name="T5" fmla="*/ 0 h 830"/>
                <a:gd name="T6" fmla="*/ 0 w 476"/>
                <a:gd name="T7" fmla="*/ 28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830">
                  <a:moveTo>
                    <a:pt x="0" y="282"/>
                  </a:moveTo>
                  <a:lnTo>
                    <a:pt x="287" y="830"/>
                  </a:lnTo>
                  <a:lnTo>
                    <a:pt x="476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0" y="-1"/>
              <a:ext cx="922" cy="599"/>
            </a:xfrm>
            <a:custGeom>
              <a:avLst/>
              <a:gdLst>
                <a:gd name="T0" fmla="*/ 0 w 922"/>
                <a:gd name="T1" fmla="*/ 0 h 599"/>
                <a:gd name="T2" fmla="*/ 645 w 922"/>
                <a:gd name="T3" fmla="*/ 599 h 599"/>
                <a:gd name="T4" fmla="*/ 922 w 922"/>
                <a:gd name="T5" fmla="*/ 230 h 599"/>
                <a:gd name="T6" fmla="*/ 0 w 922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2" h="599">
                  <a:moveTo>
                    <a:pt x="0" y="0"/>
                  </a:moveTo>
                  <a:lnTo>
                    <a:pt x="645" y="599"/>
                  </a:lnTo>
                  <a:lnTo>
                    <a:pt x="922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312" y="3052"/>
              <a:ext cx="645" cy="963"/>
            </a:xfrm>
            <a:custGeom>
              <a:avLst/>
              <a:gdLst>
                <a:gd name="T0" fmla="*/ 200 w 645"/>
                <a:gd name="T1" fmla="*/ 0 h 963"/>
                <a:gd name="T2" fmla="*/ 0 w 645"/>
                <a:gd name="T3" fmla="*/ 963 h 963"/>
                <a:gd name="T4" fmla="*/ 645 w 645"/>
                <a:gd name="T5" fmla="*/ 671 h 963"/>
                <a:gd name="T6" fmla="*/ 200 w 645"/>
                <a:gd name="T7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963">
                  <a:moveTo>
                    <a:pt x="200" y="0"/>
                  </a:moveTo>
                  <a:lnTo>
                    <a:pt x="0" y="963"/>
                  </a:lnTo>
                  <a:lnTo>
                    <a:pt x="645" y="671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>
              <a:off x="645" y="229"/>
              <a:ext cx="522" cy="856"/>
            </a:xfrm>
            <a:custGeom>
              <a:avLst/>
              <a:gdLst>
                <a:gd name="T0" fmla="*/ 277 w 522"/>
                <a:gd name="T1" fmla="*/ 0 h 856"/>
                <a:gd name="T2" fmla="*/ 0 w 522"/>
                <a:gd name="T3" fmla="*/ 369 h 856"/>
                <a:gd name="T4" fmla="*/ 522 w 522"/>
                <a:gd name="T5" fmla="*/ 856 h 856"/>
                <a:gd name="T6" fmla="*/ 277 w 522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856">
                  <a:moveTo>
                    <a:pt x="277" y="0"/>
                  </a:moveTo>
                  <a:lnTo>
                    <a:pt x="0" y="369"/>
                  </a:lnTo>
                  <a:lnTo>
                    <a:pt x="522" y="856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>
              <a:off x="456" y="598"/>
              <a:ext cx="711" cy="830"/>
            </a:xfrm>
            <a:custGeom>
              <a:avLst/>
              <a:gdLst>
                <a:gd name="T0" fmla="*/ 189 w 711"/>
                <a:gd name="T1" fmla="*/ 0 h 830"/>
                <a:gd name="T2" fmla="*/ 0 w 711"/>
                <a:gd name="T3" fmla="*/ 830 h 830"/>
                <a:gd name="T4" fmla="*/ 711 w 711"/>
                <a:gd name="T5" fmla="*/ 487 h 830"/>
                <a:gd name="T6" fmla="*/ 189 w 711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30">
                  <a:moveTo>
                    <a:pt x="189" y="0"/>
                  </a:moveTo>
                  <a:lnTo>
                    <a:pt x="0" y="830"/>
                  </a:lnTo>
                  <a:lnTo>
                    <a:pt x="711" y="48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12" y="2032"/>
              <a:ext cx="722" cy="1020"/>
            </a:xfrm>
            <a:custGeom>
              <a:avLst/>
              <a:gdLst>
                <a:gd name="T0" fmla="*/ 118 w 722"/>
                <a:gd name="T1" fmla="*/ 0 h 1020"/>
                <a:gd name="T2" fmla="*/ 0 w 722"/>
                <a:gd name="T3" fmla="*/ 1020 h 1020"/>
                <a:gd name="T4" fmla="*/ 722 w 722"/>
                <a:gd name="T5" fmla="*/ 912 h 1020"/>
                <a:gd name="T6" fmla="*/ 118 w 722"/>
                <a:gd name="T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1020">
                  <a:moveTo>
                    <a:pt x="118" y="0"/>
                  </a:moveTo>
                  <a:lnTo>
                    <a:pt x="0" y="1020"/>
                  </a:lnTo>
                  <a:lnTo>
                    <a:pt x="722" y="912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>
              <a:off x="512" y="2944"/>
              <a:ext cx="722" cy="779"/>
            </a:xfrm>
            <a:custGeom>
              <a:avLst/>
              <a:gdLst>
                <a:gd name="T0" fmla="*/ 0 w 722"/>
                <a:gd name="T1" fmla="*/ 108 h 779"/>
                <a:gd name="T2" fmla="*/ 445 w 722"/>
                <a:gd name="T3" fmla="*/ 779 h 779"/>
                <a:gd name="T4" fmla="*/ 722 w 722"/>
                <a:gd name="T5" fmla="*/ 0 h 779"/>
                <a:gd name="T6" fmla="*/ 0 w 722"/>
                <a:gd name="T7" fmla="*/ 108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779">
                  <a:moveTo>
                    <a:pt x="0" y="108"/>
                  </a:moveTo>
                  <a:lnTo>
                    <a:pt x="445" y="779"/>
                  </a:lnTo>
                  <a:lnTo>
                    <a:pt x="722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>
              <a:off x="630" y="2032"/>
              <a:ext cx="609" cy="912"/>
            </a:xfrm>
            <a:custGeom>
              <a:avLst/>
              <a:gdLst>
                <a:gd name="T0" fmla="*/ 0 w 609"/>
                <a:gd name="T1" fmla="*/ 0 h 912"/>
                <a:gd name="T2" fmla="*/ 604 w 609"/>
                <a:gd name="T3" fmla="*/ 912 h 912"/>
                <a:gd name="T4" fmla="*/ 609 w 609"/>
                <a:gd name="T5" fmla="*/ 113 h 912"/>
                <a:gd name="T6" fmla="*/ 0 w 609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912">
                  <a:moveTo>
                    <a:pt x="0" y="0"/>
                  </a:moveTo>
                  <a:lnTo>
                    <a:pt x="604" y="912"/>
                  </a:lnTo>
                  <a:lnTo>
                    <a:pt x="609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>
              <a:off x="957" y="2944"/>
              <a:ext cx="400" cy="927"/>
            </a:xfrm>
            <a:custGeom>
              <a:avLst/>
              <a:gdLst>
                <a:gd name="T0" fmla="*/ 277 w 400"/>
                <a:gd name="T1" fmla="*/ 0 h 927"/>
                <a:gd name="T2" fmla="*/ 0 w 400"/>
                <a:gd name="T3" fmla="*/ 779 h 927"/>
                <a:gd name="T4" fmla="*/ 400 w 400"/>
                <a:gd name="T5" fmla="*/ 927 h 927"/>
                <a:gd name="T6" fmla="*/ 277 w 400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927">
                  <a:moveTo>
                    <a:pt x="277" y="0"/>
                  </a:moveTo>
                  <a:lnTo>
                    <a:pt x="0" y="779"/>
                  </a:lnTo>
                  <a:lnTo>
                    <a:pt x="400" y="92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15" y="3871"/>
              <a:ext cx="1342" cy="446"/>
            </a:xfrm>
            <a:custGeom>
              <a:avLst/>
              <a:gdLst>
                <a:gd name="T0" fmla="*/ 297 w 1342"/>
                <a:gd name="T1" fmla="*/ 144 h 446"/>
                <a:gd name="T2" fmla="*/ 0 w 1342"/>
                <a:gd name="T3" fmla="*/ 446 h 446"/>
                <a:gd name="T4" fmla="*/ 1342 w 1342"/>
                <a:gd name="T5" fmla="*/ 0 h 446"/>
                <a:gd name="T6" fmla="*/ 297 w 1342"/>
                <a:gd name="T7" fmla="*/ 14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2" h="446">
                  <a:moveTo>
                    <a:pt x="297" y="144"/>
                  </a:moveTo>
                  <a:lnTo>
                    <a:pt x="0" y="446"/>
                  </a:lnTo>
                  <a:lnTo>
                    <a:pt x="1342" y="0"/>
                  </a:lnTo>
                  <a:lnTo>
                    <a:pt x="297" y="144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312" y="3723"/>
              <a:ext cx="1045" cy="292"/>
            </a:xfrm>
            <a:custGeom>
              <a:avLst/>
              <a:gdLst>
                <a:gd name="T0" fmla="*/ 645 w 1045"/>
                <a:gd name="T1" fmla="*/ 0 h 292"/>
                <a:gd name="T2" fmla="*/ 0 w 1045"/>
                <a:gd name="T3" fmla="*/ 292 h 292"/>
                <a:gd name="T4" fmla="*/ 1045 w 1045"/>
                <a:gd name="T5" fmla="*/ 148 h 292"/>
                <a:gd name="T6" fmla="*/ 645 w 1045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5" h="292">
                  <a:moveTo>
                    <a:pt x="645" y="0"/>
                  </a:moveTo>
                  <a:lnTo>
                    <a:pt x="0" y="292"/>
                  </a:lnTo>
                  <a:lnTo>
                    <a:pt x="1045" y="148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630" y="1602"/>
              <a:ext cx="732" cy="543"/>
            </a:xfrm>
            <a:custGeom>
              <a:avLst/>
              <a:gdLst>
                <a:gd name="T0" fmla="*/ 0 w 732"/>
                <a:gd name="T1" fmla="*/ 430 h 543"/>
                <a:gd name="T2" fmla="*/ 609 w 732"/>
                <a:gd name="T3" fmla="*/ 543 h 543"/>
                <a:gd name="T4" fmla="*/ 732 w 732"/>
                <a:gd name="T5" fmla="*/ 0 h 543"/>
                <a:gd name="T6" fmla="*/ 0 w 732"/>
                <a:gd name="T7" fmla="*/ 43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2" h="543">
                  <a:moveTo>
                    <a:pt x="0" y="430"/>
                  </a:moveTo>
                  <a:lnTo>
                    <a:pt x="609" y="543"/>
                  </a:lnTo>
                  <a:lnTo>
                    <a:pt x="732" y="0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456" y="1428"/>
              <a:ext cx="906" cy="604"/>
            </a:xfrm>
            <a:custGeom>
              <a:avLst/>
              <a:gdLst>
                <a:gd name="T0" fmla="*/ 0 w 906"/>
                <a:gd name="T1" fmla="*/ 0 h 604"/>
                <a:gd name="T2" fmla="*/ 174 w 906"/>
                <a:gd name="T3" fmla="*/ 604 h 604"/>
                <a:gd name="T4" fmla="*/ 906 w 906"/>
                <a:gd name="T5" fmla="*/ 174 h 604"/>
                <a:gd name="T6" fmla="*/ 0 w 906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604">
                  <a:moveTo>
                    <a:pt x="0" y="0"/>
                  </a:moveTo>
                  <a:lnTo>
                    <a:pt x="174" y="604"/>
                  </a:lnTo>
                  <a:lnTo>
                    <a:pt x="906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456" y="1085"/>
              <a:ext cx="906" cy="517"/>
            </a:xfrm>
            <a:custGeom>
              <a:avLst/>
              <a:gdLst>
                <a:gd name="T0" fmla="*/ 711 w 906"/>
                <a:gd name="T1" fmla="*/ 0 h 517"/>
                <a:gd name="T2" fmla="*/ 0 w 906"/>
                <a:gd name="T3" fmla="*/ 343 h 517"/>
                <a:gd name="T4" fmla="*/ 906 w 906"/>
                <a:gd name="T5" fmla="*/ 517 h 517"/>
                <a:gd name="T6" fmla="*/ 711 w 906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517">
                  <a:moveTo>
                    <a:pt x="711" y="0"/>
                  </a:moveTo>
                  <a:lnTo>
                    <a:pt x="0" y="343"/>
                  </a:lnTo>
                  <a:lnTo>
                    <a:pt x="906" y="517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 userDrawn="1"/>
          </p:nvSpPr>
          <p:spPr bwMode="auto">
            <a:xfrm>
              <a:off x="1234" y="2145"/>
              <a:ext cx="440" cy="799"/>
            </a:xfrm>
            <a:custGeom>
              <a:avLst/>
              <a:gdLst>
                <a:gd name="T0" fmla="*/ 5 w 440"/>
                <a:gd name="T1" fmla="*/ 0 h 799"/>
                <a:gd name="T2" fmla="*/ 0 w 440"/>
                <a:gd name="T3" fmla="*/ 799 h 799"/>
                <a:gd name="T4" fmla="*/ 440 w 440"/>
                <a:gd name="T5" fmla="*/ 359 h 799"/>
                <a:gd name="T6" fmla="*/ 5 w 440"/>
                <a:gd name="T7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0" h="799">
                  <a:moveTo>
                    <a:pt x="5" y="0"/>
                  </a:moveTo>
                  <a:lnTo>
                    <a:pt x="0" y="799"/>
                  </a:lnTo>
                  <a:lnTo>
                    <a:pt x="440" y="35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>
              <a:off x="922" y="229"/>
              <a:ext cx="850" cy="856"/>
            </a:xfrm>
            <a:custGeom>
              <a:avLst/>
              <a:gdLst>
                <a:gd name="T0" fmla="*/ 0 w 850"/>
                <a:gd name="T1" fmla="*/ 0 h 856"/>
                <a:gd name="T2" fmla="*/ 245 w 850"/>
                <a:gd name="T3" fmla="*/ 856 h 856"/>
                <a:gd name="T4" fmla="*/ 850 w 850"/>
                <a:gd name="T5" fmla="*/ 302 h 856"/>
                <a:gd name="T6" fmla="*/ 0 w 850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0" h="856">
                  <a:moveTo>
                    <a:pt x="0" y="0"/>
                  </a:moveTo>
                  <a:lnTo>
                    <a:pt x="245" y="856"/>
                  </a:lnTo>
                  <a:lnTo>
                    <a:pt x="850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>
              <a:off x="1239" y="1602"/>
              <a:ext cx="691" cy="543"/>
            </a:xfrm>
            <a:custGeom>
              <a:avLst/>
              <a:gdLst>
                <a:gd name="T0" fmla="*/ 123 w 691"/>
                <a:gd name="T1" fmla="*/ 0 h 543"/>
                <a:gd name="T2" fmla="*/ 0 w 691"/>
                <a:gd name="T3" fmla="*/ 543 h 543"/>
                <a:gd name="T4" fmla="*/ 691 w 691"/>
                <a:gd name="T5" fmla="*/ 543 h 543"/>
                <a:gd name="T6" fmla="*/ 123 w 691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543">
                  <a:moveTo>
                    <a:pt x="123" y="0"/>
                  </a:moveTo>
                  <a:lnTo>
                    <a:pt x="0" y="543"/>
                  </a:lnTo>
                  <a:lnTo>
                    <a:pt x="691" y="54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>
              <a:off x="1239" y="2145"/>
              <a:ext cx="691" cy="359"/>
            </a:xfrm>
            <a:custGeom>
              <a:avLst/>
              <a:gdLst>
                <a:gd name="T0" fmla="*/ 0 w 691"/>
                <a:gd name="T1" fmla="*/ 0 h 359"/>
                <a:gd name="T2" fmla="*/ 435 w 691"/>
                <a:gd name="T3" fmla="*/ 359 h 359"/>
                <a:gd name="T4" fmla="*/ 691 w 691"/>
                <a:gd name="T5" fmla="*/ 0 h 359"/>
                <a:gd name="T6" fmla="*/ 0 w 691"/>
                <a:gd name="T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359">
                  <a:moveTo>
                    <a:pt x="0" y="0"/>
                  </a:moveTo>
                  <a:lnTo>
                    <a:pt x="435" y="359"/>
                  </a:lnTo>
                  <a:lnTo>
                    <a:pt x="6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 userDrawn="1"/>
          </p:nvSpPr>
          <p:spPr bwMode="auto">
            <a:xfrm>
              <a:off x="1362" y="1331"/>
              <a:ext cx="763" cy="814"/>
            </a:xfrm>
            <a:custGeom>
              <a:avLst/>
              <a:gdLst>
                <a:gd name="T0" fmla="*/ 0 w 763"/>
                <a:gd name="T1" fmla="*/ 271 h 814"/>
                <a:gd name="T2" fmla="*/ 568 w 763"/>
                <a:gd name="T3" fmla="*/ 814 h 814"/>
                <a:gd name="T4" fmla="*/ 763 w 763"/>
                <a:gd name="T5" fmla="*/ 0 h 814"/>
                <a:gd name="T6" fmla="*/ 0 w 763"/>
                <a:gd name="T7" fmla="*/ 271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3" h="814">
                  <a:moveTo>
                    <a:pt x="0" y="271"/>
                  </a:moveTo>
                  <a:lnTo>
                    <a:pt x="568" y="814"/>
                  </a:lnTo>
                  <a:lnTo>
                    <a:pt x="76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 userDrawn="1"/>
          </p:nvSpPr>
          <p:spPr bwMode="auto">
            <a:xfrm>
              <a:off x="1167" y="1085"/>
              <a:ext cx="958" cy="517"/>
            </a:xfrm>
            <a:custGeom>
              <a:avLst/>
              <a:gdLst>
                <a:gd name="T0" fmla="*/ 0 w 958"/>
                <a:gd name="T1" fmla="*/ 0 h 517"/>
                <a:gd name="T2" fmla="*/ 195 w 958"/>
                <a:gd name="T3" fmla="*/ 517 h 517"/>
                <a:gd name="T4" fmla="*/ 958 w 958"/>
                <a:gd name="T5" fmla="*/ 246 h 517"/>
                <a:gd name="T6" fmla="*/ 0 w 958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517">
                  <a:moveTo>
                    <a:pt x="0" y="0"/>
                  </a:moveTo>
                  <a:lnTo>
                    <a:pt x="195" y="517"/>
                  </a:lnTo>
                  <a:lnTo>
                    <a:pt x="958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 userDrawn="1"/>
          </p:nvSpPr>
          <p:spPr bwMode="auto">
            <a:xfrm>
              <a:off x="1167" y="531"/>
              <a:ext cx="958" cy="800"/>
            </a:xfrm>
            <a:custGeom>
              <a:avLst/>
              <a:gdLst>
                <a:gd name="T0" fmla="*/ 605 w 958"/>
                <a:gd name="T1" fmla="*/ 0 h 800"/>
                <a:gd name="T2" fmla="*/ 0 w 958"/>
                <a:gd name="T3" fmla="*/ 554 h 800"/>
                <a:gd name="T4" fmla="*/ 958 w 958"/>
                <a:gd name="T5" fmla="*/ 800 h 800"/>
                <a:gd name="T6" fmla="*/ 605 w 958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00">
                  <a:moveTo>
                    <a:pt x="605" y="0"/>
                  </a:moveTo>
                  <a:lnTo>
                    <a:pt x="0" y="554"/>
                  </a:lnTo>
                  <a:lnTo>
                    <a:pt x="958" y="800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 userDrawn="1"/>
          </p:nvSpPr>
          <p:spPr bwMode="auto">
            <a:xfrm>
              <a:off x="1930" y="1331"/>
              <a:ext cx="343" cy="814"/>
            </a:xfrm>
            <a:custGeom>
              <a:avLst/>
              <a:gdLst>
                <a:gd name="T0" fmla="*/ 195 w 343"/>
                <a:gd name="T1" fmla="*/ 0 h 814"/>
                <a:gd name="T2" fmla="*/ 0 w 343"/>
                <a:gd name="T3" fmla="*/ 814 h 814"/>
                <a:gd name="T4" fmla="*/ 343 w 343"/>
                <a:gd name="T5" fmla="*/ 655 h 814"/>
                <a:gd name="T6" fmla="*/ 195 w 343"/>
                <a:gd name="T7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814">
                  <a:moveTo>
                    <a:pt x="195" y="0"/>
                  </a:moveTo>
                  <a:lnTo>
                    <a:pt x="0" y="814"/>
                  </a:lnTo>
                  <a:lnTo>
                    <a:pt x="343" y="65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 userDrawn="1"/>
          </p:nvSpPr>
          <p:spPr bwMode="auto">
            <a:xfrm>
              <a:off x="1234" y="2944"/>
              <a:ext cx="1131" cy="927"/>
            </a:xfrm>
            <a:custGeom>
              <a:avLst/>
              <a:gdLst>
                <a:gd name="T0" fmla="*/ 0 w 1131"/>
                <a:gd name="T1" fmla="*/ 0 h 927"/>
                <a:gd name="T2" fmla="*/ 123 w 1131"/>
                <a:gd name="T3" fmla="*/ 927 h 927"/>
                <a:gd name="T4" fmla="*/ 1131 w 1131"/>
                <a:gd name="T5" fmla="*/ 512 h 927"/>
                <a:gd name="T6" fmla="*/ 0 w 1131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27">
                  <a:moveTo>
                    <a:pt x="0" y="0"/>
                  </a:moveTo>
                  <a:lnTo>
                    <a:pt x="123" y="927"/>
                  </a:lnTo>
                  <a:lnTo>
                    <a:pt x="1131" y="5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 userDrawn="1"/>
          </p:nvSpPr>
          <p:spPr bwMode="auto">
            <a:xfrm>
              <a:off x="1234" y="2504"/>
              <a:ext cx="1131" cy="952"/>
            </a:xfrm>
            <a:custGeom>
              <a:avLst/>
              <a:gdLst>
                <a:gd name="T0" fmla="*/ 440 w 1131"/>
                <a:gd name="T1" fmla="*/ 0 h 952"/>
                <a:gd name="T2" fmla="*/ 0 w 1131"/>
                <a:gd name="T3" fmla="*/ 440 h 952"/>
                <a:gd name="T4" fmla="*/ 1131 w 1131"/>
                <a:gd name="T5" fmla="*/ 952 h 952"/>
                <a:gd name="T6" fmla="*/ 440 w 1131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52">
                  <a:moveTo>
                    <a:pt x="440" y="0"/>
                  </a:moveTo>
                  <a:lnTo>
                    <a:pt x="0" y="440"/>
                  </a:lnTo>
                  <a:lnTo>
                    <a:pt x="1131" y="952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 userDrawn="1"/>
          </p:nvSpPr>
          <p:spPr bwMode="auto">
            <a:xfrm>
              <a:off x="1772" y="531"/>
              <a:ext cx="696" cy="800"/>
            </a:xfrm>
            <a:custGeom>
              <a:avLst/>
              <a:gdLst>
                <a:gd name="T0" fmla="*/ 0 w 696"/>
                <a:gd name="T1" fmla="*/ 0 h 800"/>
                <a:gd name="T2" fmla="*/ 353 w 696"/>
                <a:gd name="T3" fmla="*/ 800 h 800"/>
                <a:gd name="T4" fmla="*/ 696 w 696"/>
                <a:gd name="T5" fmla="*/ 113 h 800"/>
                <a:gd name="T6" fmla="*/ 0 w 696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800">
                  <a:moveTo>
                    <a:pt x="0" y="0"/>
                  </a:moveTo>
                  <a:lnTo>
                    <a:pt x="353" y="800"/>
                  </a:lnTo>
                  <a:lnTo>
                    <a:pt x="696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 userDrawn="1"/>
          </p:nvSpPr>
          <p:spPr bwMode="auto">
            <a:xfrm>
              <a:off x="1930" y="1986"/>
              <a:ext cx="599" cy="702"/>
            </a:xfrm>
            <a:custGeom>
              <a:avLst/>
              <a:gdLst>
                <a:gd name="T0" fmla="*/ 343 w 599"/>
                <a:gd name="T1" fmla="*/ 0 h 702"/>
                <a:gd name="T2" fmla="*/ 0 w 599"/>
                <a:gd name="T3" fmla="*/ 159 h 702"/>
                <a:gd name="T4" fmla="*/ 599 w 599"/>
                <a:gd name="T5" fmla="*/ 702 h 702"/>
                <a:gd name="T6" fmla="*/ 343 w 59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702">
                  <a:moveTo>
                    <a:pt x="343" y="0"/>
                  </a:moveTo>
                  <a:lnTo>
                    <a:pt x="0" y="159"/>
                  </a:lnTo>
                  <a:lnTo>
                    <a:pt x="599" y="702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1674" y="2145"/>
              <a:ext cx="855" cy="543"/>
            </a:xfrm>
            <a:custGeom>
              <a:avLst/>
              <a:gdLst>
                <a:gd name="T0" fmla="*/ 256 w 855"/>
                <a:gd name="T1" fmla="*/ 0 h 543"/>
                <a:gd name="T2" fmla="*/ 0 w 855"/>
                <a:gd name="T3" fmla="*/ 359 h 543"/>
                <a:gd name="T4" fmla="*/ 855 w 855"/>
                <a:gd name="T5" fmla="*/ 543 h 543"/>
                <a:gd name="T6" fmla="*/ 256 w 855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543">
                  <a:moveTo>
                    <a:pt x="256" y="0"/>
                  </a:moveTo>
                  <a:lnTo>
                    <a:pt x="0" y="359"/>
                  </a:lnTo>
                  <a:lnTo>
                    <a:pt x="855" y="54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3"/>
            <p:cNvSpPr>
              <a:spLocks/>
            </p:cNvSpPr>
            <p:nvPr userDrawn="1"/>
          </p:nvSpPr>
          <p:spPr bwMode="auto">
            <a:xfrm>
              <a:off x="1674" y="2504"/>
              <a:ext cx="855" cy="952"/>
            </a:xfrm>
            <a:custGeom>
              <a:avLst/>
              <a:gdLst>
                <a:gd name="T0" fmla="*/ 0 w 855"/>
                <a:gd name="T1" fmla="*/ 0 h 952"/>
                <a:gd name="T2" fmla="*/ 691 w 855"/>
                <a:gd name="T3" fmla="*/ 952 h 952"/>
                <a:gd name="T4" fmla="*/ 855 w 855"/>
                <a:gd name="T5" fmla="*/ 184 h 952"/>
                <a:gd name="T6" fmla="*/ 0 w 855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952">
                  <a:moveTo>
                    <a:pt x="0" y="0"/>
                  </a:moveTo>
                  <a:lnTo>
                    <a:pt x="691" y="952"/>
                  </a:lnTo>
                  <a:lnTo>
                    <a:pt x="855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4"/>
            <p:cNvSpPr>
              <a:spLocks/>
            </p:cNvSpPr>
            <p:nvPr userDrawn="1"/>
          </p:nvSpPr>
          <p:spPr bwMode="auto">
            <a:xfrm>
              <a:off x="2125" y="1331"/>
              <a:ext cx="450" cy="655"/>
            </a:xfrm>
            <a:custGeom>
              <a:avLst/>
              <a:gdLst>
                <a:gd name="T0" fmla="*/ 0 w 450"/>
                <a:gd name="T1" fmla="*/ 0 h 655"/>
                <a:gd name="T2" fmla="*/ 148 w 450"/>
                <a:gd name="T3" fmla="*/ 655 h 655"/>
                <a:gd name="T4" fmla="*/ 450 w 450"/>
                <a:gd name="T5" fmla="*/ 143 h 655"/>
                <a:gd name="T6" fmla="*/ 0 w 450"/>
                <a:gd name="T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655">
                  <a:moveTo>
                    <a:pt x="0" y="0"/>
                  </a:moveTo>
                  <a:lnTo>
                    <a:pt x="148" y="655"/>
                  </a:lnTo>
                  <a:lnTo>
                    <a:pt x="450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5"/>
            <p:cNvSpPr>
              <a:spLocks/>
            </p:cNvSpPr>
            <p:nvPr userDrawn="1"/>
          </p:nvSpPr>
          <p:spPr bwMode="auto">
            <a:xfrm>
              <a:off x="2125" y="644"/>
              <a:ext cx="450" cy="830"/>
            </a:xfrm>
            <a:custGeom>
              <a:avLst/>
              <a:gdLst>
                <a:gd name="T0" fmla="*/ 343 w 450"/>
                <a:gd name="T1" fmla="*/ 0 h 830"/>
                <a:gd name="T2" fmla="*/ 0 w 450"/>
                <a:gd name="T3" fmla="*/ 687 h 830"/>
                <a:gd name="T4" fmla="*/ 450 w 450"/>
                <a:gd name="T5" fmla="*/ 830 h 830"/>
                <a:gd name="T6" fmla="*/ 343 w 450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830">
                  <a:moveTo>
                    <a:pt x="343" y="0"/>
                  </a:moveTo>
                  <a:lnTo>
                    <a:pt x="0" y="687"/>
                  </a:lnTo>
                  <a:lnTo>
                    <a:pt x="450" y="830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6"/>
            <p:cNvSpPr>
              <a:spLocks/>
            </p:cNvSpPr>
            <p:nvPr userDrawn="1"/>
          </p:nvSpPr>
          <p:spPr bwMode="auto">
            <a:xfrm>
              <a:off x="1357" y="3456"/>
              <a:ext cx="1270" cy="733"/>
            </a:xfrm>
            <a:custGeom>
              <a:avLst/>
              <a:gdLst>
                <a:gd name="T0" fmla="*/ 1008 w 1270"/>
                <a:gd name="T1" fmla="*/ 0 h 733"/>
                <a:gd name="T2" fmla="*/ 0 w 1270"/>
                <a:gd name="T3" fmla="*/ 415 h 733"/>
                <a:gd name="T4" fmla="*/ 1270 w 1270"/>
                <a:gd name="T5" fmla="*/ 733 h 733"/>
                <a:gd name="T6" fmla="*/ 1008 w 1270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0" h="733">
                  <a:moveTo>
                    <a:pt x="1008" y="0"/>
                  </a:moveTo>
                  <a:lnTo>
                    <a:pt x="0" y="415"/>
                  </a:lnTo>
                  <a:lnTo>
                    <a:pt x="1270" y="733"/>
                  </a:lnTo>
                  <a:lnTo>
                    <a:pt x="1008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7"/>
            <p:cNvSpPr>
              <a:spLocks/>
            </p:cNvSpPr>
            <p:nvPr userDrawn="1"/>
          </p:nvSpPr>
          <p:spPr bwMode="auto">
            <a:xfrm>
              <a:off x="15" y="3871"/>
              <a:ext cx="2612" cy="446"/>
            </a:xfrm>
            <a:custGeom>
              <a:avLst/>
              <a:gdLst>
                <a:gd name="T0" fmla="*/ 1342 w 2612"/>
                <a:gd name="T1" fmla="*/ 0 h 446"/>
                <a:gd name="T2" fmla="*/ 0 w 2612"/>
                <a:gd name="T3" fmla="*/ 446 h 446"/>
                <a:gd name="T4" fmla="*/ 2612 w 2612"/>
                <a:gd name="T5" fmla="*/ 318 h 446"/>
                <a:gd name="T6" fmla="*/ 1342 w 2612"/>
                <a:gd name="T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2" h="446">
                  <a:moveTo>
                    <a:pt x="1342" y="0"/>
                  </a:moveTo>
                  <a:lnTo>
                    <a:pt x="0" y="446"/>
                  </a:lnTo>
                  <a:lnTo>
                    <a:pt x="2612" y="318"/>
                  </a:lnTo>
                  <a:lnTo>
                    <a:pt x="1342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8"/>
            <p:cNvSpPr>
              <a:spLocks/>
            </p:cNvSpPr>
            <p:nvPr userDrawn="1"/>
          </p:nvSpPr>
          <p:spPr bwMode="auto">
            <a:xfrm>
              <a:off x="0" y="4189"/>
              <a:ext cx="2627" cy="133"/>
            </a:xfrm>
            <a:custGeom>
              <a:avLst/>
              <a:gdLst>
                <a:gd name="T0" fmla="*/ 15 w 2627"/>
                <a:gd name="T1" fmla="*/ 128 h 133"/>
                <a:gd name="T2" fmla="*/ 0 w 2627"/>
                <a:gd name="T3" fmla="*/ 133 h 133"/>
                <a:gd name="T4" fmla="*/ 2627 w 2627"/>
                <a:gd name="T5" fmla="*/ 0 h 133"/>
                <a:gd name="T6" fmla="*/ 15 w 2627"/>
                <a:gd name="T7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7" h="133">
                  <a:moveTo>
                    <a:pt x="15" y="128"/>
                  </a:moveTo>
                  <a:lnTo>
                    <a:pt x="0" y="133"/>
                  </a:lnTo>
                  <a:lnTo>
                    <a:pt x="2627" y="0"/>
                  </a:lnTo>
                  <a:lnTo>
                    <a:pt x="15" y="128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9"/>
            <p:cNvSpPr>
              <a:spLocks/>
            </p:cNvSpPr>
            <p:nvPr userDrawn="1"/>
          </p:nvSpPr>
          <p:spPr bwMode="auto">
            <a:xfrm>
              <a:off x="922" y="19"/>
              <a:ext cx="1761" cy="512"/>
            </a:xfrm>
            <a:custGeom>
              <a:avLst/>
              <a:gdLst>
                <a:gd name="T0" fmla="*/ 0 w 1761"/>
                <a:gd name="T1" fmla="*/ 210 h 512"/>
                <a:gd name="T2" fmla="*/ 850 w 1761"/>
                <a:gd name="T3" fmla="*/ 512 h 512"/>
                <a:gd name="T4" fmla="*/ 1761 w 1761"/>
                <a:gd name="T5" fmla="*/ 0 h 512"/>
                <a:gd name="T6" fmla="*/ 0 w 1761"/>
                <a:gd name="T7" fmla="*/ 21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1" h="512">
                  <a:moveTo>
                    <a:pt x="0" y="210"/>
                  </a:moveTo>
                  <a:lnTo>
                    <a:pt x="850" y="512"/>
                  </a:lnTo>
                  <a:lnTo>
                    <a:pt x="1761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0"/>
            <p:cNvSpPr>
              <a:spLocks/>
            </p:cNvSpPr>
            <p:nvPr userDrawn="1"/>
          </p:nvSpPr>
          <p:spPr bwMode="auto">
            <a:xfrm>
              <a:off x="1772" y="19"/>
              <a:ext cx="911" cy="625"/>
            </a:xfrm>
            <a:custGeom>
              <a:avLst/>
              <a:gdLst>
                <a:gd name="T0" fmla="*/ 0 w 911"/>
                <a:gd name="T1" fmla="*/ 512 h 625"/>
                <a:gd name="T2" fmla="*/ 696 w 911"/>
                <a:gd name="T3" fmla="*/ 625 h 625"/>
                <a:gd name="T4" fmla="*/ 911 w 911"/>
                <a:gd name="T5" fmla="*/ 0 h 625"/>
                <a:gd name="T6" fmla="*/ 0 w 911"/>
                <a:gd name="T7" fmla="*/ 51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625">
                  <a:moveTo>
                    <a:pt x="0" y="512"/>
                  </a:moveTo>
                  <a:lnTo>
                    <a:pt x="696" y="625"/>
                  </a:lnTo>
                  <a:lnTo>
                    <a:pt x="911" y="0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1"/>
            <p:cNvSpPr>
              <a:spLocks/>
            </p:cNvSpPr>
            <p:nvPr userDrawn="1"/>
          </p:nvSpPr>
          <p:spPr bwMode="auto">
            <a:xfrm>
              <a:off x="0" y="-1"/>
              <a:ext cx="2683" cy="230"/>
            </a:xfrm>
            <a:custGeom>
              <a:avLst/>
              <a:gdLst>
                <a:gd name="T0" fmla="*/ 0 w 2683"/>
                <a:gd name="T1" fmla="*/ 0 h 230"/>
                <a:gd name="T2" fmla="*/ 922 w 2683"/>
                <a:gd name="T3" fmla="*/ 230 h 230"/>
                <a:gd name="T4" fmla="*/ 2683 w 2683"/>
                <a:gd name="T5" fmla="*/ 20 h 230"/>
                <a:gd name="T6" fmla="*/ 0 w 2683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230">
                  <a:moveTo>
                    <a:pt x="0" y="0"/>
                  </a:moveTo>
                  <a:lnTo>
                    <a:pt x="922" y="230"/>
                  </a:lnTo>
                  <a:lnTo>
                    <a:pt x="2683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2"/>
            <p:cNvSpPr>
              <a:spLocks/>
            </p:cNvSpPr>
            <p:nvPr userDrawn="1"/>
          </p:nvSpPr>
          <p:spPr bwMode="auto">
            <a:xfrm>
              <a:off x="2273" y="1986"/>
              <a:ext cx="589" cy="702"/>
            </a:xfrm>
            <a:custGeom>
              <a:avLst/>
              <a:gdLst>
                <a:gd name="T0" fmla="*/ 0 w 589"/>
                <a:gd name="T1" fmla="*/ 0 h 702"/>
                <a:gd name="T2" fmla="*/ 256 w 589"/>
                <a:gd name="T3" fmla="*/ 702 h 702"/>
                <a:gd name="T4" fmla="*/ 589 w 589"/>
                <a:gd name="T5" fmla="*/ 374 h 702"/>
                <a:gd name="T6" fmla="*/ 0 w 58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702">
                  <a:moveTo>
                    <a:pt x="0" y="0"/>
                  </a:moveTo>
                  <a:lnTo>
                    <a:pt x="256" y="702"/>
                  </a:lnTo>
                  <a:lnTo>
                    <a:pt x="589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3"/>
            <p:cNvSpPr>
              <a:spLocks/>
            </p:cNvSpPr>
            <p:nvPr userDrawn="1"/>
          </p:nvSpPr>
          <p:spPr bwMode="auto">
            <a:xfrm>
              <a:off x="2468" y="644"/>
              <a:ext cx="486" cy="830"/>
            </a:xfrm>
            <a:custGeom>
              <a:avLst/>
              <a:gdLst>
                <a:gd name="T0" fmla="*/ 0 w 486"/>
                <a:gd name="T1" fmla="*/ 0 h 830"/>
                <a:gd name="T2" fmla="*/ 107 w 486"/>
                <a:gd name="T3" fmla="*/ 830 h 830"/>
                <a:gd name="T4" fmla="*/ 486 w 486"/>
                <a:gd name="T5" fmla="*/ 451 h 830"/>
                <a:gd name="T6" fmla="*/ 0 w 486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830">
                  <a:moveTo>
                    <a:pt x="0" y="0"/>
                  </a:moveTo>
                  <a:lnTo>
                    <a:pt x="107" y="830"/>
                  </a:lnTo>
                  <a:lnTo>
                    <a:pt x="486" y="4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4"/>
            <p:cNvSpPr>
              <a:spLocks/>
            </p:cNvSpPr>
            <p:nvPr userDrawn="1"/>
          </p:nvSpPr>
          <p:spPr bwMode="auto">
            <a:xfrm>
              <a:off x="2575" y="1095"/>
              <a:ext cx="528" cy="784"/>
            </a:xfrm>
            <a:custGeom>
              <a:avLst/>
              <a:gdLst>
                <a:gd name="T0" fmla="*/ 379 w 528"/>
                <a:gd name="T1" fmla="*/ 0 h 784"/>
                <a:gd name="T2" fmla="*/ 0 w 528"/>
                <a:gd name="T3" fmla="*/ 379 h 784"/>
                <a:gd name="T4" fmla="*/ 528 w 528"/>
                <a:gd name="T5" fmla="*/ 784 h 784"/>
                <a:gd name="T6" fmla="*/ 379 w 528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784">
                  <a:moveTo>
                    <a:pt x="379" y="0"/>
                  </a:moveTo>
                  <a:lnTo>
                    <a:pt x="0" y="379"/>
                  </a:lnTo>
                  <a:lnTo>
                    <a:pt x="528" y="784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5"/>
            <p:cNvSpPr>
              <a:spLocks/>
            </p:cNvSpPr>
            <p:nvPr userDrawn="1"/>
          </p:nvSpPr>
          <p:spPr bwMode="auto">
            <a:xfrm>
              <a:off x="2273" y="1474"/>
              <a:ext cx="830" cy="512"/>
            </a:xfrm>
            <a:custGeom>
              <a:avLst/>
              <a:gdLst>
                <a:gd name="T0" fmla="*/ 302 w 830"/>
                <a:gd name="T1" fmla="*/ 0 h 512"/>
                <a:gd name="T2" fmla="*/ 0 w 830"/>
                <a:gd name="T3" fmla="*/ 512 h 512"/>
                <a:gd name="T4" fmla="*/ 830 w 830"/>
                <a:gd name="T5" fmla="*/ 405 h 512"/>
                <a:gd name="T6" fmla="*/ 302 w 830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512">
                  <a:moveTo>
                    <a:pt x="302" y="0"/>
                  </a:moveTo>
                  <a:lnTo>
                    <a:pt x="0" y="512"/>
                  </a:lnTo>
                  <a:lnTo>
                    <a:pt x="830" y="40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6"/>
            <p:cNvSpPr>
              <a:spLocks/>
            </p:cNvSpPr>
            <p:nvPr userDrawn="1"/>
          </p:nvSpPr>
          <p:spPr bwMode="auto">
            <a:xfrm>
              <a:off x="2273" y="1879"/>
              <a:ext cx="830" cy="481"/>
            </a:xfrm>
            <a:custGeom>
              <a:avLst/>
              <a:gdLst>
                <a:gd name="T0" fmla="*/ 0 w 830"/>
                <a:gd name="T1" fmla="*/ 107 h 481"/>
                <a:gd name="T2" fmla="*/ 589 w 830"/>
                <a:gd name="T3" fmla="*/ 481 h 481"/>
                <a:gd name="T4" fmla="*/ 830 w 830"/>
                <a:gd name="T5" fmla="*/ 0 h 481"/>
                <a:gd name="T6" fmla="*/ 0 w 830"/>
                <a:gd name="T7" fmla="*/ 1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481">
                  <a:moveTo>
                    <a:pt x="0" y="107"/>
                  </a:moveTo>
                  <a:lnTo>
                    <a:pt x="589" y="481"/>
                  </a:lnTo>
                  <a:lnTo>
                    <a:pt x="830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7"/>
            <p:cNvSpPr>
              <a:spLocks/>
            </p:cNvSpPr>
            <p:nvPr userDrawn="1"/>
          </p:nvSpPr>
          <p:spPr bwMode="auto">
            <a:xfrm>
              <a:off x="2365" y="3456"/>
              <a:ext cx="845" cy="733"/>
            </a:xfrm>
            <a:custGeom>
              <a:avLst/>
              <a:gdLst>
                <a:gd name="T0" fmla="*/ 0 w 845"/>
                <a:gd name="T1" fmla="*/ 0 h 733"/>
                <a:gd name="T2" fmla="*/ 262 w 845"/>
                <a:gd name="T3" fmla="*/ 733 h 733"/>
                <a:gd name="T4" fmla="*/ 845 w 845"/>
                <a:gd name="T5" fmla="*/ 374 h 733"/>
                <a:gd name="T6" fmla="*/ 0 w 845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733">
                  <a:moveTo>
                    <a:pt x="0" y="0"/>
                  </a:moveTo>
                  <a:lnTo>
                    <a:pt x="262" y="733"/>
                  </a:lnTo>
                  <a:lnTo>
                    <a:pt x="845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/>
            </p:cNvSpPr>
            <p:nvPr userDrawn="1"/>
          </p:nvSpPr>
          <p:spPr bwMode="auto">
            <a:xfrm>
              <a:off x="2365" y="2688"/>
              <a:ext cx="845" cy="1142"/>
            </a:xfrm>
            <a:custGeom>
              <a:avLst/>
              <a:gdLst>
                <a:gd name="T0" fmla="*/ 164 w 845"/>
                <a:gd name="T1" fmla="*/ 0 h 1142"/>
                <a:gd name="T2" fmla="*/ 0 w 845"/>
                <a:gd name="T3" fmla="*/ 768 h 1142"/>
                <a:gd name="T4" fmla="*/ 845 w 845"/>
                <a:gd name="T5" fmla="*/ 1142 h 1142"/>
                <a:gd name="T6" fmla="*/ 164 w 845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1142">
                  <a:moveTo>
                    <a:pt x="164" y="0"/>
                  </a:moveTo>
                  <a:lnTo>
                    <a:pt x="0" y="768"/>
                  </a:lnTo>
                  <a:lnTo>
                    <a:pt x="845" y="114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9"/>
            <p:cNvSpPr>
              <a:spLocks/>
            </p:cNvSpPr>
            <p:nvPr userDrawn="1"/>
          </p:nvSpPr>
          <p:spPr bwMode="auto">
            <a:xfrm>
              <a:off x="2468" y="19"/>
              <a:ext cx="962" cy="897"/>
            </a:xfrm>
            <a:custGeom>
              <a:avLst/>
              <a:gdLst>
                <a:gd name="T0" fmla="*/ 215 w 962"/>
                <a:gd name="T1" fmla="*/ 0 h 897"/>
                <a:gd name="T2" fmla="*/ 0 w 962"/>
                <a:gd name="T3" fmla="*/ 625 h 897"/>
                <a:gd name="T4" fmla="*/ 962 w 962"/>
                <a:gd name="T5" fmla="*/ 897 h 897"/>
                <a:gd name="T6" fmla="*/ 215 w 962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897">
                  <a:moveTo>
                    <a:pt x="215" y="0"/>
                  </a:moveTo>
                  <a:lnTo>
                    <a:pt x="0" y="625"/>
                  </a:lnTo>
                  <a:lnTo>
                    <a:pt x="962" y="897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0"/>
            <p:cNvSpPr>
              <a:spLocks/>
            </p:cNvSpPr>
            <p:nvPr userDrawn="1"/>
          </p:nvSpPr>
          <p:spPr bwMode="auto">
            <a:xfrm>
              <a:off x="2468" y="644"/>
              <a:ext cx="962" cy="451"/>
            </a:xfrm>
            <a:custGeom>
              <a:avLst/>
              <a:gdLst>
                <a:gd name="T0" fmla="*/ 0 w 962"/>
                <a:gd name="T1" fmla="*/ 0 h 451"/>
                <a:gd name="T2" fmla="*/ 486 w 962"/>
                <a:gd name="T3" fmla="*/ 451 h 451"/>
                <a:gd name="T4" fmla="*/ 962 w 962"/>
                <a:gd name="T5" fmla="*/ 272 h 451"/>
                <a:gd name="T6" fmla="*/ 0 w 962"/>
                <a:gd name="T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451">
                  <a:moveTo>
                    <a:pt x="0" y="0"/>
                  </a:moveTo>
                  <a:lnTo>
                    <a:pt x="486" y="451"/>
                  </a:lnTo>
                  <a:lnTo>
                    <a:pt x="962" y="2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1"/>
            <p:cNvSpPr>
              <a:spLocks/>
            </p:cNvSpPr>
            <p:nvPr userDrawn="1"/>
          </p:nvSpPr>
          <p:spPr bwMode="auto">
            <a:xfrm>
              <a:off x="2954" y="1095"/>
              <a:ext cx="553" cy="784"/>
            </a:xfrm>
            <a:custGeom>
              <a:avLst/>
              <a:gdLst>
                <a:gd name="T0" fmla="*/ 0 w 553"/>
                <a:gd name="T1" fmla="*/ 0 h 784"/>
                <a:gd name="T2" fmla="*/ 149 w 553"/>
                <a:gd name="T3" fmla="*/ 784 h 784"/>
                <a:gd name="T4" fmla="*/ 553 w 553"/>
                <a:gd name="T5" fmla="*/ 369 h 784"/>
                <a:gd name="T6" fmla="*/ 0 w 553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784">
                  <a:moveTo>
                    <a:pt x="0" y="0"/>
                  </a:moveTo>
                  <a:lnTo>
                    <a:pt x="149" y="784"/>
                  </a:lnTo>
                  <a:lnTo>
                    <a:pt x="553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2"/>
            <p:cNvSpPr>
              <a:spLocks/>
            </p:cNvSpPr>
            <p:nvPr userDrawn="1"/>
          </p:nvSpPr>
          <p:spPr bwMode="auto">
            <a:xfrm>
              <a:off x="2954" y="916"/>
              <a:ext cx="553" cy="548"/>
            </a:xfrm>
            <a:custGeom>
              <a:avLst/>
              <a:gdLst>
                <a:gd name="T0" fmla="*/ 476 w 553"/>
                <a:gd name="T1" fmla="*/ 0 h 548"/>
                <a:gd name="T2" fmla="*/ 0 w 553"/>
                <a:gd name="T3" fmla="*/ 179 h 548"/>
                <a:gd name="T4" fmla="*/ 553 w 553"/>
                <a:gd name="T5" fmla="*/ 548 h 548"/>
                <a:gd name="T6" fmla="*/ 476 w 553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548">
                  <a:moveTo>
                    <a:pt x="476" y="0"/>
                  </a:moveTo>
                  <a:lnTo>
                    <a:pt x="0" y="179"/>
                  </a:lnTo>
                  <a:lnTo>
                    <a:pt x="553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3"/>
            <p:cNvSpPr>
              <a:spLocks/>
            </p:cNvSpPr>
            <p:nvPr userDrawn="1"/>
          </p:nvSpPr>
          <p:spPr bwMode="auto">
            <a:xfrm>
              <a:off x="2862" y="1879"/>
              <a:ext cx="696" cy="527"/>
            </a:xfrm>
            <a:custGeom>
              <a:avLst/>
              <a:gdLst>
                <a:gd name="T0" fmla="*/ 241 w 696"/>
                <a:gd name="T1" fmla="*/ 0 h 527"/>
                <a:gd name="T2" fmla="*/ 0 w 696"/>
                <a:gd name="T3" fmla="*/ 481 h 527"/>
                <a:gd name="T4" fmla="*/ 696 w 696"/>
                <a:gd name="T5" fmla="*/ 527 h 527"/>
                <a:gd name="T6" fmla="*/ 241 w 696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527">
                  <a:moveTo>
                    <a:pt x="241" y="0"/>
                  </a:moveTo>
                  <a:lnTo>
                    <a:pt x="0" y="481"/>
                  </a:lnTo>
                  <a:lnTo>
                    <a:pt x="696" y="52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4"/>
            <p:cNvSpPr>
              <a:spLocks/>
            </p:cNvSpPr>
            <p:nvPr userDrawn="1"/>
          </p:nvSpPr>
          <p:spPr bwMode="auto">
            <a:xfrm>
              <a:off x="2529" y="2688"/>
              <a:ext cx="1106" cy="1142"/>
            </a:xfrm>
            <a:custGeom>
              <a:avLst/>
              <a:gdLst>
                <a:gd name="T0" fmla="*/ 0 w 1106"/>
                <a:gd name="T1" fmla="*/ 0 h 1142"/>
                <a:gd name="T2" fmla="*/ 681 w 1106"/>
                <a:gd name="T3" fmla="*/ 1142 h 1142"/>
                <a:gd name="T4" fmla="*/ 1106 w 1106"/>
                <a:gd name="T5" fmla="*/ 246 h 1142"/>
                <a:gd name="T6" fmla="*/ 0 w 1106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1142">
                  <a:moveTo>
                    <a:pt x="0" y="0"/>
                  </a:moveTo>
                  <a:lnTo>
                    <a:pt x="681" y="1142"/>
                  </a:lnTo>
                  <a:lnTo>
                    <a:pt x="1106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5"/>
            <p:cNvSpPr>
              <a:spLocks/>
            </p:cNvSpPr>
            <p:nvPr userDrawn="1"/>
          </p:nvSpPr>
          <p:spPr bwMode="auto">
            <a:xfrm>
              <a:off x="2529" y="2360"/>
              <a:ext cx="1106" cy="574"/>
            </a:xfrm>
            <a:custGeom>
              <a:avLst/>
              <a:gdLst>
                <a:gd name="T0" fmla="*/ 333 w 1106"/>
                <a:gd name="T1" fmla="*/ 0 h 574"/>
                <a:gd name="T2" fmla="*/ 0 w 1106"/>
                <a:gd name="T3" fmla="*/ 328 h 574"/>
                <a:gd name="T4" fmla="*/ 1106 w 1106"/>
                <a:gd name="T5" fmla="*/ 574 h 574"/>
                <a:gd name="T6" fmla="*/ 333 w 110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574">
                  <a:moveTo>
                    <a:pt x="333" y="0"/>
                  </a:moveTo>
                  <a:lnTo>
                    <a:pt x="0" y="328"/>
                  </a:lnTo>
                  <a:lnTo>
                    <a:pt x="1106" y="574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"/>
            <p:cNvSpPr>
              <a:spLocks/>
            </p:cNvSpPr>
            <p:nvPr userDrawn="1"/>
          </p:nvSpPr>
          <p:spPr bwMode="auto">
            <a:xfrm>
              <a:off x="2862" y="2360"/>
              <a:ext cx="773" cy="574"/>
            </a:xfrm>
            <a:custGeom>
              <a:avLst/>
              <a:gdLst>
                <a:gd name="T0" fmla="*/ 696 w 773"/>
                <a:gd name="T1" fmla="*/ 46 h 574"/>
                <a:gd name="T2" fmla="*/ 0 w 773"/>
                <a:gd name="T3" fmla="*/ 0 h 574"/>
                <a:gd name="T4" fmla="*/ 773 w 773"/>
                <a:gd name="T5" fmla="*/ 574 h 574"/>
                <a:gd name="T6" fmla="*/ 696 w 773"/>
                <a:gd name="T7" fmla="*/ 4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574">
                  <a:moveTo>
                    <a:pt x="696" y="46"/>
                  </a:moveTo>
                  <a:lnTo>
                    <a:pt x="0" y="0"/>
                  </a:lnTo>
                  <a:lnTo>
                    <a:pt x="773" y="574"/>
                  </a:lnTo>
                  <a:lnTo>
                    <a:pt x="696" y="46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7"/>
            <p:cNvSpPr>
              <a:spLocks/>
            </p:cNvSpPr>
            <p:nvPr userDrawn="1"/>
          </p:nvSpPr>
          <p:spPr bwMode="auto">
            <a:xfrm>
              <a:off x="2627" y="3830"/>
              <a:ext cx="1018" cy="477"/>
            </a:xfrm>
            <a:custGeom>
              <a:avLst/>
              <a:gdLst>
                <a:gd name="T0" fmla="*/ 583 w 1018"/>
                <a:gd name="T1" fmla="*/ 0 h 477"/>
                <a:gd name="T2" fmla="*/ 0 w 1018"/>
                <a:gd name="T3" fmla="*/ 359 h 477"/>
                <a:gd name="T4" fmla="*/ 1018 w 1018"/>
                <a:gd name="T5" fmla="*/ 477 h 477"/>
                <a:gd name="T6" fmla="*/ 583 w 1018"/>
                <a:gd name="T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8" h="477">
                  <a:moveTo>
                    <a:pt x="583" y="0"/>
                  </a:moveTo>
                  <a:lnTo>
                    <a:pt x="0" y="359"/>
                  </a:lnTo>
                  <a:lnTo>
                    <a:pt x="1018" y="477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 userDrawn="1"/>
          </p:nvSpPr>
          <p:spPr bwMode="auto">
            <a:xfrm>
              <a:off x="3103" y="1464"/>
              <a:ext cx="609" cy="481"/>
            </a:xfrm>
            <a:custGeom>
              <a:avLst/>
              <a:gdLst>
                <a:gd name="T0" fmla="*/ 404 w 609"/>
                <a:gd name="T1" fmla="*/ 0 h 481"/>
                <a:gd name="T2" fmla="*/ 0 w 609"/>
                <a:gd name="T3" fmla="*/ 415 h 481"/>
                <a:gd name="T4" fmla="*/ 609 w 609"/>
                <a:gd name="T5" fmla="*/ 481 h 481"/>
                <a:gd name="T6" fmla="*/ 404 w 609"/>
                <a:gd name="T7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481">
                  <a:moveTo>
                    <a:pt x="404" y="0"/>
                  </a:moveTo>
                  <a:lnTo>
                    <a:pt x="0" y="415"/>
                  </a:lnTo>
                  <a:lnTo>
                    <a:pt x="609" y="481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/>
            </p:cNvSpPr>
            <p:nvPr userDrawn="1"/>
          </p:nvSpPr>
          <p:spPr bwMode="auto">
            <a:xfrm>
              <a:off x="3103" y="1879"/>
              <a:ext cx="609" cy="527"/>
            </a:xfrm>
            <a:custGeom>
              <a:avLst/>
              <a:gdLst>
                <a:gd name="T0" fmla="*/ 0 w 609"/>
                <a:gd name="T1" fmla="*/ 0 h 527"/>
                <a:gd name="T2" fmla="*/ 455 w 609"/>
                <a:gd name="T3" fmla="*/ 527 h 527"/>
                <a:gd name="T4" fmla="*/ 609 w 609"/>
                <a:gd name="T5" fmla="*/ 66 h 527"/>
                <a:gd name="T6" fmla="*/ 0 w 609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527">
                  <a:moveTo>
                    <a:pt x="0" y="0"/>
                  </a:moveTo>
                  <a:lnTo>
                    <a:pt x="455" y="527"/>
                  </a:lnTo>
                  <a:lnTo>
                    <a:pt x="609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/>
            </p:cNvSpPr>
            <p:nvPr userDrawn="1"/>
          </p:nvSpPr>
          <p:spPr bwMode="auto">
            <a:xfrm>
              <a:off x="3430" y="916"/>
              <a:ext cx="456" cy="548"/>
            </a:xfrm>
            <a:custGeom>
              <a:avLst/>
              <a:gdLst>
                <a:gd name="T0" fmla="*/ 0 w 456"/>
                <a:gd name="T1" fmla="*/ 0 h 548"/>
                <a:gd name="T2" fmla="*/ 77 w 456"/>
                <a:gd name="T3" fmla="*/ 548 h 548"/>
                <a:gd name="T4" fmla="*/ 456 w 456"/>
                <a:gd name="T5" fmla="*/ 333 h 548"/>
                <a:gd name="T6" fmla="*/ 0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0" y="0"/>
                  </a:moveTo>
                  <a:lnTo>
                    <a:pt x="77" y="548"/>
                  </a:lnTo>
                  <a:lnTo>
                    <a:pt x="456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/>
            </p:cNvSpPr>
            <p:nvPr userDrawn="1"/>
          </p:nvSpPr>
          <p:spPr bwMode="auto">
            <a:xfrm>
              <a:off x="3507" y="1249"/>
              <a:ext cx="379" cy="696"/>
            </a:xfrm>
            <a:custGeom>
              <a:avLst/>
              <a:gdLst>
                <a:gd name="T0" fmla="*/ 0 w 379"/>
                <a:gd name="T1" fmla="*/ 215 h 696"/>
                <a:gd name="T2" fmla="*/ 205 w 379"/>
                <a:gd name="T3" fmla="*/ 696 h 696"/>
                <a:gd name="T4" fmla="*/ 379 w 379"/>
                <a:gd name="T5" fmla="*/ 0 h 696"/>
                <a:gd name="T6" fmla="*/ 0 w 379"/>
                <a:gd name="T7" fmla="*/ 21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696">
                  <a:moveTo>
                    <a:pt x="0" y="215"/>
                  </a:moveTo>
                  <a:lnTo>
                    <a:pt x="205" y="696"/>
                  </a:lnTo>
                  <a:lnTo>
                    <a:pt x="379" y="0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2"/>
            <p:cNvSpPr>
              <a:spLocks/>
            </p:cNvSpPr>
            <p:nvPr userDrawn="1"/>
          </p:nvSpPr>
          <p:spPr bwMode="auto">
            <a:xfrm>
              <a:off x="2683" y="19"/>
              <a:ext cx="1285" cy="897"/>
            </a:xfrm>
            <a:custGeom>
              <a:avLst/>
              <a:gdLst>
                <a:gd name="T0" fmla="*/ 0 w 1285"/>
                <a:gd name="T1" fmla="*/ 0 h 897"/>
                <a:gd name="T2" fmla="*/ 747 w 1285"/>
                <a:gd name="T3" fmla="*/ 897 h 897"/>
                <a:gd name="T4" fmla="*/ 1285 w 1285"/>
                <a:gd name="T5" fmla="*/ 82 h 897"/>
                <a:gd name="T6" fmla="*/ 0 w 1285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897">
                  <a:moveTo>
                    <a:pt x="0" y="0"/>
                  </a:moveTo>
                  <a:lnTo>
                    <a:pt x="747" y="897"/>
                  </a:lnTo>
                  <a:lnTo>
                    <a:pt x="1285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3"/>
            <p:cNvSpPr>
              <a:spLocks/>
            </p:cNvSpPr>
            <p:nvPr userDrawn="1"/>
          </p:nvSpPr>
          <p:spPr bwMode="auto">
            <a:xfrm>
              <a:off x="3558" y="2247"/>
              <a:ext cx="456" cy="687"/>
            </a:xfrm>
            <a:custGeom>
              <a:avLst/>
              <a:gdLst>
                <a:gd name="T0" fmla="*/ 0 w 456"/>
                <a:gd name="T1" fmla="*/ 159 h 687"/>
                <a:gd name="T2" fmla="*/ 77 w 456"/>
                <a:gd name="T3" fmla="*/ 687 h 687"/>
                <a:gd name="T4" fmla="*/ 456 w 456"/>
                <a:gd name="T5" fmla="*/ 0 h 687"/>
                <a:gd name="T6" fmla="*/ 0 w 456"/>
                <a:gd name="T7" fmla="*/ 15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87">
                  <a:moveTo>
                    <a:pt x="0" y="159"/>
                  </a:moveTo>
                  <a:lnTo>
                    <a:pt x="77" y="687"/>
                  </a:lnTo>
                  <a:lnTo>
                    <a:pt x="456" y="0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4"/>
            <p:cNvSpPr>
              <a:spLocks/>
            </p:cNvSpPr>
            <p:nvPr userDrawn="1"/>
          </p:nvSpPr>
          <p:spPr bwMode="auto">
            <a:xfrm>
              <a:off x="3558" y="1945"/>
              <a:ext cx="456" cy="461"/>
            </a:xfrm>
            <a:custGeom>
              <a:avLst/>
              <a:gdLst>
                <a:gd name="T0" fmla="*/ 154 w 456"/>
                <a:gd name="T1" fmla="*/ 0 h 461"/>
                <a:gd name="T2" fmla="*/ 0 w 456"/>
                <a:gd name="T3" fmla="*/ 461 h 461"/>
                <a:gd name="T4" fmla="*/ 456 w 456"/>
                <a:gd name="T5" fmla="*/ 302 h 461"/>
                <a:gd name="T6" fmla="*/ 154 w 456"/>
                <a:gd name="T7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461">
                  <a:moveTo>
                    <a:pt x="154" y="0"/>
                  </a:moveTo>
                  <a:lnTo>
                    <a:pt x="0" y="461"/>
                  </a:lnTo>
                  <a:lnTo>
                    <a:pt x="456" y="30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5"/>
            <p:cNvSpPr>
              <a:spLocks/>
            </p:cNvSpPr>
            <p:nvPr userDrawn="1"/>
          </p:nvSpPr>
          <p:spPr bwMode="auto">
            <a:xfrm>
              <a:off x="3210" y="2934"/>
              <a:ext cx="958" cy="896"/>
            </a:xfrm>
            <a:custGeom>
              <a:avLst/>
              <a:gdLst>
                <a:gd name="T0" fmla="*/ 425 w 958"/>
                <a:gd name="T1" fmla="*/ 0 h 896"/>
                <a:gd name="T2" fmla="*/ 0 w 958"/>
                <a:gd name="T3" fmla="*/ 896 h 896"/>
                <a:gd name="T4" fmla="*/ 958 w 958"/>
                <a:gd name="T5" fmla="*/ 635 h 896"/>
                <a:gd name="T6" fmla="*/ 425 w 958"/>
                <a:gd name="T7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96">
                  <a:moveTo>
                    <a:pt x="425" y="0"/>
                  </a:moveTo>
                  <a:lnTo>
                    <a:pt x="0" y="896"/>
                  </a:lnTo>
                  <a:lnTo>
                    <a:pt x="958" y="63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6"/>
            <p:cNvSpPr>
              <a:spLocks/>
            </p:cNvSpPr>
            <p:nvPr userDrawn="1"/>
          </p:nvSpPr>
          <p:spPr bwMode="auto">
            <a:xfrm>
              <a:off x="3210" y="3569"/>
              <a:ext cx="958" cy="738"/>
            </a:xfrm>
            <a:custGeom>
              <a:avLst/>
              <a:gdLst>
                <a:gd name="T0" fmla="*/ 0 w 958"/>
                <a:gd name="T1" fmla="*/ 261 h 738"/>
                <a:gd name="T2" fmla="*/ 435 w 958"/>
                <a:gd name="T3" fmla="*/ 738 h 738"/>
                <a:gd name="T4" fmla="*/ 958 w 958"/>
                <a:gd name="T5" fmla="*/ 0 h 738"/>
                <a:gd name="T6" fmla="*/ 0 w 958"/>
                <a:gd name="T7" fmla="*/ 26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38">
                  <a:moveTo>
                    <a:pt x="0" y="261"/>
                  </a:moveTo>
                  <a:lnTo>
                    <a:pt x="435" y="738"/>
                  </a:lnTo>
                  <a:lnTo>
                    <a:pt x="958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7"/>
            <p:cNvSpPr>
              <a:spLocks/>
            </p:cNvSpPr>
            <p:nvPr userDrawn="1"/>
          </p:nvSpPr>
          <p:spPr bwMode="auto">
            <a:xfrm>
              <a:off x="3645" y="3569"/>
              <a:ext cx="548" cy="738"/>
            </a:xfrm>
            <a:custGeom>
              <a:avLst/>
              <a:gdLst>
                <a:gd name="T0" fmla="*/ 523 w 548"/>
                <a:gd name="T1" fmla="*/ 0 h 738"/>
                <a:gd name="T2" fmla="*/ 0 w 548"/>
                <a:gd name="T3" fmla="*/ 738 h 738"/>
                <a:gd name="T4" fmla="*/ 548 w 548"/>
                <a:gd name="T5" fmla="*/ 558 h 738"/>
                <a:gd name="T6" fmla="*/ 523 w 548"/>
                <a:gd name="T7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738">
                  <a:moveTo>
                    <a:pt x="523" y="0"/>
                  </a:moveTo>
                  <a:lnTo>
                    <a:pt x="0" y="738"/>
                  </a:lnTo>
                  <a:lnTo>
                    <a:pt x="548" y="558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8"/>
            <p:cNvSpPr>
              <a:spLocks/>
            </p:cNvSpPr>
            <p:nvPr userDrawn="1"/>
          </p:nvSpPr>
          <p:spPr bwMode="auto">
            <a:xfrm>
              <a:off x="3712" y="1249"/>
              <a:ext cx="548" cy="696"/>
            </a:xfrm>
            <a:custGeom>
              <a:avLst/>
              <a:gdLst>
                <a:gd name="T0" fmla="*/ 174 w 548"/>
                <a:gd name="T1" fmla="*/ 0 h 696"/>
                <a:gd name="T2" fmla="*/ 0 w 548"/>
                <a:gd name="T3" fmla="*/ 696 h 696"/>
                <a:gd name="T4" fmla="*/ 548 w 548"/>
                <a:gd name="T5" fmla="*/ 414 h 696"/>
                <a:gd name="T6" fmla="*/ 174 w 548"/>
                <a:gd name="T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696">
                  <a:moveTo>
                    <a:pt x="174" y="0"/>
                  </a:moveTo>
                  <a:lnTo>
                    <a:pt x="0" y="696"/>
                  </a:lnTo>
                  <a:lnTo>
                    <a:pt x="548" y="414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9"/>
            <p:cNvSpPr>
              <a:spLocks/>
            </p:cNvSpPr>
            <p:nvPr userDrawn="1"/>
          </p:nvSpPr>
          <p:spPr bwMode="auto">
            <a:xfrm>
              <a:off x="3712" y="1663"/>
              <a:ext cx="548" cy="584"/>
            </a:xfrm>
            <a:custGeom>
              <a:avLst/>
              <a:gdLst>
                <a:gd name="T0" fmla="*/ 0 w 548"/>
                <a:gd name="T1" fmla="*/ 282 h 584"/>
                <a:gd name="T2" fmla="*/ 302 w 548"/>
                <a:gd name="T3" fmla="*/ 584 h 584"/>
                <a:gd name="T4" fmla="*/ 548 w 548"/>
                <a:gd name="T5" fmla="*/ 0 h 584"/>
                <a:gd name="T6" fmla="*/ 0 w 548"/>
                <a:gd name="T7" fmla="*/ 2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584">
                  <a:moveTo>
                    <a:pt x="0" y="282"/>
                  </a:moveTo>
                  <a:lnTo>
                    <a:pt x="302" y="584"/>
                  </a:lnTo>
                  <a:lnTo>
                    <a:pt x="548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0"/>
            <p:cNvSpPr>
              <a:spLocks/>
            </p:cNvSpPr>
            <p:nvPr userDrawn="1"/>
          </p:nvSpPr>
          <p:spPr bwMode="auto">
            <a:xfrm>
              <a:off x="3430" y="731"/>
              <a:ext cx="932" cy="518"/>
            </a:xfrm>
            <a:custGeom>
              <a:avLst/>
              <a:gdLst>
                <a:gd name="T0" fmla="*/ 0 w 932"/>
                <a:gd name="T1" fmla="*/ 185 h 518"/>
                <a:gd name="T2" fmla="*/ 456 w 932"/>
                <a:gd name="T3" fmla="*/ 518 h 518"/>
                <a:gd name="T4" fmla="*/ 932 w 932"/>
                <a:gd name="T5" fmla="*/ 0 h 518"/>
                <a:gd name="T6" fmla="*/ 0 w 932"/>
                <a:gd name="T7" fmla="*/ 1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18">
                  <a:moveTo>
                    <a:pt x="0" y="185"/>
                  </a:moveTo>
                  <a:lnTo>
                    <a:pt x="456" y="518"/>
                  </a:lnTo>
                  <a:lnTo>
                    <a:pt x="932" y="0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1"/>
            <p:cNvSpPr>
              <a:spLocks/>
            </p:cNvSpPr>
            <p:nvPr userDrawn="1"/>
          </p:nvSpPr>
          <p:spPr bwMode="auto">
            <a:xfrm>
              <a:off x="3430" y="101"/>
              <a:ext cx="932" cy="815"/>
            </a:xfrm>
            <a:custGeom>
              <a:avLst/>
              <a:gdLst>
                <a:gd name="T0" fmla="*/ 538 w 932"/>
                <a:gd name="T1" fmla="*/ 0 h 815"/>
                <a:gd name="T2" fmla="*/ 0 w 932"/>
                <a:gd name="T3" fmla="*/ 815 h 815"/>
                <a:gd name="T4" fmla="*/ 932 w 932"/>
                <a:gd name="T5" fmla="*/ 630 h 815"/>
                <a:gd name="T6" fmla="*/ 538 w 932"/>
                <a:gd name="T7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815">
                  <a:moveTo>
                    <a:pt x="538" y="0"/>
                  </a:moveTo>
                  <a:lnTo>
                    <a:pt x="0" y="815"/>
                  </a:lnTo>
                  <a:lnTo>
                    <a:pt x="932" y="630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2"/>
            <p:cNvSpPr>
              <a:spLocks/>
            </p:cNvSpPr>
            <p:nvPr userDrawn="1"/>
          </p:nvSpPr>
          <p:spPr bwMode="auto">
            <a:xfrm>
              <a:off x="3635" y="2247"/>
              <a:ext cx="799" cy="723"/>
            </a:xfrm>
            <a:custGeom>
              <a:avLst/>
              <a:gdLst>
                <a:gd name="T0" fmla="*/ 379 w 799"/>
                <a:gd name="T1" fmla="*/ 0 h 723"/>
                <a:gd name="T2" fmla="*/ 0 w 799"/>
                <a:gd name="T3" fmla="*/ 687 h 723"/>
                <a:gd name="T4" fmla="*/ 799 w 799"/>
                <a:gd name="T5" fmla="*/ 723 h 723"/>
                <a:gd name="T6" fmla="*/ 379 w 799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723">
                  <a:moveTo>
                    <a:pt x="379" y="0"/>
                  </a:moveTo>
                  <a:lnTo>
                    <a:pt x="0" y="687"/>
                  </a:lnTo>
                  <a:lnTo>
                    <a:pt x="799" y="723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3"/>
            <p:cNvSpPr>
              <a:spLocks/>
            </p:cNvSpPr>
            <p:nvPr userDrawn="1"/>
          </p:nvSpPr>
          <p:spPr bwMode="auto">
            <a:xfrm>
              <a:off x="3635" y="2934"/>
              <a:ext cx="799" cy="635"/>
            </a:xfrm>
            <a:custGeom>
              <a:avLst/>
              <a:gdLst>
                <a:gd name="T0" fmla="*/ 0 w 799"/>
                <a:gd name="T1" fmla="*/ 0 h 635"/>
                <a:gd name="T2" fmla="*/ 533 w 799"/>
                <a:gd name="T3" fmla="*/ 635 h 635"/>
                <a:gd name="T4" fmla="*/ 799 w 799"/>
                <a:gd name="T5" fmla="*/ 36 h 635"/>
                <a:gd name="T6" fmla="*/ 0 w 799"/>
                <a:gd name="T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635">
                  <a:moveTo>
                    <a:pt x="0" y="0"/>
                  </a:moveTo>
                  <a:lnTo>
                    <a:pt x="533" y="635"/>
                  </a:lnTo>
                  <a:lnTo>
                    <a:pt x="799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4"/>
            <p:cNvSpPr>
              <a:spLocks/>
            </p:cNvSpPr>
            <p:nvPr userDrawn="1"/>
          </p:nvSpPr>
          <p:spPr bwMode="auto">
            <a:xfrm>
              <a:off x="3886" y="1249"/>
              <a:ext cx="932" cy="414"/>
            </a:xfrm>
            <a:custGeom>
              <a:avLst/>
              <a:gdLst>
                <a:gd name="T0" fmla="*/ 0 w 932"/>
                <a:gd name="T1" fmla="*/ 0 h 414"/>
                <a:gd name="T2" fmla="*/ 374 w 932"/>
                <a:gd name="T3" fmla="*/ 414 h 414"/>
                <a:gd name="T4" fmla="*/ 932 w 932"/>
                <a:gd name="T5" fmla="*/ 30 h 414"/>
                <a:gd name="T6" fmla="*/ 0 w 932"/>
                <a:gd name="T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414">
                  <a:moveTo>
                    <a:pt x="0" y="0"/>
                  </a:moveTo>
                  <a:lnTo>
                    <a:pt x="374" y="414"/>
                  </a:lnTo>
                  <a:lnTo>
                    <a:pt x="93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 userDrawn="1"/>
          </p:nvSpPr>
          <p:spPr bwMode="auto">
            <a:xfrm>
              <a:off x="3886" y="731"/>
              <a:ext cx="932" cy="548"/>
            </a:xfrm>
            <a:custGeom>
              <a:avLst/>
              <a:gdLst>
                <a:gd name="T0" fmla="*/ 476 w 932"/>
                <a:gd name="T1" fmla="*/ 0 h 548"/>
                <a:gd name="T2" fmla="*/ 0 w 932"/>
                <a:gd name="T3" fmla="*/ 518 h 548"/>
                <a:gd name="T4" fmla="*/ 932 w 932"/>
                <a:gd name="T5" fmla="*/ 548 h 548"/>
                <a:gd name="T6" fmla="*/ 476 w 932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48">
                  <a:moveTo>
                    <a:pt x="476" y="0"/>
                  </a:moveTo>
                  <a:lnTo>
                    <a:pt x="0" y="518"/>
                  </a:lnTo>
                  <a:lnTo>
                    <a:pt x="932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6"/>
            <p:cNvSpPr>
              <a:spLocks/>
            </p:cNvSpPr>
            <p:nvPr userDrawn="1"/>
          </p:nvSpPr>
          <p:spPr bwMode="auto">
            <a:xfrm>
              <a:off x="4260" y="1279"/>
              <a:ext cx="696" cy="1035"/>
            </a:xfrm>
            <a:custGeom>
              <a:avLst/>
              <a:gdLst>
                <a:gd name="T0" fmla="*/ 558 w 696"/>
                <a:gd name="T1" fmla="*/ 0 h 1035"/>
                <a:gd name="T2" fmla="*/ 0 w 696"/>
                <a:gd name="T3" fmla="*/ 384 h 1035"/>
                <a:gd name="T4" fmla="*/ 696 w 696"/>
                <a:gd name="T5" fmla="*/ 1035 h 1035"/>
                <a:gd name="T6" fmla="*/ 558 w 696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1035">
                  <a:moveTo>
                    <a:pt x="558" y="0"/>
                  </a:moveTo>
                  <a:lnTo>
                    <a:pt x="0" y="384"/>
                  </a:lnTo>
                  <a:lnTo>
                    <a:pt x="696" y="10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7"/>
            <p:cNvSpPr>
              <a:spLocks/>
            </p:cNvSpPr>
            <p:nvPr userDrawn="1"/>
          </p:nvSpPr>
          <p:spPr bwMode="auto">
            <a:xfrm>
              <a:off x="4014" y="1663"/>
              <a:ext cx="942" cy="651"/>
            </a:xfrm>
            <a:custGeom>
              <a:avLst/>
              <a:gdLst>
                <a:gd name="T0" fmla="*/ 246 w 942"/>
                <a:gd name="T1" fmla="*/ 0 h 651"/>
                <a:gd name="T2" fmla="*/ 0 w 942"/>
                <a:gd name="T3" fmla="*/ 584 h 651"/>
                <a:gd name="T4" fmla="*/ 942 w 942"/>
                <a:gd name="T5" fmla="*/ 651 h 651"/>
                <a:gd name="T6" fmla="*/ 246 w 942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651">
                  <a:moveTo>
                    <a:pt x="246" y="0"/>
                  </a:moveTo>
                  <a:lnTo>
                    <a:pt x="0" y="584"/>
                  </a:lnTo>
                  <a:lnTo>
                    <a:pt x="942" y="651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8"/>
            <p:cNvSpPr>
              <a:spLocks/>
            </p:cNvSpPr>
            <p:nvPr userDrawn="1"/>
          </p:nvSpPr>
          <p:spPr bwMode="auto">
            <a:xfrm>
              <a:off x="4014" y="2247"/>
              <a:ext cx="942" cy="723"/>
            </a:xfrm>
            <a:custGeom>
              <a:avLst/>
              <a:gdLst>
                <a:gd name="T0" fmla="*/ 0 w 942"/>
                <a:gd name="T1" fmla="*/ 0 h 723"/>
                <a:gd name="T2" fmla="*/ 420 w 942"/>
                <a:gd name="T3" fmla="*/ 723 h 723"/>
                <a:gd name="T4" fmla="*/ 942 w 942"/>
                <a:gd name="T5" fmla="*/ 67 h 723"/>
                <a:gd name="T6" fmla="*/ 0 w 942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723">
                  <a:moveTo>
                    <a:pt x="0" y="0"/>
                  </a:moveTo>
                  <a:lnTo>
                    <a:pt x="420" y="723"/>
                  </a:lnTo>
                  <a:lnTo>
                    <a:pt x="942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9"/>
            <p:cNvSpPr>
              <a:spLocks/>
            </p:cNvSpPr>
            <p:nvPr userDrawn="1"/>
          </p:nvSpPr>
          <p:spPr bwMode="auto">
            <a:xfrm>
              <a:off x="4434" y="2314"/>
              <a:ext cx="604" cy="1060"/>
            </a:xfrm>
            <a:custGeom>
              <a:avLst/>
              <a:gdLst>
                <a:gd name="T0" fmla="*/ 522 w 604"/>
                <a:gd name="T1" fmla="*/ 0 h 1060"/>
                <a:gd name="T2" fmla="*/ 0 w 604"/>
                <a:gd name="T3" fmla="*/ 656 h 1060"/>
                <a:gd name="T4" fmla="*/ 604 w 604"/>
                <a:gd name="T5" fmla="*/ 1060 h 1060"/>
                <a:gd name="T6" fmla="*/ 522 w 604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4" h="1060">
                  <a:moveTo>
                    <a:pt x="522" y="0"/>
                  </a:moveTo>
                  <a:lnTo>
                    <a:pt x="0" y="656"/>
                  </a:lnTo>
                  <a:lnTo>
                    <a:pt x="604" y="1060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0"/>
            <p:cNvSpPr>
              <a:spLocks/>
            </p:cNvSpPr>
            <p:nvPr userDrawn="1"/>
          </p:nvSpPr>
          <p:spPr bwMode="auto">
            <a:xfrm>
              <a:off x="4168" y="2970"/>
              <a:ext cx="870" cy="599"/>
            </a:xfrm>
            <a:custGeom>
              <a:avLst/>
              <a:gdLst>
                <a:gd name="T0" fmla="*/ 266 w 870"/>
                <a:gd name="T1" fmla="*/ 0 h 599"/>
                <a:gd name="T2" fmla="*/ 0 w 870"/>
                <a:gd name="T3" fmla="*/ 599 h 599"/>
                <a:gd name="T4" fmla="*/ 870 w 870"/>
                <a:gd name="T5" fmla="*/ 404 h 599"/>
                <a:gd name="T6" fmla="*/ 266 w 870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0" h="599">
                  <a:moveTo>
                    <a:pt x="266" y="0"/>
                  </a:moveTo>
                  <a:lnTo>
                    <a:pt x="0" y="599"/>
                  </a:lnTo>
                  <a:lnTo>
                    <a:pt x="870" y="404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1"/>
            <p:cNvSpPr>
              <a:spLocks/>
            </p:cNvSpPr>
            <p:nvPr userDrawn="1"/>
          </p:nvSpPr>
          <p:spPr bwMode="auto">
            <a:xfrm>
              <a:off x="4168" y="3569"/>
              <a:ext cx="911" cy="558"/>
            </a:xfrm>
            <a:custGeom>
              <a:avLst/>
              <a:gdLst>
                <a:gd name="T0" fmla="*/ 0 w 911"/>
                <a:gd name="T1" fmla="*/ 0 h 558"/>
                <a:gd name="T2" fmla="*/ 25 w 911"/>
                <a:gd name="T3" fmla="*/ 558 h 558"/>
                <a:gd name="T4" fmla="*/ 911 w 911"/>
                <a:gd name="T5" fmla="*/ 400 h 558"/>
                <a:gd name="T6" fmla="*/ 0 w 911"/>
                <a:gd name="T7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58">
                  <a:moveTo>
                    <a:pt x="0" y="0"/>
                  </a:moveTo>
                  <a:lnTo>
                    <a:pt x="25" y="558"/>
                  </a:lnTo>
                  <a:lnTo>
                    <a:pt x="911" y="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2"/>
            <p:cNvSpPr>
              <a:spLocks/>
            </p:cNvSpPr>
            <p:nvPr userDrawn="1"/>
          </p:nvSpPr>
          <p:spPr bwMode="auto">
            <a:xfrm>
              <a:off x="4168" y="3374"/>
              <a:ext cx="911" cy="595"/>
            </a:xfrm>
            <a:custGeom>
              <a:avLst/>
              <a:gdLst>
                <a:gd name="T0" fmla="*/ 870 w 911"/>
                <a:gd name="T1" fmla="*/ 0 h 595"/>
                <a:gd name="T2" fmla="*/ 0 w 911"/>
                <a:gd name="T3" fmla="*/ 195 h 595"/>
                <a:gd name="T4" fmla="*/ 911 w 911"/>
                <a:gd name="T5" fmla="*/ 595 h 595"/>
                <a:gd name="T6" fmla="*/ 870 w 911"/>
                <a:gd name="T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95">
                  <a:moveTo>
                    <a:pt x="870" y="0"/>
                  </a:moveTo>
                  <a:lnTo>
                    <a:pt x="0" y="195"/>
                  </a:lnTo>
                  <a:lnTo>
                    <a:pt x="911" y="595"/>
                  </a:lnTo>
                  <a:lnTo>
                    <a:pt x="870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3"/>
            <p:cNvSpPr>
              <a:spLocks/>
            </p:cNvSpPr>
            <p:nvPr userDrawn="1"/>
          </p:nvSpPr>
          <p:spPr bwMode="auto">
            <a:xfrm>
              <a:off x="3968" y="101"/>
              <a:ext cx="1464" cy="630"/>
            </a:xfrm>
            <a:custGeom>
              <a:avLst/>
              <a:gdLst>
                <a:gd name="T0" fmla="*/ 0 w 1464"/>
                <a:gd name="T1" fmla="*/ 0 h 630"/>
                <a:gd name="T2" fmla="*/ 394 w 1464"/>
                <a:gd name="T3" fmla="*/ 630 h 630"/>
                <a:gd name="T4" fmla="*/ 1464 w 1464"/>
                <a:gd name="T5" fmla="*/ 10 h 630"/>
                <a:gd name="T6" fmla="*/ 0 w 1464"/>
                <a:gd name="T7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4" h="630">
                  <a:moveTo>
                    <a:pt x="0" y="0"/>
                  </a:moveTo>
                  <a:lnTo>
                    <a:pt x="394" y="630"/>
                  </a:lnTo>
                  <a:lnTo>
                    <a:pt x="1464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4"/>
            <p:cNvSpPr>
              <a:spLocks/>
            </p:cNvSpPr>
            <p:nvPr userDrawn="1"/>
          </p:nvSpPr>
          <p:spPr bwMode="auto">
            <a:xfrm>
              <a:off x="4362" y="111"/>
              <a:ext cx="1070" cy="1168"/>
            </a:xfrm>
            <a:custGeom>
              <a:avLst/>
              <a:gdLst>
                <a:gd name="T0" fmla="*/ 0 w 1070"/>
                <a:gd name="T1" fmla="*/ 620 h 1168"/>
                <a:gd name="T2" fmla="*/ 456 w 1070"/>
                <a:gd name="T3" fmla="*/ 1168 h 1168"/>
                <a:gd name="T4" fmla="*/ 1070 w 1070"/>
                <a:gd name="T5" fmla="*/ 0 h 1168"/>
                <a:gd name="T6" fmla="*/ 0 w 1070"/>
                <a:gd name="T7" fmla="*/ 62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168">
                  <a:moveTo>
                    <a:pt x="0" y="620"/>
                  </a:moveTo>
                  <a:lnTo>
                    <a:pt x="456" y="1168"/>
                  </a:lnTo>
                  <a:lnTo>
                    <a:pt x="1070" y="0"/>
                  </a:lnTo>
                  <a:lnTo>
                    <a:pt x="0" y="62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5"/>
            <p:cNvSpPr>
              <a:spLocks/>
            </p:cNvSpPr>
            <p:nvPr userDrawn="1"/>
          </p:nvSpPr>
          <p:spPr bwMode="auto">
            <a:xfrm>
              <a:off x="4818" y="1279"/>
              <a:ext cx="635" cy="1035"/>
            </a:xfrm>
            <a:custGeom>
              <a:avLst/>
              <a:gdLst>
                <a:gd name="T0" fmla="*/ 0 w 635"/>
                <a:gd name="T1" fmla="*/ 0 h 1035"/>
                <a:gd name="T2" fmla="*/ 138 w 635"/>
                <a:gd name="T3" fmla="*/ 1035 h 1035"/>
                <a:gd name="T4" fmla="*/ 635 w 635"/>
                <a:gd name="T5" fmla="*/ 200 h 1035"/>
                <a:gd name="T6" fmla="*/ 0 w 635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1035">
                  <a:moveTo>
                    <a:pt x="0" y="0"/>
                  </a:moveTo>
                  <a:lnTo>
                    <a:pt x="138" y="1035"/>
                  </a:lnTo>
                  <a:lnTo>
                    <a:pt x="635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6"/>
            <p:cNvSpPr>
              <a:spLocks/>
            </p:cNvSpPr>
            <p:nvPr userDrawn="1"/>
          </p:nvSpPr>
          <p:spPr bwMode="auto">
            <a:xfrm>
              <a:off x="4956" y="1479"/>
              <a:ext cx="517" cy="835"/>
            </a:xfrm>
            <a:custGeom>
              <a:avLst/>
              <a:gdLst>
                <a:gd name="T0" fmla="*/ 497 w 517"/>
                <a:gd name="T1" fmla="*/ 0 h 835"/>
                <a:gd name="T2" fmla="*/ 0 w 517"/>
                <a:gd name="T3" fmla="*/ 835 h 835"/>
                <a:gd name="T4" fmla="*/ 517 w 517"/>
                <a:gd name="T5" fmla="*/ 599 h 835"/>
                <a:gd name="T6" fmla="*/ 497 w 517"/>
                <a:gd name="T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" h="835">
                  <a:moveTo>
                    <a:pt x="497" y="0"/>
                  </a:moveTo>
                  <a:lnTo>
                    <a:pt x="0" y="835"/>
                  </a:lnTo>
                  <a:lnTo>
                    <a:pt x="517" y="599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7"/>
            <p:cNvSpPr>
              <a:spLocks/>
            </p:cNvSpPr>
            <p:nvPr userDrawn="1"/>
          </p:nvSpPr>
          <p:spPr bwMode="auto">
            <a:xfrm>
              <a:off x="4956" y="2314"/>
              <a:ext cx="615" cy="1060"/>
            </a:xfrm>
            <a:custGeom>
              <a:avLst/>
              <a:gdLst>
                <a:gd name="T0" fmla="*/ 0 w 615"/>
                <a:gd name="T1" fmla="*/ 0 h 1060"/>
                <a:gd name="T2" fmla="*/ 82 w 615"/>
                <a:gd name="T3" fmla="*/ 1060 h 1060"/>
                <a:gd name="T4" fmla="*/ 615 w 615"/>
                <a:gd name="T5" fmla="*/ 789 h 1060"/>
                <a:gd name="T6" fmla="*/ 0 w 61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60">
                  <a:moveTo>
                    <a:pt x="0" y="0"/>
                  </a:moveTo>
                  <a:lnTo>
                    <a:pt x="82" y="1060"/>
                  </a:lnTo>
                  <a:lnTo>
                    <a:pt x="615" y="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8"/>
            <p:cNvSpPr>
              <a:spLocks/>
            </p:cNvSpPr>
            <p:nvPr userDrawn="1"/>
          </p:nvSpPr>
          <p:spPr bwMode="auto">
            <a:xfrm>
              <a:off x="4956" y="2078"/>
              <a:ext cx="615" cy="1025"/>
            </a:xfrm>
            <a:custGeom>
              <a:avLst/>
              <a:gdLst>
                <a:gd name="T0" fmla="*/ 517 w 615"/>
                <a:gd name="T1" fmla="*/ 0 h 1025"/>
                <a:gd name="T2" fmla="*/ 0 w 615"/>
                <a:gd name="T3" fmla="*/ 236 h 1025"/>
                <a:gd name="T4" fmla="*/ 615 w 615"/>
                <a:gd name="T5" fmla="*/ 1025 h 1025"/>
                <a:gd name="T6" fmla="*/ 517 w 615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25">
                  <a:moveTo>
                    <a:pt x="517" y="0"/>
                  </a:moveTo>
                  <a:lnTo>
                    <a:pt x="0" y="236"/>
                  </a:lnTo>
                  <a:lnTo>
                    <a:pt x="615" y="1025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9"/>
            <p:cNvSpPr>
              <a:spLocks/>
            </p:cNvSpPr>
            <p:nvPr userDrawn="1"/>
          </p:nvSpPr>
          <p:spPr bwMode="auto">
            <a:xfrm>
              <a:off x="5038" y="3103"/>
              <a:ext cx="533" cy="866"/>
            </a:xfrm>
            <a:custGeom>
              <a:avLst/>
              <a:gdLst>
                <a:gd name="T0" fmla="*/ 0 w 533"/>
                <a:gd name="T1" fmla="*/ 271 h 866"/>
                <a:gd name="T2" fmla="*/ 41 w 533"/>
                <a:gd name="T3" fmla="*/ 866 h 866"/>
                <a:gd name="T4" fmla="*/ 533 w 533"/>
                <a:gd name="T5" fmla="*/ 0 h 866"/>
                <a:gd name="T6" fmla="*/ 0 w 533"/>
                <a:gd name="T7" fmla="*/ 271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866">
                  <a:moveTo>
                    <a:pt x="0" y="271"/>
                  </a:moveTo>
                  <a:lnTo>
                    <a:pt x="41" y="866"/>
                  </a:lnTo>
                  <a:lnTo>
                    <a:pt x="53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0"/>
            <p:cNvSpPr>
              <a:spLocks/>
            </p:cNvSpPr>
            <p:nvPr userDrawn="1"/>
          </p:nvSpPr>
          <p:spPr bwMode="auto">
            <a:xfrm>
              <a:off x="4818" y="111"/>
              <a:ext cx="855" cy="1168"/>
            </a:xfrm>
            <a:custGeom>
              <a:avLst/>
              <a:gdLst>
                <a:gd name="T0" fmla="*/ 614 w 855"/>
                <a:gd name="T1" fmla="*/ 0 h 1168"/>
                <a:gd name="T2" fmla="*/ 0 w 855"/>
                <a:gd name="T3" fmla="*/ 1168 h 1168"/>
                <a:gd name="T4" fmla="*/ 855 w 855"/>
                <a:gd name="T5" fmla="*/ 758 h 1168"/>
                <a:gd name="T6" fmla="*/ 614 w 855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1168">
                  <a:moveTo>
                    <a:pt x="614" y="0"/>
                  </a:moveTo>
                  <a:lnTo>
                    <a:pt x="0" y="1168"/>
                  </a:lnTo>
                  <a:lnTo>
                    <a:pt x="855" y="758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1"/>
            <p:cNvSpPr>
              <a:spLocks/>
            </p:cNvSpPr>
            <p:nvPr userDrawn="1"/>
          </p:nvSpPr>
          <p:spPr bwMode="auto">
            <a:xfrm>
              <a:off x="4818" y="869"/>
              <a:ext cx="855" cy="610"/>
            </a:xfrm>
            <a:custGeom>
              <a:avLst/>
              <a:gdLst>
                <a:gd name="T0" fmla="*/ 0 w 855"/>
                <a:gd name="T1" fmla="*/ 410 h 610"/>
                <a:gd name="T2" fmla="*/ 635 w 855"/>
                <a:gd name="T3" fmla="*/ 610 h 610"/>
                <a:gd name="T4" fmla="*/ 855 w 855"/>
                <a:gd name="T5" fmla="*/ 0 h 610"/>
                <a:gd name="T6" fmla="*/ 0 w 855"/>
                <a:gd name="T7" fmla="*/ 4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610">
                  <a:moveTo>
                    <a:pt x="0" y="410"/>
                  </a:moveTo>
                  <a:lnTo>
                    <a:pt x="635" y="610"/>
                  </a:lnTo>
                  <a:lnTo>
                    <a:pt x="855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2"/>
            <p:cNvSpPr>
              <a:spLocks/>
            </p:cNvSpPr>
            <p:nvPr userDrawn="1"/>
          </p:nvSpPr>
          <p:spPr bwMode="auto">
            <a:xfrm>
              <a:off x="3645" y="4127"/>
              <a:ext cx="2386" cy="180"/>
            </a:xfrm>
            <a:custGeom>
              <a:avLst/>
              <a:gdLst>
                <a:gd name="T0" fmla="*/ 548 w 2386"/>
                <a:gd name="T1" fmla="*/ 0 h 180"/>
                <a:gd name="T2" fmla="*/ 0 w 2386"/>
                <a:gd name="T3" fmla="*/ 180 h 180"/>
                <a:gd name="T4" fmla="*/ 2386 w 2386"/>
                <a:gd name="T5" fmla="*/ 169 h 180"/>
                <a:gd name="T6" fmla="*/ 548 w 2386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6" h="180">
                  <a:moveTo>
                    <a:pt x="548" y="0"/>
                  </a:moveTo>
                  <a:lnTo>
                    <a:pt x="0" y="180"/>
                  </a:lnTo>
                  <a:lnTo>
                    <a:pt x="2386" y="169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3"/>
            <p:cNvSpPr>
              <a:spLocks/>
            </p:cNvSpPr>
            <p:nvPr userDrawn="1"/>
          </p:nvSpPr>
          <p:spPr bwMode="auto">
            <a:xfrm>
              <a:off x="4193" y="3969"/>
              <a:ext cx="1838" cy="327"/>
            </a:xfrm>
            <a:custGeom>
              <a:avLst/>
              <a:gdLst>
                <a:gd name="T0" fmla="*/ 886 w 1838"/>
                <a:gd name="T1" fmla="*/ 0 h 327"/>
                <a:gd name="T2" fmla="*/ 0 w 1838"/>
                <a:gd name="T3" fmla="*/ 158 h 327"/>
                <a:gd name="T4" fmla="*/ 1838 w 1838"/>
                <a:gd name="T5" fmla="*/ 327 h 327"/>
                <a:gd name="T6" fmla="*/ 886 w 1838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327">
                  <a:moveTo>
                    <a:pt x="886" y="0"/>
                  </a:moveTo>
                  <a:lnTo>
                    <a:pt x="0" y="158"/>
                  </a:lnTo>
                  <a:lnTo>
                    <a:pt x="1838" y="327"/>
                  </a:lnTo>
                  <a:lnTo>
                    <a:pt x="886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4"/>
            <p:cNvSpPr>
              <a:spLocks/>
            </p:cNvSpPr>
            <p:nvPr userDrawn="1"/>
          </p:nvSpPr>
          <p:spPr bwMode="auto">
            <a:xfrm>
              <a:off x="5453" y="1479"/>
              <a:ext cx="655" cy="666"/>
            </a:xfrm>
            <a:custGeom>
              <a:avLst/>
              <a:gdLst>
                <a:gd name="T0" fmla="*/ 0 w 655"/>
                <a:gd name="T1" fmla="*/ 0 h 666"/>
                <a:gd name="T2" fmla="*/ 20 w 655"/>
                <a:gd name="T3" fmla="*/ 599 h 666"/>
                <a:gd name="T4" fmla="*/ 655 w 655"/>
                <a:gd name="T5" fmla="*/ 666 h 666"/>
                <a:gd name="T6" fmla="*/ 0 w 655"/>
                <a:gd name="T7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5" h="666">
                  <a:moveTo>
                    <a:pt x="0" y="0"/>
                  </a:moveTo>
                  <a:lnTo>
                    <a:pt x="20" y="599"/>
                  </a:lnTo>
                  <a:lnTo>
                    <a:pt x="655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5"/>
            <p:cNvSpPr>
              <a:spLocks/>
            </p:cNvSpPr>
            <p:nvPr userDrawn="1"/>
          </p:nvSpPr>
          <p:spPr bwMode="auto">
            <a:xfrm>
              <a:off x="5473" y="2078"/>
              <a:ext cx="748" cy="1025"/>
            </a:xfrm>
            <a:custGeom>
              <a:avLst/>
              <a:gdLst>
                <a:gd name="T0" fmla="*/ 0 w 748"/>
                <a:gd name="T1" fmla="*/ 0 h 1025"/>
                <a:gd name="T2" fmla="*/ 98 w 748"/>
                <a:gd name="T3" fmla="*/ 1025 h 1025"/>
                <a:gd name="T4" fmla="*/ 748 w 748"/>
                <a:gd name="T5" fmla="*/ 636 h 1025"/>
                <a:gd name="T6" fmla="*/ 0 w 748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025">
                  <a:moveTo>
                    <a:pt x="0" y="0"/>
                  </a:moveTo>
                  <a:lnTo>
                    <a:pt x="98" y="1025"/>
                  </a:lnTo>
                  <a:lnTo>
                    <a:pt x="748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6"/>
            <p:cNvSpPr>
              <a:spLocks/>
            </p:cNvSpPr>
            <p:nvPr userDrawn="1"/>
          </p:nvSpPr>
          <p:spPr bwMode="auto">
            <a:xfrm>
              <a:off x="5473" y="2078"/>
              <a:ext cx="748" cy="636"/>
            </a:xfrm>
            <a:custGeom>
              <a:avLst/>
              <a:gdLst>
                <a:gd name="T0" fmla="*/ 635 w 748"/>
                <a:gd name="T1" fmla="*/ 67 h 636"/>
                <a:gd name="T2" fmla="*/ 0 w 748"/>
                <a:gd name="T3" fmla="*/ 0 h 636"/>
                <a:gd name="T4" fmla="*/ 748 w 748"/>
                <a:gd name="T5" fmla="*/ 636 h 636"/>
                <a:gd name="T6" fmla="*/ 635 w 748"/>
                <a:gd name="T7" fmla="*/ 67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636">
                  <a:moveTo>
                    <a:pt x="635" y="67"/>
                  </a:moveTo>
                  <a:lnTo>
                    <a:pt x="0" y="0"/>
                  </a:lnTo>
                  <a:lnTo>
                    <a:pt x="748" y="636"/>
                  </a:lnTo>
                  <a:lnTo>
                    <a:pt x="635" y="67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7"/>
            <p:cNvSpPr>
              <a:spLocks/>
            </p:cNvSpPr>
            <p:nvPr userDrawn="1"/>
          </p:nvSpPr>
          <p:spPr bwMode="auto">
            <a:xfrm>
              <a:off x="5079" y="3103"/>
              <a:ext cx="1167" cy="866"/>
            </a:xfrm>
            <a:custGeom>
              <a:avLst/>
              <a:gdLst>
                <a:gd name="T0" fmla="*/ 492 w 1167"/>
                <a:gd name="T1" fmla="*/ 0 h 866"/>
                <a:gd name="T2" fmla="*/ 0 w 1167"/>
                <a:gd name="T3" fmla="*/ 866 h 866"/>
                <a:gd name="T4" fmla="*/ 1167 w 1167"/>
                <a:gd name="T5" fmla="*/ 574 h 866"/>
                <a:gd name="T6" fmla="*/ 492 w 1167"/>
                <a:gd name="T7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866">
                  <a:moveTo>
                    <a:pt x="492" y="0"/>
                  </a:moveTo>
                  <a:lnTo>
                    <a:pt x="0" y="866"/>
                  </a:lnTo>
                  <a:lnTo>
                    <a:pt x="1167" y="574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8"/>
            <p:cNvSpPr>
              <a:spLocks/>
            </p:cNvSpPr>
            <p:nvPr userDrawn="1"/>
          </p:nvSpPr>
          <p:spPr bwMode="auto">
            <a:xfrm>
              <a:off x="5079" y="3677"/>
              <a:ext cx="1167" cy="619"/>
            </a:xfrm>
            <a:custGeom>
              <a:avLst/>
              <a:gdLst>
                <a:gd name="T0" fmla="*/ 0 w 1167"/>
                <a:gd name="T1" fmla="*/ 292 h 619"/>
                <a:gd name="T2" fmla="*/ 952 w 1167"/>
                <a:gd name="T3" fmla="*/ 619 h 619"/>
                <a:gd name="T4" fmla="*/ 1167 w 1167"/>
                <a:gd name="T5" fmla="*/ 0 h 619"/>
                <a:gd name="T6" fmla="*/ 0 w 1167"/>
                <a:gd name="T7" fmla="*/ 292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619">
                  <a:moveTo>
                    <a:pt x="0" y="292"/>
                  </a:moveTo>
                  <a:lnTo>
                    <a:pt x="952" y="619"/>
                  </a:lnTo>
                  <a:lnTo>
                    <a:pt x="1167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9"/>
            <p:cNvSpPr>
              <a:spLocks/>
            </p:cNvSpPr>
            <p:nvPr userDrawn="1"/>
          </p:nvSpPr>
          <p:spPr bwMode="auto">
            <a:xfrm>
              <a:off x="5571" y="2714"/>
              <a:ext cx="865" cy="747"/>
            </a:xfrm>
            <a:custGeom>
              <a:avLst/>
              <a:gdLst>
                <a:gd name="T0" fmla="*/ 650 w 865"/>
                <a:gd name="T1" fmla="*/ 0 h 747"/>
                <a:gd name="T2" fmla="*/ 0 w 865"/>
                <a:gd name="T3" fmla="*/ 389 h 747"/>
                <a:gd name="T4" fmla="*/ 865 w 865"/>
                <a:gd name="T5" fmla="*/ 747 h 747"/>
                <a:gd name="T6" fmla="*/ 650 w 865"/>
                <a:gd name="T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747">
                  <a:moveTo>
                    <a:pt x="650" y="0"/>
                  </a:moveTo>
                  <a:lnTo>
                    <a:pt x="0" y="389"/>
                  </a:lnTo>
                  <a:lnTo>
                    <a:pt x="865" y="747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0"/>
            <p:cNvSpPr>
              <a:spLocks/>
            </p:cNvSpPr>
            <p:nvPr userDrawn="1"/>
          </p:nvSpPr>
          <p:spPr bwMode="auto">
            <a:xfrm>
              <a:off x="5571" y="3103"/>
              <a:ext cx="865" cy="574"/>
            </a:xfrm>
            <a:custGeom>
              <a:avLst/>
              <a:gdLst>
                <a:gd name="T0" fmla="*/ 0 w 865"/>
                <a:gd name="T1" fmla="*/ 0 h 574"/>
                <a:gd name="T2" fmla="*/ 675 w 865"/>
                <a:gd name="T3" fmla="*/ 574 h 574"/>
                <a:gd name="T4" fmla="*/ 865 w 865"/>
                <a:gd name="T5" fmla="*/ 358 h 574"/>
                <a:gd name="T6" fmla="*/ 0 w 865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574">
                  <a:moveTo>
                    <a:pt x="0" y="0"/>
                  </a:moveTo>
                  <a:lnTo>
                    <a:pt x="675" y="574"/>
                  </a:lnTo>
                  <a:lnTo>
                    <a:pt x="865" y="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1"/>
            <p:cNvSpPr>
              <a:spLocks/>
            </p:cNvSpPr>
            <p:nvPr userDrawn="1"/>
          </p:nvSpPr>
          <p:spPr bwMode="auto">
            <a:xfrm>
              <a:off x="5453" y="869"/>
              <a:ext cx="1147" cy="610"/>
            </a:xfrm>
            <a:custGeom>
              <a:avLst/>
              <a:gdLst>
                <a:gd name="T0" fmla="*/ 220 w 1147"/>
                <a:gd name="T1" fmla="*/ 0 h 610"/>
                <a:gd name="T2" fmla="*/ 0 w 1147"/>
                <a:gd name="T3" fmla="*/ 610 h 610"/>
                <a:gd name="T4" fmla="*/ 1147 w 1147"/>
                <a:gd name="T5" fmla="*/ 303 h 610"/>
                <a:gd name="T6" fmla="*/ 220 w 1147"/>
                <a:gd name="T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610">
                  <a:moveTo>
                    <a:pt x="220" y="0"/>
                  </a:moveTo>
                  <a:lnTo>
                    <a:pt x="0" y="610"/>
                  </a:lnTo>
                  <a:lnTo>
                    <a:pt x="1147" y="303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2"/>
            <p:cNvSpPr>
              <a:spLocks/>
            </p:cNvSpPr>
            <p:nvPr userDrawn="1"/>
          </p:nvSpPr>
          <p:spPr bwMode="auto">
            <a:xfrm>
              <a:off x="5453" y="1172"/>
              <a:ext cx="1147" cy="973"/>
            </a:xfrm>
            <a:custGeom>
              <a:avLst/>
              <a:gdLst>
                <a:gd name="T0" fmla="*/ 0 w 1147"/>
                <a:gd name="T1" fmla="*/ 307 h 973"/>
                <a:gd name="T2" fmla="*/ 655 w 1147"/>
                <a:gd name="T3" fmla="*/ 973 h 973"/>
                <a:gd name="T4" fmla="*/ 1147 w 1147"/>
                <a:gd name="T5" fmla="*/ 0 h 973"/>
                <a:gd name="T6" fmla="*/ 0 w 1147"/>
                <a:gd name="T7" fmla="*/ 307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973">
                  <a:moveTo>
                    <a:pt x="0" y="307"/>
                  </a:moveTo>
                  <a:lnTo>
                    <a:pt x="655" y="973"/>
                  </a:lnTo>
                  <a:lnTo>
                    <a:pt x="1147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3"/>
            <p:cNvSpPr>
              <a:spLocks/>
            </p:cNvSpPr>
            <p:nvPr userDrawn="1"/>
          </p:nvSpPr>
          <p:spPr bwMode="auto">
            <a:xfrm>
              <a:off x="6108" y="1935"/>
              <a:ext cx="522" cy="779"/>
            </a:xfrm>
            <a:custGeom>
              <a:avLst/>
              <a:gdLst>
                <a:gd name="T0" fmla="*/ 0 w 522"/>
                <a:gd name="T1" fmla="*/ 210 h 779"/>
                <a:gd name="T2" fmla="*/ 113 w 522"/>
                <a:gd name="T3" fmla="*/ 779 h 779"/>
                <a:gd name="T4" fmla="*/ 522 w 522"/>
                <a:gd name="T5" fmla="*/ 0 h 779"/>
                <a:gd name="T6" fmla="*/ 0 w 522"/>
                <a:gd name="T7" fmla="*/ 21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779">
                  <a:moveTo>
                    <a:pt x="0" y="210"/>
                  </a:moveTo>
                  <a:lnTo>
                    <a:pt x="113" y="779"/>
                  </a:lnTo>
                  <a:lnTo>
                    <a:pt x="522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4"/>
            <p:cNvSpPr>
              <a:spLocks/>
            </p:cNvSpPr>
            <p:nvPr userDrawn="1"/>
          </p:nvSpPr>
          <p:spPr bwMode="auto">
            <a:xfrm>
              <a:off x="6108" y="1172"/>
              <a:ext cx="522" cy="973"/>
            </a:xfrm>
            <a:custGeom>
              <a:avLst/>
              <a:gdLst>
                <a:gd name="T0" fmla="*/ 492 w 522"/>
                <a:gd name="T1" fmla="*/ 0 h 973"/>
                <a:gd name="T2" fmla="*/ 0 w 522"/>
                <a:gd name="T3" fmla="*/ 973 h 973"/>
                <a:gd name="T4" fmla="*/ 522 w 522"/>
                <a:gd name="T5" fmla="*/ 763 h 973"/>
                <a:gd name="T6" fmla="*/ 492 w 522"/>
                <a:gd name="T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973">
                  <a:moveTo>
                    <a:pt x="492" y="0"/>
                  </a:moveTo>
                  <a:lnTo>
                    <a:pt x="0" y="973"/>
                  </a:lnTo>
                  <a:lnTo>
                    <a:pt x="522" y="763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5"/>
            <p:cNvSpPr>
              <a:spLocks/>
            </p:cNvSpPr>
            <p:nvPr userDrawn="1"/>
          </p:nvSpPr>
          <p:spPr bwMode="auto">
            <a:xfrm>
              <a:off x="5432" y="111"/>
              <a:ext cx="1285" cy="758"/>
            </a:xfrm>
            <a:custGeom>
              <a:avLst/>
              <a:gdLst>
                <a:gd name="T0" fmla="*/ 0 w 1285"/>
                <a:gd name="T1" fmla="*/ 0 h 758"/>
                <a:gd name="T2" fmla="*/ 241 w 1285"/>
                <a:gd name="T3" fmla="*/ 758 h 758"/>
                <a:gd name="T4" fmla="*/ 1285 w 1285"/>
                <a:gd name="T5" fmla="*/ 205 h 758"/>
                <a:gd name="T6" fmla="*/ 0 w 1285"/>
                <a:gd name="T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758">
                  <a:moveTo>
                    <a:pt x="0" y="0"/>
                  </a:moveTo>
                  <a:lnTo>
                    <a:pt x="241" y="758"/>
                  </a:lnTo>
                  <a:lnTo>
                    <a:pt x="1285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6"/>
            <p:cNvSpPr>
              <a:spLocks/>
            </p:cNvSpPr>
            <p:nvPr userDrawn="1"/>
          </p:nvSpPr>
          <p:spPr bwMode="auto">
            <a:xfrm>
              <a:off x="5673" y="316"/>
              <a:ext cx="1044" cy="856"/>
            </a:xfrm>
            <a:custGeom>
              <a:avLst/>
              <a:gdLst>
                <a:gd name="T0" fmla="*/ 0 w 1044"/>
                <a:gd name="T1" fmla="*/ 553 h 856"/>
                <a:gd name="T2" fmla="*/ 927 w 1044"/>
                <a:gd name="T3" fmla="*/ 856 h 856"/>
                <a:gd name="T4" fmla="*/ 1044 w 1044"/>
                <a:gd name="T5" fmla="*/ 0 h 856"/>
                <a:gd name="T6" fmla="*/ 0 w 1044"/>
                <a:gd name="T7" fmla="*/ 553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4" h="856">
                  <a:moveTo>
                    <a:pt x="0" y="553"/>
                  </a:moveTo>
                  <a:lnTo>
                    <a:pt x="927" y="856"/>
                  </a:lnTo>
                  <a:lnTo>
                    <a:pt x="1044" y="0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7"/>
            <p:cNvSpPr>
              <a:spLocks/>
            </p:cNvSpPr>
            <p:nvPr userDrawn="1"/>
          </p:nvSpPr>
          <p:spPr bwMode="auto">
            <a:xfrm>
              <a:off x="6031" y="3677"/>
              <a:ext cx="861" cy="619"/>
            </a:xfrm>
            <a:custGeom>
              <a:avLst/>
              <a:gdLst>
                <a:gd name="T0" fmla="*/ 215 w 861"/>
                <a:gd name="T1" fmla="*/ 0 h 619"/>
                <a:gd name="T2" fmla="*/ 0 w 861"/>
                <a:gd name="T3" fmla="*/ 619 h 619"/>
                <a:gd name="T4" fmla="*/ 861 w 861"/>
                <a:gd name="T5" fmla="*/ 374 h 619"/>
                <a:gd name="T6" fmla="*/ 215 w 861"/>
                <a:gd name="T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1" h="619">
                  <a:moveTo>
                    <a:pt x="215" y="0"/>
                  </a:moveTo>
                  <a:lnTo>
                    <a:pt x="0" y="619"/>
                  </a:lnTo>
                  <a:lnTo>
                    <a:pt x="861" y="374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8"/>
            <p:cNvSpPr>
              <a:spLocks/>
            </p:cNvSpPr>
            <p:nvPr userDrawn="1"/>
          </p:nvSpPr>
          <p:spPr bwMode="auto">
            <a:xfrm>
              <a:off x="6246" y="3461"/>
              <a:ext cx="646" cy="590"/>
            </a:xfrm>
            <a:custGeom>
              <a:avLst/>
              <a:gdLst>
                <a:gd name="T0" fmla="*/ 190 w 646"/>
                <a:gd name="T1" fmla="*/ 0 h 590"/>
                <a:gd name="T2" fmla="*/ 0 w 646"/>
                <a:gd name="T3" fmla="*/ 216 h 590"/>
                <a:gd name="T4" fmla="*/ 646 w 646"/>
                <a:gd name="T5" fmla="*/ 590 h 590"/>
                <a:gd name="T6" fmla="*/ 190 w 646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6" h="590">
                  <a:moveTo>
                    <a:pt x="190" y="0"/>
                  </a:moveTo>
                  <a:lnTo>
                    <a:pt x="0" y="216"/>
                  </a:lnTo>
                  <a:lnTo>
                    <a:pt x="646" y="59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9"/>
            <p:cNvSpPr>
              <a:spLocks/>
            </p:cNvSpPr>
            <p:nvPr userDrawn="1"/>
          </p:nvSpPr>
          <p:spPr bwMode="auto">
            <a:xfrm>
              <a:off x="6600" y="316"/>
              <a:ext cx="399" cy="856"/>
            </a:xfrm>
            <a:custGeom>
              <a:avLst/>
              <a:gdLst>
                <a:gd name="T0" fmla="*/ 117 w 399"/>
                <a:gd name="T1" fmla="*/ 0 h 856"/>
                <a:gd name="T2" fmla="*/ 0 w 399"/>
                <a:gd name="T3" fmla="*/ 856 h 856"/>
                <a:gd name="T4" fmla="*/ 399 w 399"/>
                <a:gd name="T5" fmla="*/ 349 h 856"/>
                <a:gd name="T6" fmla="*/ 117 w 399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856">
                  <a:moveTo>
                    <a:pt x="117" y="0"/>
                  </a:moveTo>
                  <a:lnTo>
                    <a:pt x="0" y="856"/>
                  </a:lnTo>
                  <a:lnTo>
                    <a:pt x="399" y="349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0"/>
            <p:cNvSpPr>
              <a:spLocks/>
            </p:cNvSpPr>
            <p:nvPr userDrawn="1"/>
          </p:nvSpPr>
          <p:spPr bwMode="auto">
            <a:xfrm>
              <a:off x="6436" y="3461"/>
              <a:ext cx="630" cy="590"/>
            </a:xfrm>
            <a:custGeom>
              <a:avLst/>
              <a:gdLst>
                <a:gd name="T0" fmla="*/ 0 w 630"/>
                <a:gd name="T1" fmla="*/ 0 h 590"/>
                <a:gd name="T2" fmla="*/ 456 w 630"/>
                <a:gd name="T3" fmla="*/ 590 h 590"/>
                <a:gd name="T4" fmla="*/ 630 w 630"/>
                <a:gd name="T5" fmla="*/ 210 h 590"/>
                <a:gd name="T6" fmla="*/ 0 w 630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590">
                  <a:moveTo>
                    <a:pt x="0" y="0"/>
                  </a:moveTo>
                  <a:lnTo>
                    <a:pt x="456" y="590"/>
                  </a:lnTo>
                  <a:lnTo>
                    <a:pt x="630" y="2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1"/>
            <p:cNvSpPr>
              <a:spLocks/>
            </p:cNvSpPr>
            <p:nvPr userDrawn="1"/>
          </p:nvSpPr>
          <p:spPr bwMode="auto">
            <a:xfrm>
              <a:off x="6221" y="1935"/>
              <a:ext cx="916" cy="779"/>
            </a:xfrm>
            <a:custGeom>
              <a:avLst/>
              <a:gdLst>
                <a:gd name="T0" fmla="*/ 409 w 916"/>
                <a:gd name="T1" fmla="*/ 0 h 779"/>
                <a:gd name="T2" fmla="*/ 0 w 916"/>
                <a:gd name="T3" fmla="*/ 779 h 779"/>
                <a:gd name="T4" fmla="*/ 916 w 916"/>
                <a:gd name="T5" fmla="*/ 686 h 779"/>
                <a:gd name="T6" fmla="*/ 409 w 916"/>
                <a:gd name="T7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779">
                  <a:moveTo>
                    <a:pt x="409" y="0"/>
                  </a:moveTo>
                  <a:lnTo>
                    <a:pt x="0" y="779"/>
                  </a:lnTo>
                  <a:lnTo>
                    <a:pt x="916" y="686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2"/>
            <p:cNvSpPr>
              <a:spLocks/>
            </p:cNvSpPr>
            <p:nvPr userDrawn="1"/>
          </p:nvSpPr>
          <p:spPr bwMode="auto">
            <a:xfrm>
              <a:off x="6221" y="2621"/>
              <a:ext cx="916" cy="840"/>
            </a:xfrm>
            <a:custGeom>
              <a:avLst/>
              <a:gdLst>
                <a:gd name="T0" fmla="*/ 0 w 916"/>
                <a:gd name="T1" fmla="*/ 93 h 840"/>
                <a:gd name="T2" fmla="*/ 215 w 916"/>
                <a:gd name="T3" fmla="*/ 840 h 840"/>
                <a:gd name="T4" fmla="*/ 916 w 916"/>
                <a:gd name="T5" fmla="*/ 0 h 840"/>
                <a:gd name="T6" fmla="*/ 0 w 916"/>
                <a:gd name="T7" fmla="*/ 93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840">
                  <a:moveTo>
                    <a:pt x="0" y="93"/>
                  </a:moveTo>
                  <a:lnTo>
                    <a:pt x="215" y="840"/>
                  </a:lnTo>
                  <a:lnTo>
                    <a:pt x="916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3"/>
            <p:cNvSpPr>
              <a:spLocks/>
            </p:cNvSpPr>
            <p:nvPr userDrawn="1"/>
          </p:nvSpPr>
          <p:spPr bwMode="auto">
            <a:xfrm>
              <a:off x="6436" y="2621"/>
              <a:ext cx="701" cy="1050"/>
            </a:xfrm>
            <a:custGeom>
              <a:avLst/>
              <a:gdLst>
                <a:gd name="T0" fmla="*/ 0 w 701"/>
                <a:gd name="T1" fmla="*/ 840 h 1050"/>
                <a:gd name="T2" fmla="*/ 630 w 701"/>
                <a:gd name="T3" fmla="*/ 1050 h 1050"/>
                <a:gd name="T4" fmla="*/ 701 w 701"/>
                <a:gd name="T5" fmla="*/ 0 h 1050"/>
                <a:gd name="T6" fmla="*/ 0 w 701"/>
                <a:gd name="T7" fmla="*/ 84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1" h="1050">
                  <a:moveTo>
                    <a:pt x="0" y="840"/>
                  </a:moveTo>
                  <a:lnTo>
                    <a:pt x="630" y="1050"/>
                  </a:lnTo>
                  <a:lnTo>
                    <a:pt x="701" y="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4"/>
            <p:cNvSpPr>
              <a:spLocks/>
            </p:cNvSpPr>
            <p:nvPr userDrawn="1"/>
          </p:nvSpPr>
          <p:spPr bwMode="auto">
            <a:xfrm>
              <a:off x="6600" y="665"/>
              <a:ext cx="542" cy="507"/>
            </a:xfrm>
            <a:custGeom>
              <a:avLst/>
              <a:gdLst>
                <a:gd name="T0" fmla="*/ 399 w 542"/>
                <a:gd name="T1" fmla="*/ 0 h 507"/>
                <a:gd name="T2" fmla="*/ 0 w 542"/>
                <a:gd name="T3" fmla="*/ 507 h 507"/>
                <a:gd name="T4" fmla="*/ 542 w 542"/>
                <a:gd name="T5" fmla="*/ 271 h 507"/>
                <a:gd name="T6" fmla="*/ 399 w 542"/>
                <a:gd name="T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2" h="507">
                  <a:moveTo>
                    <a:pt x="399" y="0"/>
                  </a:moveTo>
                  <a:lnTo>
                    <a:pt x="0" y="507"/>
                  </a:lnTo>
                  <a:lnTo>
                    <a:pt x="542" y="271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5"/>
            <p:cNvSpPr>
              <a:spLocks/>
            </p:cNvSpPr>
            <p:nvPr userDrawn="1"/>
          </p:nvSpPr>
          <p:spPr bwMode="auto">
            <a:xfrm>
              <a:off x="6600" y="1172"/>
              <a:ext cx="665" cy="824"/>
            </a:xfrm>
            <a:custGeom>
              <a:avLst/>
              <a:gdLst>
                <a:gd name="T0" fmla="*/ 0 w 665"/>
                <a:gd name="T1" fmla="*/ 0 h 824"/>
                <a:gd name="T2" fmla="*/ 30 w 665"/>
                <a:gd name="T3" fmla="*/ 763 h 824"/>
                <a:gd name="T4" fmla="*/ 665 w 665"/>
                <a:gd name="T5" fmla="*/ 824 h 824"/>
                <a:gd name="T6" fmla="*/ 0 w 665"/>
                <a:gd name="T7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824">
                  <a:moveTo>
                    <a:pt x="0" y="0"/>
                  </a:moveTo>
                  <a:lnTo>
                    <a:pt x="30" y="763"/>
                  </a:lnTo>
                  <a:lnTo>
                    <a:pt x="665" y="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6"/>
            <p:cNvSpPr>
              <a:spLocks/>
            </p:cNvSpPr>
            <p:nvPr userDrawn="1"/>
          </p:nvSpPr>
          <p:spPr bwMode="auto">
            <a:xfrm>
              <a:off x="6600" y="936"/>
              <a:ext cx="665" cy="1060"/>
            </a:xfrm>
            <a:custGeom>
              <a:avLst/>
              <a:gdLst>
                <a:gd name="T0" fmla="*/ 542 w 665"/>
                <a:gd name="T1" fmla="*/ 0 h 1060"/>
                <a:gd name="T2" fmla="*/ 0 w 665"/>
                <a:gd name="T3" fmla="*/ 236 h 1060"/>
                <a:gd name="T4" fmla="*/ 665 w 665"/>
                <a:gd name="T5" fmla="*/ 1060 h 1060"/>
                <a:gd name="T6" fmla="*/ 542 w 66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1060">
                  <a:moveTo>
                    <a:pt x="542" y="0"/>
                  </a:moveTo>
                  <a:lnTo>
                    <a:pt x="0" y="236"/>
                  </a:lnTo>
                  <a:lnTo>
                    <a:pt x="665" y="1060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7"/>
            <p:cNvSpPr>
              <a:spLocks/>
            </p:cNvSpPr>
            <p:nvPr userDrawn="1"/>
          </p:nvSpPr>
          <p:spPr bwMode="auto">
            <a:xfrm>
              <a:off x="6630" y="1935"/>
              <a:ext cx="635" cy="686"/>
            </a:xfrm>
            <a:custGeom>
              <a:avLst/>
              <a:gdLst>
                <a:gd name="T0" fmla="*/ 0 w 635"/>
                <a:gd name="T1" fmla="*/ 0 h 686"/>
                <a:gd name="T2" fmla="*/ 507 w 635"/>
                <a:gd name="T3" fmla="*/ 686 h 686"/>
                <a:gd name="T4" fmla="*/ 635 w 635"/>
                <a:gd name="T5" fmla="*/ 61 h 686"/>
                <a:gd name="T6" fmla="*/ 0 w 635"/>
                <a:gd name="T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686">
                  <a:moveTo>
                    <a:pt x="0" y="0"/>
                  </a:moveTo>
                  <a:lnTo>
                    <a:pt x="507" y="686"/>
                  </a:lnTo>
                  <a:lnTo>
                    <a:pt x="635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8"/>
            <p:cNvSpPr>
              <a:spLocks/>
            </p:cNvSpPr>
            <p:nvPr userDrawn="1"/>
          </p:nvSpPr>
          <p:spPr bwMode="auto">
            <a:xfrm>
              <a:off x="6999" y="224"/>
              <a:ext cx="486" cy="712"/>
            </a:xfrm>
            <a:custGeom>
              <a:avLst/>
              <a:gdLst>
                <a:gd name="T0" fmla="*/ 0 w 486"/>
                <a:gd name="T1" fmla="*/ 441 h 712"/>
                <a:gd name="T2" fmla="*/ 143 w 486"/>
                <a:gd name="T3" fmla="*/ 712 h 712"/>
                <a:gd name="T4" fmla="*/ 486 w 486"/>
                <a:gd name="T5" fmla="*/ 0 h 712"/>
                <a:gd name="T6" fmla="*/ 0 w 486"/>
                <a:gd name="T7" fmla="*/ 44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712">
                  <a:moveTo>
                    <a:pt x="0" y="441"/>
                  </a:moveTo>
                  <a:lnTo>
                    <a:pt x="143" y="712"/>
                  </a:lnTo>
                  <a:lnTo>
                    <a:pt x="486" y="0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9"/>
            <p:cNvSpPr>
              <a:spLocks/>
            </p:cNvSpPr>
            <p:nvPr userDrawn="1"/>
          </p:nvSpPr>
          <p:spPr bwMode="auto">
            <a:xfrm>
              <a:off x="6717" y="224"/>
              <a:ext cx="768" cy="441"/>
            </a:xfrm>
            <a:custGeom>
              <a:avLst/>
              <a:gdLst>
                <a:gd name="T0" fmla="*/ 0 w 768"/>
                <a:gd name="T1" fmla="*/ 92 h 441"/>
                <a:gd name="T2" fmla="*/ 282 w 768"/>
                <a:gd name="T3" fmla="*/ 441 h 441"/>
                <a:gd name="T4" fmla="*/ 768 w 768"/>
                <a:gd name="T5" fmla="*/ 0 h 441"/>
                <a:gd name="T6" fmla="*/ 0 w 768"/>
                <a:gd name="T7" fmla="*/ 9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441">
                  <a:moveTo>
                    <a:pt x="0" y="92"/>
                  </a:moveTo>
                  <a:lnTo>
                    <a:pt x="282" y="441"/>
                  </a:lnTo>
                  <a:lnTo>
                    <a:pt x="768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0"/>
            <p:cNvSpPr>
              <a:spLocks/>
            </p:cNvSpPr>
            <p:nvPr userDrawn="1"/>
          </p:nvSpPr>
          <p:spPr bwMode="auto">
            <a:xfrm>
              <a:off x="7066" y="2621"/>
              <a:ext cx="553" cy="1050"/>
            </a:xfrm>
            <a:custGeom>
              <a:avLst/>
              <a:gdLst>
                <a:gd name="T0" fmla="*/ 71 w 553"/>
                <a:gd name="T1" fmla="*/ 0 h 1050"/>
                <a:gd name="T2" fmla="*/ 0 w 553"/>
                <a:gd name="T3" fmla="*/ 1050 h 1050"/>
                <a:gd name="T4" fmla="*/ 553 w 553"/>
                <a:gd name="T5" fmla="*/ 774 h 1050"/>
                <a:gd name="T6" fmla="*/ 71 w 553"/>
                <a:gd name="T7" fmla="*/ 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1050">
                  <a:moveTo>
                    <a:pt x="71" y="0"/>
                  </a:moveTo>
                  <a:lnTo>
                    <a:pt x="0" y="1050"/>
                  </a:lnTo>
                  <a:lnTo>
                    <a:pt x="553" y="774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1"/>
            <p:cNvSpPr>
              <a:spLocks/>
            </p:cNvSpPr>
            <p:nvPr userDrawn="1"/>
          </p:nvSpPr>
          <p:spPr bwMode="auto">
            <a:xfrm>
              <a:off x="7137" y="1648"/>
              <a:ext cx="497" cy="973"/>
            </a:xfrm>
            <a:custGeom>
              <a:avLst/>
              <a:gdLst>
                <a:gd name="T0" fmla="*/ 128 w 497"/>
                <a:gd name="T1" fmla="*/ 348 h 973"/>
                <a:gd name="T2" fmla="*/ 0 w 497"/>
                <a:gd name="T3" fmla="*/ 973 h 973"/>
                <a:gd name="T4" fmla="*/ 497 w 497"/>
                <a:gd name="T5" fmla="*/ 0 h 973"/>
                <a:gd name="T6" fmla="*/ 128 w 497"/>
                <a:gd name="T7" fmla="*/ 348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973">
                  <a:moveTo>
                    <a:pt x="128" y="348"/>
                  </a:moveTo>
                  <a:lnTo>
                    <a:pt x="0" y="973"/>
                  </a:lnTo>
                  <a:lnTo>
                    <a:pt x="497" y="0"/>
                  </a:lnTo>
                  <a:lnTo>
                    <a:pt x="128" y="34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32"/>
            <p:cNvSpPr>
              <a:spLocks/>
            </p:cNvSpPr>
            <p:nvPr userDrawn="1"/>
          </p:nvSpPr>
          <p:spPr bwMode="auto">
            <a:xfrm>
              <a:off x="7137" y="1648"/>
              <a:ext cx="497" cy="1747"/>
            </a:xfrm>
            <a:custGeom>
              <a:avLst/>
              <a:gdLst>
                <a:gd name="T0" fmla="*/ 0 w 497"/>
                <a:gd name="T1" fmla="*/ 973 h 1747"/>
                <a:gd name="T2" fmla="*/ 482 w 497"/>
                <a:gd name="T3" fmla="*/ 1747 h 1747"/>
                <a:gd name="T4" fmla="*/ 497 w 497"/>
                <a:gd name="T5" fmla="*/ 0 h 1747"/>
                <a:gd name="T6" fmla="*/ 0 w 497"/>
                <a:gd name="T7" fmla="*/ 973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1747">
                  <a:moveTo>
                    <a:pt x="0" y="973"/>
                  </a:moveTo>
                  <a:lnTo>
                    <a:pt x="482" y="1747"/>
                  </a:lnTo>
                  <a:lnTo>
                    <a:pt x="497" y="0"/>
                  </a:lnTo>
                  <a:lnTo>
                    <a:pt x="0" y="973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33"/>
            <p:cNvSpPr>
              <a:spLocks/>
            </p:cNvSpPr>
            <p:nvPr userDrawn="1"/>
          </p:nvSpPr>
          <p:spPr bwMode="auto">
            <a:xfrm>
              <a:off x="7142" y="936"/>
              <a:ext cx="492" cy="1060"/>
            </a:xfrm>
            <a:custGeom>
              <a:avLst/>
              <a:gdLst>
                <a:gd name="T0" fmla="*/ 0 w 492"/>
                <a:gd name="T1" fmla="*/ 0 h 1060"/>
                <a:gd name="T2" fmla="*/ 123 w 492"/>
                <a:gd name="T3" fmla="*/ 1060 h 1060"/>
                <a:gd name="T4" fmla="*/ 492 w 492"/>
                <a:gd name="T5" fmla="*/ 712 h 1060"/>
                <a:gd name="T6" fmla="*/ 0 w 492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060">
                  <a:moveTo>
                    <a:pt x="0" y="0"/>
                  </a:moveTo>
                  <a:lnTo>
                    <a:pt x="123" y="1060"/>
                  </a:lnTo>
                  <a:lnTo>
                    <a:pt x="492" y="7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4"/>
            <p:cNvSpPr>
              <a:spLocks/>
            </p:cNvSpPr>
            <p:nvPr userDrawn="1"/>
          </p:nvSpPr>
          <p:spPr bwMode="auto">
            <a:xfrm>
              <a:off x="7142" y="224"/>
              <a:ext cx="492" cy="1424"/>
            </a:xfrm>
            <a:custGeom>
              <a:avLst/>
              <a:gdLst>
                <a:gd name="T0" fmla="*/ 343 w 492"/>
                <a:gd name="T1" fmla="*/ 0 h 1424"/>
                <a:gd name="T2" fmla="*/ 0 w 492"/>
                <a:gd name="T3" fmla="*/ 712 h 1424"/>
                <a:gd name="T4" fmla="*/ 492 w 492"/>
                <a:gd name="T5" fmla="*/ 1424 h 1424"/>
                <a:gd name="T6" fmla="*/ 343 w 492"/>
                <a:gd name="T7" fmla="*/ 0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424">
                  <a:moveTo>
                    <a:pt x="343" y="0"/>
                  </a:moveTo>
                  <a:lnTo>
                    <a:pt x="0" y="712"/>
                  </a:lnTo>
                  <a:lnTo>
                    <a:pt x="492" y="1424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5"/>
            <p:cNvSpPr>
              <a:spLocks/>
            </p:cNvSpPr>
            <p:nvPr userDrawn="1"/>
          </p:nvSpPr>
          <p:spPr bwMode="auto">
            <a:xfrm>
              <a:off x="7485" y="-1"/>
              <a:ext cx="195" cy="1649"/>
            </a:xfrm>
            <a:custGeom>
              <a:avLst/>
              <a:gdLst>
                <a:gd name="T0" fmla="*/ 0 w 195"/>
                <a:gd name="T1" fmla="*/ 225 h 1649"/>
                <a:gd name="T2" fmla="*/ 149 w 195"/>
                <a:gd name="T3" fmla="*/ 1649 h 1649"/>
                <a:gd name="T4" fmla="*/ 195 w 195"/>
                <a:gd name="T5" fmla="*/ 0 h 1649"/>
                <a:gd name="T6" fmla="*/ 0 w 195"/>
                <a:gd name="T7" fmla="*/ 225 h 1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1649">
                  <a:moveTo>
                    <a:pt x="0" y="225"/>
                  </a:moveTo>
                  <a:lnTo>
                    <a:pt x="149" y="1649"/>
                  </a:lnTo>
                  <a:lnTo>
                    <a:pt x="195" y="0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6"/>
            <p:cNvSpPr>
              <a:spLocks/>
            </p:cNvSpPr>
            <p:nvPr userDrawn="1"/>
          </p:nvSpPr>
          <p:spPr bwMode="auto">
            <a:xfrm>
              <a:off x="5432" y="-1"/>
              <a:ext cx="2248" cy="317"/>
            </a:xfrm>
            <a:custGeom>
              <a:avLst/>
              <a:gdLst>
                <a:gd name="T0" fmla="*/ 0 w 2248"/>
                <a:gd name="T1" fmla="*/ 112 h 317"/>
                <a:gd name="T2" fmla="*/ 1285 w 2248"/>
                <a:gd name="T3" fmla="*/ 317 h 317"/>
                <a:gd name="T4" fmla="*/ 2248 w 2248"/>
                <a:gd name="T5" fmla="*/ 0 h 317"/>
                <a:gd name="T6" fmla="*/ 0 w 2248"/>
                <a:gd name="T7" fmla="*/ 11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317">
                  <a:moveTo>
                    <a:pt x="0" y="112"/>
                  </a:moveTo>
                  <a:lnTo>
                    <a:pt x="1285" y="317"/>
                  </a:lnTo>
                  <a:lnTo>
                    <a:pt x="2248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7"/>
            <p:cNvSpPr>
              <a:spLocks/>
            </p:cNvSpPr>
            <p:nvPr userDrawn="1"/>
          </p:nvSpPr>
          <p:spPr bwMode="auto">
            <a:xfrm>
              <a:off x="6717" y="-1"/>
              <a:ext cx="963" cy="317"/>
            </a:xfrm>
            <a:custGeom>
              <a:avLst/>
              <a:gdLst>
                <a:gd name="T0" fmla="*/ 0 w 963"/>
                <a:gd name="T1" fmla="*/ 317 h 317"/>
                <a:gd name="T2" fmla="*/ 768 w 963"/>
                <a:gd name="T3" fmla="*/ 225 h 317"/>
                <a:gd name="T4" fmla="*/ 963 w 963"/>
                <a:gd name="T5" fmla="*/ 0 h 317"/>
                <a:gd name="T6" fmla="*/ 0 w 963"/>
                <a:gd name="T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3" h="317">
                  <a:moveTo>
                    <a:pt x="0" y="317"/>
                  </a:moveTo>
                  <a:lnTo>
                    <a:pt x="768" y="225"/>
                  </a:lnTo>
                  <a:lnTo>
                    <a:pt x="963" y="0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8"/>
            <p:cNvSpPr>
              <a:spLocks/>
            </p:cNvSpPr>
            <p:nvPr userDrawn="1"/>
          </p:nvSpPr>
          <p:spPr bwMode="auto">
            <a:xfrm>
              <a:off x="6892" y="3671"/>
              <a:ext cx="788" cy="651"/>
            </a:xfrm>
            <a:custGeom>
              <a:avLst/>
              <a:gdLst>
                <a:gd name="T0" fmla="*/ 174 w 788"/>
                <a:gd name="T1" fmla="*/ 0 h 651"/>
                <a:gd name="T2" fmla="*/ 0 w 788"/>
                <a:gd name="T3" fmla="*/ 380 h 651"/>
                <a:gd name="T4" fmla="*/ 788 w 788"/>
                <a:gd name="T5" fmla="*/ 651 h 651"/>
                <a:gd name="T6" fmla="*/ 174 w 788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" h="651">
                  <a:moveTo>
                    <a:pt x="174" y="0"/>
                  </a:moveTo>
                  <a:lnTo>
                    <a:pt x="0" y="380"/>
                  </a:lnTo>
                  <a:lnTo>
                    <a:pt x="788" y="65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9"/>
            <p:cNvSpPr>
              <a:spLocks/>
            </p:cNvSpPr>
            <p:nvPr userDrawn="1"/>
          </p:nvSpPr>
          <p:spPr bwMode="auto">
            <a:xfrm>
              <a:off x="7066" y="3395"/>
              <a:ext cx="614" cy="927"/>
            </a:xfrm>
            <a:custGeom>
              <a:avLst/>
              <a:gdLst>
                <a:gd name="T0" fmla="*/ 553 w 614"/>
                <a:gd name="T1" fmla="*/ 0 h 927"/>
                <a:gd name="T2" fmla="*/ 0 w 614"/>
                <a:gd name="T3" fmla="*/ 276 h 927"/>
                <a:gd name="T4" fmla="*/ 614 w 614"/>
                <a:gd name="T5" fmla="*/ 927 h 927"/>
                <a:gd name="T6" fmla="*/ 553 w 614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927">
                  <a:moveTo>
                    <a:pt x="553" y="0"/>
                  </a:moveTo>
                  <a:lnTo>
                    <a:pt x="0" y="276"/>
                  </a:lnTo>
                  <a:lnTo>
                    <a:pt x="614" y="927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0"/>
            <p:cNvSpPr>
              <a:spLocks/>
            </p:cNvSpPr>
            <p:nvPr userDrawn="1"/>
          </p:nvSpPr>
          <p:spPr bwMode="auto">
            <a:xfrm>
              <a:off x="6031" y="4051"/>
              <a:ext cx="1649" cy="271"/>
            </a:xfrm>
            <a:custGeom>
              <a:avLst/>
              <a:gdLst>
                <a:gd name="T0" fmla="*/ 861 w 1649"/>
                <a:gd name="T1" fmla="*/ 0 h 271"/>
                <a:gd name="T2" fmla="*/ 0 w 1649"/>
                <a:gd name="T3" fmla="*/ 245 h 271"/>
                <a:gd name="T4" fmla="*/ 1649 w 1649"/>
                <a:gd name="T5" fmla="*/ 271 h 271"/>
                <a:gd name="T6" fmla="*/ 861 w 1649"/>
                <a:gd name="T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9" h="271">
                  <a:moveTo>
                    <a:pt x="861" y="0"/>
                  </a:moveTo>
                  <a:lnTo>
                    <a:pt x="0" y="245"/>
                  </a:lnTo>
                  <a:lnTo>
                    <a:pt x="1649" y="271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75177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63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596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496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980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621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610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41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0520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E987F-0653-48AA-9D43-D9B25234C24D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CBE7C-1FB8-40C1-8158-F6A2F4382D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976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5" r:id="rId13"/>
  </p:sldLayoutIdLst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video" Target="NULL" TargetMode="External"/><Relationship Id="rId6" Type="http://schemas.openxmlformats.org/officeDocument/2006/relationships/image" Target="../media/image10.png"/><Relationship Id="rId5" Type="http://schemas.microsoft.com/office/2007/relationships/media" Target="../media/media1.wma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小人" descr="D:\Betsy葛\1\省份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7999" y="2657475"/>
            <a:ext cx="4147678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耳机" descr="D:\Betsy葛\1\oj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317" y="3116263"/>
            <a:ext cx="2789237" cy="330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线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117" y="5151438"/>
            <a:ext cx="2486025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线2" descr="D:\Betsy葛\1\f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6204" y="5424488"/>
            <a:ext cx="5110163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47385" y="3095995"/>
            <a:ext cx="617700" cy="6010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41812" y="3183594"/>
            <a:ext cx="4510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333333"/>
                </a:solidFill>
              </a:rPr>
              <a:t>请带上耳机和轻松的心情 </a:t>
            </a:r>
            <a:r>
              <a:rPr lang="en-US" altLang="zh-CN" sz="2400" dirty="0" smtClean="0">
                <a:solidFill>
                  <a:srgbClr val="333333"/>
                </a:solidFill>
              </a:rPr>
              <a:t>… …</a:t>
            </a:r>
            <a:endParaRPr lang="zh-CN" altLang="en-US" sz="2400" dirty="0">
              <a:solidFill>
                <a:srgbClr val="333333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884451" y="1610985"/>
            <a:ext cx="4217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Segoe UI Light" panose="020B0502040204020203" pitchFamily="34" charset="0"/>
              </a:rPr>
              <a:t>Follow Mr.MU</a:t>
            </a:r>
            <a:endParaRPr lang="zh-CN" altLang="en-US" sz="5400" dirty="0">
              <a:latin typeface="Segoe UI Light" panose="020B0502040204020203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41033" y="1661370"/>
            <a:ext cx="10303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701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8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587"/>
            <a:ext cx="12192006" cy="686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6"/>
          <p:cNvSpPr>
            <a:spLocks/>
          </p:cNvSpPr>
          <p:nvPr/>
        </p:nvSpPr>
        <p:spPr bwMode="auto">
          <a:xfrm>
            <a:off x="1" y="-1587"/>
            <a:ext cx="268288" cy="1854202"/>
          </a:xfrm>
          <a:custGeom>
            <a:avLst/>
            <a:gdLst>
              <a:gd name="T0" fmla="*/ 0 w 169"/>
              <a:gd name="T1" fmla="*/ 0 h 1168"/>
              <a:gd name="T2" fmla="*/ 0 w 169"/>
              <a:gd name="T3" fmla="*/ 1168 h 1168"/>
              <a:gd name="T4" fmla="*/ 169 w 169"/>
              <a:gd name="T5" fmla="*/ 881 h 1168"/>
              <a:gd name="T6" fmla="*/ 0 w 169"/>
              <a:gd name="T7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168">
                <a:moveTo>
                  <a:pt x="0" y="0"/>
                </a:moveTo>
                <a:lnTo>
                  <a:pt x="0" y="1168"/>
                </a:lnTo>
                <a:lnTo>
                  <a:pt x="169" y="881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1" y="6373819"/>
            <a:ext cx="495300" cy="487363"/>
          </a:xfrm>
          <a:custGeom>
            <a:avLst/>
            <a:gdLst>
              <a:gd name="T0" fmla="*/ 0 w 312"/>
              <a:gd name="T1" fmla="*/ 307 h 307"/>
              <a:gd name="T2" fmla="*/ 15 w 312"/>
              <a:gd name="T3" fmla="*/ 302 h 307"/>
              <a:gd name="T4" fmla="*/ 312 w 312"/>
              <a:gd name="T5" fmla="*/ 0 h 307"/>
              <a:gd name="T6" fmla="*/ 0 w 312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" h="307">
                <a:moveTo>
                  <a:pt x="0" y="307"/>
                </a:moveTo>
                <a:lnTo>
                  <a:pt x="15" y="302"/>
                </a:lnTo>
                <a:lnTo>
                  <a:pt x="312" y="0"/>
                </a:lnTo>
                <a:lnTo>
                  <a:pt x="0" y="307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8"/>
          <p:cNvSpPr>
            <a:spLocks/>
          </p:cNvSpPr>
          <p:nvPr/>
        </p:nvSpPr>
        <p:spPr bwMode="auto">
          <a:xfrm>
            <a:off x="1" y="4429130"/>
            <a:ext cx="495300" cy="2432052"/>
          </a:xfrm>
          <a:custGeom>
            <a:avLst/>
            <a:gdLst>
              <a:gd name="T0" fmla="*/ 31 w 312"/>
              <a:gd name="T1" fmla="*/ 0 h 1532"/>
              <a:gd name="T2" fmla="*/ 0 w 312"/>
              <a:gd name="T3" fmla="*/ 1532 h 1532"/>
              <a:gd name="T4" fmla="*/ 312 w 312"/>
              <a:gd name="T5" fmla="*/ 1225 h 1532"/>
              <a:gd name="T6" fmla="*/ 31 w 312"/>
              <a:gd name="T7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" h="1532">
                <a:moveTo>
                  <a:pt x="31" y="0"/>
                </a:moveTo>
                <a:lnTo>
                  <a:pt x="0" y="1532"/>
                </a:lnTo>
                <a:lnTo>
                  <a:pt x="312" y="1225"/>
                </a:lnTo>
                <a:lnTo>
                  <a:pt x="31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>
            <a:off x="1" y="1852615"/>
            <a:ext cx="723900" cy="1065214"/>
          </a:xfrm>
          <a:custGeom>
            <a:avLst/>
            <a:gdLst>
              <a:gd name="T0" fmla="*/ 0 w 456"/>
              <a:gd name="T1" fmla="*/ 0 h 671"/>
              <a:gd name="T2" fmla="*/ 36 w 456"/>
              <a:gd name="T3" fmla="*/ 671 h 671"/>
              <a:gd name="T4" fmla="*/ 456 w 456"/>
              <a:gd name="T5" fmla="*/ 261 h 671"/>
              <a:gd name="T6" fmla="*/ 0 w 456"/>
              <a:gd name="T7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671">
                <a:moveTo>
                  <a:pt x="0" y="0"/>
                </a:moveTo>
                <a:lnTo>
                  <a:pt x="36" y="671"/>
                </a:lnTo>
                <a:lnTo>
                  <a:pt x="456" y="261"/>
                </a:lnTo>
                <a:lnTo>
                  <a:pt x="0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1" y="1397002"/>
            <a:ext cx="723900" cy="869951"/>
          </a:xfrm>
          <a:custGeom>
            <a:avLst/>
            <a:gdLst>
              <a:gd name="T0" fmla="*/ 169 w 456"/>
              <a:gd name="T1" fmla="*/ 0 h 548"/>
              <a:gd name="T2" fmla="*/ 0 w 456"/>
              <a:gd name="T3" fmla="*/ 287 h 548"/>
              <a:gd name="T4" fmla="*/ 456 w 456"/>
              <a:gd name="T5" fmla="*/ 548 h 548"/>
              <a:gd name="T6" fmla="*/ 169 w 456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548">
                <a:moveTo>
                  <a:pt x="169" y="0"/>
                </a:moveTo>
                <a:lnTo>
                  <a:pt x="0" y="287"/>
                </a:lnTo>
                <a:lnTo>
                  <a:pt x="456" y="548"/>
                </a:lnTo>
                <a:lnTo>
                  <a:pt x="169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49214" y="4429130"/>
            <a:ext cx="763588" cy="1944689"/>
          </a:xfrm>
          <a:custGeom>
            <a:avLst/>
            <a:gdLst>
              <a:gd name="T0" fmla="*/ 0 w 481"/>
              <a:gd name="T1" fmla="*/ 0 h 1225"/>
              <a:gd name="T2" fmla="*/ 281 w 481"/>
              <a:gd name="T3" fmla="*/ 1225 h 1225"/>
              <a:gd name="T4" fmla="*/ 481 w 481"/>
              <a:gd name="T5" fmla="*/ 262 h 1225"/>
              <a:gd name="T6" fmla="*/ 0 w 481"/>
              <a:gd name="T7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1" h="1225">
                <a:moveTo>
                  <a:pt x="0" y="0"/>
                </a:moveTo>
                <a:lnTo>
                  <a:pt x="281" y="1225"/>
                </a:lnTo>
                <a:lnTo>
                  <a:pt x="481" y="262"/>
                </a:lnTo>
                <a:lnTo>
                  <a:pt x="0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2"/>
          <p:cNvSpPr>
            <a:spLocks/>
          </p:cNvSpPr>
          <p:nvPr/>
        </p:nvSpPr>
        <p:spPr bwMode="auto">
          <a:xfrm>
            <a:off x="57151" y="2266953"/>
            <a:ext cx="942975" cy="958851"/>
          </a:xfrm>
          <a:custGeom>
            <a:avLst/>
            <a:gdLst>
              <a:gd name="T0" fmla="*/ 420 w 594"/>
              <a:gd name="T1" fmla="*/ 0 h 604"/>
              <a:gd name="T2" fmla="*/ 0 w 594"/>
              <a:gd name="T3" fmla="*/ 410 h 604"/>
              <a:gd name="T4" fmla="*/ 594 w 594"/>
              <a:gd name="T5" fmla="*/ 604 h 604"/>
              <a:gd name="T6" fmla="*/ 420 w 594"/>
              <a:gd name="T7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4" h="604">
                <a:moveTo>
                  <a:pt x="420" y="0"/>
                </a:moveTo>
                <a:lnTo>
                  <a:pt x="0" y="410"/>
                </a:lnTo>
                <a:lnTo>
                  <a:pt x="594" y="604"/>
                </a:lnTo>
                <a:lnTo>
                  <a:pt x="420" y="0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49214" y="2917828"/>
            <a:ext cx="950913" cy="1511301"/>
          </a:xfrm>
          <a:custGeom>
            <a:avLst/>
            <a:gdLst>
              <a:gd name="T0" fmla="*/ 5 w 599"/>
              <a:gd name="T1" fmla="*/ 0 h 952"/>
              <a:gd name="T2" fmla="*/ 0 w 599"/>
              <a:gd name="T3" fmla="*/ 952 h 952"/>
              <a:gd name="T4" fmla="*/ 599 w 599"/>
              <a:gd name="T5" fmla="*/ 194 h 952"/>
              <a:gd name="T6" fmla="*/ 5 w 599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52">
                <a:moveTo>
                  <a:pt x="5" y="0"/>
                </a:moveTo>
                <a:lnTo>
                  <a:pt x="0" y="952"/>
                </a:lnTo>
                <a:lnTo>
                  <a:pt x="599" y="194"/>
                </a:lnTo>
                <a:lnTo>
                  <a:pt x="5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>
            <a:off x="49214" y="3225804"/>
            <a:ext cx="950913" cy="1619252"/>
          </a:xfrm>
          <a:custGeom>
            <a:avLst/>
            <a:gdLst>
              <a:gd name="T0" fmla="*/ 0 w 599"/>
              <a:gd name="T1" fmla="*/ 758 h 1020"/>
              <a:gd name="T2" fmla="*/ 481 w 599"/>
              <a:gd name="T3" fmla="*/ 1020 h 1020"/>
              <a:gd name="T4" fmla="*/ 599 w 599"/>
              <a:gd name="T5" fmla="*/ 0 h 1020"/>
              <a:gd name="T6" fmla="*/ 0 w 599"/>
              <a:gd name="T7" fmla="*/ 758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1020">
                <a:moveTo>
                  <a:pt x="0" y="758"/>
                </a:moveTo>
                <a:lnTo>
                  <a:pt x="481" y="1020"/>
                </a:lnTo>
                <a:lnTo>
                  <a:pt x="599" y="0"/>
                </a:lnTo>
                <a:lnTo>
                  <a:pt x="0" y="75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5"/>
          <p:cNvSpPr>
            <a:spLocks/>
          </p:cNvSpPr>
          <p:nvPr/>
        </p:nvSpPr>
        <p:spPr bwMode="auto">
          <a:xfrm>
            <a:off x="1" y="-1587"/>
            <a:ext cx="1023938" cy="1398589"/>
          </a:xfrm>
          <a:custGeom>
            <a:avLst/>
            <a:gdLst>
              <a:gd name="T0" fmla="*/ 0 w 645"/>
              <a:gd name="T1" fmla="*/ 0 h 881"/>
              <a:gd name="T2" fmla="*/ 169 w 645"/>
              <a:gd name="T3" fmla="*/ 881 h 881"/>
              <a:gd name="T4" fmla="*/ 645 w 645"/>
              <a:gd name="T5" fmla="*/ 599 h 881"/>
              <a:gd name="T6" fmla="*/ 0 w 645"/>
              <a:gd name="T7" fmla="*/ 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881">
                <a:moveTo>
                  <a:pt x="0" y="0"/>
                </a:moveTo>
                <a:lnTo>
                  <a:pt x="169" y="881"/>
                </a:lnTo>
                <a:lnTo>
                  <a:pt x="645" y="599"/>
                </a:lnTo>
                <a:lnTo>
                  <a:pt x="0" y="0"/>
                </a:lnTo>
                <a:close/>
              </a:path>
            </a:pathLst>
          </a:cu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268289" y="949326"/>
            <a:ext cx="755650" cy="1317626"/>
          </a:xfrm>
          <a:custGeom>
            <a:avLst/>
            <a:gdLst>
              <a:gd name="T0" fmla="*/ 0 w 476"/>
              <a:gd name="T1" fmla="*/ 282 h 830"/>
              <a:gd name="T2" fmla="*/ 287 w 476"/>
              <a:gd name="T3" fmla="*/ 830 h 830"/>
              <a:gd name="T4" fmla="*/ 476 w 476"/>
              <a:gd name="T5" fmla="*/ 0 h 830"/>
              <a:gd name="T6" fmla="*/ 0 w 476"/>
              <a:gd name="T7" fmla="*/ 282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830">
                <a:moveTo>
                  <a:pt x="0" y="282"/>
                </a:moveTo>
                <a:lnTo>
                  <a:pt x="287" y="830"/>
                </a:lnTo>
                <a:lnTo>
                  <a:pt x="476" y="0"/>
                </a:lnTo>
                <a:lnTo>
                  <a:pt x="0" y="282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7"/>
          <p:cNvSpPr>
            <a:spLocks/>
          </p:cNvSpPr>
          <p:nvPr/>
        </p:nvSpPr>
        <p:spPr bwMode="auto">
          <a:xfrm>
            <a:off x="1" y="-1587"/>
            <a:ext cx="1463676" cy="950913"/>
          </a:xfrm>
          <a:custGeom>
            <a:avLst/>
            <a:gdLst>
              <a:gd name="T0" fmla="*/ 0 w 922"/>
              <a:gd name="T1" fmla="*/ 0 h 599"/>
              <a:gd name="T2" fmla="*/ 645 w 922"/>
              <a:gd name="T3" fmla="*/ 599 h 599"/>
              <a:gd name="T4" fmla="*/ 922 w 922"/>
              <a:gd name="T5" fmla="*/ 230 h 599"/>
              <a:gd name="T6" fmla="*/ 0 w 922"/>
              <a:gd name="T7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2" h="599">
                <a:moveTo>
                  <a:pt x="0" y="0"/>
                </a:moveTo>
                <a:lnTo>
                  <a:pt x="645" y="599"/>
                </a:lnTo>
                <a:lnTo>
                  <a:pt x="922" y="230"/>
                </a:lnTo>
                <a:lnTo>
                  <a:pt x="0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8"/>
          <p:cNvSpPr>
            <a:spLocks/>
          </p:cNvSpPr>
          <p:nvPr/>
        </p:nvSpPr>
        <p:spPr bwMode="auto">
          <a:xfrm>
            <a:off x="495301" y="4845055"/>
            <a:ext cx="1023938" cy="1528764"/>
          </a:xfrm>
          <a:custGeom>
            <a:avLst/>
            <a:gdLst>
              <a:gd name="T0" fmla="*/ 200 w 645"/>
              <a:gd name="T1" fmla="*/ 0 h 963"/>
              <a:gd name="T2" fmla="*/ 0 w 645"/>
              <a:gd name="T3" fmla="*/ 963 h 963"/>
              <a:gd name="T4" fmla="*/ 645 w 645"/>
              <a:gd name="T5" fmla="*/ 671 h 963"/>
              <a:gd name="T6" fmla="*/ 200 w 645"/>
              <a:gd name="T7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963">
                <a:moveTo>
                  <a:pt x="200" y="0"/>
                </a:moveTo>
                <a:lnTo>
                  <a:pt x="0" y="963"/>
                </a:lnTo>
                <a:lnTo>
                  <a:pt x="645" y="671"/>
                </a:lnTo>
                <a:lnTo>
                  <a:pt x="200" y="0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9"/>
          <p:cNvSpPr>
            <a:spLocks/>
          </p:cNvSpPr>
          <p:nvPr/>
        </p:nvSpPr>
        <p:spPr bwMode="auto">
          <a:xfrm>
            <a:off x="1023939" y="363538"/>
            <a:ext cx="828675" cy="1358901"/>
          </a:xfrm>
          <a:custGeom>
            <a:avLst/>
            <a:gdLst>
              <a:gd name="T0" fmla="*/ 277 w 522"/>
              <a:gd name="T1" fmla="*/ 0 h 856"/>
              <a:gd name="T2" fmla="*/ 0 w 522"/>
              <a:gd name="T3" fmla="*/ 369 h 856"/>
              <a:gd name="T4" fmla="*/ 522 w 522"/>
              <a:gd name="T5" fmla="*/ 856 h 856"/>
              <a:gd name="T6" fmla="*/ 277 w 522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856">
                <a:moveTo>
                  <a:pt x="277" y="0"/>
                </a:moveTo>
                <a:lnTo>
                  <a:pt x="0" y="369"/>
                </a:lnTo>
                <a:lnTo>
                  <a:pt x="522" y="856"/>
                </a:lnTo>
                <a:lnTo>
                  <a:pt x="277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>
            <a:off x="723901" y="949326"/>
            <a:ext cx="1128713" cy="1317626"/>
          </a:xfrm>
          <a:custGeom>
            <a:avLst/>
            <a:gdLst>
              <a:gd name="T0" fmla="*/ 189 w 711"/>
              <a:gd name="T1" fmla="*/ 0 h 830"/>
              <a:gd name="T2" fmla="*/ 0 w 711"/>
              <a:gd name="T3" fmla="*/ 830 h 830"/>
              <a:gd name="T4" fmla="*/ 711 w 711"/>
              <a:gd name="T5" fmla="*/ 487 h 830"/>
              <a:gd name="T6" fmla="*/ 189 w 711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30">
                <a:moveTo>
                  <a:pt x="189" y="0"/>
                </a:moveTo>
                <a:lnTo>
                  <a:pt x="0" y="830"/>
                </a:lnTo>
                <a:lnTo>
                  <a:pt x="711" y="487"/>
                </a:lnTo>
                <a:lnTo>
                  <a:pt x="189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21"/>
          <p:cNvSpPr>
            <a:spLocks/>
          </p:cNvSpPr>
          <p:nvPr/>
        </p:nvSpPr>
        <p:spPr bwMode="auto">
          <a:xfrm>
            <a:off x="812801" y="3225804"/>
            <a:ext cx="1146176" cy="1619252"/>
          </a:xfrm>
          <a:custGeom>
            <a:avLst/>
            <a:gdLst>
              <a:gd name="T0" fmla="*/ 118 w 722"/>
              <a:gd name="T1" fmla="*/ 0 h 1020"/>
              <a:gd name="T2" fmla="*/ 0 w 722"/>
              <a:gd name="T3" fmla="*/ 1020 h 1020"/>
              <a:gd name="T4" fmla="*/ 722 w 722"/>
              <a:gd name="T5" fmla="*/ 912 h 1020"/>
              <a:gd name="T6" fmla="*/ 118 w 722"/>
              <a:gd name="T7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1020">
                <a:moveTo>
                  <a:pt x="118" y="0"/>
                </a:moveTo>
                <a:lnTo>
                  <a:pt x="0" y="1020"/>
                </a:lnTo>
                <a:lnTo>
                  <a:pt x="722" y="912"/>
                </a:lnTo>
                <a:lnTo>
                  <a:pt x="118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22"/>
          <p:cNvSpPr>
            <a:spLocks/>
          </p:cNvSpPr>
          <p:nvPr/>
        </p:nvSpPr>
        <p:spPr bwMode="auto">
          <a:xfrm>
            <a:off x="812801" y="4673605"/>
            <a:ext cx="1146176" cy="1236664"/>
          </a:xfrm>
          <a:custGeom>
            <a:avLst/>
            <a:gdLst>
              <a:gd name="T0" fmla="*/ 0 w 722"/>
              <a:gd name="T1" fmla="*/ 108 h 779"/>
              <a:gd name="T2" fmla="*/ 445 w 722"/>
              <a:gd name="T3" fmla="*/ 779 h 779"/>
              <a:gd name="T4" fmla="*/ 722 w 722"/>
              <a:gd name="T5" fmla="*/ 0 h 779"/>
              <a:gd name="T6" fmla="*/ 0 w 722"/>
              <a:gd name="T7" fmla="*/ 108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779">
                <a:moveTo>
                  <a:pt x="0" y="108"/>
                </a:moveTo>
                <a:lnTo>
                  <a:pt x="445" y="779"/>
                </a:lnTo>
                <a:lnTo>
                  <a:pt x="722" y="0"/>
                </a:lnTo>
                <a:lnTo>
                  <a:pt x="0" y="108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3"/>
          <p:cNvSpPr>
            <a:spLocks/>
          </p:cNvSpPr>
          <p:nvPr/>
        </p:nvSpPr>
        <p:spPr bwMode="auto">
          <a:xfrm>
            <a:off x="1000126" y="3225804"/>
            <a:ext cx="966788" cy="1447801"/>
          </a:xfrm>
          <a:custGeom>
            <a:avLst/>
            <a:gdLst>
              <a:gd name="T0" fmla="*/ 0 w 609"/>
              <a:gd name="T1" fmla="*/ 0 h 912"/>
              <a:gd name="T2" fmla="*/ 604 w 609"/>
              <a:gd name="T3" fmla="*/ 912 h 912"/>
              <a:gd name="T4" fmla="*/ 609 w 609"/>
              <a:gd name="T5" fmla="*/ 113 h 912"/>
              <a:gd name="T6" fmla="*/ 0 w 609"/>
              <a:gd name="T7" fmla="*/ 0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912">
                <a:moveTo>
                  <a:pt x="0" y="0"/>
                </a:moveTo>
                <a:lnTo>
                  <a:pt x="604" y="912"/>
                </a:lnTo>
                <a:lnTo>
                  <a:pt x="609" y="113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4"/>
          <p:cNvSpPr>
            <a:spLocks/>
          </p:cNvSpPr>
          <p:nvPr/>
        </p:nvSpPr>
        <p:spPr bwMode="auto">
          <a:xfrm>
            <a:off x="1519239" y="4673605"/>
            <a:ext cx="635000" cy="1471614"/>
          </a:xfrm>
          <a:custGeom>
            <a:avLst/>
            <a:gdLst>
              <a:gd name="T0" fmla="*/ 277 w 400"/>
              <a:gd name="T1" fmla="*/ 0 h 927"/>
              <a:gd name="T2" fmla="*/ 0 w 400"/>
              <a:gd name="T3" fmla="*/ 779 h 927"/>
              <a:gd name="T4" fmla="*/ 400 w 400"/>
              <a:gd name="T5" fmla="*/ 927 h 927"/>
              <a:gd name="T6" fmla="*/ 277 w 400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0" h="927">
                <a:moveTo>
                  <a:pt x="277" y="0"/>
                </a:moveTo>
                <a:lnTo>
                  <a:pt x="0" y="779"/>
                </a:lnTo>
                <a:lnTo>
                  <a:pt x="400" y="927"/>
                </a:lnTo>
                <a:lnTo>
                  <a:pt x="277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5"/>
          <p:cNvSpPr>
            <a:spLocks/>
          </p:cNvSpPr>
          <p:nvPr/>
        </p:nvSpPr>
        <p:spPr bwMode="auto">
          <a:xfrm>
            <a:off x="23814" y="6145219"/>
            <a:ext cx="2130426" cy="708026"/>
          </a:xfrm>
          <a:custGeom>
            <a:avLst/>
            <a:gdLst>
              <a:gd name="T0" fmla="*/ 297 w 1342"/>
              <a:gd name="T1" fmla="*/ 144 h 446"/>
              <a:gd name="T2" fmla="*/ 0 w 1342"/>
              <a:gd name="T3" fmla="*/ 446 h 446"/>
              <a:gd name="T4" fmla="*/ 1342 w 1342"/>
              <a:gd name="T5" fmla="*/ 0 h 446"/>
              <a:gd name="T6" fmla="*/ 297 w 1342"/>
              <a:gd name="T7" fmla="*/ 144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2" h="446">
                <a:moveTo>
                  <a:pt x="297" y="144"/>
                </a:moveTo>
                <a:lnTo>
                  <a:pt x="0" y="446"/>
                </a:lnTo>
                <a:lnTo>
                  <a:pt x="1342" y="0"/>
                </a:lnTo>
                <a:lnTo>
                  <a:pt x="297" y="144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6"/>
          <p:cNvSpPr>
            <a:spLocks/>
          </p:cNvSpPr>
          <p:nvPr/>
        </p:nvSpPr>
        <p:spPr bwMode="auto">
          <a:xfrm>
            <a:off x="495301" y="5910269"/>
            <a:ext cx="1658938" cy="463550"/>
          </a:xfrm>
          <a:custGeom>
            <a:avLst/>
            <a:gdLst>
              <a:gd name="T0" fmla="*/ 645 w 1045"/>
              <a:gd name="T1" fmla="*/ 0 h 292"/>
              <a:gd name="T2" fmla="*/ 0 w 1045"/>
              <a:gd name="T3" fmla="*/ 292 h 292"/>
              <a:gd name="T4" fmla="*/ 1045 w 1045"/>
              <a:gd name="T5" fmla="*/ 148 h 292"/>
              <a:gd name="T6" fmla="*/ 645 w 1045"/>
              <a:gd name="T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5" h="292">
                <a:moveTo>
                  <a:pt x="645" y="0"/>
                </a:moveTo>
                <a:lnTo>
                  <a:pt x="0" y="292"/>
                </a:lnTo>
                <a:lnTo>
                  <a:pt x="1045" y="148"/>
                </a:lnTo>
                <a:lnTo>
                  <a:pt x="645" y="0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7"/>
          <p:cNvSpPr>
            <a:spLocks/>
          </p:cNvSpPr>
          <p:nvPr/>
        </p:nvSpPr>
        <p:spPr bwMode="auto">
          <a:xfrm>
            <a:off x="1000126" y="2543178"/>
            <a:ext cx="1162051" cy="862013"/>
          </a:xfrm>
          <a:custGeom>
            <a:avLst/>
            <a:gdLst>
              <a:gd name="T0" fmla="*/ 0 w 732"/>
              <a:gd name="T1" fmla="*/ 430 h 543"/>
              <a:gd name="T2" fmla="*/ 609 w 732"/>
              <a:gd name="T3" fmla="*/ 543 h 543"/>
              <a:gd name="T4" fmla="*/ 732 w 732"/>
              <a:gd name="T5" fmla="*/ 0 h 543"/>
              <a:gd name="T6" fmla="*/ 0 w 732"/>
              <a:gd name="T7" fmla="*/ 43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2" h="543">
                <a:moveTo>
                  <a:pt x="0" y="430"/>
                </a:moveTo>
                <a:lnTo>
                  <a:pt x="609" y="543"/>
                </a:lnTo>
                <a:lnTo>
                  <a:pt x="732" y="0"/>
                </a:lnTo>
                <a:lnTo>
                  <a:pt x="0" y="43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8"/>
          <p:cNvSpPr>
            <a:spLocks/>
          </p:cNvSpPr>
          <p:nvPr/>
        </p:nvSpPr>
        <p:spPr bwMode="auto">
          <a:xfrm>
            <a:off x="723901" y="2266953"/>
            <a:ext cx="1438276" cy="958851"/>
          </a:xfrm>
          <a:custGeom>
            <a:avLst/>
            <a:gdLst>
              <a:gd name="T0" fmla="*/ 0 w 906"/>
              <a:gd name="T1" fmla="*/ 0 h 604"/>
              <a:gd name="T2" fmla="*/ 174 w 906"/>
              <a:gd name="T3" fmla="*/ 604 h 604"/>
              <a:gd name="T4" fmla="*/ 906 w 906"/>
              <a:gd name="T5" fmla="*/ 174 h 604"/>
              <a:gd name="T6" fmla="*/ 0 w 906"/>
              <a:gd name="T7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6" h="604">
                <a:moveTo>
                  <a:pt x="0" y="0"/>
                </a:moveTo>
                <a:lnTo>
                  <a:pt x="174" y="604"/>
                </a:lnTo>
                <a:lnTo>
                  <a:pt x="906" y="174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9"/>
          <p:cNvSpPr>
            <a:spLocks/>
          </p:cNvSpPr>
          <p:nvPr/>
        </p:nvSpPr>
        <p:spPr bwMode="auto">
          <a:xfrm>
            <a:off x="723901" y="1722440"/>
            <a:ext cx="1438276" cy="820738"/>
          </a:xfrm>
          <a:custGeom>
            <a:avLst/>
            <a:gdLst>
              <a:gd name="T0" fmla="*/ 711 w 906"/>
              <a:gd name="T1" fmla="*/ 0 h 517"/>
              <a:gd name="T2" fmla="*/ 0 w 906"/>
              <a:gd name="T3" fmla="*/ 343 h 517"/>
              <a:gd name="T4" fmla="*/ 906 w 906"/>
              <a:gd name="T5" fmla="*/ 517 h 517"/>
              <a:gd name="T6" fmla="*/ 711 w 906"/>
              <a:gd name="T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6" h="517">
                <a:moveTo>
                  <a:pt x="711" y="0"/>
                </a:moveTo>
                <a:lnTo>
                  <a:pt x="0" y="343"/>
                </a:lnTo>
                <a:lnTo>
                  <a:pt x="906" y="517"/>
                </a:lnTo>
                <a:lnTo>
                  <a:pt x="711" y="0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0"/>
          <p:cNvSpPr>
            <a:spLocks/>
          </p:cNvSpPr>
          <p:nvPr/>
        </p:nvSpPr>
        <p:spPr bwMode="auto">
          <a:xfrm>
            <a:off x="1958977" y="3405191"/>
            <a:ext cx="698500" cy="1268414"/>
          </a:xfrm>
          <a:custGeom>
            <a:avLst/>
            <a:gdLst>
              <a:gd name="T0" fmla="*/ 5 w 440"/>
              <a:gd name="T1" fmla="*/ 0 h 799"/>
              <a:gd name="T2" fmla="*/ 0 w 440"/>
              <a:gd name="T3" fmla="*/ 799 h 799"/>
              <a:gd name="T4" fmla="*/ 440 w 440"/>
              <a:gd name="T5" fmla="*/ 359 h 799"/>
              <a:gd name="T6" fmla="*/ 5 w 440"/>
              <a:gd name="T7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" h="799">
                <a:moveTo>
                  <a:pt x="5" y="0"/>
                </a:moveTo>
                <a:lnTo>
                  <a:pt x="0" y="799"/>
                </a:lnTo>
                <a:lnTo>
                  <a:pt x="440" y="359"/>
                </a:lnTo>
                <a:lnTo>
                  <a:pt x="5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31"/>
          <p:cNvSpPr>
            <a:spLocks/>
          </p:cNvSpPr>
          <p:nvPr/>
        </p:nvSpPr>
        <p:spPr bwMode="auto">
          <a:xfrm>
            <a:off x="1463677" y="363538"/>
            <a:ext cx="1349376" cy="1358901"/>
          </a:xfrm>
          <a:custGeom>
            <a:avLst/>
            <a:gdLst>
              <a:gd name="T0" fmla="*/ 0 w 850"/>
              <a:gd name="T1" fmla="*/ 0 h 856"/>
              <a:gd name="T2" fmla="*/ 245 w 850"/>
              <a:gd name="T3" fmla="*/ 856 h 856"/>
              <a:gd name="T4" fmla="*/ 850 w 850"/>
              <a:gd name="T5" fmla="*/ 302 h 856"/>
              <a:gd name="T6" fmla="*/ 0 w 850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856">
                <a:moveTo>
                  <a:pt x="0" y="0"/>
                </a:moveTo>
                <a:lnTo>
                  <a:pt x="245" y="856"/>
                </a:lnTo>
                <a:lnTo>
                  <a:pt x="850" y="302"/>
                </a:lnTo>
                <a:lnTo>
                  <a:pt x="0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32"/>
          <p:cNvSpPr>
            <a:spLocks/>
          </p:cNvSpPr>
          <p:nvPr/>
        </p:nvSpPr>
        <p:spPr bwMode="auto">
          <a:xfrm>
            <a:off x="1966914" y="2543178"/>
            <a:ext cx="1096963" cy="862013"/>
          </a:xfrm>
          <a:custGeom>
            <a:avLst/>
            <a:gdLst>
              <a:gd name="T0" fmla="*/ 123 w 691"/>
              <a:gd name="T1" fmla="*/ 0 h 543"/>
              <a:gd name="T2" fmla="*/ 0 w 691"/>
              <a:gd name="T3" fmla="*/ 543 h 543"/>
              <a:gd name="T4" fmla="*/ 691 w 691"/>
              <a:gd name="T5" fmla="*/ 543 h 543"/>
              <a:gd name="T6" fmla="*/ 123 w 691"/>
              <a:gd name="T7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543">
                <a:moveTo>
                  <a:pt x="123" y="0"/>
                </a:moveTo>
                <a:lnTo>
                  <a:pt x="0" y="543"/>
                </a:lnTo>
                <a:lnTo>
                  <a:pt x="691" y="543"/>
                </a:lnTo>
                <a:lnTo>
                  <a:pt x="123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33"/>
          <p:cNvSpPr>
            <a:spLocks/>
          </p:cNvSpPr>
          <p:nvPr/>
        </p:nvSpPr>
        <p:spPr bwMode="auto">
          <a:xfrm>
            <a:off x="1966914" y="3405191"/>
            <a:ext cx="1096963" cy="569913"/>
          </a:xfrm>
          <a:custGeom>
            <a:avLst/>
            <a:gdLst>
              <a:gd name="T0" fmla="*/ 0 w 691"/>
              <a:gd name="T1" fmla="*/ 0 h 359"/>
              <a:gd name="T2" fmla="*/ 435 w 691"/>
              <a:gd name="T3" fmla="*/ 359 h 359"/>
              <a:gd name="T4" fmla="*/ 691 w 691"/>
              <a:gd name="T5" fmla="*/ 0 h 359"/>
              <a:gd name="T6" fmla="*/ 0 w 691"/>
              <a:gd name="T7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359">
                <a:moveTo>
                  <a:pt x="0" y="0"/>
                </a:moveTo>
                <a:lnTo>
                  <a:pt x="435" y="359"/>
                </a:lnTo>
                <a:lnTo>
                  <a:pt x="6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34"/>
          <p:cNvSpPr>
            <a:spLocks/>
          </p:cNvSpPr>
          <p:nvPr/>
        </p:nvSpPr>
        <p:spPr bwMode="auto">
          <a:xfrm>
            <a:off x="2162177" y="2112965"/>
            <a:ext cx="1211263" cy="1292226"/>
          </a:xfrm>
          <a:custGeom>
            <a:avLst/>
            <a:gdLst>
              <a:gd name="T0" fmla="*/ 0 w 763"/>
              <a:gd name="T1" fmla="*/ 271 h 814"/>
              <a:gd name="T2" fmla="*/ 568 w 763"/>
              <a:gd name="T3" fmla="*/ 814 h 814"/>
              <a:gd name="T4" fmla="*/ 763 w 763"/>
              <a:gd name="T5" fmla="*/ 0 h 814"/>
              <a:gd name="T6" fmla="*/ 0 w 763"/>
              <a:gd name="T7" fmla="*/ 271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3" h="814">
                <a:moveTo>
                  <a:pt x="0" y="271"/>
                </a:moveTo>
                <a:lnTo>
                  <a:pt x="568" y="814"/>
                </a:lnTo>
                <a:lnTo>
                  <a:pt x="763" y="0"/>
                </a:lnTo>
                <a:lnTo>
                  <a:pt x="0" y="271"/>
                </a:lnTo>
                <a:close/>
              </a:path>
            </a:pathLst>
          </a:cu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5"/>
          <p:cNvSpPr>
            <a:spLocks/>
          </p:cNvSpPr>
          <p:nvPr/>
        </p:nvSpPr>
        <p:spPr bwMode="auto">
          <a:xfrm>
            <a:off x="1852614" y="1722440"/>
            <a:ext cx="1520826" cy="820738"/>
          </a:xfrm>
          <a:custGeom>
            <a:avLst/>
            <a:gdLst>
              <a:gd name="T0" fmla="*/ 0 w 958"/>
              <a:gd name="T1" fmla="*/ 0 h 517"/>
              <a:gd name="T2" fmla="*/ 195 w 958"/>
              <a:gd name="T3" fmla="*/ 517 h 517"/>
              <a:gd name="T4" fmla="*/ 958 w 958"/>
              <a:gd name="T5" fmla="*/ 246 h 517"/>
              <a:gd name="T6" fmla="*/ 0 w 958"/>
              <a:gd name="T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517">
                <a:moveTo>
                  <a:pt x="0" y="0"/>
                </a:moveTo>
                <a:lnTo>
                  <a:pt x="195" y="517"/>
                </a:lnTo>
                <a:lnTo>
                  <a:pt x="958" y="246"/>
                </a:lnTo>
                <a:lnTo>
                  <a:pt x="0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6"/>
          <p:cNvSpPr>
            <a:spLocks/>
          </p:cNvSpPr>
          <p:nvPr/>
        </p:nvSpPr>
        <p:spPr bwMode="auto">
          <a:xfrm>
            <a:off x="1852614" y="842964"/>
            <a:ext cx="1520826" cy="1270001"/>
          </a:xfrm>
          <a:custGeom>
            <a:avLst/>
            <a:gdLst>
              <a:gd name="T0" fmla="*/ 605 w 958"/>
              <a:gd name="T1" fmla="*/ 0 h 800"/>
              <a:gd name="T2" fmla="*/ 0 w 958"/>
              <a:gd name="T3" fmla="*/ 554 h 800"/>
              <a:gd name="T4" fmla="*/ 958 w 958"/>
              <a:gd name="T5" fmla="*/ 800 h 800"/>
              <a:gd name="T6" fmla="*/ 605 w 958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800">
                <a:moveTo>
                  <a:pt x="605" y="0"/>
                </a:moveTo>
                <a:lnTo>
                  <a:pt x="0" y="554"/>
                </a:lnTo>
                <a:lnTo>
                  <a:pt x="958" y="800"/>
                </a:lnTo>
                <a:lnTo>
                  <a:pt x="605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37"/>
          <p:cNvSpPr>
            <a:spLocks/>
          </p:cNvSpPr>
          <p:nvPr/>
        </p:nvSpPr>
        <p:spPr bwMode="auto">
          <a:xfrm>
            <a:off x="3063878" y="2112965"/>
            <a:ext cx="544513" cy="1292226"/>
          </a:xfrm>
          <a:custGeom>
            <a:avLst/>
            <a:gdLst>
              <a:gd name="T0" fmla="*/ 195 w 343"/>
              <a:gd name="T1" fmla="*/ 0 h 814"/>
              <a:gd name="T2" fmla="*/ 0 w 343"/>
              <a:gd name="T3" fmla="*/ 814 h 814"/>
              <a:gd name="T4" fmla="*/ 343 w 343"/>
              <a:gd name="T5" fmla="*/ 655 h 814"/>
              <a:gd name="T6" fmla="*/ 195 w 343"/>
              <a:gd name="T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3" h="814">
                <a:moveTo>
                  <a:pt x="195" y="0"/>
                </a:moveTo>
                <a:lnTo>
                  <a:pt x="0" y="814"/>
                </a:lnTo>
                <a:lnTo>
                  <a:pt x="343" y="655"/>
                </a:lnTo>
                <a:lnTo>
                  <a:pt x="195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38"/>
          <p:cNvSpPr>
            <a:spLocks/>
          </p:cNvSpPr>
          <p:nvPr/>
        </p:nvSpPr>
        <p:spPr bwMode="auto">
          <a:xfrm>
            <a:off x="1958977" y="4673605"/>
            <a:ext cx="1795463" cy="1471614"/>
          </a:xfrm>
          <a:custGeom>
            <a:avLst/>
            <a:gdLst>
              <a:gd name="T0" fmla="*/ 0 w 1131"/>
              <a:gd name="T1" fmla="*/ 0 h 927"/>
              <a:gd name="T2" fmla="*/ 123 w 1131"/>
              <a:gd name="T3" fmla="*/ 927 h 927"/>
              <a:gd name="T4" fmla="*/ 1131 w 1131"/>
              <a:gd name="T5" fmla="*/ 512 h 927"/>
              <a:gd name="T6" fmla="*/ 0 w 1131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1" h="927">
                <a:moveTo>
                  <a:pt x="0" y="0"/>
                </a:moveTo>
                <a:lnTo>
                  <a:pt x="123" y="927"/>
                </a:lnTo>
                <a:lnTo>
                  <a:pt x="1131" y="512"/>
                </a:lnTo>
                <a:lnTo>
                  <a:pt x="0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9"/>
          <p:cNvSpPr>
            <a:spLocks/>
          </p:cNvSpPr>
          <p:nvPr/>
        </p:nvSpPr>
        <p:spPr bwMode="auto">
          <a:xfrm>
            <a:off x="1958977" y="3975104"/>
            <a:ext cx="1795463" cy="1511301"/>
          </a:xfrm>
          <a:custGeom>
            <a:avLst/>
            <a:gdLst>
              <a:gd name="T0" fmla="*/ 440 w 1131"/>
              <a:gd name="T1" fmla="*/ 0 h 952"/>
              <a:gd name="T2" fmla="*/ 0 w 1131"/>
              <a:gd name="T3" fmla="*/ 440 h 952"/>
              <a:gd name="T4" fmla="*/ 1131 w 1131"/>
              <a:gd name="T5" fmla="*/ 952 h 952"/>
              <a:gd name="T6" fmla="*/ 440 w 1131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1" h="952">
                <a:moveTo>
                  <a:pt x="440" y="0"/>
                </a:moveTo>
                <a:lnTo>
                  <a:pt x="0" y="440"/>
                </a:lnTo>
                <a:lnTo>
                  <a:pt x="1131" y="952"/>
                </a:lnTo>
                <a:lnTo>
                  <a:pt x="44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0"/>
          <p:cNvSpPr>
            <a:spLocks/>
          </p:cNvSpPr>
          <p:nvPr/>
        </p:nvSpPr>
        <p:spPr bwMode="auto">
          <a:xfrm>
            <a:off x="2813052" y="842964"/>
            <a:ext cx="1104901" cy="1270001"/>
          </a:xfrm>
          <a:custGeom>
            <a:avLst/>
            <a:gdLst>
              <a:gd name="T0" fmla="*/ 0 w 696"/>
              <a:gd name="T1" fmla="*/ 0 h 800"/>
              <a:gd name="T2" fmla="*/ 353 w 696"/>
              <a:gd name="T3" fmla="*/ 800 h 800"/>
              <a:gd name="T4" fmla="*/ 696 w 696"/>
              <a:gd name="T5" fmla="*/ 113 h 800"/>
              <a:gd name="T6" fmla="*/ 0 w 696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800">
                <a:moveTo>
                  <a:pt x="0" y="0"/>
                </a:moveTo>
                <a:lnTo>
                  <a:pt x="353" y="800"/>
                </a:lnTo>
                <a:lnTo>
                  <a:pt x="696" y="113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1"/>
          <p:cNvSpPr>
            <a:spLocks/>
          </p:cNvSpPr>
          <p:nvPr/>
        </p:nvSpPr>
        <p:spPr bwMode="auto">
          <a:xfrm>
            <a:off x="3063878" y="3152778"/>
            <a:ext cx="950913" cy="1114426"/>
          </a:xfrm>
          <a:custGeom>
            <a:avLst/>
            <a:gdLst>
              <a:gd name="T0" fmla="*/ 343 w 599"/>
              <a:gd name="T1" fmla="*/ 0 h 702"/>
              <a:gd name="T2" fmla="*/ 0 w 599"/>
              <a:gd name="T3" fmla="*/ 159 h 702"/>
              <a:gd name="T4" fmla="*/ 599 w 599"/>
              <a:gd name="T5" fmla="*/ 702 h 702"/>
              <a:gd name="T6" fmla="*/ 343 w 599"/>
              <a:gd name="T7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702">
                <a:moveTo>
                  <a:pt x="343" y="0"/>
                </a:moveTo>
                <a:lnTo>
                  <a:pt x="0" y="159"/>
                </a:lnTo>
                <a:lnTo>
                  <a:pt x="599" y="702"/>
                </a:lnTo>
                <a:lnTo>
                  <a:pt x="343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2"/>
          <p:cNvSpPr>
            <a:spLocks/>
          </p:cNvSpPr>
          <p:nvPr/>
        </p:nvSpPr>
        <p:spPr bwMode="auto">
          <a:xfrm>
            <a:off x="2657477" y="3405191"/>
            <a:ext cx="1357313" cy="862013"/>
          </a:xfrm>
          <a:custGeom>
            <a:avLst/>
            <a:gdLst>
              <a:gd name="T0" fmla="*/ 256 w 855"/>
              <a:gd name="T1" fmla="*/ 0 h 543"/>
              <a:gd name="T2" fmla="*/ 0 w 855"/>
              <a:gd name="T3" fmla="*/ 359 h 543"/>
              <a:gd name="T4" fmla="*/ 855 w 855"/>
              <a:gd name="T5" fmla="*/ 543 h 543"/>
              <a:gd name="T6" fmla="*/ 256 w 855"/>
              <a:gd name="T7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543">
                <a:moveTo>
                  <a:pt x="256" y="0"/>
                </a:moveTo>
                <a:lnTo>
                  <a:pt x="0" y="359"/>
                </a:lnTo>
                <a:lnTo>
                  <a:pt x="855" y="543"/>
                </a:lnTo>
                <a:lnTo>
                  <a:pt x="256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3"/>
          <p:cNvSpPr>
            <a:spLocks/>
          </p:cNvSpPr>
          <p:nvPr/>
        </p:nvSpPr>
        <p:spPr bwMode="auto">
          <a:xfrm>
            <a:off x="2657477" y="3975104"/>
            <a:ext cx="1357313" cy="1511301"/>
          </a:xfrm>
          <a:custGeom>
            <a:avLst/>
            <a:gdLst>
              <a:gd name="T0" fmla="*/ 0 w 855"/>
              <a:gd name="T1" fmla="*/ 0 h 952"/>
              <a:gd name="T2" fmla="*/ 691 w 855"/>
              <a:gd name="T3" fmla="*/ 952 h 952"/>
              <a:gd name="T4" fmla="*/ 855 w 855"/>
              <a:gd name="T5" fmla="*/ 184 h 952"/>
              <a:gd name="T6" fmla="*/ 0 w 855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952">
                <a:moveTo>
                  <a:pt x="0" y="0"/>
                </a:moveTo>
                <a:lnTo>
                  <a:pt x="691" y="952"/>
                </a:lnTo>
                <a:lnTo>
                  <a:pt x="855" y="184"/>
                </a:lnTo>
                <a:lnTo>
                  <a:pt x="0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4"/>
          <p:cNvSpPr>
            <a:spLocks/>
          </p:cNvSpPr>
          <p:nvPr/>
        </p:nvSpPr>
        <p:spPr bwMode="auto">
          <a:xfrm>
            <a:off x="3373440" y="2112965"/>
            <a:ext cx="714375" cy="1039813"/>
          </a:xfrm>
          <a:custGeom>
            <a:avLst/>
            <a:gdLst>
              <a:gd name="T0" fmla="*/ 0 w 450"/>
              <a:gd name="T1" fmla="*/ 0 h 655"/>
              <a:gd name="T2" fmla="*/ 148 w 450"/>
              <a:gd name="T3" fmla="*/ 655 h 655"/>
              <a:gd name="T4" fmla="*/ 450 w 450"/>
              <a:gd name="T5" fmla="*/ 143 h 655"/>
              <a:gd name="T6" fmla="*/ 0 w 450"/>
              <a:gd name="T7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655">
                <a:moveTo>
                  <a:pt x="0" y="0"/>
                </a:moveTo>
                <a:lnTo>
                  <a:pt x="148" y="655"/>
                </a:lnTo>
                <a:lnTo>
                  <a:pt x="450" y="14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5"/>
          <p:cNvSpPr>
            <a:spLocks/>
          </p:cNvSpPr>
          <p:nvPr/>
        </p:nvSpPr>
        <p:spPr bwMode="auto">
          <a:xfrm>
            <a:off x="3373440" y="1022351"/>
            <a:ext cx="714375" cy="1317626"/>
          </a:xfrm>
          <a:custGeom>
            <a:avLst/>
            <a:gdLst>
              <a:gd name="T0" fmla="*/ 343 w 450"/>
              <a:gd name="T1" fmla="*/ 0 h 830"/>
              <a:gd name="T2" fmla="*/ 0 w 450"/>
              <a:gd name="T3" fmla="*/ 687 h 830"/>
              <a:gd name="T4" fmla="*/ 450 w 450"/>
              <a:gd name="T5" fmla="*/ 830 h 830"/>
              <a:gd name="T6" fmla="*/ 343 w 450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830">
                <a:moveTo>
                  <a:pt x="343" y="0"/>
                </a:moveTo>
                <a:lnTo>
                  <a:pt x="0" y="687"/>
                </a:lnTo>
                <a:lnTo>
                  <a:pt x="450" y="830"/>
                </a:lnTo>
                <a:lnTo>
                  <a:pt x="343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6"/>
          <p:cNvSpPr>
            <a:spLocks/>
          </p:cNvSpPr>
          <p:nvPr/>
        </p:nvSpPr>
        <p:spPr bwMode="auto">
          <a:xfrm>
            <a:off x="2154240" y="5486406"/>
            <a:ext cx="2016126" cy="1163639"/>
          </a:xfrm>
          <a:custGeom>
            <a:avLst/>
            <a:gdLst>
              <a:gd name="T0" fmla="*/ 1008 w 1270"/>
              <a:gd name="T1" fmla="*/ 0 h 733"/>
              <a:gd name="T2" fmla="*/ 0 w 1270"/>
              <a:gd name="T3" fmla="*/ 415 h 733"/>
              <a:gd name="T4" fmla="*/ 1270 w 1270"/>
              <a:gd name="T5" fmla="*/ 733 h 733"/>
              <a:gd name="T6" fmla="*/ 1008 w 1270"/>
              <a:gd name="T7" fmla="*/ 0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0" h="733">
                <a:moveTo>
                  <a:pt x="1008" y="0"/>
                </a:moveTo>
                <a:lnTo>
                  <a:pt x="0" y="415"/>
                </a:lnTo>
                <a:lnTo>
                  <a:pt x="1270" y="733"/>
                </a:lnTo>
                <a:lnTo>
                  <a:pt x="1008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7"/>
          <p:cNvSpPr>
            <a:spLocks/>
          </p:cNvSpPr>
          <p:nvPr/>
        </p:nvSpPr>
        <p:spPr bwMode="auto">
          <a:xfrm>
            <a:off x="23814" y="6145219"/>
            <a:ext cx="4146552" cy="708026"/>
          </a:xfrm>
          <a:custGeom>
            <a:avLst/>
            <a:gdLst>
              <a:gd name="T0" fmla="*/ 1342 w 2612"/>
              <a:gd name="T1" fmla="*/ 0 h 446"/>
              <a:gd name="T2" fmla="*/ 0 w 2612"/>
              <a:gd name="T3" fmla="*/ 446 h 446"/>
              <a:gd name="T4" fmla="*/ 2612 w 2612"/>
              <a:gd name="T5" fmla="*/ 318 h 446"/>
              <a:gd name="T6" fmla="*/ 1342 w 2612"/>
              <a:gd name="T7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2" h="446">
                <a:moveTo>
                  <a:pt x="1342" y="0"/>
                </a:moveTo>
                <a:lnTo>
                  <a:pt x="0" y="446"/>
                </a:lnTo>
                <a:lnTo>
                  <a:pt x="2612" y="318"/>
                </a:lnTo>
                <a:lnTo>
                  <a:pt x="1342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48"/>
          <p:cNvSpPr>
            <a:spLocks/>
          </p:cNvSpPr>
          <p:nvPr/>
        </p:nvSpPr>
        <p:spPr bwMode="auto">
          <a:xfrm>
            <a:off x="1" y="6650044"/>
            <a:ext cx="4170365" cy="211138"/>
          </a:xfrm>
          <a:custGeom>
            <a:avLst/>
            <a:gdLst>
              <a:gd name="T0" fmla="*/ 15 w 2627"/>
              <a:gd name="T1" fmla="*/ 128 h 133"/>
              <a:gd name="T2" fmla="*/ 0 w 2627"/>
              <a:gd name="T3" fmla="*/ 133 h 133"/>
              <a:gd name="T4" fmla="*/ 2627 w 2627"/>
              <a:gd name="T5" fmla="*/ 0 h 133"/>
              <a:gd name="T6" fmla="*/ 15 w 2627"/>
              <a:gd name="T7" fmla="*/ 12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27" h="133">
                <a:moveTo>
                  <a:pt x="15" y="128"/>
                </a:moveTo>
                <a:lnTo>
                  <a:pt x="0" y="133"/>
                </a:lnTo>
                <a:lnTo>
                  <a:pt x="2627" y="0"/>
                </a:lnTo>
                <a:lnTo>
                  <a:pt x="15" y="128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49"/>
          <p:cNvSpPr>
            <a:spLocks/>
          </p:cNvSpPr>
          <p:nvPr/>
        </p:nvSpPr>
        <p:spPr bwMode="auto">
          <a:xfrm>
            <a:off x="1463677" y="30163"/>
            <a:ext cx="2795589" cy="812801"/>
          </a:xfrm>
          <a:custGeom>
            <a:avLst/>
            <a:gdLst>
              <a:gd name="T0" fmla="*/ 0 w 1761"/>
              <a:gd name="T1" fmla="*/ 210 h 512"/>
              <a:gd name="T2" fmla="*/ 850 w 1761"/>
              <a:gd name="T3" fmla="*/ 512 h 512"/>
              <a:gd name="T4" fmla="*/ 1761 w 1761"/>
              <a:gd name="T5" fmla="*/ 0 h 512"/>
              <a:gd name="T6" fmla="*/ 0 w 1761"/>
              <a:gd name="T7" fmla="*/ 21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1" h="512">
                <a:moveTo>
                  <a:pt x="0" y="210"/>
                </a:moveTo>
                <a:lnTo>
                  <a:pt x="850" y="512"/>
                </a:lnTo>
                <a:lnTo>
                  <a:pt x="1761" y="0"/>
                </a:lnTo>
                <a:lnTo>
                  <a:pt x="0" y="21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0"/>
          <p:cNvSpPr>
            <a:spLocks/>
          </p:cNvSpPr>
          <p:nvPr/>
        </p:nvSpPr>
        <p:spPr bwMode="auto">
          <a:xfrm>
            <a:off x="2813052" y="30163"/>
            <a:ext cx="1446213" cy="992188"/>
          </a:xfrm>
          <a:custGeom>
            <a:avLst/>
            <a:gdLst>
              <a:gd name="T0" fmla="*/ 0 w 911"/>
              <a:gd name="T1" fmla="*/ 512 h 625"/>
              <a:gd name="T2" fmla="*/ 696 w 911"/>
              <a:gd name="T3" fmla="*/ 625 h 625"/>
              <a:gd name="T4" fmla="*/ 911 w 911"/>
              <a:gd name="T5" fmla="*/ 0 h 625"/>
              <a:gd name="T6" fmla="*/ 0 w 911"/>
              <a:gd name="T7" fmla="*/ 512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625">
                <a:moveTo>
                  <a:pt x="0" y="512"/>
                </a:moveTo>
                <a:lnTo>
                  <a:pt x="696" y="625"/>
                </a:lnTo>
                <a:lnTo>
                  <a:pt x="911" y="0"/>
                </a:lnTo>
                <a:lnTo>
                  <a:pt x="0" y="512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1"/>
          <p:cNvSpPr>
            <a:spLocks/>
          </p:cNvSpPr>
          <p:nvPr/>
        </p:nvSpPr>
        <p:spPr bwMode="auto">
          <a:xfrm>
            <a:off x="1" y="-1587"/>
            <a:ext cx="4259265" cy="365125"/>
          </a:xfrm>
          <a:custGeom>
            <a:avLst/>
            <a:gdLst>
              <a:gd name="T0" fmla="*/ 0 w 2683"/>
              <a:gd name="T1" fmla="*/ 0 h 230"/>
              <a:gd name="T2" fmla="*/ 922 w 2683"/>
              <a:gd name="T3" fmla="*/ 230 h 230"/>
              <a:gd name="T4" fmla="*/ 2683 w 2683"/>
              <a:gd name="T5" fmla="*/ 20 h 230"/>
              <a:gd name="T6" fmla="*/ 0 w 2683"/>
              <a:gd name="T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83" h="230">
                <a:moveTo>
                  <a:pt x="0" y="0"/>
                </a:moveTo>
                <a:lnTo>
                  <a:pt x="922" y="230"/>
                </a:lnTo>
                <a:lnTo>
                  <a:pt x="2683" y="20"/>
                </a:lnTo>
                <a:lnTo>
                  <a:pt x="0" y="0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2"/>
          <p:cNvSpPr>
            <a:spLocks/>
          </p:cNvSpPr>
          <p:nvPr/>
        </p:nvSpPr>
        <p:spPr bwMode="auto">
          <a:xfrm>
            <a:off x="3608390" y="3152778"/>
            <a:ext cx="935038" cy="1114426"/>
          </a:xfrm>
          <a:custGeom>
            <a:avLst/>
            <a:gdLst>
              <a:gd name="T0" fmla="*/ 0 w 589"/>
              <a:gd name="T1" fmla="*/ 0 h 702"/>
              <a:gd name="T2" fmla="*/ 256 w 589"/>
              <a:gd name="T3" fmla="*/ 702 h 702"/>
              <a:gd name="T4" fmla="*/ 589 w 589"/>
              <a:gd name="T5" fmla="*/ 374 h 702"/>
              <a:gd name="T6" fmla="*/ 0 w 589"/>
              <a:gd name="T7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9" h="702">
                <a:moveTo>
                  <a:pt x="0" y="0"/>
                </a:moveTo>
                <a:lnTo>
                  <a:pt x="256" y="702"/>
                </a:lnTo>
                <a:lnTo>
                  <a:pt x="589" y="374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3"/>
          <p:cNvSpPr>
            <a:spLocks/>
          </p:cNvSpPr>
          <p:nvPr/>
        </p:nvSpPr>
        <p:spPr bwMode="auto">
          <a:xfrm>
            <a:off x="3917953" y="1022351"/>
            <a:ext cx="771525" cy="1317626"/>
          </a:xfrm>
          <a:custGeom>
            <a:avLst/>
            <a:gdLst>
              <a:gd name="T0" fmla="*/ 0 w 486"/>
              <a:gd name="T1" fmla="*/ 0 h 830"/>
              <a:gd name="T2" fmla="*/ 107 w 486"/>
              <a:gd name="T3" fmla="*/ 830 h 830"/>
              <a:gd name="T4" fmla="*/ 486 w 486"/>
              <a:gd name="T5" fmla="*/ 451 h 830"/>
              <a:gd name="T6" fmla="*/ 0 w 486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6" h="830">
                <a:moveTo>
                  <a:pt x="0" y="0"/>
                </a:moveTo>
                <a:lnTo>
                  <a:pt x="107" y="830"/>
                </a:lnTo>
                <a:lnTo>
                  <a:pt x="486" y="451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4"/>
          <p:cNvSpPr>
            <a:spLocks/>
          </p:cNvSpPr>
          <p:nvPr/>
        </p:nvSpPr>
        <p:spPr bwMode="auto">
          <a:xfrm>
            <a:off x="4087816" y="1738315"/>
            <a:ext cx="838200" cy="1244601"/>
          </a:xfrm>
          <a:custGeom>
            <a:avLst/>
            <a:gdLst>
              <a:gd name="T0" fmla="*/ 379 w 528"/>
              <a:gd name="T1" fmla="*/ 0 h 784"/>
              <a:gd name="T2" fmla="*/ 0 w 528"/>
              <a:gd name="T3" fmla="*/ 379 h 784"/>
              <a:gd name="T4" fmla="*/ 528 w 528"/>
              <a:gd name="T5" fmla="*/ 784 h 784"/>
              <a:gd name="T6" fmla="*/ 379 w 528"/>
              <a:gd name="T7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8" h="784">
                <a:moveTo>
                  <a:pt x="379" y="0"/>
                </a:moveTo>
                <a:lnTo>
                  <a:pt x="0" y="379"/>
                </a:lnTo>
                <a:lnTo>
                  <a:pt x="528" y="784"/>
                </a:lnTo>
                <a:lnTo>
                  <a:pt x="379" y="0"/>
                </a:lnTo>
                <a:close/>
              </a:path>
            </a:pathLst>
          </a:cu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5"/>
          <p:cNvSpPr>
            <a:spLocks/>
          </p:cNvSpPr>
          <p:nvPr/>
        </p:nvSpPr>
        <p:spPr bwMode="auto">
          <a:xfrm>
            <a:off x="3608390" y="2339978"/>
            <a:ext cx="1317626" cy="812801"/>
          </a:xfrm>
          <a:custGeom>
            <a:avLst/>
            <a:gdLst>
              <a:gd name="T0" fmla="*/ 302 w 830"/>
              <a:gd name="T1" fmla="*/ 0 h 512"/>
              <a:gd name="T2" fmla="*/ 0 w 830"/>
              <a:gd name="T3" fmla="*/ 512 h 512"/>
              <a:gd name="T4" fmla="*/ 830 w 830"/>
              <a:gd name="T5" fmla="*/ 405 h 512"/>
              <a:gd name="T6" fmla="*/ 302 w 830"/>
              <a:gd name="T7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512">
                <a:moveTo>
                  <a:pt x="302" y="0"/>
                </a:moveTo>
                <a:lnTo>
                  <a:pt x="0" y="512"/>
                </a:lnTo>
                <a:lnTo>
                  <a:pt x="830" y="405"/>
                </a:lnTo>
                <a:lnTo>
                  <a:pt x="302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6"/>
          <p:cNvSpPr>
            <a:spLocks/>
          </p:cNvSpPr>
          <p:nvPr/>
        </p:nvSpPr>
        <p:spPr bwMode="auto">
          <a:xfrm>
            <a:off x="3608390" y="2982916"/>
            <a:ext cx="1317626" cy="763588"/>
          </a:xfrm>
          <a:custGeom>
            <a:avLst/>
            <a:gdLst>
              <a:gd name="T0" fmla="*/ 0 w 830"/>
              <a:gd name="T1" fmla="*/ 107 h 481"/>
              <a:gd name="T2" fmla="*/ 589 w 830"/>
              <a:gd name="T3" fmla="*/ 481 h 481"/>
              <a:gd name="T4" fmla="*/ 830 w 830"/>
              <a:gd name="T5" fmla="*/ 0 h 481"/>
              <a:gd name="T6" fmla="*/ 0 w 830"/>
              <a:gd name="T7" fmla="*/ 107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481">
                <a:moveTo>
                  <a:pt x="0" y="107"/>
                </a:moveTo>
                <a:lnTo>
                  <a:pt x="589" y="481"/>
                </a:lnTo>
                <a:lnTo>
                  <a:pt x="830" y="0"/>
                </a:lnTo>
                <a:lnTo>
                  <a:pt x="0" y="107"/>
                </a:lnTo>
                <a:close/>
              </a:path>
            </a:pathLst>
          </a:cu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7"/>
          <p:cNvSpPr>
            <a:spLocks/>
          </p:cNvSpPr>
          <p:nvPr/>
        </p:nvSpPr>
        <p:spPr bwMode="auto">
          <a:xfrm>
            <a:off x="3754440" y="5486406"/>
            <a:ext cx="1341438" cy="1163639"/>
          </a:xfrm>
          <a:custGeom>
            <a:avLst/>
            <a:gdLst>
              <a:gd name="T0" fmla="*/ 0 w 845"/>
              <a:gd name="T1" fmla="*/ 0 h 733"/>
              <a:gd name="T2" fmla="*/ 262 w 845"/>
              <a:gd name="T3" fmla="*/ 733 h 733"/>
              <a:gd name="T4" fmla="*/ 845 w 845"/>
              <a:gd name="T5" fmla="*/ 374 h 733"/>
              <a:gd name="T6" fmla="*/ 0 w 845"/>
              <a:gd name="T7" fmla="*/ 0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5" h="733">
                <a:moveTo>
                  <a:pt x="0" y="0"/>
                </a:moveTo>
                <a:lnTo>
                  <a:pt x="262" y="733"/>
                </a:lnTo>
                <a:lnTo>
                  <a:pt x="845" y="374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58"/>
          <p:cNvSpPr>
            <a:spLocks/>
          </p:cNvSpPr>
          <p:nvPr/>
        </p:nvSpPr>
        <p:spPr bwMode="auto">
          <a:xfrm>
            <a:off x="3754440" y="4267205"/>
            <a:ext cx="1341438" cy="1812927"/>
          </a:xfrm>
          <a:custGeom>
            <a:avLst/>
            <a:gdLst>
              <a:gd name="T0" fmla="*/ 164 w 845"/>
              <a:gd name="T1" fmla="*/ 0 h 1142"/>
              <a:gd name="T2" fmla="*/ 0 w 845"/>
              <a:gd name="T3" fmla="*/ 768 h 1142"/>
              <a:gd name="T4" fmla="*/ 845 w 845"/>
              <a:gd name="T5" fmla="*/ 1142 h 1142"/>
              <a:gd name="T6" fmla="*/ 164 w 845"/>
              <a:gd name="T7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5" h="1142">
                <a:moveTo>
                  <a:pt x="164" y="0"/>
                </a:moveTo>
                <a:lnTo>
                  <a:pt x="0" y="768"/>
                </a:lnTo>
                <a:lnTo>
                  <a:pt x="845" y="1142"/>
                </a:lnTo>
                <a:lnTo>
                  <a:pt x="164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59"/>
          <p:cNvSpPr>
            <a:spLocks/>
          </p:cNvSpPr>
          <p:nvPr/>
        </p:nvSpPr>
        <p:spPr bwMode="auto">
          <a:xfrm>
            <a:off x="3917953" y="30163"/>
            <a:ext cx="1527176" cy="1423989"/>
          </a:xfrm>
          <a:custGeom>
            <a:avLst/>
            <a:gdLst>
              <a:gd name="T0" fmla="*/ 215 w 962"/>
              <a:gd name="T1" fmla="*/ 0 h 897"/>
              <a:gd name="T2" fmla="*/ 0 w 962"/>
              <a:gd name="T3" fmla="*/ 625 h 897"/>
              <a:gd name="T4" fmla="*/ 962 w 962"/>
              <a:gd name="T5" fmla="*/ 897 h 897"/>
              <a:gd name="T6" fmla="*/ 215 w 962"/>
              <a:gd name="T7" fmla="*/ 0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2" h="897">
                <a:moveTo>
                  <a:pt x="215" y="0"/>
                </a:moveTo>
                <a:lnTo>
                  <a:pt x="0" y="625"/>
                </a:lnTo>
                <a:lnTo>
                  <a:pt x="962" y="897"/>
                </a:lnTo>
                <a:lnTo>
                  <a:pt x="215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0"/>
          <p:cNvSpPr>
            <a:spLocks/>
          </p:cNvSpPr>
          <p:nvPr/>
        </p:nvSpPr>
        <p:spPr bwMode="auto">
          <a:xfrm>
            <a:off x="3917953" y="1022351"/>
            <a:ext cx="1527176" cy="715963"/>
          </a:xfrm>
          <a:custGeom>
            <a:avLst/>
            <a:gdLst>
              <a:gd name="T0" fmla="*/ 0 w 962"/>
              <a:gd name="T1" fmla="*/ 0 h 451"/>
              <a:gd name="T2" fmla="*/ 486 w 962"/>
              <a:gd name="T3" fmla="*/ 451 h 451"/>
              <a:gd name="T4" fmla="*/ 962 w 962"/>
              <a:gd name="T5" fmla="*/ 272 h 451"/>
              <a:gd name="T6" fmla="*/ 0 w 962"/>
              <a:gd name="T7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2" h="451">
                <a:moveTo>
                  <a:pt x="0" y="0"/>
                </a:moveTo>
                <a:lnTo>
                  <a:pt x="486" y="451"/>
                </a:lnTo>
                <a:lnTo>
                  <a:pt x="962" y="27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1"/>
          <p:cNvSpPr>
            <a:spLocks/>
          </p:cNvSpPr>
          <p:nvPr/>
        </p:nvSpPr>
        <p:spPr bwMode="auto">
          <a:xfrm>
            <a:off x="4689478" y="1738315"/>
            <a:ext cx="877888" cy="1244601"/>
          </a:xfrm>
          <a:custGeom>
            <a:avLst/>
            <a:gdLst>
              <a:gd name="T0" fmla="*/ 0 w 553"/>
              <a:gd name="T1" fmla="*/ 0 h 784"/>
              <a:gd name="T2" fmla="*/ 149 w 553"/>
              <a:gd name="T3" fmla="*/ 784 h 784"/>
              <a:gd name="T4" fmla="*/ 553 w 553"/>
              <a:gd name="T5" fmla="*/ 369 h 784"/>
              <a:gd name="T6" fmla="*/ 0 w 553"/>
              <a:gd name="T7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784">
                <a:moveTo>
                  <a:pt x="0" y="0"/>
                </a:moveTo>
                <a:lnTo>
                  <a:pt x="149" y="784"/>
                </a:lnTo>
                <a:lnTo>
                  <a:pt x="553" y="369"/>
                </a:lnTo>
                <a:lnTo>
                  <a:pt x="0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2"/>
          <p:cNvSpPr>
            <a:spLocks/>
          </p:cNvSpPr>
          <p:nvPr/>
        </p:nvSpPr>
        <p:spPr bwMode="auto">
          <a:xfrm>
            <a:off x="4689478" y="1454152"/>
            <a:ext cx="877888" cy="869951"/>
          </a:xfrm>
          <a:custGeom>
            <a:avLst/>
            <a:gdLst>
              <a:gd name="T0" fmla="*/ 476 w 553"/>
              <a:gd name="T1" fmla="*/ 0 h 548"/>
              <a:gd name="T2" fmla="*/ 0 w 553"/>
              <a:gd name="T3" fmla="*/ 179 h 548"/>
              <a:gd name="T4" fmla="*/ 553 w 553"/>
              <a:gd name="T5" fmla="*/ 548 h 548"/>
              <a:gd name="T6" fmla="*/ 476 w 553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548">
                <a:moveTo>
                  <a:pt x="476" y="0"/>
                </a:moveTo>
                <a:lnTo>
                  <a:pt x="0" y="179"/>
                </a:lnTo>
                <a:lnTo>
                  <a:pt x="553" y="548"/>
                </a:lnTo>
                <a:lnTo>
                  <a:pt x="476" y="0"/>
                </a:lnTo>
                <a:close/>
              </a:path>
            </a:pathLst>
          </a:cu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3"/>
          <p:cNvSpPr>
            <a:spLocks/>
          </p:cNvSpPr>
          <p:nvPr/>
        </p:nvSpPr>
        <p:spPr bwMode="auto">
          <a:xfrm>
            <a:off x="4543428" y="2982916"/>
            <a:ext cx="1104901" cy="836613"/>
          </a:xfrm>
          <a:custGeom>
            <a:avLst/>
            <a:gdLst>
              <a:gd name="T0" fmla="*/ 241 w 696"/>
              <a:gd name="T1" fmla="*/ 0 h 527"/>
              <a:gd name="T2" fmla="*/ 0 w 696"/>
              <a:gd name="T3" fmla="*/ 481 h 527"/>
              <a:gd name="T4" fmla="*/ 696 w 696"/>
              <a:gd name="T5" fmla="*/ 527 h 527"/>
              <a:gd name="T6" fmla="*/ 241 w 696"/>
              <a:gd name="T7" fmla="*/ 0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527">
                <a:moveTo>
                  <a:pt x="241" y="0"/>
                </a:moveTo>
                <a:lnTo>
                  <a:pt x="0" y="481"/>
                </a:lnTo>
                <a:lnTo>
                  <a:pt x="696" y="527"/>
                </a:lnTo>
                <a:lnTo>
                  <a:pt x="241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4"/>
          <p:cNvSpPr>
            <a:spLocks/>
          </p:cNvSpPr>
          <p:nvPr/>
        </p:nvSpPr>
        <p:spPr bwMode="auto">
          <a:xfrm>
            <a:off x="4014790" y="4267205"/>
            <a:ext cx="1755776" cy="1812927"/>
          </a:xfrm>
          <a:custGeom>
            <a:avLst/>
            <a:gdLst>
              <a:gd name="T0" fmla="*/ 0 w 1106"/>
              <a:gd name="T1" fmla="*/ 0 h 1142"/>
              <a:gd name="T2" fmla="*/ 681 w 1106"/>
              <a:gd name="T3" fmla="*/ 1142 h 1142"/>
              <a:gd name="T4" fmla="*/ 1106 w 1106"/>
              <a:gd name="T5" fmla="*/ 246 h 1142"/>
              <a:gd name="T6" fmla="*/ 0 w 1106"/>
              <a:gd name="T7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6" h="1142">
                <a:moveTo>
                  <a:pt x="0" y="0"/>
                </a:moveTo>
                <a:lnTo>
                  <a:pt x="681" y="1142"/>
                </a:lnTo>
                <a:lnTo>
                  <a:pt x="1106" y="246"/>
                </a:lnTo>
                <a:lnTo>
                  <a:pt x="0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5"/>
          <p:cNvSpPr>
            <a:spLocks/>
          </p:cNvSpPr>
          <p:nvPr/>
        </p:nvSpPr>
        <p:spPr bwMode="auto">
          <a:xfrm>
            <a:off x="4014790" y="3746504"/>
            <a:ext cx="1755776" cy="911226"/>
          </a:xfrm>
          <a:custGeom>
            <a:avLst/>
            <a:gdLst>
              <a:gd name="T0" fmla="*/ 333 w 1106"/>
              <a:gd name="T1" fmla="*/ 0 h 574"/>
              <a:gd name="T2" fmla="*/ 0 w 1106"/>
              <a:gd name="T3" fmla="*/ 328 h 574"/>
              <a:gd name="T4" fmla="*/ 1106 w 1106"/>
              <a:gd name="T5" fmla="*/ 574 h 574"/>
              <a:gd name="T6" fmla="*/ 333 w 1106"/>
              <a:gd name="T7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6" h="574">
                <a:moveTo>
                  <a:pt x="333" y="0"/>
                </a:moveTo>
                <a:lnTo>
                  <a:pt x="0" y="328"/>
                </a:lnTo>
                <a:lnTo>
                  <a:pt x="1106" y="574"/>
                </a:lnTo>
                <a:lnTo>
                  <a:pt x="333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6"/>
          <p:cNvSpPr>
            <a:spLocks/>
          </p:cNvSpPr>
          <p:nvPr/>
        </p:nvSpPr>
        <p:spPr bwMode="auto">
          <a:xfrm>
            <a:off x="4543428" y="3746504"/>
            <a:ext cx="1227138" cy="911226"/>
          </a:xfrm>
          <a:custGeom>
            <a:avLst/>
            <a:gdLst>
              <a:gd name="T0" fmla="*/ 696 w 773"/>
              <a:gd name="T1" fmla="*/ 46 h 574"/>
              <a:gd name="T2" fmla="*/ 0 w 773"/>
              <a:gd name="T3" fmla="*/ 0 h 574"/>
              <a:gd name="T4" fmla="*/ 773 w 773"/>
              <a:gd name="T5" fmla="*/ 574 h 574"/>
              <a:gd name="T6" fmla="*/ 696 w 773"/>
              <a:gd name="T7" fmla="*/ 46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3" h="574">
                <a:moveTo>
                  <a:pt x="696" y="46"/>
                </a:moveTo>
                <a:lnTo>
                  <a:pt x="0" y="0"/>
                </a:lnTo>
                <a:lnTo>
                  <a:pt x="773" y="574"/>
                </a:lnTo>
                <a:lnTo>
                  <a:pt x="696" y="46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7"/>
          <p:cNvSpPr>
            <a:spLocks/>
          </p:cNvSpPr>
          <p:nvPr/>
        </p:nvSpPr>
        <p:spPr bwMode="auto">
          <a:xfrm>
            <a:off x="4170366" y="6080131"/>
            <a:ext cx="1616076" cy="757238"/>
          </a:xfrm>
          <a:custGeom>
            <a:avLst/>
            <a:gdLst>
              <a:gd name="T0" fmla="*/ 583 w 1018"/>
              <a:gd name="T1" fmla="*/ 0 h 477"/>
              <a:gd name="T2" fmla="*/ 0 w 1018"/>
              <a:gd name="T3" fmla="*/ 359 h 477"/>
              <a:gd name="T4" fmla="*/ 1018 w 1018"/>
              <a:gd name="T5" fmla="*/ 477 h 477"/>
              <a:gd name="T6" fmla="*/ 583 w 1018"/>
              <a:gd name="T7" fmla="*/ 0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8" h="477">
                <a:moveTo>
                  <a:pt x="583" y="0"/>
                </a:moveTo>
                <a:lnTo>
                  <a:pt x="0" y="359"/>
                </a:lnTo>
                <a:lnTo>
                  <a:pt x="1018" y="477"/>
                </a:lnTo>
                <a:lnTo>
                  <a:pt x="583" y="0"/>
                </a:lnTo>
                <a:close/>
              </a:path>
            </a:pathLst>
          </a:cu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68"/>
          <p:cNvSpPr>
            <a:spLocks/>
          </p:cNvSpPr>
          <p:nvPr/>
        </p:nvSpPr>
        <p:spPr bwMode="auto">
          <a:xfrm>
            <a:off x="4926016" y="2315865"/>
            <a:ext cx="966788" cy="763588"/>
          </a:xfrm>
          <a:custGeom>
            <a:avLst/>
            <a:gdLst>
              <a:gd name="T0" fmla="*/ 404 w 609"/>
              <a:gd name="T1" fmla="*/ 0 h 481"/>
              <a:gd name="T2" fmla="*/ 0 w 609"/>
              <a:gd name="T3" fmla="*/ 415 h 481"/>
              <a:gd name="T4" fmla="*/ 609 w 609"/>
              <a:gd name="T5" fmla="*/ 481 h 481"/>
              <a:gd name="T6" fmla="*/ 404 w 609"/>
              <a:gd name="T7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481">
                <a:moveTo>
                  <a:pt x="404" y="0"/>
                </a:moveTo>
                <a:lnTo>
                  <a:pt x="0" y="415"/>
                </a:lnTo>
                <a:lnTo>
                  <a:pt x="609" y="481"/>
                </a:lnTo>
                <a:lnTo>
                  <a:pt x="404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69"/>
          <p:cNvSpPr>
            <a:spLocks/>
          </p:cNvSpPr>
          <p:nvPr/>
        </p:nvSpPr>
        <p:spPr bwMode="auto">
          <a:xfrm>
            <a:off x="4926016" y="2974678"/>
            <a:ext cx="966788" cy="836613"/>
          </a:xfrm>
          <a:custGeom>
            <a:avLst/>
            <a:gdLst>
              <a:gd name="T0" fmla="*/ 0 w 609"/>
              <a:gd name="T1" fmla="*/ 0 h 527"/>
              <a:gd name="T2" fmla="*/ 455 w 609"/>
              <a:gd name="T3" fmla="*/ 527 h 527"/>
              <a:gd name="T4" fmla="*/ 609 w 609"/>
              <a:gd name="T5" fmla="*/ 66 h 527"/>
              <a:gd name="T6" fmla="*/ 0 w 609"/>
              <a:gd name="T7" fmla="*/ 0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527">
                <a:moveTo>
                  <a:pt x="0" y="0"/>
                </a:moveTo>
                <a:lnTo>
                  <a:pt x="455" y="527"/>
                </a:lnTo>
                <a:lnTo>
                  <a:pt x="609" y="66"/>
                </a:lnTo>
                <a:lnTo>
                  <a:pt x="0" y="0"/>
                </a:lnTo>
                <a:close/>
              </a:path>
            </a:pathLst>
          </a:cu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0"/>
          <p:cNvSpPr>
            <a:spLocks/>
          </p:cNvSpPr>
          <p:nvPr/>
        </p:nvSpPr>
        <p:spPr bwMode="auto">
          <a:xfrm>
            <a:off x="5445129" y="1454152"/>
            <a:ext cx="723900" cy="869951"/>
          </a:xfrm>
          <a:custGeom>
            <a:avLst/>
            <a:gdLst>
              <a:gd name="T0" fmla="*/ 0 w 456"/>
              <a:gd name="T1" fmla="*/ 0 h 548"/>
              <a:gd name="T2" fmla="*/ 77 w 456"/>
              <a:gd name="T3" fmla="*/ 548 h 548"/>
              <a:gd name="T4" fmla="*/ 456 w 456"/>
              <a:gd name="T5" fmla="*/ 333 h 548"/>
              <a:gd name="T6" fmla="*/ 0 w 456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548">
                <a:moveTo>
                  <a:pt x="0" y="0"/>
                </a:moveTo>
                <a:lnTo>
                  <a:pt x="77" y="548"/>
                </a:lnTo>
                <a:lnTo>
                  <a:pt x="456" y="333"/>
                </a:lnTo>
                <a:lnTo>
                  <a:pt x="0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1"/>
          <p:cNvSpPr>
            <a:spLocks/>
          </p:cNvSpPr>
          <p:nvPr/>
        </p:nvSpPr>
        <p:spPr bwMode="auto">
          <a:xfrm>
            <a:off x="5567366" y="1982790"/>
            <a:ext cx="601663" cy="1104901"/>
          </a:xfrm>
          <a:custGeom>
            <a:avLst/>
            <a:gdLst>
              <a:gd name="T0" fmla="*/ 0 w 379"/>
              <a:gd name="T1" fmla="*/ 215 h 696"/>
              <a:gd name="T2" fmla="*/ 205 w 379"/>
              <a:gd name="T3" fmla="*/ 696 h 696"/>
              <a:gd name="T4" fmla="*/ 379 w 379"/>
              <a:gd name="T5" fmla="*/ 0 h 696"/>
              <a:gd name="T6" fmla="*/ 0 w 379"/>
              <a:gd name="T7" fmla="*/ 215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696">
                <a:moveTo>
                  <a:pt x="0" y="215"/>
                </a:moveTo>
                <a:lnTo>
                  <a:pt x="205" y="696"/>
                </a:lnTo>
                <a:lnTo>
                  <a:pt x="379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72"/>
          <p:cNvSpPr>
            <a:spLocks/>
          </p:cNvSpPr>
          <p:nvPr/>
        </p:nvSpPr>
        <p:spPr bwMode="auto">
          <a:xfrm>
            <a:off x="4259266" y="30163"/>
            <a:ext cx="2039939" cy="1423989"/>
          </a:xfrm>
          <a:custGeom>
            <a:avLst/>
            <a:gdLst>
              <a:gd name="T0" fmla="*/ 0 w 1285"/>
              <a:gd name="T1" fmla="*/ 0 h 897"/>
              <a:gd name="T2" fmla="*/ 747 w 1285"/>
              <a:gd name="T3" fmla="*/ 897 h 897"/>
              <a:gd name="T4" fmla="*/ 1285 w 1285"/>
              <a:gd name="T5" fmla="*/ 82 h 897"/>
              <a:gd name="T6" fmla="*/ 0 w 1285"/>
              <a:gd name="T7" fmla="*/ 0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5" h="897">
                <a:moveTo>
                  <a:pt x="0" y="0"/>
                </a:moveTo>
                <a:lnTo>
                  <a:pt x="747" y="897"/>
                </a:lnTo>
                <a:lnTo>
                  <a:pt x="1285" y="82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73"/>
          <p:cNvSpPr>
            <a:spLocks/>
          </p:cNvSpPr>
          <p:nvPr/>
        </p:nvSpPr>
        <p:spPr bwMode="auto">
          <a:xfrm>
            <a:off x="5648329" y="3558878"/>
            <a:ext cx="723900" cy="1090614"/>
          </a:xfrm>
          <a:custGeom>
            <a:avLst/>
            <a:gdLst>
              <a:gd name="T0" fmla="*/ 0 w 456"/>
              <a:gd name="T1" fmla="*/ 159 h 687"/>
              <a:gd name="T2" fmla="*/ 77 w 456"/>
              <a:gd name="T3" fmla="*/ 687 h 687"/>
              <a:gd name="T4" fmla="*/ 456 w 456"/>
              <a:gd name="T5" fmla="*/ 0 h 687"/>
              <a:gd name="T6" fmla="*/ 0 w 456"/>
              <a:gd name="T7" fmla="*/ 159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687">
                <a:moveTo>
                  <a:pt x="0" y="159"/>
                </a:moveTo>
                <a:lnTo>
                  <a:pt x="77" y="687"/>
                </a:lnTo>
                <a:lnTo>
                  <a:pt x="456" y="0"/>
                </a:lnTo>
                <a:lnTo>
                  <a:pt x="0" y="159"/>
                </a:lnTo>
                <a:close/>
              </a:path>
            </a:pathLst>
          </a:cu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74"/>
          <p:cNvSpPr>
            <a:spLocks/>
          </p:cNvSpPr>
          <p:nvPr/>
        </p:nvSpPr>
        <p:spPr bwMode="auto">
          <a:xfrm>
            <a:off x="5648329" y="3079453"/>
            <a:ext cx="723900" cy="731838"/>
          </a:xfrm>
          <a:custGeom>
            <a:avLst/>
            <a:gdLst>
              <a:gd name="T0" fmla="*/ 154 w 456"/>
              <a:gd name="T1" fmla="*/ 0 h 461"/>
              <a:gd name="T2" fmla="*/ 0 w 456"/>
              <a:gd name="T3" fmla="*/ 461 h 461"/>
              <a:gd name="T4" fmla="*/ 456 w 456"/>
              <a:gd name="T5" fmla="*/ 302 h 461"/>
              <a:gd name="T6" fmla="*/ 154 w 456"/>
              <a:gd name="T7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461">
                <a:moveTo>
                  <a:pt x="154" y="0"/>
                </a:moveTo>
                <a:lnTo>
                  <a:pt x="0" y="461"/>
                </a:lnTo>
                <a:lnTo>
                  <a:pt x="456" y="302"/>
                </a:lnTo>
                <a:lnTo>
                  <a:pt x="154" y="0"/>
                </a:lnTo>
                <a:close/>
              </a:path>
            </a:pathLst>
          </a:cu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75"/>
          <p:cNvSpPr>
            <a:spLocks/>
          </p:cNvSpPr>
          <p:nvPr/>
        </p:nvSpPr>
        <p:spPr bwMode="auto">
          <a:xfrm>
            <a:off x="5095879" y="4657730"/>
            <a:ext cx="1520826" cy="1422401"/>
          </a:xfrm>
          <a:custGeom>
            <a:avLst/>
            <a:gdLst>
              <a:gd name="T0" fmla="*/ 425 w 958"/>
              <a:gd name="T1" fmla="*/ 0 h 896"/>
              <a:gd name="T2" fmla="*/ 0 w 958"/>
              <a:gd name="T3" fmla="*/ 896 h 896"/>
              <a:gd name="T4" fmla="*/ 958 w 958"/>
              <a:gd name="T5" fmla="*/ 635 h 896"/>
              <a:gd name="T6" fmla="*/ 425 w 958"/>
              <a:gd name="T7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896">
                <a:moveTo>
                  <a:pt x="425" y="0"/>
                </a:moveTo>
                <a:lnTo>
                  <a:pt x="0" y="896"/>
                </a:lnTo>
                <a:lnTo>
                  <a:pt x="958" y="635"/>
                </a:lnTo>
                <a:lnTo>
                  <a:pt x="425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76"/>
          <p:cNvSpPr>
            <a:spLocks/>
          </p:cNvSpPr>
          <p:nvPr/>
        </p:nvSpPr>
        <p:spPr bwMode="auto">
          <a:xfrm>
            <a:off x="5095879" y="5665793"/>
            <a:ext cx="1520826" cy="1171576"/>
          </a:xfrm>
          <a:custGeom>
            <a:avLst/>
            <a:gdLst>
              <a:gd name="T0" fmla="*/ 0 w 958"/>
              <a:gd name="T1" fmla="*/ 261 h 738"/>
              <a:gd name="T2" fmla="*/ 435 w 958"/>
              <a:gd name="T3" fmla="*/ 738 h 738"/>
              <a:gd name="T4" fmla="*/ 958 w 958"/>
              <a:gd name="T5" fmla="*/ 0 h 738"/>
              <a:gd name="T6" fmla="*/ 0 w 958"/>
              <a:gd name="T7" fmla="*/ 261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738">
                <a:moveTo>
                  <a:pt x="0" y="261"/>
                </a:moveTo>
                <a:lnTo>
                  <a:pt x="435" y="738"/>
                </a:lnTo>
                <a:lnTo>
                  <a:pt x="958" y="0"/>
                </a:lnTo>
                <a:lnTo>
                  <a:pt x="0" y="261"/>
                </a:lnTo>
                <a:close/>
              </a:path>
            </a:pathLst>
          </a:cu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77"/>
          <p:cNvSpPr>
            <a:spLocks/>
          </p:cNvSpPr>
          <p:nvPr/>
        </p:nvSpPr>
        <p:spPr bwMode="auto">
          <a:xfrm>
            <a:off x="5786441" y="5665793"/>
            <a:ext cx="869950" cy="1171576"/>
          </a:xfrm>
          <a:custGeom>
            <a:avLst/>
            <a:gdLst>
              <a:gd name="T0" fmla="*/ 523 w 548"/>
              <a:gd name="T1" fmla="*/ 0 h 738"/>
              <a:gd name="T2" fmla="*/ 0 w 548"/>
              <a:gd name="T3" fmla="*/ 738 h 738"/>
              <a:gd name="T4" fmla="*/ 548 w 548"/>
              <a:gd name="T5" fmla="*/ 558 h 738"/>
              <a:gd name="T6" fmla="*/ 523 w 548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738">
                <a:moveTo>
                  <a:pt x="523" y="0"/>
                </a:moveTo>
                <a:lnTo>
                  <a:pt x="0" y="738"/>
                </a:lnTo>
                <a:lnTo>
                  <a:pt x="548" y="558"/>
                </a:lnTo>
                <a:lnTo>
                  <a:pt x="523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78"/>
          <p:cNvSpPr>
            <a:spLocks/>
          </p:cNvSpPr>
          <p:nvPr/>
        </p:nvSpPr>
        <p:spPr bwMode="auto">
          <a:xfrm>
            <a:off x="5892804" y="1982790"/>
            <a:ext cx="869950" cy="1104901"/>
          </a:xfrm>
          <a:custGeom>
            <a:avLst/>
            <a:gdLst>
              <a:gd name="T0" fmla="*/ 174 w 548"/>
              <a:gd name="T1" fmla="*/ 0 h 696"/>
              <a:gd name="T2" fmla="*/ 0 w 548"/>
              <a:gd name="T3" fmla="*/ 696 h 696"/>
              <a:gd name="T4" fmla="*/ 548 w 548"/>
              <a:gd name="T5" fmla="*/ 414 h 696"/>
              <a:gd name="T6" fmla="*/ 174 w 548"/>
              <a:gd name="T7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696">
                <a:moveTo>
                  <a:pt x="174" y="0"/>
                </a:moveTo>
                <a:lnTo>
                  <a:pt x="0" y="696"/>
                </a:lnTo>
                <a:lnTo>
                  <a:pt x="548" y="414"/>
                </a:lnTo>
                <a:lnTo>
                  <a:pt x="174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79"/>
          <p:cNvSpPr>
            <a:spLocks/>
          </p:cNvSpPr>
          <p:nvPr/>
        </p:nvSpPr>
        <p:spPr bwMode="auto">
          <a:xfrm>
            <a:off x="5892804" y="2631778"/>
            <a:ext cx="869950" cy="927101"/>
          </a:xfrm>
          <a:custGeom>
            <a:avLst/>
            <a:gdLst>
              <a:gd name="T0" fmla="*/ 0 w 548"/>
              <a:gd name="T1" fmla="*/ 282 h 584"/>
              <a:gd name="T2" fmla="*/ 302 w 548"/>
              <a:gd name="T3" fmla="*/ 584 h 584"/>
              <a:gd name="T4" fmla="*/ 548 w 548"/>
              <a:gd name="T5" fmla="*/ 0 h 584"/>
              <a:gd name="T6" fmla="*/ 0 w 548"/>
              <a:gd name="T7" fmla="*/ 282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584">
                <a:moveTo>
                  <a:pt x="0" y="282"/>
                </a:moveTo>
                <a:lnTo>
                  <a:pt x="302" y="584"/>
                </a:lnTo>
                <a:lnTo>
                  <a:pt x="548" y="0"/>
                </a:lnTo>
                <a:lnTo>
                  <a:pt x="0" y="282"/>
                </a:lnTo>
                <a:close/>
              </a:path>
            </a:pathLst>
          </a:cu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80"/>
          <p:cNvSpPr>
            <a:spLocks/>
          </p:cNvSpPr>
          <p:nvPr/>
        </p:nvSpPr>
        <p:spPr bwMode="auto">
          <a:xfrm>
            <a:off x="5445129" y="1160464"/>
            <a:ext cx="1479551" cy="822326"/>
          </a:xfrm>
          <a:custGeom>
            <a:avLst/>
            <a:gdLst>
              <a:gd name="T0" fmla="*/ 0 w 932"/>
              <a:gd name="T1" fmla="*/ 185 h 518"/>
              <a:gd name="T2" fmla="*/ 456 w 932"/>
              <a:gd name="T3" fmla="*/ 518 h 518"/>
              <a:gd name="T4" fmla="*/ 932 w 932"/>
              <a:gd name="T5" fmla="*/ 0 h 518"/>
              <a:gd name="T6" fmla="*/ 0 w 932"/>
              <a:gd name="T7" fmla="*/ 18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518">
                <a:moveTo>
                  <a:pt x="0" y="185"/>
                </a:moveTo>
                <a:lnTo>
                  <a:pt x="456" y="518"/>
                </a:lnTo>
                <a:lnTo>
                  <a:pt x="932" y="0"/>
                </a:lnTo>
                <a:lnTo>
                  <a:pt x="0" y="185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81"/>
          <p:cNvSpPr>
            <a:spLocks/>
          </p:cNvSpPr>
          <p:nvPr/>
        </p:nvSpPr>
        <p:spPr bwMode="auto">
          <a:xfrm>
            <a:off x="5445129" y="160338"/>
            <a:ext cx="1479551" cy="1293814"/>
          </a:xfrm>
          <a:custGeom>
            <a:avLst/>
            <a:gdLst>
              <a:gd name="T0" fmla="*/ 538 w 932"/>
              <a:gd name="T1" fmla="*/ 0 h 815"/>
              <a:gd name="T2" fmla="*/ 0 w 932"/>
              <a:gd name="T3" fmla="*/ 815 h 815"/>
              <a:gd name="T4" fmla="*/ 932 w 932"/>
              <a:gd name="T5" fmla="*/ 630 h 815"/>
              <a:gd name="T6" fmla="*/ 538 w 932"/>
              <a:gd name="T7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815">
                <a:moveTo>
                  <a:pt x="538" y="0"/>
                </a:moveTo>
                <a:lnTo>
                  <a:pt x="0" y="815"/>
                </a:lnTo>
                <a:lnTo>
                  <a:pt x="932" y="630"/>
                </a:lnTo>
                <a:lnTo>
                  <a:pt x="538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82"/>
          <p:cNvSpPr>
            <a:spLocks/>
          </p:cNvSpPr>
          <p:nvPr/>
        </p:nvSpPr>
        <p:spPr bwMode="auto">
          <a:xfrm>
            <a:off x="5770566" y="3558878"/>
            <a:ext cx="1268413" cy="1147764"/>
          </a:xfrm>
          <a:custGeom>
            <a:avLst/>
            <a:gdLst>
              <a:gd name="T0" fmla="*/ 379 w 799"/>
              <a:gd name="T1" fmla="*/ 0 h 723"/>
              <a:gd name="T2" fmla="*/ 0 w 799"/>
              <a:gd name="T3" fmla="*/ 687 h 723"/>
              <a:gd name="T4" fmla="*/ 799 w 799"/>
              <a:gd name="T5" fmla="*/ 723 h 723"/>
              <a:gd name="T6" fmla="*/ 379 w 799"/>
              <a:gd name="T7" fmla="*/ 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9" h="723">
                <a:moveTo>
                  <a:pt x="379" y="0"/>
                </a:moveTo>
                <a:lnTo>
                  <a:pt x="0" y="687"/>
                </a:lnTo>
                <a:lnTo>
                  <a:pt x="799" y="723"/>
                </a:lnTo>
                <a:lnTo>
                  <a:pt x="37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83"/>
          <p:cNvSpPr>
            <a:spLocks/>
          </p:cNvSpPr>
          <p:nvPr/>
        </p:nvSpPr>
        <p:spPr bwMode="auto">
          <a:xfrm>
            <a:off x="5770566" y="4657730"/>
            <a:ext cx="1268413" cy="1008063"/>
          </a:xfrm>
          <a:custGeom>
            <a:avLst/>
            <a:gdLst>
              <a:gd name="T0" fmla="*/ 0 w 799"/>
              <a:gd name="T1" fmla="*/ 0 h 635"/>
              <a:gd name="T2" fmla="*/ 533 w 799"/>
              <a:gd name="T3" fmla="*/ 635 h 635"/>
              <a:gd name="T4" fmla="*/ 799 w 799"/>
              <a:gd name="T5" fmla="*/ 36 h 635"/>
              <a:gd name="T6" fmla="*/ 0 w 799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9" h="635">
                <a:moveTo>
                  <a:pt x="0" y="0"/>
                </a:moveTo>
                <a:lnTo>
                  <a:pt x="533" y="635"/>
                </a:lnTo>
                <a:lnTo>
                  <a:pt x="799" y="36"/>
                </a:lnTo>
                <a:lnTo>
                  <a:pt x="0" y="0"/>
                </a:lnTo>
                <a:close/>
              </a:path>
            </a:pathLst>
          </a:cu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84"/>
          <p:cNvSpPr>
            <a:spLocks/>
          </p:cNvSpPr>
          <p:nvPr/>
        </p:nvSpPr>
        <p:spPr bwMode="auto">
          <a:xfrm>
            <a:off x="6169029" y="1982790"/>
            <a:ext cx="1479551" cy="657226"/>
          </a:xfrm>
          <a:custGeom>
            <a:avLst/>
            <a:gdLst>
              <a:gd name="T0" fmla="*/ 0 w 932"/>
              <a:gd name="T1" fmla="*/ 0 h 414"/>
              <a:gd name="T2" fmla="*/ 374 w 932"/>
              <a:gd name="T3" fmla="*/ 414 h 414"/>
              <a:gd name="T4" fmla="*/ 932 w 932"/>
              <a:gd name="T5" fmla="*/ 30 h 414"/>
              <a:gd name="T6" fmla="*/ 0 w 932"/>
              <a:gd name="T7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414">
                <a:moveTo>
                  <a:pt x="0" y="0"/>
                </a:moveTo>
                <a:lnTo>
                  <a:pt x="374" y="414"/>
                </a:lnTo>
                <a:lnTo>
                  <a:pt x="932" y="30"/>
                </a:lnTo>
                <a:lnTo>
                  <a:pt x="0" y="0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85"/>
          <p:cNvSpPr>
            <a:spLocks/>
          </p:cNvSpPr>
          <p:nvPr/>
        </p:nvSpPr>
        <p:spPr bwMode="auto">
          <a:xfrm>
            <a:off x="6169029" y="1160464"/>
            <a:ext cx="1479551" cy="869951"/>
          </a:xfrm>
          <a:custGeom>
            <a:avLst/>
            <a:gdLst>
              <a:gd name="T0" fmla="*/ 476 w 932"/>
              <a:gd name="T1" fmla="*/ 0 h 548"/>
              <a:gd name="T2" fmla="*/ 0 w 932"/>
              <a:gd name="T3" fmla="*/ 518 h 548"/>
              <a:gd name="T4" fmla="*/ 932 w 932"/>
              <a:gd name="T5" fmla="*/ 548 h 548"/>
              <a:gd name="T6" fmla="*/ 476 w 932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548">
                <a:moveTo>
                  <a:pt x="476" y="0"/>
                </a:moveTo>
                <a:lnTo>
                  <a:pt x="0" y="518"/>
                </a:lnTo>
                <a:lnTo>
                  <a:pt x="932" y="548"/>
                </a:lnTo>
                <a:lnTo>
                  <a:pt x="476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86"/>
          <p:cNvSpPr>
            <a:spLocks/>
          </p:cNvSpPr>
          <p:nvPr/>
        </p:nvSpPr>
        <p:spPr bwMode="auto">
          <a:xfrm>
            <a:off x="6762754" y="2030415"/>
            <a:ext cx="1104901" cy="1643064"/>
          </a:xfrm>
          <a:custGeom>
            <a:avLst/>
            <a:gdLst>
              <a:gd name="T0" fmla="*/ 558 w 696"/>
              <a:gd name="T1" fmla="*/ 0 h 1035"/>
              <a:gd name="T2" fmla="*/ 0 w 696"/>
              <a:gd name="T3" fmla="*/ 384 h 1035"/>
              <a:gd name="T4" fmla="*/ 696 w 696"/>
              <a:gd name="T5" fmla="*/ 1035 h 1035"/>
              <a:gd name="T6" fmla="*/ 558 w 696"/>
              <a:gd name="T7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1035">
                <a:moveTo>
                  <a:pt x="558" y="0"/>
                </a:moveTo>
                <a:lnTo>
                  <a:pt x="0" y="384"/>
                </a:lnTo>
                <a:lnTo>
                  <a:pt x="696" y="1035"/>
                </a:lnTo>
                <a:lnTo>
                  <a:pt x="558" y="0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87"/>
          <p:cNvSpPr>
            <a:spLocks/>
          </p:cNvSpPr>
          <p:nvPr/>
        </p:nvSpPr>
        <p:spPr bwMode="auto">
          <a:xfrm>
            <a:off x="6372229" y="2631778"/>
            <a:ext cx="1495426" cy="1033463"/>
          </a:xfrm>
          <a:custGeom>
            <a:avLst/>
            <a:gdLst>
              <a:gd name="T0" fmla="*/ 246 w 942"/>
              <a:gd name="T1" fmla="*/ 0 h 651"/>
              <a:gd name="T2" fmla="*/ 0 w 942"/>
              <a:gd name="T3" fmla="*/ 584 h 651"/>
              <a:gd name="T4" fmla="*/ 942 w 942"/>
              <a:gd name="T5" fmla="*/ 651 h 651"/>
              <a:gd name="T6" fmla="*/ 246 w 942"/>
              <a:gd name="T7" fmla="*/ 0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651">
                <a:moveTo>
                  <a:pt x="246" y="0"/>
                </a:moveTo>
                <a:lnTo>
                  <a:pt x="0" y="584"/>
                </a:lnTo>
                <a:lnTo>
                  <a:pt x="942" y="651"/>
                </a:lnTo>
                <a:lnTo>
                  <a:pt x="246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88"/>
          <p:cNvSpPr>
            <a:spLocks/>
          </p:cNvSpPr>
          <p:nvPr/>
        </p:nvSpPr>
        <p:spPr bwMode="auto">
          <a:xfrm>
            <a:off x="6372229" y="3558878"/>
            <a:ext cx="1495426" cy="1147764"/>
          </a:xfrm>
          <a:custGeom>
            <a:avLst/>
            <a:gdLst>
              <a:gd name="T0" fmla="*/ 0 w 942"/>
              <a:gd name="T1" fmla="*/ 0 h 723"/>
              <a:gd name="T2" fmla="*/ 420 w 942"/>
              <a:gd name="T3" fmla="*/ 723 h 723"/>
              <a:gd name="T4" fmla="*/ 942 w 942"/>
              <a:gd name="T5" fmla="*/ 67 h 723"/>
              <a:gd name="T6" fmla="*/ 0 w 942"/>
              <a:gd name="T7" fmla="*/ 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723">
                <a:moveTo>
                  <a:pt x="0" y="0"/>
                </a:moveTo>
                <a:lnTo>
                  <a:pt x="420" y="723"/>
                </a:lnTo>
                <a:lnTo>
                  <a:pt x="942" y="67"/>
                </a:lnTo>
                <a:lnTo>
                  <a:pt x="0" y="0"/>
                </a:lnTo>
                <a:close/>
              </a:path>
            </a:pathLst>
          </a:cu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89"/>
          <p:cNvSpPr>
            <a:spLocks/>
          </p:cNvSpPr>
          <p:nvPr/>
        </p:nvSpPr>
        <p:spPr bwMode="auto">
          <a:xfrm>
            <a:off x="7038979" y="3673479"/>
            <a:ext cx="958850" cy="1682752"/>
          </a:xfrm>
          <a:custGeom>
            <a:avLst/>
            <a:gdLst>
              <a:gd name="T0" fmla="*/ 522 w 604"/>
              <a:gd name="T1" fmla="*/ 0 h 1060"/>
              <a:gd name="T2" fmla="*/ 0 w 604"/>
              <a:gd name="T3" fmla="*/ 656 h 1060"/>
              <a:gd name="T4" fmla="*/ 604 w 604"/>
              <a:gd name="T5" fmla="*/ 1060 h 1060"/>
              <a:gd name="T6" fmla="*/ 522 w 604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4" h="1060">
                <a:moveTo>
                  <a:pt x="522" y="0"/>
                </a:moveTo>
                <a:lnTo>
                  <a:pt x="0" y="656"/>
                </a:lnTo>
                <a:lnTo>
                  <a:pt x="604" y="1060"/>
                </a:lnTo>
                <a:lnTo>
                  <a:pt x="522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90"/>
          <p:cNvSpPr>
            <a:spLocks/>
          </p:cNvSpPr>
          <p:nvPr/>
        </p:nvSpPr>
        <p:spPr bwMode="auto">
          <a:xfrm>
            <a:off x="6616704" y="4714880"/>
            <a:ext cx="1381126" cy="950913"/>
          </a:xfrm>
          <a:custGeom>
            <a:avLst/>
            <a:gdLst>
              <a:gd name="T0" fmla="*/ 266 w 870"/>
              <a:gd name="T1" fmla="*/ 0 h 599"/>
              <a:gd name="T2" fmla="*/ 0 w 870"/>
              <a:gd name="T3" fmla="*/ 599 h 599"/>
              <a:gd name="T4" fmla="*/ 870 w 870"/>
              <a:gd name="T5" fmla="*/ 404 h 599"/>
              <a:gd name="T6" fmla="*/ 266 w 870"/>
              <a:gd name="T7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0" h="599">
                <a:moveTo>
                  <a:pt x="266" y="0"/>
                </a:moveTo>
                <a:lnTo>
                  <a:pt x="0" y="599"/>
                </a:lnTo>
                <a:lnTo>
                  <a:pt x="870" y="404"/>
                </a:lnTo>
                <a:lnTo>
                  <a:pt x="266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91"/>
          <p:cNvSpPr>
            <a:spLocks/>
          </p:cNvSpPr>
          <p:nvPr/>
        </p:nvSpPr>
        <p:spPr bwMode="auto">
          <a:xfrm>
            <a:off x="6616704" y="5665793"/>
            <a:ext cx="1446213" cy="885826"/>
          </a:xfrm>
          <a:custGeom>
            <a:avLst/>
            <a:gdLst>
              <a:gd name="T0" fmla="*/ 0 w 911"/>
              <a:gd name="T1" fmla="*/ 0 h 558"/>
              <a:gd name="T2" fmla="*/ 25 w 911"/>
              <a:gd name="T3" fmla="*/ 558 h 558"/>
              <a:gd name="T4" fmla="*/ 911 w 911"/>
              <a:gd name="T5" fmla="*/ 400 h 558"/>
              <a:gd name="T6" fmla="*/ 0 w 911"/>
              <a:gd name="T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558">
                <a:moveTo>
                  <a:pt x="0" y="0"/>
                </a:moveTo>
                <a:lnTo>
                  <a:pt x="25" y="558"/>
                </a:lnTo>
                <a:lnTo>
                  <a:pt x="911" y="400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92"/>
          <p:cNvSpPr>
            <a:spLocks/>
          </p:cNvSpPr>
          <p:nvPr/>
        </p:nvSpPr>
        <p:spPr bwMode="auto">
          <a:xfrm>
            <a:off x="6616704" y="5356231"/>
            <a:ext cx="1446213" cy="944563"/>
          </a:xfrm>
          <a:custGeom>
            <a:avLst/>
            <a:gdLst>
              <a:gd name="T0" fmla="*/ 870 w 911"/>
              <a:gd name="T1" fmla="*/ 0 h 595"/>
              <a:gd name="T2" fmla="*/ 0 w 911"/>
              <a:gd name="T3" fmla="*/ 195 h 595"/>
              <a:gd name="T4" fmla="*/ 911 w 911"/>
              <a:gd name="T5" fmla="*/ 595 h 595"/>
              <a:gd name="T6" fmla="*/ 870 w 911"/>
              <a:gd name="T7" fmla="*/ 0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595">
                <a:moveTo>
                  <a:pt x="870" y="0"/>
                </a:moveTo>
                <a:lnTo>
                  <a:pt x="0" y="195"/>
                </a:lnTo>
                <a:lnTo>
                  <a:pt x="911" y="595"/>
                </a:lnTo>
                <a:lnTo>
                  <a:pt x="870" y="0"/>
                </a:lnTo>
                <a:close/>
              </a:path>
            </a:pathLst>
          </a:cu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93"/>
          <p:cNvSpPr>
            <a:spLocks/>
          </p:cNvSpPr>
          <p:nvPr/>
        </p:nvSpPr>
        <p:spPr bwMode="auto">
          <a:xfrm>
            <a:off x="6299204" y="160338"/>
            <a:ext cx="2324101" cy="1000126"/>
          </a:xfrm>
          <a:custGeom>
            <a:avLst/>
            <a:gdLst>
              <a:gd name="T0" fmla="*/ 0 w 1464"/>
              <a:gd name="T1" fmla="*/ 0 h 630"/>
              <a:gd name="T2" fmla="*/ 394 w 1464"/>
              <a:gd name="T3" fmla="*/ 630 h 630"/>
              <a:gd name="T4" fmla="*/ 1464 w 1464"/>
              <a:gd name="T5" fmla="*/ 10 h 630"/>
              <a:gd name="T6" fmla="*/ 0 w 14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4" h="630">
                <a:moveTo>
                  <a:pt x="0" y="0"/>
                </a:moveTo>
                <a:lnTo>
                  <a:pt x="394" y="630"/>
                </a:lnTo>
                <a:lnTo>
                  <a:pt x="1464" y="1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94"/>
          <p:cNvSpPr>
            <a:spLocks/>
          </p:cNvSpPr>
          <p:nvPr/>
        </p:nvSpPr>
        <p:spPr bwMode="auto">
          <a:xfrm>
            <a:off x="6924679" y="176213"/>
            <a:ext cx="1698626" cy="1854202"/>
          </a:xfrm>
          <a:custGeom>
            <a:avLst/>
            <a:gdLst>
              <a:gd name="T0" fmla="*/ 0 w 1070"/>
              <a:gd name="T1" fmla="*/ 620 h 1168"/>
              <a:gd name="T2" fmla="*/ 456 w 1070"/>
              <a:gd name="T3" fmla="*/ 1168 h 1168"/>
              <a:gd name="T4" fmla="*/ 1070 w 1070"/>
              <a:gd name="T5" fmla="*/ 0 h 1168"/>
              <a:gd name="T6" fmla="*/ 0 w 1070"/>
              <a:gd name="T7" fmla="*/ 62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0" h="1168">
                <a:moveTo>
                  <a:pt x="0" y="620"/>
                </a:moveTo>
                <a:lnTo>
                  <a:pt x="456" y="1168"/>
                </a:lnTo>
                <a:lnTo>
                  <a:pt x="1070" y="0"/>
                </a:lnTo>
                <a:lnTo>
                  <a:pt x="0" y="62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95"/>
          <p:cNvSpPr>
            <a:spLocks/>
          </p:cNvSpPr>
          <p:nvPr/>
        </p:nvSpPr>
        <p:spPr bwMode="auto">
          <a:xfrm>
            <a:off x="7648580" y="2030415"/>
            <a:ext cx="1008063" cy="1643064"/>
          </a:xfrm>
          <a:custGeom>
            <a:avLst/>
            <a:gdLst>
              <a:gd name="T0" fmla="*/ 0 w 635"/>
              <a:gd name="T1" fmla="*/ 0 h 1035"/>
              <a:gd name="T2" fmla="*/ 138 w 635"/>
              <a:gd name="T3" fmla="*/ 1035 h 1035"/>
              <a:gd name="T4" fmla="*/ 635 w 635"/>
              <a:gd name="T5" fmla="*/ 200 h 1035"/>
              <a:gd name="T6" fmla="*/ 0 w 635"/>
              <a:gd name="T7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1035">
                <a:moveTo>
                  <a:pt x="0" y="0"/>
                </a:moveTo>
                <a:lnTo>
                  <a:pt x="138" y="1035"/>
                </a:lnTo>
                <a:lnTo>
                  <a:pt x="635" y="200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96"/>
          <p:cNvSpPr>
            <a:spLocks/>
          </p:cNvSpPr>
          <p:nvPr/>
        </p:nvSpPr>
        <p:spPr bwMode="auto">
          <a:xfrm>
            <a:off x="7867655" y="2339677"/>
            <a:ext cx="820738" cy="1325564"/>
          </a:xfrm>
          <a:custGeom>
            <a:avLst/>
            <a:gdLst>
              <a:gd name="T0" fmla="*/ 497 w 517"/>
              <a:gd name="T1" fmla="*/ 0 h 835"/>
              <a:gd name="T2" fmla="*/ 0 w 517"/>
              <a:gd name="T3" fmla="*/ 835 h 835"/>
              <a:gd name="T4" fmla="*/ 517 w 517"/>
              <a:gd name="T5" fmla="*/ 599 h 835"/>
              <a:gd name="T6" fmla="*/ 497 w 517"/>
              <a:gd name="T7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7" h="835">
                <a:moveTo>
                  <a:pt x="497" y="0"/>
                </a:moveTo>
                <a:lnTo>
                  <a:pt x="0" y="835"/>
                </a:lnTo>
                <a:lnTo>
                  <a:pt x="517" y="599"/>
                </a:lnTo>
                <a:lnTo>
                  <a:pt x="497" y="0"/>
                </a:lnTo>
                <a:close/>
              </a:path>
            </a:pathLst>
          </a:cu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97"/>
          <p:cNvSpPr>
            <a:spLocks/>
          </p:cNvSpPr>
          <p:nvPr/>
        </p:nvSpPr>
        <p:spPr bwMode="auto">
          <a:xfrm>
            <a:off x="7867655" y="3673479"/>
            <a:ext cx="976313" cy="1682752"/>
          </a:xfrm>
          <a:custGeom>
            <a:avLst/>
            <a:gdLst>
              <a:gd name="T0" fmla="*/ 0 w 615"/>
              <a:gd name="T1" fmla="*/ 0 h 1060"/>
              <a:gd name="T2" fmla="*/ 82 w 615"/>
              <a:gd name="T3" fmla="*/ 1060 h 1060"/>
              <a:gd name="T4" fmla="*/ 615 w 615"/>
              <a:gd name="T5" fmla="*/ 789 h 1060"/>
              <a:gd name="T6" fmla="*/ 0 w 615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5" h="1060">
                <a:moveTo>
                  <a:pt x="0" y="0"/>
                </a:moveTo>
                <a:lnTo>
                  <a:pt x="82" y="1060"/>
                </a:lnTo>
                <a:lnTo>
                  <a:pt x="615" y="789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98"/>
          <p:cNvSpPr>
            <a:spLocks/>
          </p:cNvSpPr>
          <p:nvPr/>
        </p:nvSpPr>
        <p:spPr bwMode="auto">
          <a:xfrm>
            <a:off x="7867655" y="3290591"/>
            <a:ext cx="976313" cy="1627189"/>
          </a:xfrm>
          <a:custGeom>
            <a:avLst/>
            <a:gdLst>
              <a:gd name="T0" fmla="*/ 517 w 615"/>
              <a:gd name="T1" fmla="*/ 0 h 1025"/>
              <a:gd name="T2" fmla="*/ 0 w 615"/>
              <a:gd name="T3" fmla="*/ 236 h 1025"/>
              <a:gd name="T4" fmla="*/ 615 w 615"/>
              <a:gd name="T5" fmla="*/ 1025 h 1025"/>
              <a:gd name="T6" fmla="*/ 517 w 615"/>
              <a:gd name="T7" fmla="*/ 0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5" h="1025">
                <a:moveTo>
                  <a:pt x="517" y="0"/>
                </a:moveTo>
                <a:lnTo>
                  <a:pt x="0" y="236"/>
                </a:lnTo>
                <a:lnTo>
                  <a:pt x="615" y="1025"/>
                </a:lnTo>
                <a:lnTo>
                  <a:pt x="517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99"/>
          <p:cNvSpPr>
            <a:spLocks/>
          </p:cNvSpPr>
          <p:nvPr/>
        </p:nvSpPr>
        <p:spPr bwMode="auto">
          <a:xfrm>
            <a:off x="7997830" y="4926018"/>
            <a:ext cx="846138" cy="1374776"/>
          </a:xfrm>
          <a:custGeom>
            <a:avLst/>
            <a:gdLst>
              <a:gd name="T0" fmla="*/ 0 w 533"/>
              <a:gd name="T1" fmla="*/ 271 h 866"/>
              <a:gd name="T2" fmla="*/ 41 w 533"/>
              <a:gd name="T3" fmla="*/ 866 h 866"/>
              <a:gd name="T4" fmla="*/ 533 w 533"/>
              <a:gd name="T5" fmla="*/ 0 h 866"/>
              <a:gd name="T6" fmla="*/ 0 w 533"/>
              <a:gd name="T7" fmla="*/ 271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3" h="866">
                <a:moveTo>
                  <a:pt x="0" y="271"/>
                </a:moveTo>
                <a:lnTo>
                  <a:pt x="41" y="866"/>
                </a:lnTo>
                <a:lnTo>
                  <a:pt x="533" y="0"/>
                </a:lnTo>
                <a:lnTo>
                  <a:pt x="0" y="271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00"/>
          <p:cNvSpPr>
            <a:spLocks/>
          </p:cNvSpPr>
          <p:nvPr/>
        </p:nvSpPr>
        <p:spPr bwMode="auto">
          <a:xfrm>
            <a:off x="7648580" y="176213"/>
            <a:ext cx="1357313" cy="1854202"/>
          </a:xfrm>
          <a:custGeom>
            <a:avLst/>
            <a:gdLst>
              <a:gd name="T0" fmla="*/ 614 w 855"/>
              <a:gd name="T1" fmla="*/ 0 h 1168"/>
              <a:gd name="T2" fmla="*/ 0 w 855"/>
              <a:gd name="T3" fmla="*/ 1168 h 1168"/>
              <a:gd name="T4" fmla="*/ 855 w 855"/>
              <a:gd name="T5" fmla="*/ 758 h 1168"/>
              <a:gd name="T6" fmla="*/ 614 w 855"/>
              <a:gd name="T7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1168">
                <a:moveTo>
                  <a:pt x="614" y="0"/>
                </a:moveTo>
                <a:lnTo>
                  <a:pt x="0" y="1168"/>
                </a:lnTo>
                <a:lnTo>
                  <a:pt x="855" y="758"/>
                </a:lnTo>
                <a:lnTo>
                  <a:pt x="614" y="0"/>
                </a:lnTo>
                <a:close/>
              </a:path>
            </a:pathLst>
          </a:cu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101"/>
          <p:cNvSpPr>
            <a:spLocks/>
          </p:cNvSpPr>
          <p:nvPr/>
        </p:nvSpPr>
        <p:spPr bwMode="auto">
          <a:xfrm>
            <a:off x="7648580" y="1379539"/>
            <a:ext cx="1357313" cy="968376"/>
          </a:xfrm>
          <a:custGeom>
            <a:avLst/>
            <a:gdLst>
              <a:gd name="T0" fmla="*/ 0 w 855"/>
              <a:gd name="T1" fmla="*/ 410 h 610"/>
              <a:gd name="T2" fmla="*/ 635 w 855"/>
              <a:gd name="T3" fmla="*/ 610 h 610"/>
              <a:gd name="T4" fmla="*/ 855 w 855"/>
              <a:gd name="T5" fmla="*/ 0 h 610"/>
              <a:gd name="T6" fmla="*/ 0 w 855"/>
              <a:gd name="T7" fmla="*/ 4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610">
                <a:moveTo>
                  <a:pt x="0" y="410"/>
                </a:moveTo>
                <a:lnTo>
                  <a:pt x="635" y="610"/>
                </a:lnTo>
                <a:lnTo>
                  <a:pt x="855" y="0"/>
                </a:lnTo>
                <a:lnTo>
                  <a:pt x="0" y="41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02"/>
          <p:cNvSpPr>
            <a:spLocks/>
          </p:cNvSpPr>
          <p:nvPr/>
        </p:nvSpPr>
        <p:spPr bwMode="auto">
          <a:xfrm>
            <a:off x="5786441" y="6551619"/>
            <a:ext cx="3787777" cy="285750"/>
          </a:xfrm>
          <a:custGeom>
            <a:avLst/>
            <a:gdLst>
              <a:gd name="T0" fmla="*/ 548 w 2386"/>
              <a:gd name="T1" fmla="*/ 0 h 180"/>
              <a:gd name="T2" fmla="*/ 0 w 2386"/>
              <a:gd name="T3" fmla="*/ 180 h 180"/>
              <a:gd name="T4" fmla="*/ 2386 w 2386"/>
              <a:gd name="T5" fmla="*/ 169 h 180"/>
              <a:gd name="T6" fmla="*/ 548 w 2386"/>
              <a:gd name="T7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86" h="180">
                <a:moveTo>
                  <a:pt x="548" y="0"/>
                </a:moveTo>
                <a:lnTo>
                  <a:pt x="0" y="180"/>
                </a:lnTo>
                <a:lnTo>
                  <a:pt x="2386" y="169"/>
                </a:lnTo>
                <a:lnTo>
                  <a:pt x="548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03"/>
          <p:cNvSpPr>
            <a:spLocks/>
          </p:cNvSpPr>
          <p:nvPr/>
        </p:nvSpPr>
        <p:spPr bwMode="auto">
          <a:xfrm>
            <a:off x="6656392" y="6300794"/>
            <a:ext cx="2917826" cy="519113"/>
          </a:xfrm>
          <a:custGeom>
            <a:avLst/>
            <a:gdLst>
              <a:gd name="T0" fmla="*/ 886 w 1838"/>
              <a:gd name="T1" fmla="*/ 0 h 327"/>
              <a:gd name="T2" fmla="*/ 0 w 1838"/>
              <a:gd name="T3" fmla="*/ 158 h 327"/>
              <a:gd name="T4" fmla="*/ 1838 w 1838"/>
              <a:gd name="T5" fmla="*/ 327 h 327"/>
              <a:gd name="T6" fmla="*/ 886 w 1838"/>
              <a:gd name="T7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8" h="327">
                <a:moveTo>
                  <a:pt x="886" y="0"/>
                </a:moveTo>
                <a:lnTo>
                  <a:pt x="0" y="158"/>
                </a:lnTo>
                <a:lnTo>
                  <a:pt x="1838" y="327"/>
                </a:lnTo>
                <a:lnTo>
                  <a:pt x="886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04"/>
          <p:cNvSpPr>
            <a:spLocks/>
          </p:cNvSpPr>
          <p:nvPr/>
        </p:nvSpPr>
        <p:spPr bwMode="auto">
          <a:xfrm>
            <a:off x="8656643" y="2339677"/>
            <a:ext cx="1039813" cy="1057276"/>
          </a:xfrm>
          <a:custGeom>
            <a:avLst/>
            <a:gdLst>
              <a:gd name="T0" fmla="*/ 0 w 655"/>
              <a:gd name="T1" fmla="*/ 0 h 666"/>
              <a:gd name="T2" fmla="*/ 20 w 655"/>
              <a:gd name="T3" fmla="*/ 599 h 666"/>
              <a:gd name="T4" fmla="*/ 655 w 655"/>
              <a:gd name="T5" fmla="*/ 666 h 666"/>
              <a:gd name="T6" fmla="*/ 0 w 655"/>
              <a:gd name="T7" fmla="*/ 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5" h="666">
                <a:moveTo>
                  <a:pt x="0" y="0"/>
                </a:moveTo>
                <a:lnTo>
                  <a:pt x="20" y="599"/>
                </a:lnTo>
                <a:lnTo>
                  <a:pt x="655" y="666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05"/>
          <p:cNvSpPr>
            <a:spLocks/>
          </p:cNvSpPr>
          <p:nvPr/>
        </p:nvSpPr>
        <p:spPr bwMode="auto">
          <a:xfrm>
            <a:off x="8688393" y="3290591"/>
            <a:ext cx="1187451" cy="1627189"/>
          </a:xfrm>
          <a:custGeom>
            <a:avLst/>
            <a:gdLst>
              <a:gd name="T0" fmla="*/ 0 w 748"/>
              <a:gd name="T1" fmla="*/ 0 h 1025"/>
              <a:gd name="T2" fmla="*/ 98 w 748"/>
              <a:gd name="T3" fmla="*/ 1025 h 1025"/>
              <a:gd name="T4" fmla="*/ 748 w 748"/>
              <a:gd name="T5" fmla="*/ 636 h 1025"/>
              <a:gd name="T6" fmla="*/ 0 w 748"/>
              <a:gd name="T7" fmla="*/ 0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1025">
                <a:moveTo>
                  <a:pt x="0" y="0"/>
                </a:moveTo>
                <a:lnTo>
                  <a:pt x="98" y="1025"/>
                </a:lnTo>
                <a:lnTo>
                  <a:pt x="748" y="636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06"/>
          <p:cNvSpPr>
            <a:spLocks/>
          </p:cNvSpPr>
          <p:nvPr/>
        </p:nvSpPr>
        <p:spPr bwMode="auto">
          <a:xfrm>
            <a:off x="8688393" y="3290591"/>
            <a:ext cx="1187451" cy="1009651"/>
          </a:xfrm>
          <a:custGeom>
            <a:avLst/>
            <a:gdLst>
              <a:gd name="T0" fmla="*/ 635 w 748"/>
              <a:gd name="T1" fmla="*/ 67 h 636"/>
              <a:gd name="T2" fmla="*/ 0 w 748"/>
              <a:gd name="T3" fmla="*/ 0 h 636"/>
              <a:gd name="T4" fmla="*/ 748 w 748"/>
              <a:gd name="T5" fmla="*/ 636 h 636"/>
              <a:gd name="T6" fmla="*/ 635 w 748"/>
              <a:gd name="T7" fmla="*/ 67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636">
                <a:moveTo>
                  <a:pt x="635" y="67"/>
                </a:moveTo>
                <a:lnTo>
                  <a:pt x="0" y="0"/>
                </a:lnTo>
                <a:lnTo>
                  <a:pt x="748" y="636"/>
                </a:lnTo>
                <a:lnTo>
                  <a:pt x="635" y="67"/>
                </a:lnTo>
                <a:close/>
              </a:path>
            </a:pathLst>
          </a:cu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07"/>
          <p:cNvSpPr>
            <a:spLocks/>
          </p:cNvSpPr>
          <p:nvPr/>
        </p:nvSpPr>
        <p:spPr bwMode="auto">
          <a:xfrm>
            <a:off x="8062917" y="4926018"/>
            <a:ext cx="1852613" cy="1374776"/>
          </a:xfrm>
          <a:custGeom>
            <a:avLst/>
            <a:gdLst>
              <a:gd name="T0" fmla="*/ 492 w 1167"/>
              <a:gd name="T1" fmla="*/ 0 h 866"/>
              <a:gd name="T2" fmla="*/ 0 w 1167"/>
              <a:gd name="T3" fmla="*/ 866 h 866"/>
              <a:gd name="T4" fmla="*/ 1167 w 1167"/>
              <a:gd name="T5" fmla="*/ 574 h 866"/>
              <a:gd name="T6" fmla="*/ 492 w 1167"/>
              <a:gd name="T7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7" h="866">
                <a:moveTo>
                  <a:pt x="492" y="0"/>
                </a:moveTo>
                <a:lnTo>
                  <a:pt x="0" y="866"/>
                </a:lnTo>
                <a:lnTo>
                  <a:pt x="1167" y="574"/>
                </a:lnTo>
                <a:lnTo>
                  <a:pt x="492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08"/>
          <p:cNvSpPr>
            <a:spLocks/>
          </p:cNvSpPr>
          <p:nvPr/>
        </p:nvSpPr>
        <p:spPr bwMode="auto">
          <a:xfrm>
            <a:off x="8062917" y="5837244"/>
            <a:ext cx="1852613" cy="982663"/>
          </a:xfrm>
          <a:custGeom>
            <a:avLst/>
            <a:gdLst>
              <a:gd name="T0" fmla="*/ 0 w 1167"/>
              <a:gd name="T1" fmla="*/ 292 h 619"/>
              <a:gd name="T2" fmla="*/ 952 w 1167"/>
              <a:gd name="T3" fmla="*/ 619 h 619"/>
              <a:gd name="T4" fmla="*/ 1167 w 1167"/>
              <a:gd name="T5" fmla="*/ 0 h 619"/>
              <a:gd name="T6" fmla="*/ 0 w 1167"/>
              <a:gd name="T7" fmla="*/ 292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7" h="619">
                <a:moveTo>
                  <a:pt x="0" y="292"/>
                </a:moveTo>
                <a:lnTo>
                  <a:pt x="952" y="619"/>
                </a:lnTo>
                <a:lnTo>
                  <a:pt x="1167" y="0"/>
                </a:lnTo>
                <a:lnTo>
                  <a:pt x="0" y="292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09"/>
          <p:cNvSpPr>
            <a:spLocks/>
          </p:cNvSpPr>
          <p:nvPr/>
        </p:nvSpPr>
        <p:spPr bwMode="auto">
          <a:xfrm>
            <a:off x="8843968" y="4308480"/>
            <a:ext cx="1373188" cy="1185864"/>
          </a:xfrm>
          <a:custGeom>
            <a:avLst/>
            <a:gdLst>
              <a:gd name="T0" fmla="*/ 650 w 865"/>
              <a:gd name="T1" fmla="*/ 0 h 747"/>
              <a:gd name="T2" fmla="*/ 0 w 865"/>
              <a:gd name="T3" fmla="*/ 389 h 747"/>
              <a:gd name="T4" fmla="*/ 865 w 865"/>
              <a:gd name="T5" fmla="*/ 747 h 747"/>
              <a:gd name="T6" fmla="*/ 650 w 865"/>
              <a:gd name="T7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5" h="747">
                <a:moveTo>
                  <a:pt x="650" y="0"/>
                </a:moveTo>
                <a:lnTo>
                  <a:pt x="0" y="389"/>
                </a:lnTo>
                <a:lnTo>
                  <a:pt x="865" y="747"/>
                </a:lnTo>
                <a:lnTo>
                  <a:pt x="650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110"/>
          <p:cNvSpPr>
            <a:spLocks/>
          </p:cNvSpPr>
          <p:nvPr/>
        </p:nvSpPr>
        <p:spPr bwMode="auto">
          <a:xfrm>
            <a:off x="8843968" y="4926018"/>
            <a:ext cx="1373188" cy="911226"/>
          </a:xfrm>
          <a:custGeom>
            <a:avLst/>
            <a:gdLst>
              <a:gd name="T0" fmla="*/ 0 w 865"/>
              <a:gd name="T1" fmla="*/ 0 h 574"/>
              <a:gd name="T2" fmla="*/ 675 w 865"/>
              <a:gd name="T3" fmla="*/ 574 h 574"/>
              <a:gd name="T4" fmla="*/ 865 w 865"/>
              <a:gd name="T5" fmla="*/ 358 h 574"/>
              <a:gd name="T6" fmla="*/ 0 w 865"/>
              <a:gd name="T7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5" h="574">
                <a:moveTo>
                  <a:pt x="0" y="0"/>
                </a:moveTo>
                <a:lnTo>
                  <a:pt x="675" y="574"/>
                </a:lnTo>
                <a:lnTo>
                  <a:pt x="865" y="358"/>
                </a:lnTo>
                <a:lnTo>
                  <a:pt x="0" y="0"/>
                </a:lnTo>
                <a:close/>
              </a:path>
            </a:pathLst>
          </a:cu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111"/>
          <p:cNvSpPr>
            <a:spLocks/>
          </p:cNvSpPr>
          <p:nvPr/>
        </p:nvSpPr>
        <p:spPr bwMode="auto">
          <a:xfrm>
            <a:off x="8656643" y="1379539"/>
            <a:ext cx="1820863" cy="968376"/>
          </a:xfrm>
          <a:custGeom>
            <a:avLst/>
            <a:gdLst>
              <a:gd name="T0" fmla="*/ 220 w 1147"/>
              <a:gd name="T1" fmla="*/ 0 h 610"/>
              <a:gd name="T2" fmla="*/ 0 w 1147"/>
              <a:gd name="T3" fmla="*/ 610 h 610"/>
              <a:gd name="T4" fmla="*/ 1147 w 1147"/>
              <a:gd name="T5" fmla="*/ 303 h 610"/>
              <a:gd name="T6" fmla="*/ 220 w 1147"/>
              <a:gd name="T7" fmla="*/ 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610">
                <a:moveTo>
                  <a:pt x="220" y="0"/>
                </a:moveTo>
                <a:lnTo>
                  <a:pt x="0" y="610"/>
                </a:lnTo>
                <a:lnTo>
                  <a:pt x="1147" y="303"/>
                </a:lnTo>
                <a:lnTo>
                  <a:pt x="220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112"/>
          <p:cNvSpPr>
            <a:spLocks/>
          </p:cNvSpPr>
          <p:nvPr/>
        </p:nvSpPr>
        <p:spPr bwMode="auto">
          <a:xfrm>
            <a:off x="8656643" y="1860552"/>
            <a:ext cx="1820863" cy="1544639"/>
          </a:xfrm>
          <a:custGeom>
            <a:avLst/>
            <a:gdLst>
              <a:gd name="T0" fmla="*/ 0 w 1147"/>
              <a:gd name="T1" fmla="*/ 307 h 973"/>
              <a:gd name="T2" fmla="*/ 655 w 1147"/>
              <a:gd name="T3" fmla="*/ 973 h 973"/>
              <a:gd name="T4" fmla="*/ 1147 w 1147"/>
              <a:gd name="T5" fmla="*/ 0 h 973"/>
              <a:gd name="T6" fmla="*/ 0 w 1147"/>
              <a:gd name="T7" fmla="*/ 307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973">
                <a:moveTo>
                  <a:pt x="0" y="307"/>
                </a:moveTo>
                <a:lnTo>
                  <a:pt x="655" y="973"/>
                </a:lnTo>
                <a:lnTo>
                  <a:pt x="1147" y="0"/>
                </a:lnTo>
                <a:lnTo>
                  <a:pt x="0" y="307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113"/>
          <p:cNvSpPr>
            <a:spLocks/>
          </p:cNvSpPr>
          <p:nvPr/>
        </p:nvSpPr>
        <p:spPr bwMode="auto">
          <a:xfrm>
            <a:off x="9696456" y="3063578"/>
            <a:ext cx="828675" cy="1236664"/>
          </a:xfrm>
          <a:custGeom>
            <a:avLst/>
            <a:gdLst>
              <a:gd name="T0" fmla="*/ 0 w 522"/>
              <a:gd name="T1" fmla="*/ 210 h 779"/>
              <a:gd name="T2" fmla="*/ 113 w 522"/>
              <a:gd name="T3" fmla="*/ 779 h 779"/>
              <a:gd name="T4" fmla="*/ 522 w 522"/>
              <a:gd name="T5" fmla="*/ 0 h 779"/>
              <a:gd name="T6" fmla="*/ 0 w 522"/>
              <a:gd name="T7" fmla="*/ 21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779">
                <a:moveTo>
                  <a:pt x="0" y="210"/>
                </a:moveTo>
                <a:lnTo>
                  <a:pt x="113" y="779"/>
                </a:lnTo>
                <a:lnTo>
                  <a:pt x="522" y="0"/>
                </a:lnTo>
                <a:lnTo>
                  <a:pt x="0" y="21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114"/>
          <p:cNvSpPr>
            <a:spLocks/>
          </p:cNvSpPr>
          <p:nvPr/>
        </p:nvSpPr>
        <p:spPr bwMode="auto">
          <a:xfrm>
            <a:off x="9696456" y="1860552"/>
            <a:ext cx="828675" cy="1544639"/>
          </a:xfrm>
          <a:custGeom>
            <a:avLst/>
            <a:gdLst>
              <a:gd name="T0" fmla="*/ 492 w 522"/>
              <a:gd name="T1" fmla="*/ 0 h 973"/>
              <a:gd name="T2" fmla="*/ 0 w 522"/>
              <a:gd name="T3" fmla="*/ 973 h 973"/>
              <a:gd name="T4" fmla="*/ 522 w 522"/>
              <a:gd name="T5" fmla="*/ 763 h 973"/>
              <a:gd name="T6" fmla="*/ 492 w 522"/>
              <a:gd name="T7" fmla="*/ 0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973">
                <a:moveTo>
                  <a:pt x="492" y="0"/>
                </a:moveTo>
                <a:lnTo>
                  <a:pt x="0" y="973"/>
                </a:lnTo>
                <a:lnTo>
                  <a:pt x="522" y="763"/>
                </a:lnTo>
                <a:lnTo>
                  <a:pt x="492" y="0"/>
                </a:lnTo>
                <a:close/>
              </a:path>
            </a:pathLst>
          </a:cu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15"/>
          <p:cNvSpPr>
            <a:spLocks/>
          </p:cNvSpPr>
          <p:nvPr/>
        </p:nvSpPr>
        <p:spPr bwMode="auto">
          <a:xfrm>
            <a:off x="8623305" y="176213"/>
            <a:ext cx="2039939" cy="1203326"/>
          </a:xfrm>
          <a:custGeom>
            <a:avLst/>
            <a:gdLst>
              <a:gd name="T0" fmla="*/ 0 w 1285"/>
              <a:gd name="T1" fmla="*/ 0 h 758"/>
              <a:gd name="T2" fmla="*/ 241 w 1285"/>
              <a:gd name="T3" fmla="*/ 758 h 758"/>
              <a:gd name="T4" fmla="*/ 1285 w 1285"/>
              <a:gd name="T5" fmla="*/ 205 h 758"/>
              <a:gd name="T6" fmla="*/ 0 w 1285"/>
              <a:gd name="T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5" h="758">
                <a:moveTo>
                  <a:pt x="0" y="0"/>
                </a:moveTo>
                <a:lnTo>
                  <a:pt x="241" y="758"/>
                </a:lnTo>
                <a:lnTo>
                  <a:pt x="1285" y="205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16"/>
          <p:cNvSpPr>
            <a:spLocks/>
          </p:cNvSpPr>
          <p:nvPr/>
        </p:nvSpPr>
        <p:spPr bwMode="auto">
          <a:xfrm>
            <a:off x="9005893" y="501651"/>
            <a:ext cx="1657351" cy="1358901"/>
          </a:xfrm>
          <a:custGeom>
            <a:avLst/>
            <a:gdLst>
              <a:gd name="T0" fmla="*/ 0 w 1044"/>
              <a:gd name="T1" fmla="*/ 553 h 856"/>
              <a:gd name="T2" fmla="*/ 927 w 1044"/>
              <a:gd name="T3" fmla="*/ 856 h 856"/>
              <a:gd name="T4" fmla="*/ 1044 w 1044"/>
              <a:gd name="T5" fmla="*/ 0 h 856"/>
              <a:gd name="T6" fmla="*/ 0 w 1044"/>
              <a:gd name="T7" fmla="*/ 553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4" h="856">
                <a:moveTo>
                  <a:pt x="0" y="553"/>
                </a:moveTo>
                <a:lnTo>
                  <a:pt x="927" y="856"/>
                </a:lnTo>
                <a:lnTo>
                  <a:pt x="1044" y="0"/>
                </a:lnTo>
                <a:lnTo>
                  <a:pt x="0" y="55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17"/>
          <p:cNvSpPr>
            <a:spLocks/>
          </p:cNvSpPr>
          <p:nvPr/>
        </p:nvSpPr>
        <p:spPr bwMode="auto">
          <a:xfrm>
            <a:off x="9574218" y="5837244"/>
            <a:ext cx="1366838" cy="982663"/>
          </a:xfrm>
          <a:custGeom>
            <a:avLst/>
            <a:gdLst>
              <a:gd name="T0" fmla="*/ 215 w 861"/>
              <a:gd name="T1" fmla="*/ 0 h 619"/>
              <a:gd name="T2" fmla="*/ 0 w 861"/>
              <a:gd name="T3" fmla="*/ 619 h 619"/>
              <a:gd name="T4" fmla="*/ 861 w 861"/>
              <a:gd name="T5" fmla="*/ 374 h 619"/>
              <a:gd name="T6" fmla="*/ 215 w 861"/>
              <a:gd name="T7" fmla="*/ 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1" h="619">
                <a:moveTo>
                  <a:pt x="215" y="0"/>
                </a:moveTo>
                <a:lnTo>
                  <a:pt x="0" y="619"/>
                </a:lnTo>
                <a:lnTo>
                  <a:pt x="861" y="374"/>
                </a:lnTo>
                <a:lnTo>
                  <a:pt x="215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18"/>
          <p:cNvSpPr>
            <a:spLocks/>
          </p:cNvSpPr>
          <p:nvPr/>
        </p:nvSpPr>
        <p:spPr bwMode="auto">
          <a:xfrm>
            <a:off x="9915531" y="5494343"/>
            <a:ext cx="1025526" cy="936626"/>
          </a:xfrm>
          <a:custGeom>
            <a:avLst/>
            <a:gdLst>
              <a:gd name="T0" fmla="*/ 190 w 646"/>
              <a:gd name="T1" fmla="*/ 0 h 590"/>
              <a:gd name="T2" fmla="*/ 0 w 646"/>
              <a:gd name="T3" fmla="*/ 216 h 590"/>
              <a:gd name="T4" fmla="*/ 646 w 646"/>
              <a:gd name="T5" fmla="*/ 590 h 590"/>
              <a:gd name="T6" fmla="*/ 190 w 646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6" h="590">
                <a:moveTo>
                  <a:pt x="190" y="0"/>
                </a:moveTo>
                <a:lnTo>
                  <a:pt x="0" y="216"/>
                </a:lnTo>
                <a:lnTo>
                  <a:pt x="646" y="590"/>
                </a:lnTo>
                <a:lnTo>
                  <a:pt x="190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19"/>
          <p:cNvSpPr>
            <a:spLocks/>
          </p:cNvSpPr>
          <p:nvPr/>
        </p:nvSpPr>
        <p:spPr bwMode="auto">
          <a:xfrm>
            <a:off x="10477506" y="501651"/>
            <a:ext cx="633413" cy="1358901"/>
          </a:xfrm>
          <a:custGeom>
            <a:avLst/>
            <a:gdLst>
              <a:gd name="T0" fmla="*/ 117 w 399"/>
              <a:gd name="T1" fmla="*/ 0 h 856"/>
              <a:gd name="T2" fmla="*/ 0 w 399"/>
              <a:gd name="T3" fmla="*/ 856 h 856"/>
              <a:gd name="T4" fmla="*/ 399 w 399"/>
              <a:gd name="T5" fmla="*/ 349 h 856"/>
              <a:gd name="T6" fmla="*/ 117 w 399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856">
                <a:moveTo>
                  <a:pt x="117" y="0"/>
                </a:moveTo>
                <a:lnTo>
                  <a:pt x="0" y="856"/>
                </a:lnTo>
                <a:lnTo>
                  <a:pt x="399" y="349"/>
                </a:lnTo>
                <a:lnTo>
                  <a:pt x="117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20"/>
          <p:cNvSpPr>
            <a:spLocks/>
          </p:cNvSpPr>
          <p:nvPr/>
        </p:nvSpPr>
        <p:spPr bwMode="auto">
          <a:xfrm>
            <a:off x="10217156" y="5494343"/>
            <a:ext cx="1000125" cy="936626"/>
          </a:xfrm>
          <a:custGeom>
            <a:avLst/>
            <a:gdLst>
              <a:gd name="T0" fmla="*/ 0 w 630"/>
              <a:gd name="T1" fmla="*/ 0 h 590"/>
              <a:gd name="T2" fmla="*/ 456 w 630"/>
              <a:gd name="T3" fmla="*/ 590 h 590"/>
              <a:gd name="T4" fmla="*/ 630 w 630"/>
              <a:gd name="T5" fmla="*/ 210 h 590"/>
              <a:gd name="T6" fmla="*/ 0 w 630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0" h="590">
                <a:moveTo>
                  <a:pt x="0" y="0"/>
                </a:moveTo>
                <a:lnTo>
                  <a:pt x="456" y="590"/>
                </a:lnTo>
                <a:lnTo>
                  <a:pt x="630" y="210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21"/>
          <p:cNvSpPr>
            <a:spLocks/>
          </p:cNvSpPr>
          <p:nvPr/>
        </p:nvSpPr>
        <p:spPr bwMode="auto">
          <a:xfrm>
            <a:off x="9875843" y="3063578"/>
            <a:ext cx="1454151" cy="1236664"/>
          </a:xfrm>
          <a:custGeom>
            <a:avLst/>
            <a:gdLst>
              <a:gd name="T0" fmla="*/ 409 w 916"/>
              <a:gd name="T1" fmla="*/ 0 h 779"/>
              <a:gd name="T2" fmla="*/ 0 w 916"/>
              <a:gd name="T3" fmla="*/ 779 h 779"/>
              <a:gd name="T4" fmla="*/ 916 w 916"/>
              <a:gd name="T5" fmla="*/ 686 h 779"/>
              <a:gd name="T6" fmla="*/ 409 w 916"/>
              <a:gd name="T7" fmla="*/ 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6" h="779">
                <a:moveTo>
                  <a:pt x="409" y="0"/>
                </a:moveTo>
                <a:lnTo>
                  <a:pt x="0" y="779"/>
                </a:lnTo>
                <a:lnTo>
                  <a:pt x="916" y="686"/>
                </a:lnTo>
                <a:lnTo>
                  <a:pt x="409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22"/>
          <p:cNvSpPr>
            <a:spLocks/>
          </p:cNvSpPr>
          <p:nvPr/>
        </p:nvSpPr>
        <p:spPr bwMode="auto">
          <a:xfrm>
            <a:off x="9875843" y="4160842"/>
            <a:ext cx="1454151" cy="1333501"/>
          </a:xfrm>
          <a:custGeom>
            <a:avLst/>
            <a:gdLst>
              <a:gd name="T0" fmla="*/ 0 w 916"/>
              <a:gd name="T1" fmla="*/ 93 h 840"/>
              <a:gd name="T2" fmla="*/ 215 w 916"/>
              <a:gd name="T3" fmla="*/ 840 h 840"/>
              <a:gd name="T4" fmla="*/ 916 w 916"/>
              <a:gd name="T5" fmla="*/ 0 h 840"/>
              <a:gd name="T6" fmla="*/ 0 w 916"/>
              <a:gd name="T7" fmla="*/ 93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6" h="840">
                <a:moveTo>
                  <a:pt x="0" y="93"/>
                </a:moveTo>
                <a:lnTo>
                  <a:pt x="215" y="840"/>
                </a:lnTo>
                <a:lnTo>
                  <a:pt x="916" y="0"/>
                </a:lnTo>
                <a:lnTo>
                  <a:pt x="0" y="93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123"/>
          <p:cNvSpPr>
            <a:spLocks/>
          </p:cNvSpPr>
          <p:nvPr/>
        </p:nvSpPr>
        <p:spPr bwMode="auto">
          <a:xfrm>
            <a:off x="10217156" y="4160842"/>
            <a:ext cx="1112838" cy="1666877"/>
          </a:xfrm>
          <a:custGeom>
            <a:avLst/>
            <a:gdLst>
              <a:gd name="T0" fmla="*/ 0 w 701"/>
              <a:gd name="T1" fmla="*/ 840 h 1050"/>
              <a:gd name="T2" fmla="*/ 630 w 701"/>
              <a:gd name="T3" fmla="*/ 1050 h 1050"/>
              <a:gd name="T4" fmla="*/ 701 w 701"/>
              <a:gd name="T5" fmla="*/ 0 h 1050"/>
              <a:gd name="T6" fmla="*/ 0 w 701"/>
              <a:gd name="T7" fmla="*/ 84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1" h="1050">
                <a:moveTo>
                  <a:pt x="0" y="840"/>
                </a:moveTo>
                <a:lnTo>
                  <a:pt x="630" y="1050"/>
                </a:lnTo>
                <a:lnTo>
                  <a:pt x="701" y="0"/>
                </a:lnTo>
                <a:lnTo>
                  <a:pt x="0" y="84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124"/>
          <p:cNvSpPr>
            <a:spLocks/>
          </p:cNvSpPr>
          <p:nvPr/>
        </p:nvSpPr>
        <p:spPr bwMode="auto">
          <a:xfrm>
            <a:off x="10477506" y="1055689"/>
            <a:ext cx="860425" cy="804863"/>
          </a:xfrm>
          <a:custGeom>
            <a:avLst/>
            <a:gdLst>
              <a:gd name="T0" fmla="*/ 399 w 542"/>
              <a:gd name="T1" fmla="*/ 0 h 507"/>
              <a:gd name="T2" fmla="*/ 0 w 542"/>
              <a:gd name="T3" fmla="*/ 507 h 507"/>
              <a:gd name="T4" fmla="*/ 542 w 542"/>
              <a:gd name="T5" fmla="*/ 271 h 507"/>
              <a:gd name="T6" fmla="*/ 399 w 542"/>
              <a:gd name="T7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2" h="507">
                <a:moveTo>
                  <a:pt x="399" y="0"/>
                </a:moveTo>
                <a:lnTo>
                  <a:pt x="0" y="507"/>
                </a:lnTo>
                <a:lnTo>
                  <a:pt x="542" y="271"/>
                </a:lnTo>
                <a:lnTo>
                  <a:pt x="399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25"/>
          <p:cNvSpPr>
            <a:spLocks/>
          </p:cNvSpPr>
          <p:nvPr/>
        </p:nvSpPr>
        <p:spPr bwMode="auto">
          <a:xfrm>
            <a:off x="10477506" y="1860552"/>
            <a:ext cx="1055688" cy="1308101"/>
          </a:xfrm>
          <a:custGeom>
            <a:avLst/>
            <a:gdLst>
              <a:gd name="T0" fmla="*/ 0 w 665"/>
              <a:gd name="T1" fmla="*/ 0 h 824"/>
              <a:gd name="T2" fmla="*/ 30 w 665"/>
              <a:gd name="T3" fmla="*/ 763 h 824"/>
              <a:gd name="T4" fmla="*/ 665 w 665"/>
              <a:gd name="T5" fmla="*/ 824 h 824"/>
              <a:gd name="T6" fmla="*/ 0 w 665"/>
              <a:gd name="T7" fmla="*/ 0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5" h="824">
                <a:moveTo>
                  <a:pt x="0" y="0"/>
                </a:moveTo>
                <a:lnTo>
                  <a:pt x="30" y="763"/>
                </a:lnTo>
                <a:lnTo>
                  <a:pt x="665" y="824"/>
                </a:lnTo>
                <a:lnTo>
                  <a:pt x="0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26"/>
          <p:cNvSpPr>
            <a:spLocks/>
          </p:cNvSpPr>
          <p:nvPr/>
        </p:nvSpPr>
        <p:spPr bwMode="auto">
          <a:xfrm>
            <a:off x="10477506" y="1485902"/>
            <a:ext cx="1055688" cy="1682752"/>
          </a:xfrm>
          <a:custGeom>
            <a:avLst/>
            <a:gdLst>
              <a:gd name="T0" fmla="*/ 542 w 665"/>
              <a:gd name="T1" fmla="*/ 0 h 1060"/>
              <a:gd name="T2" fmla="*/ 0 w 665"/>
              <a:gd name="T3" fmla="*/ 236 h 1060"/>
              <a:gd name="T4" fmla="*/ 665 w 665"/>
              <a:gd name="T5" fmla="*/ 1060 h 1060"/>
              <a:gd name="T6" fmla="*/ 542 w 665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5" h="1060">
                <a:moveTo>
                  <a:pt x="542" y="0"/>
                </a:moveTo>
                <a:lnTo>
                  <a:pt x="0" y="236"/>
                </a:lnTo>
                <a:lnTo>
                  <a:pt x="665" y="1060"/>
                </a:lnTo>
                <a:lnTo>
                  <a:pt x="542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27"/>
          <p:cNvSpPr>
            <a:spLocks/>
          </p:cNvSpPr>
          <p:nvPr/>
        </p:nvSpPr>
        <p:spPr bwMode="auto">
          <a:xfrm>
            <a:off x="10525131" y="3063578"/>
            <a:ext cx="1008063" cy="1089026"/>
          </a:xfrm>
          <a:custGeom>
            <a:avLst/>
            <a:gdLst>
              <a:gd name="T0" fmla="*/ 0 w 635"/>
              <a:gd name="T1" fmla="*/ 0 h 686"/>
              <a:gd name="T2" fmla="*/ 507 w 635"/>
              <a:gd name="T3" fmla="*/ 686 h 686"/>
              <a:gd name="T4" fmla="*/ 635 w 635"/>
              <a:gd name="T5" fmla="*/ 61 h 686"/>
              <a:gd name="T6" fmla="*/ 0 w 635"/>
              <a:gd name="T7" fmla="*/ 0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686">
                <a:moveTo>
                  <a:pt x="0" y="0"/>
                </a:moveTo>
                <a:lnTo>
                  <a:pt x="507" y="686"/>
                </a:lnTo>
                <a:lnTo>
                  <a:pt x="635" y="61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128"/>
          <p:cNvSpPr>
            <a:spLocks/>
          </p:cNvSpPr>
          <p:nvPr/>
        </p:nvSpPr>
        <p:spPr bwMode="auto">
          <a:xfrm>
            <a:off x="11110919" y="355601"/>
            <a:ext cx="771525" cy="1130301"/>
          </a:xfrm>
          <a:custGeom>
            <a:avLst/>
            <a:gdLst>
              <a:gd name="T0" fmla="*/ 0 w 486"/>
              <a:gd name="T1" fmla="*/ 441 h 712"/>
              <a:gd name="T2" fmla="*/ 143 w 486"/>
              <a:gd name="T3" fmla="*/ 712 h 712"/>
              <a:gd name="T4" fmla="*/ 486 w 486"/>
              <a:gd name="T5" fmla="*/ 0 h 712"/>
              <a:gd name="T6" fmla="*/ 0 w 486"/>
              <a:gd name="T7" fmla="*/ 44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6" h="712">
                <a:moveTo>
                  <a:pt x="0" y="441"/>
                </a:moveTo>
                <a:lnTo>
                  <a:pt x="143" y="712"/>
                </a:lnTo>
                <a:lnTo>
                  <a:pt x="486" y="0"/>
                </a:lnTo>
                <a:lnTo>
                  <a:pt x="0" y="441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129"/>
          <p:cNvSpPr>
            <a:spLocks/>
          </p:cNvSpPr>
          <p:nvPr/>
        </p:nvSpPr>
        <p:spPr bwMode="auto">
          <a:xfrm>
            <a:off x="10663244" y="355601"/>
            <a:ext cx="1219201" cy="700088"/>
          </a:xfrm>
          <a:custGeom>
            <a:avLst/>
            <a:gdLst>
              <a:gd name="T0" fmla="*/ 0 w 768"/>
              <a:gd name="T1" fmla="*/ 92 h 441"/>
              <a:gd name="T2" fmla="*/ 282 w 768"/>
              <a:gd name="T3" fmla="*/ 441 h 441"/>
              <a:gd name="T4" fmla="*/ 768 w 768"/>
              <a:gd name="T5" fmla="*/ 0 h 441"/>
              <a:gd name="T6" fmla="*/ 0 w 768"/>
              <a:gd name="T7" fmla="*/ 92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8" h="441">
                <a:moveTo>
                  <a:pt x="0" y="92"/>
                </a:moveTo>
                <a:lnTo>
                  <a:pt x="282" y="441"/>
                </a:lnTo>
                <a:lnTo>
                  <a:pt x="768" y="0"/>
                </a:lnTo>
                <a:lnTo>
                  <a:pt x="0" y="92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130"/>
          <p:cNvSpPr>
            <a:spLocks/>
          </p:cNvSpPr>
          <p:nvPr/>
        </p:nvSpPr>
        <p:spPr bwMode="auto">
          <a:xfrm>
            <a:off x="11217282" y="4160842"/>
            <a:ext cx="877888" cy="1666877"/>
          </a:xfrm>
          <a:custGeom>
            <a:avLst/>
            <a:gdLst>
              <a:gd name="T0" fmla="*/ 71 w 553"/>
              <a:gd name="T1" fmla="*/ 0 h 1050"/>
              <a:gd name="T2" fmla="*/ 0 w 553"/>
              <a:gd name="T3" fmla="*/ 1050 h 1050"/>
              <a:gd name="T4" fmla="*/ 553 w 553"/>
              <a:gd name="T5" fmla="*/ 774 h 1050"/>
              <a:gd name="T6" fmla="*/ 71 w 553"/>
              <a:gd name="T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1050">
                <a:moveTo>
                  <a:pt x="71" y="0"/>
                </a:moveTo>
                <a:lnTo>
                  <a:pt x="0" y="1050"/>
                </a:lnTo>
                <a:lnTo>
                  <a:pt x="553" y="774"/>
                </a:lnTo>
                <a:lnTo>
                  <a:pt x="71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131"/>
          <p:cNvSpPr>
            <a:spLocks/>
          </p:cNvSpPr>
          <p:nvPr/>
        </p:nvSpPr>
        <p:spPr bwMode="auto">
          <a:xfrm>
            <a:off x="11329994" y="2607965"/>
            <a:ext cx="788988" cy="1544639"/>
          </a:xfrm>
          <a:custGeom>
            <a:avLst/>
            <a:gdLst>
              <a:gd name="T0" fmla="*/ 128 w 497"/>
              <a:gd name="T1" fmla="*/ 348 h 973"/>
              <a:gd name="T2" fmla="*/ 0 w 497"/>
              <a:gd name="T3" fmla="*/ 973 h 973"/>
              <a:gd name="T4" fmla="*/ 497 w 497"/>
              <a:gd name="T5" fmla="*/ 0 h 973"/>
              <a:gd name="T6" fmla="*/ 128 w 497"/>
              <a:gd name="T7" fmla="*/ 348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7" h="973">
                <a:moveTo>
                  <a:pt x="128" y="348"/>
                </a:moveTo>
                <a:lnTo>
                  <a:pt x="0" y="973"/>
                </a:lnTo>
                <a:lnTo>
                  <a:pt x="497" y="0"/>
                </a:lnTo>
                <a:lnTo>
                  <a:pt x="128" y="34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132"/>
          <p:cNvSpPr>
            <a:spLocks/>
          </p:cNvSpPr>
          <p:nvPr/>
        </p:nvSpPr>
        <p:spPr bwMode="auto">
          <a:xfrm>
            <a:off x="11329994" y="2616203"/>
            <a:ext cx="788988" cy="2773365"/>
          </a:xfrm>
          <a:custGeom>
            <a:avLst/>
            <a:gdLst>
              <a:gd name="T0" fmla="*/ 0 w 497"/>
              <a:gd name="T1" fmla="*/ 973 h 1747"/>
              <a:gd name="T2" fmla="*/ 482 w 497"/>
              <a:gd name="T3" fmla="*/ 1747 h 1747"/>
              <a:gd name="T4" fmla="*/ 497 w 497"/>
              <a:gd name="T5" fmla="*/ 0 h 1747"/>
              <a:gd name="T6" fmla="*/ 0 w 497"/>
              <a:gd name="T7" fmla="*/ 973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7" h="1747">
                <a:moveTo>
                  <a:pt x="0" y="973"/>
                </a:moveTo>
                <a:lnTo>
                  <a:pt x="482" y="1747"/>
                </a:lnTo>
                <a:lnTo>
                  <a:pt x="497" y="0"/>
                </a:lnTo>
                <a:lnTo>
                  <a:pt x="0" y="973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133"/>
          <p:cNvSpPr>
            <a:spLocks/>
          </p:cNvSpPr>
          <p:nvPr/>
        </p:nvSpPr>
        <p:spPr bwMode="auto">
          <a:xfrm>
            <a:off x="11337932" y="1485902"/>
            <a:ext cx="781050" cy="1682752"/>
          </a:xfrm>
          <a:custGeom>
            <a:avLst/>
            <a:gdLst>
              <a:gd name="T0" fmla="*/ 0 w 492"/>
              <a:gd name="T1" fmla="*/ 0 h 1060"/>
              <a:gd name="T2" fmla="*/ 123 w 492"/>
              <a:gd name="T3" fmla="*/ 1060 h 1060"/>
              <a:gd name="T4" fmla="*/ 492 w 492"/>
              <a:gd name="T5" fmla="*/ 712 h 1060"/>
              <a:gd name="T6" fmla="*/ 0 w 492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2" h="1060">
                <a:moveTo>
                  <a:pt x="0" y="0"/>
                </a:moveTo>
                <a:lnTo>
                  <a:pt x="123" y="1060"/>
                </a:lnTo>
                <a:lnTo>
                  <a:pt x="492" y="712"/>
                </a:lnTo>
                <a:lnTo>
                  <a:pt x="0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134"/>
          <p:cNvSpPr>
            <a:spLocks/>
          </p:cNvSpPr>
          <p:nvPr/>
        </p:nvSpPr>
        <p:spPr bwMode="auto">
          <a:xfrm>
            <a:off x="11337932" y="355601"/>
            <a:ext cx="781050" cy="2260602"/>
          </a:xfrm>
          <a:custGeom>
            <a:avLst/>
            <a:gdLst>
              <a:gd name="T0" fmla="*/ 343 w 492"/>
              <a:gd name="T1" fmla="*/ 0 h 1424"/>
              <a:gd name="T2" fmla="*/ 0 w 492"/>
              <a:gd name="T3" fmla="*/ 712 h 1424"/>
              <a:gd name="T4" fmla="*/ 492 w 492"/>
              <a:gd name="T5" fmla="*/ 1424 h 1424"/>
              <a:gd name="T6" fmla="*/ 343 w 492"/>
              <a:gd name="T7" fmla="*/ 0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2" h="1424">
                <a:moveTo>
                  <a:pt x="343" y="0"/>
                </a:moveTo>
                <a:lnTo>
                  <a:pt x="0" y="712"/>
                </a:lnTo>
                <a:lnTo>
                  <a:pt x="492" y="1424"/>
                </a:lnTo>
                <a:lnTo>
                  <a:pt x="343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135"/>
          <p:cNvSpPr>
            <a:spLocks/>
          </p:cNvSpPr>
          <p:nvPr/>
        </p:nvSpPr>
        <p:spPr bwMode="auto">
          <a:xfrm>
            <a:off x="11882444" y="-1587"/>
            <a:ext cx="309563" cy="2617790"/>
          </a:xfrm>
          <a:custGeom>
            <a:avLst/>
            <a:gdLst>
              <a:gd name="T0" fmla="*/ 0 w 195"/>
              <a:gd name="T1" fmla="*/ 225 h 1649"/>
              <a:gd name="T2" fmla="*/ 149 w 195"/>
              <a:gd name="T3" fmla="*/ 1649 h 1649"/>
              <a:gd name="T4" fmla="*/ 195 w 195"/>
              <a:gd name="T5" fmla="*/ 0 h 1649"/>
              <a:gd name="T6" fmla="*/ 0 w 195"/>
              <a:gd name="T7" fmla="*/ 225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1649">
                <a:moveTo>
                  <a:pt x="0" y="225"/>
                </a:moveTo>
                <a:lnTo>
                  <a:pt x="149" y="1649"/>
                </a:lnTo>
                <a:lnTo>
                  <a:pt x="195" y="0"/>
                </a:lnTo>
                <a:lnTo>
                  <a:pt x="0" y="225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136"/>
          <p:cNvSpPr>
            <a:spLocks/>
          </p:cNvSpPr>
          <p:nvPr/>
        </p:nvSpPr>
        <p:spPr bwMode="auto">
          <a:xfrm>
            <a:off x="8623305" y="-1587"/>
            <a:ext cx="3568702" cy="503238"/>
          </a:xfrm>
          <a:custGeom>
            <a:avLst/>
            <a:gdLst>
              <a:gd name="T0" fmla="*/ 0 w 2248"/>
              <a:gd name="T1" fmla="*/ 112 h 317"/>
              <a:gd name="T2" fmla="*/ 1285 w 2248"/>
              <a:gd name="T3" fmla="*/ 317 h 317"/>
              <a:gd name="T4" fmla="*/ 2248 w 2248"/>
              <a:gd name="T5" fmla="*/ 0 h 317"/>
              <a:gd name="T6" fmla="*/ 0 w 2248"/>
              <a:gd name="T7" fmla="*/ 112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8" h="317">
                <a:moveTo>
                  <a:pt x="0" y="112"/>
                </a:moveTo>
                <a:lnTo>
                  <a:pt x="1285" y="317"/>
                </a:lnTo>
                <a:lnTo>
                  <a:pt x="2248" y="0"/>
                </a:lnTo>
                <a:lnTo>
                  <a:pt x="0" y="112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137"/>
          <p:cNvSpPr>
            <a:spLocks/>
          </p:cNvSpPr>
          <p:nvPr/>
        </p:nvSpPr>
        <p:spPr bwMode="auto">
          <a:xfrm>
            <a:off x="10663244" y="-1587"/>
            <a:ext cx="1528763" cy="503238"/>
          </a:xfrm>
          <a:custGeom>
            <a:avLst/>
            <a:gdLst>
              <a:gd name="T0" fmla="*/ 0 w 963"/>
              <a:gd name="T1" fmla="*/ 317 h 317"/>
              <a:gd name="T2" fmla="*/ 768 w 963"/>
              <a:gd name="T3" fmla="*/ 225 h 317"/>
              <a:gd name="T4" fmla="*/ 963 w 963"/>
              <a:gd name="T5" fmla="*/ 0 h 317"/>
              <a:gd name="T6" fmla="*/ 0 w 963"/>
              <a:gd name="T7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3" h="317">
                <a:moveTo>
                  <a:pt x="0" y="317"/>
                </a:moveTo>
                <a:lnTo>
                  <a:pt x="768" y="225"/>
                </a:lnTo>
                <a:lnTo>
                  <a:pt x="963" y="0"/>
                </a:lnTo>
                <a:lnTo>
                  <a:pt x="0" y="317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138"/>
          <p:cNvSpPr>
            <a:spLocks/>
          </p:cNvSpPr>
          <p:nvPr/>
        </p:nvSpPr>
        <p:spPr bwMode="auto">
          <a:xfrm>
            <a:off x="10941056" y="5827719"/>
            <a:ext cx="1250951" cy="1033463"/>
          </a:xfrm>
          <a:custGeom>
            <a:avLst/>
            <a:gdLst>
              <a:gd name="T0" fmla="*/ 174 w 788"/>
              <a:gd name="T1" fmla="*/ 0 h 651"/>
              <a:gd name="T2" fmla="*/ 0 w 788"/>
              <a:gd name="T3" fmla="*/ 380 h 651"/>
              <a:gd name="T4" fmla="*/ 788 w 788"/>
              <a:gd name="T5" fmla="*/ 651 h 651"/>
              <a:gd name="T6" fmla="*/ 174 w 788"/>
              <a:gd name="T7" fmla="*/ 0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8" h="651">
                <a:moveTo>
                  <a:pt x="174" y="0"/>
                </a:moveTo>
                <a:lnTo>
                  <a:pt x="0" y="380"/>
                </a:lnTo>
                <a:lnTo>
                  <a:pt x="788" y="651"/>
                </a:lnTo>
                <a:lnTo>
                  <a:pt x="174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139"/>
          <p:cNvSpPr>
            <a:spLocks/>
          </p:cNvSpPr>
          <p:nvPr/>
        </p:nvSpPr>
        <p:spPr bwMode="auto">
          <a:xfrm>
            <a:off x="11217282" y="5389568"/>
            <a:ext cx="974725" cy="1471614"/>
          </a:xfrm>
          <a:custGeom>
            <a:avLst/>
            <a:gdLst>
              <a:gd name="T0" fmla="*/ 553 w 614"/>
              <a:gd name="T1" fmla="*/ 0 h 927"/>
              <a:gd name="T2" fmla="*/ 0 w 614"/>
              <a:gd name="T3" fmla="*/ 276 h 927"/>
              <a:gd name="T4" fmla="*/ 614 w 614"/>
              <a:gd name="T5" fmla="*/ 927 h 927"/>
              <a:gd name="T6" fmla="*/ 553 w 614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4" h="927">
                <a:moveTo>
                  <a:pt x="553" y="0"/>
                </a:moveTo>
                <a:lnTo>
                  <a:pt x="0" y="276"/>
                </a:lnTo>
                <a:lnTo>
                  <a:pt x="614" y="927"/>
                </a:lnTo>
                <a:lnTo>
                  <a:pt x="553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140"/>
          <p:cNvSpPr>
            <a:spLocks/>
          </p:cNvSpPr>
          <p:nvPr/>
        </p:nvSpPr>
        <p:spPr bwMode="auto">
          <a:xfrm>
            <a:off x="9574218" y="6430969"/>
            <a:ext cx="2617789" cy="430213"/>
          </a:xfrm>
          <a:custGeom>
            <a:avLst/>
            <a:gdLst>
              <a:gd name="T0" fmla="*/ 861 w 1649"/>
              <a:gd name="T1" fmla="*/ 0 h 271"/>
              <a:gd name="T2" fmla="*/ 0 w 1649"/>
              <a:gd name="T3" fmla="*/ 245 h 271"/>
              <a:gd name="T4" fmla="*/ 1649 w 1649"/>
              <a:gd name="T5" fmla="*/ 271 h 271"/>
              <a:gd name="T6" fmla="*/ 861 w 1649"/>
              <a:gd name="T7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49" h="271">
                <a:moveTo>
                  <a:pt x="861" y="0"/>
                </a:moveTo>
                <a:lnTo>
                  <a:pt x="0" y="245"/>
                </a:lnTo>
                <a:lnTo>
                  <a:pt x="1649" y="271"/>
                </a:lnTo>
                <a:lnTo>
                  <a:pt x="861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0" name="组合 149"/>
          <p:cNvGrpSpPr/>
          <p:nvPr/>
        </p:nvGrpSpPr>
        <p:grpSpPr>
          <a:xfrm>
            <a:off x="2872926" y="4521084"/>
            <a:ext cx="1012824" cy="1309688"/>
            <a:chOff x="4221435" y="4530320"/>
            <a:chExt cx="1012824" cy="1309688"/>
          </a:xfrm>
        </p:grpSpPr>
        <p:grpSp>
          <p:nvGrpSpPr>
            <p:cNvPr id="151" name="组合 150"/>
            <p:cNvGrpSpPr/>
            <p:nvPr/>
          </p:nvGrpSpPr>
          <p:grpSpPr>
            <a:xfrm>
              <a:off x="4221435" y="4530320"/>
              <a:ext cx="1012824" cy="1309688"/>
              <a:chOff x="4221435" y="4530320"/>
              <a:chExt cx="1012824" cy="1309688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4898633" y="4679362"/>
                <a:ext cx="111600" cy="371841"/>
              </a:xfrm>
              <a:prstGeom prst="rect">
                <a:avLst/>
              </a:prstGeom>
              <a:solidFill>
                <a:srgbClr val="595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4469908" y="4665719"/>
                <a:ext cx="118800" cy="371841"/>
              </a:xfrm>
              <a:prstGeom prst="rect">
                <a:avLst/>
              </a:prstGeom>
              <a:solidFill>
                <a:srgbClr val="4F4F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55" name="Group 17"/>
              <p:cNvGrpSpPr>
                <a:grpSpLocks noChangeAspect="1"/>
              </p:cNvGrpSpPr>
              <p:nvPr/>
            </p:nvGrpSpPr>
            <p:grpSpPr bwMode="auto">
              <a:xfrm>
                <a:off x="4221435" y="4530320"/>
                <a:ext cx="1012824" cy="1309688"/>
                <a:chOff x="2686" y="2854"/>
                <a:chExt cx="638" cy="825"/>
              </a:xfrm>
            </p:grpSpPr>
            <p:sp>
              <p:nvSpPr>
                <p:cNvPr id="156" name="AutoShape 1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687" y="3038"/>
                  <a:ext cx="637" cy="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7" name="Freeform 18"/>
                <p:cNvSpPr>
                  <a:spLocks/>
                </p:cNvSpPr>
                <p:nvPr/>
              </p:nvSpPr>
              <p:spPr bwMode="auto">
                <a:xfrm>
                  <a:off x="2840" y="2854"/>
                  <a:ext cx="171" cy="111"/>
                </a:xfrm>
                <a:custGeom>
                  <a:avLst/>
                  <a:gdLst>
                    <a:gd name="T0" fmla="*/ 106 w 135"/>
                    <a:gd name="T1" fmla="*/ 0 h 71"/>
                    <a:gd name="T2" fmla="*/ 0 w 135"/>
                    <a:gd name="T3" fmla="*/ 51 h 71"/>
                    <a:gd name="T4" fmla="*/ 1 w 135"/>
                    <a:gd name="T5" fmla="*/ 67 h 71"/>
                    <a:gd name="T6" fmla="*/ 61 w 135"/>
                    <a:gd name="T7" fmla="*/ 71 h 71"/>
                    <a:gd name="T8" fmla="*/ 61 w 135"/>
                    <a:gd name="T9" fmla="*/ 51 h 71"/>
                    <a:gd name="T10" fmla="*/ 106 w 135"/>
                    <a:gd name="T11" fmla="*/ 39 h 71"/>
                    <a:gd name="T12" fmla="*/ 135 w 135"/>
                    <a:gd name="T13" fmla="*/ 39 h 71"/>
                    <a:gd name="T14" fmla="*/ 135 w 135"/>
                    <a:gd name="T15" fmla="*/ 0 h 71"/>
                    <a:gd name="T16" fmla="*/ 106 w 135"/>
                    <a:gd name="T1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5" h="71">
                      <a:moveTo>
                        <a:pt x="106" y="0"/>
                      </a:moveTo>
                      <a:cubicBezTo>
                        <a:pt x="2" y="0"/>
                        <a:pt x="0" y="33"/>
                        <a:pt x="0" y="5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61" y="71"/>
                        <a:pt x="61" y="71"/>
                        <a:pt x="61" y="71"/>
                      </a:cubicBezTo>
                      <a:cubicBezTo>
                        <a:pt x="61" y="71"/>
                        <a:pt x="61" y="59"/>
                        <a:pt x="61" y="51"/>
                      </a:cubicBezTo>
                      <a:cubicBezTo>
                        <a:pt x="61" y="43"/>
                        <a:pt x="69" y="39"/>
                        <a:pt x="106" y="39"/>
                      </a:cubicBezTo>
                      <a:cubicBezTo>
                        <a:pt x="119" y="39"/>
                        <a:pt x="128" y="39"/>
                        <a:pt x="135" y="39"/>
                      </a:cubicBezTo>
                      <a:cubicBezTo>
                        <a:pt x="135" y="0"/>
                        <a:pt x="135" y="0"/>
                        <a:pt x="135" y="0"/>
                      </a:cubicBezTo>
                      <a:cubicBezTo>
                        <a:pt x="120" y="0"/>
                        <a:pt x="106" y="0"/>
                        <a:pt x="106" y="0"/>
                      </a:cubicBezTo>
                      <a:close/>
                    </a:path>
                  </a:pathLst>
                </a:custGeom>
                <a:solidFill>
                  <a:srgbClr val="4F4F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8" name="Freeform 19"/>
                <p:cNvSpPr>
                  <a:spLocks/>
                </p:cNvSpPr>
                <p:nvPr/>
              </p:nvSpPr>
              <p:spPr bwMode="auto">
                <a:xfrm>
                  <a:off x="3011" y="2854"/>
                  <a:ext cx="171" cy="108"/>
                </a:xfrm>
                <a:custGeom>
                  <a:avLst/>
                  <a:gdLst>
                    <a:gd name="T0" fmla="*/ 38 w 136"/>
                    <a:gd name="T1" fmla="*/ 0 h 69"/>
                    <a:gd name="T2" fmla="*/ 0 w 136"/>
                    <a:gd name="T3" fmla="*/ 0 h 69"/>
                    <a:gd name="T4" fmla="*/ 0 w 136"/>
                    <a:gd name="T5" fmla="*/ 39 h 69"/>
                    <a:gd name="T6" fmla="*/ 38 w 136"/>
                    <a:gd name="T7" fmla="*/ 39 h 69"/>
                    <a:gd name="T8" fmla="*/ 79 w 136"/>
                    <a:gd name="T9" fmla="*/ 55 h 69"/>
                    <a:gd name="T10" fmla="*/ 79 w 136"/>
                    <a:gd name="T11" fmla="*/ 69 h 69"/>
                    <a:gd name="T12" fmla="*/ 135 w 136"/>
                    <a:gd name="T13" fmla="*/ 67 h 69"/>
                    <a:gd name="T14" fmla="*/ 136 w 136"/>
                    <a:gd name="T15" fmla="*/ 52 h 69"/>
                    <a:gd name="T16" fmla="*/ 38 w 136"/>
                    <a:gd name="T17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6" h="69">
                      <a:moveTo>
                        <a:pt x="38" y="0"/>
                      </a:moveTo>
                      <a:cubicBezTo>
                        <a:pt x="30" y="0"/>
                        <a:pt x="14" y="0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2" y="39"/>
                        <a:pt x="20" y="39"/>
                        <a:pt x="38" y="39"/>
                      </a:cubicBezTo>
                      <a:cubicBezTo>
                        <a:pt x="66" y="39"/>
                        <a:pt x="79" y="47"/>
                        <a:pt x="79" y="55"/>
                      </a:cubicBezTo>
                      <a:cubicBezTo>
                        <a:pt x="79" y="63"/>
                        <a:pt x="79" y="69"/>
                        <a:pt x="79" y="69"/>
                      </a:cubicBezTo>
                      <a:cubicBezTo>
                        <a:pt x="135" y="67"/>
                        <a:pt x="135" y="67"/>
                        <a:pt x="135" y="67"/>
                      </a:cubicBezTo>
                      <a:cubicBezTo>
                        <a:pt x="136" y="52"/>
                        <a:pt x="136" y="52"/>
                        <a:pt x="136" y="52"/>
                      </a:cubicBezTo>
                      <a:cubicBezTo>
                        <a:pt x="136" y="35"/>
                        <a:pt x="124" y="0"/>
                        <a:pt x="38" y="0"/>
                      </a:cubicBezTo>
                      <a:close/>
                    </a:path>
                  </a:pathLst>
                </a:custGeom>
                <a:solidFill>
                  <a:srgbClr val="5959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9" name="Oval 20"/>
                <p:cNvSpPr>
                  <a:spLocks noChangeArrowheads="1"/>
                </p:cNvSpPr>
                <p:nvPr/>
              </p:nvSpPr>
              <p:spPr bwMode="auto">
                <a:xfrm>
                  <a:off x="2768" y="3607"/>
                  <a:ext cx="106" cy="70"/>
                </a:xfrm>
                <a:prstGeom prst="ellipse">
                  <a:avLst/>
                </a:prstGeom>
                <a:solidFill>
                  <a:srgbClr val="4F4F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0" name="Oval 21"/>
                <p:cNvSpPr>
                  <a:spLocks noChangeArrowheads="1"/>
                </p:cNvSpPr>
                <p:nvPr/>
              </p:nvSpPr>
              <p:spPr bwMode="auto">
                <a:xfrm>
                  <a:off x="3146" y="3607"/>
                  <a:ext cx="107" cy="70"/>
                </a:xfrm>
                <a:prstGeom prst="ellipse">
                  <a:avLst/>
                </a:prstGeom>
                <a:solidFill>
                  <a:srgbClr val="5959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1" name="Freeform 22"/>
                <p:cNvSpPr>
                  <a:spLocks/>
                </p:cNvSpPr>
                <p:nvPr/>
              </p:nvSpPr>
              <p:spPr bwMode="auto">
                <a:xfrm>
                  <a:off x="3219" y="3143"/>
                  <a:ext cx="105" cy="500"/>
                </a:xfrm>
                <a:custGeom>
                  <a:avLst/>
                  <a:gdLst>
                    <a:gd name="T0" fmla="*/ 83 w 83"/>
                    <a:gd name="T1" fmla="*/ 286 h 321"/>
                    <a:gd name="T2" fmla="*/ 83 w 83"/>
                    <a:gd name="T3" fmla="*/ 35 h 321"/>
                    <a:gd name="T4" fmla="*/ 44 w 83"/>
                    <a:gd name="T5" fmla="*/ 0 h 321"/>
                    <a:gd name="T6" fmla="*/ 0 w 83"/>
                    <a:gd name="T7" fmla="*/ 0 h 321"/>
                    <a:gd name="T8" fmla="*/ 0 w 83"/>
                    <a:gd name="T9" fmla="*/ 321 h 321"/>
                    <a:gd name="T10" fmla="*/ 44 w 83"/>
                    <a:gd name="T11" fmla="*/ 321 h 321"/>
                    <a:gd name="T12" fmla="*/ 83 w 83"/>
                    <a:gd name="T13" fmla="*/ 286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21">
                      <a:moveTo>
                        <a:pt x="83" y="286"/>
                      </a:moveTo>
                      <a:cubicBezTo>
                        <a:pt x="83" y="35"/>
                        <a:pt x="83" y="35"/>
                        <a:pt x="83" y="35"/>
                      </a:cubicBezTo>
                      <a:cubicBezTo>
                        <a:pt x="83" y="15"/>
                        <a:pt x="65" y="0"/>
                        <a:pt x="4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21"/>
                        <a:pt x="0" y="321"/>
                        <a:pt x="0" y="321"/>
                      </a:cubicBezTo>
                      <a:cubicBezTo>
                        <a:pt x="44" y="321"/>
                        <a:pt x="44" y="321"/>
                        <a:pt x="44" y="321"/>
                      </a:cubicBezTo>
                      <a:cubicBezTo>
                        <a:pt x="65" y="321"/>
                        <a:pt x="83" y="305"/>
                        <a:pt x="83" y="286"/>
                      </a:cubicBezTo>
                      <a:close/>
                    </a:path>
                  </a:pathLst>
                </a:custGeom>
                <a:solidFill>
                  <a:srgbClr val="6A7F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2" name="Freeform 23"/>
                <p:cNvSpPr>
                  <a:spLocks/>
                </p:cNvSpPr>
                <p:nvPr/>
              </p:nvSpPr>
              <p:spPr bwMode="auto">
                <a:xfrm>
                  <a:off x="2686" y="3143"/>
                  <a:ext cx="115" cy="500"/>
                </a:xfrm>
                <a:custGeom>
                  <a:avLst/>
                  <a:gdLst>
                    <a:gd name="T0" fmla="*/ 39 w 91"/>
                    <a:gd name="T1" fmla="*/ 321 h 321"/>
                    <a:gd name="T2" fmla="*/ 91 w 91"/>
                    <a:gd name="T3" fmla="*/ 321 h 321"/>
                    <a:gd name="T4" fmla="*/ 91 w 91"/>
                    <a:gd name="T5" fmla="*/ 0 h 321"/>
                    <a:gd name="T6" fmla="*/ 39 w 91"/>
                    <a:gd name="T7" fmla="*/ 0 h 321"/>
                    <a:gd name="T8" fmla="*/ 0 w 91"/>
                    <a:gd name="T9" fmla="*/ 35 h 321"/>
                    <a:gd name="T10" fmla="*/ 0 w 91"/>
                    <a:gd name="T11" fmla="*/ 286 h 321"/>
                    <a:gd name="T12" fmla="*/ 39 w 91"/>
                    <a:gd name="T13" fmla="*/ 321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321">
                      <a:moveTo>
                        <a:pt x="39" y="321"/>
                      </a:moveTo>
                      <a:cubicBezTo>
                        <a:pt x="91" y="321"/>
                        <a:pt x="91" y="321"/>
                        <a:pt x="91" y="321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8" y="0"/>
                        <a:pt x="0" y="15"/>
                        <a:pt x="0" y="35"/>
                      </a:cubicBezTo>
                      <a:cubicBezTo>
                        <a:pt x="0" y="286"/>
                        <a:pt x="0" y="286"/>
                        <a:pt x="0" y="286"/>
                      </a:cubicBezTo>
                      <a:cubicBezTo>
                        <a:pt x="0" y="305"/>
                        <a:pt x="18" y="321"/>
                        <a:pt x="39" y="321"/>
                      </a:cubicBezTo>
                      <a:close/>
                    </a:path>
                  </a:pathLst>
                </a:custGeom>
                <a:solidFill>
                  <a:srgbClr val="6076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3" name="Freeform 24"/>
                <p:cNvSpPr>
                  <a:spLocks/>
                </p:cNvSpPr>
                <p:nvPr/>
              </p:nvSpPr>
              <p:spPr bwMode="auto">
                <a:xfrm>
                  <a:off x="3011" y="3141"/>
                  <a:ext cx="170" cy="502"/>
                </a:xfrm>
                <a:custGeom>
                  <a:avLst/>
                  <a:gdLst>
                    <a:gd name="T0" fmla="*/ 0 w 170"/>
                    <a:gd name="T1" fmla="*/ 0 h 502"/>
                    <a:gd name="T2" fmla="*/ 0 w 170"/>
                    <a:gd name="T3" fmla="*/ 502 h 502"/>
                    <a:gd name="T4" fmla="*/ 170 w 170"/>
                    <a:gd name="T5" fmla="*/ 502 h 502"/>
                    <a:gd name="T6" fmla="*/ 170 w 170"/>
                    <a:gd name="T7" fmla="*/ 0 h 502"/>
                    <a:gd name="T8" fmla="*/ 170 w 170"/>
                    <a:gd name="T9" fmla="*/ 0 h 502"/>
                    <a:gd name="T10" fmla="*/ 0 w 170"/>
                    <a:gd name="T11" fmla="*/ 0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502">
                      <a:moveTo>
                        <a:pt x="0" y="0"/>
                      </a:moveTo>
                      <a:lnTo>
                        <a:pt x="0" y="502"/>
                      </a:lnTo>
                      <a:lnTo>
                        <a:pt x="170" y="502"/>
                      </a:lnTo>
                      <a:lnTo>
                        <a:pt x="170" y="0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57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4" name="Freeform 25"/>
                <p:cNvSpPr>
                  <a:spLocks/>
                </p:cNvSpPr>
                <p:nvPr/>
              </p:nvSpPr>
              <p:spPr bwMode="auto">
                <a:xfrm>
                  <a:off x="2841" y="3141"/>
                  <a:ext cx="170" cy="502"/>
                </a:xfrm>
                <a:custGeom>
                  <a:avLst/>
                  <a:gdLst>
                    <a:gd name="T0" fmla="*/ 0 w 170"/>
                    <a:gd name="T1" fmla="*/ 0 h 502"/>
                    <a:gd name="T2" fmla="*/ 0 w 170"/>
                    <a:gd name="T3" fmla="*/ 0 h 502"/>
                    <a:gd name="T4" fmla="*/ 0 w 170"/>
                    <a:gd name="T5" fmla="*/ 502 h 502"/>
                    <a:gd name="T6" fmla="*/ 170 w 170"/>
                    <a:gd name="T7" fmla="*/ 502 h 502"/>
                    <a:gd name="T8" fmla="*/ 170 w 170"/>
                    <a:gd name="T9" fmla="*/ 0 h 502"/>
                    <a:gd name="T10" fmla="*/ 0 w 170"/>
                    <a:gd name="T11" fmla="*/ 0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50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02"/>
                      </a:lnTo>
                      <a:lnTo>
                        <a:pt x="170" y="502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76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5" name="Freeform 26"/>
                <p:cNvSpPr>
                  <a:spLocks/>
                </p:cNvSpPr>
                <p:nvPr/>
              </p:nvSpPr>
              <p:spPr bwMode="auto">
                <a:xfrm>
                  <a:off x="3011" y="3395"/>
                  <a:ext cx="65" cy="52"/>
                </a:xfrm>
                <a:custGeom>
                  <a:avLst/>
                  <a:gdLst>
                    <a:gd name="T0" fmla="*/ 0 w 52"/>
                    <a:gd name="T1" fmla="*/ 0 h 33"/>
                    <a:gd name="T2" fmla="*/ 0 w 52"/>
                    <a:gd name="T3" fmla="*/ 20 h 33"/>
                    <a:gd name="T4" fmla="*/ 32 w 52"/>
                    <a:gd name="T5" fmla="*/ 31 h 33"/>
                    <a:gd name="T6" fmla="*/ 49 w 52"/>
                    <a:gd name="T7" fmla="*/ 26 h 33"/>
                    <a:gd name="T8" fmla="*/ 52 w 52"/>
                    <a:gd name="T9" fmla="*/ 17 h 33"/>
                    <a:gd name="T10" fmla="*/ 0 w 52"/>
                    <a:gd name="T1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33">
                      <a:moveTo>
                        <a:pt x="0" y="0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32" y="31"/>
                        <a:pt x="32" y="31"/>
                        <a:pt x="32" y="31"/>
                      </a:cubicBezTo>
                      <a:cubicBezTo>
                        <a:pt x="39" y="33"/>
                        <a:pt x="47" y="31"/>
                        <a:pt x="49" y="26"/>
                      </a:cubicBezTo>
                      <a:cubicBezTo>
                        <a:pt x="51" y="21"/>
                        <a:pt x="52" y="17"/>
                        <a:pt x="52" y="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6" name="Freeform 27"/>
                <p:cNvSpPr>
                  <a:spLocks/>
                </p:cNvSpPr>
                <p:nvPr/>
              </p:nvSpPr>
              <p:spPr bwMode="auto">
                <a:xfrm>
                  <a:off x="2974" y="3383"/>
                  <a:ext cx="37" cy="43"/>
                </a:xfrm>
                <a:custGeom>
                  <a:avLst/>
                  <a:gdLst>
                    <a:gd name="T0" fmla="*/ 6 w 29"/>
                    <a:gd name="T1" fmla="*/ 0 h 28"/>
                    <a:gd name="T2" fmla="*/ 2 w 29"/>
                    <a:gd name="T3" fmla="*/ 9 h 28"/>
                    <a:gd name="T4" fmla="*/ 12 w 29"/>
                    <a:gd name="T5" fmla="*/ 23 h 28"/>
                    <a:gd name="T6" fmla="*/ 29 w 29"/>
                    <a:gd name="T7" fmla="*/ 28 h 28"/>
                    <a:gd name="T8" fmla="*/ 29 w 29"/>
                    <a:gd name="T9" fmla="*/ 8 h 28"/>
                    <a:gd name="T10" fmla="*/ 6 w 29"/>
                    <a:gd name="T1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8">
                      <a:moveTo>
                        <a:pt x="6" y="0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14"/>
                        <a:pt x="4" y="20"/>
                        <a:pt x="12" y="23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8"/>
                        <a:pt x="29" y="8"/>
                        <a:pt x="29" y="8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7" name="Freeform 28"/>
                <p:cNvSpPr>
                  <a:spLocks/>
                </p:cNvSpPr>
                <p:nvPr/>
              </p:nvSpPr>
              <p:spPr bwMode="auto">
                <a:xfrm>
                  <a:off x="2985" y="3289"/>
                  <a:ext cx="26" cy="92"/>
                </a:xfrm>
                <a:custGeom>
                  <a:avLst/>
                  <a:gdLst>
                    <a:gd name="T0" fmla="*/ 10 w 26"/>
                    <a:gd name="T1" fmla="*/ 47 h 92"/>
                    <a:gd name="T2" fmla="*/ 7 w 26"/>
                    <a:gd name="T3" fmla="*/ 61 h 92"/>
                    <a:gd name="T4" fmla="*/ 0 w 26"/>
                    <a:gd name="T5" fmla="*/ 81 h 92"/>
                    <a:gd name="T6" fmla="*/ 26 w 26"/>
                    <a:gd name="T7" fmla="*/ 92 h 92"/>
                    <a:gd name="T8" fmla="*/ 26 w 26"/>
                    <a:gd name="T9" fmla="*/ 0 h 92"/>
                    <a:gd name="T10" fmla="*/ 10 w 26"/>
                    <a:gd name="T11" fmla="*/ 47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92">
                      <a:moveTo>
                        <a:pt x="10" y="47"/>
                      </a:moveTo>
                      <a:lnTo>
                        <a:pt x="7" y="61"/>
                      </a:lnTo>
                      <a:lnTo>
                        <a:pt x="0" y="81"/>
                      </a:lnTo>
                      <a:lnTo>
                        <a:pt x="26" y="92"/>
                      </a:lnTo>
                      <a:lnTo>
                        <a:pt x="26" y="0"/>
                      </a:lnTo>
                      <a:lnTo>
                        <a:pt x="10" y="47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8" name="Freeform 29"/>
                <p:cNvSpPr>
                  <a:spLocks/>
                </p:cNvSpPr>
                <p:nvPr/>
              </p:nvSpPr>
              <p:spPr bwMode="auto">
                <a:xfrm>
                  <a:off x="3011" y="3188"/>
                  <a:ext cx="125" cy="221"/>
                </a:xfrm>
                <a:custGeom>
                  <a:avLst/>
                  <a:gdLst>
                    <a:gd name="T0" fmla="*/ 74 w 99"/>
                    <a:gd name="T1" fmla="*/ 11 h 142"/>
                    <a:gd name="T2" fmla="*/ 57 w 99"/>
                    <a:gd name="T3" fmla="*/ 5 h 142"/>
                    <a:gd name="T4" fmla="*/ 17 w 99"/>
                    <a:gd name="T5" fmla="*/ 22 h 142"/>
                    <a:gd name="T6" fmla="*/ 15 w 99"/>
                    <a:gd name="T7" fmla="*/ 27 h 142"/>
                    <a:gd name="T8" fmla="*/ 11 w 99"/>
                    <a:gd name="T9" fmla="*/ 39 h 142"/>
                    <a:gd name="T10" fmla="*/ 0 w 99"/>
                    <a:gd name="T11" fmla="*/ 65 h 142"/>
                    <a:gd name="T12" fmla="*/ 0 w 99"/>
                    <a:gd name="T13" fmla="*/ 124 h 142"/>
                    <a:gd name="T14" fmla="*/ 56 w 99"/>
                    <a:gd name="T15" fmla="*/ 142 h 142"/>
                    <a:gd name="T16" fmla="*/ 93 w 99"/>
                    <a:gd name="T17" fmla="*/ 47 h 142"/>
                    <a:gd name="T18" fmla="*/ 74 w 99"/>
                    <a:gd name="T19" fmla="*/ 1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9" h="142">
                      <a:moveTo>
                        <a:pt x="74" y="11"/>
                      </a:move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0"/>
                        <a:pt x="23" y="8"/>
                        <a:pt x="17" y="22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56" y="142"/>
                        <a:pt x="56" y="142"/>
                        <a:pt x="56" y="142"/>
                      </a:cubicBezTo>
                      <a:cubicBezTo>
                        <a:pt x="93" y="47"/>
                        <a:pt x="93" y="47"/>
                        <a:pt x="93" y="47"/>
                      </a:cubicBezTo>
                      <a:cubicBezTo>
                        <a:pt x="99" y="32"/>
                        <a:pt x="90" y="16"/>
                        <a:pt x="74" y="11"/>
                      </a:cubicBez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9" name="Oval 30"/>
                <p:cNvSpPr>
                  <a:spLocks noChangeArrowheads="1"/>
                </p:cNvSpPr>
                <p:nvPr/>
              </p:nvSpPr>
              <p:spPr bwMode="auto">
                <a:xfrm>
                  <a:off x="3060" y="3231"/>
                  <a:ext cx="38" cy="43"/>
                </a:xfrm>
                <a:prstGeom prst="ellipse">
                  <a:avLst/>
                </a:prstGeom>
                <a:solidFill>
                  <a:srgbClr val="6A7F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0" name="Rectangle 31"/>
                <p:cNvSpPr>
                  <a:spLocks noChangeArrowheads="1"/>
                </p:cNvSpPr>
                <p:nvPr/>
              </p:nvSpPr>
              <p:spPr bwMode="auto">
                <a:xfrm>
                  <a:off x="2797" y="3141"/>
                  <a:ext cx="48" cy="502"/>
                </a:xfrm>
                <a:prstGeom prst="rect">
                  <a:avLst/>
                </a:prstGeom>
                <a:solidFill>
                  <a:srgbClr val="AF42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1" name="Rectangle 32"/>
                <p:cNvSpPr>
                  <a:spLocks noChangeArrowheads="1"/>
                </p:cNvSpPr>
                <p:nvPr/>
              </p:nvSpPr>
              <p:spPr bwMode="auto">
                <a:xfrm>
                  <a:off x="3177" y="3141"/>
                  <a:ext cx="48" cy="502"/>
                </a:xfrm>
                <a:prstGeom prst="rect">
                  <a:avLst/>
                </a:prstGeom>
                <a:solidFill>
                  <a:srgbClr val="AF42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pic>
          <p:nvPicPr>
            <p:cNvPr id="152" name="图片 15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94467" y="5141451"/>
              <a:ext cx="423010" cy="325553"/>
            </a:xfrm>
            <a:prstGeom prst="rect">
              <a:avLst/>
            </a:prstGeom>
          </p:spPr>
        </p:pic>
      </p:grpSp>
      <p:sp>
        <p:nvSpPr>
          <p:cNvPr id="211" name="文本框 210"/>
          <p:cNvSpPr txBox="1"/>
          <p:nvPr/>
        </p:nvSpPr>
        <p:spPr>
          <a:xfrm>
            <a:off x="4844779" y="2392757"/>
            <a:ext cx="57070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 smtClean="0">
                <a:solidFill>
                  <a:srgbClr val="AF428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私人</a:t>
            </a:r>
            <a:r>
              <a:rPr lang="zh-CN" altLang="en-US" sz="10000" dirty="0" smtClean="0">
                <a:solidFill>
                  <a:srgbClr val="4F638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订制</a:t>
            </a:r>
            <a:endParaRPr lang="zh-CN" altLang="en-US" sz="10000" dirty="0">
              <a:solidFill>
                <a:srgbClr val="4F638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5084437" y="4185344"/>
            <a:ext cx="5350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5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成就他人    赏悦</a:t>
            </a:r>
            <a:r>
              <a:rPr lang="zh-CN" altLang="en-US" sz="3200" b="1" spc="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73981" y="1413542"/>
            <a:ext cx="2395936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9141333"/>
      </p:ext>
    </p:extLst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9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0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4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1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2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5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6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3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4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7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1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5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6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9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0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3" dur="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4" dur="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7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8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1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2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5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6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9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0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3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4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7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8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5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6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9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0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3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4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5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7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8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1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2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5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6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0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6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4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0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4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4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6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0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6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4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0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6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8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2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4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6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0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2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4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6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0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2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4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6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8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0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2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4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6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8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0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2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4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6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8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0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2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4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6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8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0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2" dur="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4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6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8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0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2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4" dur="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6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8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0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2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4" dur="7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6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8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7" grpId="1" animBg="1"/>
      <p:bldP spid="118" grpId="0" animBg="1"/>
      <p:bldP spid="118" grpId="1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2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211" grpId="1"/>
      <p:bldP spid="2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4"/>
          <p:cNvGrpSpPr>
            <a:grpSpLocks noChangeAspect="1"/>
          </p:cNvGrpSpPr>
          <p:nvPr/>
        </p:nvGrpSpPr>
        <p:grpSpPr bwMode="auto">
          <a:xfrm>
            <a:off x="1" y="-1587"/>
            <a:ext cx="12192006" cy="6862769"/>
            <a:chOff x="0" y="-1"/>
            <a:chExt cx="7680" cy="4323"/>
          </a:xfrm>
        </p:grpSpPr>
        <p:sp>
          <p:nvSpPr>
            <p:cNvPr id="84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680" cy="4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5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7680" cy="4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0" y="-1"/>
              <a:ext cx="169" cy="1168"/>
            </a:xfrm>
            <a:custGeom>
              <a:avLst/>
              <a:gdLst>
                <a:gd name="T0" fmla="*/ 0 w 169"/>
                <a:gd name="T1" fmla="*/ 0 h 1168"/>
                <a:gd name="T2" fmla="*/ 0 w 169"/>
                <a:gd name="T3" fmla="*/ 1168 h 1168"/>
                <a:gd name="T4" fmla="*/ 169 w 169"/>
                <a:gd name="T5" fmla="*/ 881 h 1168"/>
                <a:gd name="T6" fmla="*/ 0 w 169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168">
                  <a:moveTo>
                    <a:pt x="0" y="0"/>
                  </a:moveTo>
                  <a:lnTo>
                    <a:pt x="0" y="1168"/>
                  </a:lnTo>
                  <a:lnTo>
                    <a:pt x="169" y="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0" y="4015"/>
              <a:ext cx="312" cy="307"/>
            </a:xfrm>
            <a:custGeom>
              <a:avLst/>
              <a:gdLst>
                <a:gd name="T0" fmla="*/ 0 w 312"/>
                <a:gd name="T1" fmla="*/ 307 h 307"/>
                <a:gd name="T2" fmla="*/ 15 w 312"/>
                <a:gd name="T3" fmla="*/ 302 h 307"/>
                <a:gd name="T4" fmla="*/ 312 w 312"/>
                <a:gd name="T5" fmla="*/ 0 h 307"/>
                <a:gd name="T6" fmla="*/ 0 w 312"/>
                <a:gd name="T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307">
                  <a:moveTo>
                    <a:pt x="0" y="307"/>
                  </a:moveTo>
                  <a:lnTo>
                    <a:pt x="15" y="302"/>
                  </a:lnTo>
                  <a:lnTo>
                    <a:pt x="312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"/>
            <p:cNvSpPr>
              <a:spLocks/>
            </p:cNvSpPr>
            <p:nvPr/>
          </p:nvSpPr>
          <p:spPr bwMode="auto">
            <a:xfrm>
              <a:off x="0" y="2790"/>
              <a:ext cx="312" cy="1532"/>
            </a:xfrm>
            <a:custGeom>
              <a:avLst/>
              <a:gdLst>
                <a:gd name="T0" fmla="*/ 31 w 312"/>
                <a:gd name="T1" fmla="*/ 0 h 1532"/>
                <a:gd name="T2" fmla="*/ 0 w 312"/>
                <a:gd name="T3" fmla="*/ 1532 h 1532"/>
                <a:gd name="T4" fmla="*/ 312 w 312"/>
                <a:gd name="T5" fmla="*/ 1225 h 1532"/>
                <a:gd name="T6" fmla="*/ 31 w 312"/>
                <a:gd name="T7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1532">
                  <a:moveTo>
                    <a:pt x="31" y="0"/>
                  </a:moveTo>
                  <a:lnTo>
                    <a:pt x="0" y="1532"/>
                  </a:lnTo>
                  <a:lnTo>
                    <a:pt x="312" y="122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0" y="1167"/>
              <a:ext cx="456" cy="671"/>
            </a:xfrm>
            <a:custGeom>
              <a:avLst/>
              <a:gdLst>
                <a:gd name="T0" fmla="*/ 0 w 456"/>
                <a:gd name="T1" fmla="*/ 0 h 671"/>
                <a:gd name="T2" fmla="*/ 36 w 456"/>
                <a:gd name="T3" fmla="*/ 671 h 671"/>
                <a:gd name="T4" fmla="*/ 456 w 456"/>
                <a:gd name="T5" fmla="*/ 261 h 671"/>
                <a:gd name="T6" fmla="*/ 0 w 456"/>
                <a:gd name="T7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71">
                  <a:moveTo>
                    <a:pt x="0" y="0"/>
                  </a:moveTo>
                  <a:lnTo>
                    <a:pt x="36" y="671"/>
                  </a:lnTo>
                  <a:lnTo>
                    <a:pt x="456" y="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0"/>
            <p:cNvSpPr>
              <a:spLocks/>
            </p:cNvSpPr>
            <p:nvPr/>
          </p:nvSpPr>
          <p:spPr bwMode="auto">
            <a:xfrm>
              <a:off x="0" y="880"/>
              <a:ext cx="456" cy="548"/>
            </a:xfrm>
            <a:custGeom>
              <a:avLst/>
              <a:gdLst>
                <a:gd name="T0" fmla="*/ 169 w 456"/>
                <a:gd name="T1" fmla="*/ 0 h 548"/>
                <a:gd name="T2" fmla="*/ 0 w 456"/>
                <a:gd name="T3" fmla="*/ 287 h 548"/>
                <a:gd name="T4" fmla="*/ 456 w 456"/>
                <a:gd name="T5" fmla="*/ 548 h 548"/>
                <a:gd name="T6" fmla="*/ 169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169" y="0"/>
                  </a:moveTo>
                  <a:lnTo>
                    <a:pt x="0" y="287"/>
                  </a:lnTo>
                  <a:lnTo>
                    <a:pt x="456" y="54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31" y="2790"/>
              <a:ext cx="481" cy="1225"/>
            </a:xfrm>
            <a:custGeom>
              <a:avLst/>
              <a:gdLst>
                <a:gd name="T0" fmla="*/ 0 w 481"/>
                <a:gd name="T1" fmla="*/ 0 h 1225"/>
                <a:gd name="T2" fmla="*/ 281 w 481"/>
                <a:gd name="T3" fmla="*/ 1225 h 1225"/>
                <a:gd name="T4" fmla="*/ 481 w 481"/>
                <a:gd name="T5" fmla="*/ 262 h 1225"/>
                <a:gd name="T6" fmla="*/ 0 w 481"/>
                <a:gd name="T7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1225">
                  <a:moveTo>
                    <a:pt x="0" y="0"/>
                  </a:moveTo>
                  <a:lnTo>
                    <a:pt x="281" y="1225"/>
                  </a:lnTo>
                  <a:lnTo>
                    <a:pt x="481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2"/>
            <p:cNvSpPr>
              <a:spLocks/>
            </p:cNvSpPr>
            <p:nvPr/>
          </p:nvSpPr>
          <p:spPr bwMode="auto">
            <a:xfrm>
              <a:off x="36" y="1428"/>
              <a:ext cx="594" cy="604"/>
            </a:xfrm>
            <a:custGeom>
              <a:avLst/>
              <a:gdLst>
                <a:gd name="T0" fmla="*/ 420 w 594"/>
                <a:gd name="T1" fmla="*/ 0 h 604"/>
                <a:gd name="T2" fmla="*/ 0 w 594"/>
                <a:gd name="T3" fmla="*/ 410 h 604"/>
                <a:gd name="T4" fmla="*/ 594 w 594"/>
                <a:gd name="T5" fmla="*/ 604 h 604"/>
                <a:gd name="T6" fmla="*/ 420 w 594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604">
                  <a:moveTo>
                    <a:pt x="420" y="0"/>
                  </a:moveTo>
                  <a:lnTo>
                    <a:pt x="0" y="410"/>
                  </a:lnTo>
                  <a:lnTo>
                    <a:pt x="594" y="604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3"/>
            <p:cNvSpPr>
              <a:spLocks/>
            </p:cNvSpPr>
            <p:nvPr/>
          </p:nvSpPr>
          <p:spPr bwMode="auto">
            <a:xfrm>
              <a:off x="31" y="1838"/>
              <a:ext cx="599" cy="952"/>
            </a:xfrm>
            <a:custGeom>
              <a:avLst/>
              <a:gdLst>
                <a:gd name="T0" fmla="*/ 5 w 599"/>
                <a:gd name="T1" fmla="*/ 0 h 952"/>
                <a:gd name="T2" fmla="*/ 0 w 599"/>
                <a:gd name="T3" fmla="*/ 952 h 952"/>
                <a:gd name="T4" fmla="*/ 599 w 599"/>
                <a:gd name="T5" fmla="*/ 194 h 952"/>
                <a:gd name="T6" fmla="*/ 5 w 599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952">
                  <a:moveTo>
                    <a:pt x="5" y="0"/>
                  </a:moveTo>
                  <a:lnTo>
                    <a:pt x="0" y="952"/>
                  </a:lnTo>
                  <a:lnTo>
                    <a:pt x="599" y="19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31" y="2032"/>
              <a:ext cx="599" cy="1020"/>
            </a:xfrm>
            <a:custGeom>
              <a:avLst/>
              <a:gdLst>
                <a:gd name="T0" fmla="*/ 0 w 599"/>
                <a:gd name="T1" fmla="*/ 758 h 1020"/>
                <a:gd name="T2" fmla="*/ 481 w 599"/>
                <a:gd name="T3" fmla="*/ 1020 h 1020"/>
                <a:gd name="T4" fmla="*/ 599 w 599"/>
                <a:gd name="T5" fmla="*/ 0 h 1020"/>
                <a:gd name="T6" fmla="*/ 0 w 599"/>
                <a:gd name="T7" fmla="*/ 758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1020">
                  <a:moveTo>
                    <a:pt x="0" y="758"/>
                  </a:moveTo>
                  <a:lnTo>
                    <a:pt x="481" y="1020"/>
                  </a:lnTo>
                  <a:lnTo>
                    <a:pt x="599" y="0"/>
                  </a:lnTo>
                  <a:lnTo>
                    <a:pt x="0" y="75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0" y="-1"/>
              <a:ext cx="645" cy="881"/>
            </a:xfrm>
            <a:custGeom>
              <a:avLst/>
              <a:gdLst>
                <a:gd name="T0" fmla="*/ 0 w 645"/>
                <a:gd name="T1" fmla="*/ 0 h 881"/>
                <a:gd name="T2" fmla="*/ 169 w 645"/>
                <a:gd name="T3" fmla="*/ 881 h 881"/>
                <a:gd name="T4" fmla="*/ 645 w 645"/>
                <a:gd name="T5" fmla="*/ 599 h 881"/>
                <a:gd name="T6" fmla="*/ 0 w 645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881">
                  <a:moveTo>
                    <a:pt x="0" y="0"/>
                  </a:moveTo>
                  <a:lnTo>
                    <a:pt x="169" y="881"/>
                  </a:lnTo>
                  <a:lnTo>
                    <a:pt x="645" y="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169" y="598"/>
              <a:ext cx="476" cy="830"/>
            </a:xfrm>
            <a:custGeom>
              <a:avLst/>
              <a:gdLst>
                <a:gd name="T0" fmla="*/ 0 w 476"/>
                <a:gd name="T1" fmla="*/ 282 h 830"/>
                <a:gd name="T2" fmla="*/ 287 w 476"/>
                <a:gd name="T3" fmla="*/ 830 h 830"/>
                <a:gd name="T4" fmla="*/ 476 w 476"/>
                <a:gd name="T5" fmla="*/ 0 h 830"/>
                <a:gd name="T6" fmla="*/ 0 w 476"/>
                <a:gd name="T7" fmla="*/ 28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830">
                  <a:moveTo>
                    <a:pt x="0" y="282"/>
                  </a:moveTo>
                  <a:lnTo>
                    <a:pt x="287" y="830"/>
                  </a:lnTo>
                  <a:lnTo>
                    <a:pt x="476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0" y="-1"/>
              <a:ext cx="922" cy="599"/>
            </a:xfrm>
            <a:custGeom>
              <a:avLst/>
              <a:gdLst>
                <a:gd name="T0" fmla="*/ 0 w 922"/>
                <a:gd name="T1" fmla="*/ 0 h 599"/>
                <a:gd name="T2" fmla="*/ 645 w 922"/>
                <a:gd name="T3" fmla="*/ 599 h 599"/>
                <a:gd name="T4" fmla="*/ 922 w 922"/>
                <a:gd name="T5" fmla="*/ 230 h 599"/>
                <a:gd name="T6" fmla="*/ 0 w 922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2" h="599">
                  <a:moveTo>
                    <a:pt x="0" y="0"/>
                  </a:moveTo>
                  <a:lnTo>
                    <a:pt x="645" y="599"/>
                  </a:lnTo>
                  <a:lnTo>
                    <a:pt x="922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8"/>
            <p:cNvSpPr>
              <a:spLocks/>
            </p:cNvSpPr>
            <p:nvPr/>
          </p:nvSpPr>
          <p:spPr bwMode="auto">
            <a:xfrm>
              <a:off x="312" y="3052"/>
              <a:ext cx="645" cy="963"/>
            </a:xfrm>
            <a:custGeom>
              <a:avLst/>
              <a:gdLst>
                <a:gd name="T0" fmla="*/ 200 w 645"/>
                <a:gd name="T1" fmla="*/ 0 h 963"/>
                <a:gd name="T2" fmla="*/ 0 w 645"/>
                <a:gd name="T3" fmla="*/ 963 h 963"/>
                <a:gd name="T4" fmla="*/ 645 w 645"/>
                <a:gd name="T5" fmla="*/ 671 h 963"/>
                <a:gd name="T6" fmla="*/ 200 w 645"/>
                <a:gd name="T7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963">
                  <a:moveTo>
                    <a:pt x="200" y="0"/>
                  </a:moveTo>
                  <a:lnTo>
                    <a:pt x="0" y="963"/>
                  </a:lnTo>
                  <a:lnTo>
                    <a:pt x="645" y="671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645" y="229"/>
              <a:ext cx="522" cy="856"/>
            </a:xfrm>
            <a:custGeom>
              <a:avLst/>
              <a:gdLst>
                <a:gd name="T0" fmla="*/ 277 w 522"/>
                <a:gd name="T1" fmla="*/ 0 h 856"/>
                <a:gd name="T2" fmla="*/ 0 w 522"/>
                <a:gd name="T3" fmla="*/ 369 h 856"/>
                <a:gd name="T4" fmla="*/ 522 w 522"/>
                <a:gd name="T5" fmla="*/ 856 h 856"/>
                <a:gd name="T6" fmla="*/ 277 w 522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856">
                  <a:moveTo>
                    <a:pt x="277" y="0"/>
                  </a:moveTo>
                  <a:lnTo>
                    <a:pt x="0" y="369"/>
                  </a:lnTo>
                  <a:lnTo>
                    <a:pt x="522" y="856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0"/>
            <p:cNvSpPr>
              <a:spLocks/>
            </p:cNvSpPr>
            <p:nvPr/>
          </p:nvSpPr>
          <p:spPr bwMode="auto">
            <a:xfrm>
              <a:off x="456" y="598"/>
              <a:ext cx="711" cy="830"/>
            </a:xfrm>
            <a:custGeom>
              <a:avLst/>
              <a:gdLst>
                <a:gd name="T0" fmla="*/ 189 w 711"/>
                <a:gd name="T1" fmla="*/ 0 h 830"/>
                <a:gd name="T2" fmla="*/ 0 w 711"/>
                <a:gd name="T3" fmla="*/ 830 h 830"/>
                <a:gd name="T4" fmla="*/ 711 w 711"/>
                <a:gd name="T5" fmla="*/ 487 h 830"/>
                <a:gd name="T6" fmla="*/ 189 w 711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30">
                  <a:moveTo>
                    <a:pt x="189" y="0"/>
                  </a:moveTo>
                  <a:lnTo>
                    <a:pt x="0" y="830"/>
                  </a:lnTo>
                  <a:lnTo>
                    <a:pt x="711" y="48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1"/>
            <p:cNvSpPr>
              <a:spLocks/>
            </p:cNvSpPr>
            <p:nvPr/>
          </p:nvSpPr>
          <p:spPr bwMode="auto">
            <a:xfrm>
              <a:off x="512" y="2032"/>
              <a:ext cx="722" cy="1020"/>
            </a:xfrm>
            <a:custGeom>
              <a:avLst/>
              <a:gdLst>
                <a:gd name="T0" fmla="*/ 118 w 722"/>
                <a:gd name="T1" fmla="*/ 0 h 1020"/>
                <a:gd name="T2" fmla="*/ 0 w 722"/>
                <a:gd name="T3" fmla="*/ 1020 h 1020"/>
                <a:gd name="T4" fmla="*/ 722 w 722"/>
                <a:gd name="T5" fmla="*/ 912 h 1020"/>
                <a:gd name="T6" fmla="*/ 118 w 722"/>
                <a:gd name="T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1020">
                  <a:moveTo>
                    <a:pt x="118" y="0"/>
                  </a:moveTo>
                  <a:lnTo>
                    <a:pt x="0" y="1020"/>
                  </a:lnTo>
                  <a:lnTo>
                    <a:pt x="722" y="912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2"/>
            <p:cNvSpPr>
              <a:spLocks/>
            </p:cNvSpPr>
            <p:nvPr/>
          </p:nvSpPr>
          <p:spPr bwMode="auto">
            <a:xfrm>
              <a:off x="512" y="2944"/>
              <a:ext cx="722" cy="779"/>
            </a:xfrm>
            <a:custGeom>
              <a:avLst/>
              <a:gdLst>
                <a:gd name="T0" fmla="*/ 0 w 722"/>
                <a:gd name="T1" fmla="*/ 108 h 779"/>
                <a:gd name="T2" fmla="*/ 445 w 722"/>
                <a:gd name="T3" fmla="*/ 779 h 779"/>
                <a:gd name="T4" fmla="*/ 722 w 722"/>
                <a:gd name="T5" fmla="*/ 0 h 779"/>
                <a:gd name="T6" fmla="*/ 0 w 722"/>
                <a:gd name="T7" fmla="*/ 108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779">
                  <a:moveTo>
                    <a:pt x="0" y="108"/>
                  </a:moveTo>
                  <a:lnTo>
                    <a:pt x="445" y="779"/>
                  </a:lnTo>
                  <a:lnTo>
                    <a:pt x="722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3"/>
            <p:cNvSpPr>
              <a:spLocks/>
            </p:cNvSpPr>
            <p:nvPr/>
          </p:nvSpPr>
          <p:spPr bwMode="auto">
            <a:xfrm>
              <a:off x="630" y="2032"/>
              <a:ext cx="609" cy="912"/>
            </a:xfrm>
            <a:custGeom>
              <a:avLst/>
              <a:gdLst>
                <a:gd name="T0" fmla="*/ 0 w 609"/>
                <a:gd name="T1" fmla="*/ 0 h 912"/>
                <a:gd name="T2" fmla="*/ 604 w 609"/>
                <a:gd name="T3" fmla="*/ 912 h 912"/>
                <a:gd name="T4" fmla="*/ 609 w 609"/>
                <a:gd name="T5" fmla="*/ 113 h 912"/>
                <a:gd name="T6" fmla="*/ 0 w 609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912">
                  <a:moveTo>
                    <a:pt x="0" y="0"/>
                  </a:moveTo>
                  <a:lnTo>
                    <a:pt x="604" y="912"/>
                  </a:lnTo>
                  <a:lnTo>
                    <a:pt x="609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4"/>
            <p:cNvSpPr>
              <a:spLocks/>
            </p:cNvSpPr>
            <p:nvPr/>
          </p:nvSpPr>
          <p:spPr bwMode="auto">
            <a:xfrm>
              <a:off x="957" y="2944"/>
              <a:ext cx="400" cy="927"/>
            </a:xfrm>
            <a:custGeom>
              <a:avLst/>
              <a:gdLst>
                <a:gd name="T0" fmla="*/ 277 w 400"/>
                <a:gd name="T1" fmla="*/ 0 h 927"/>
                <a:gd name="T2" fmla="*/ 0 w 400"/>
                <a:gd name="T3" fmla="*/ 779 h 927"/>
                <a:gd name="T4" fmla="*/ 400 w 400"/>
                <a:gd name="T5" fmla="*/ 927 h 927"/>
                <a:gd name="T6" fmla="*/ 277 w 400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927">
                  <a:moveTo>
                    <a:pt x="277" y="0"/>
                  </a:moveTo>
                  <a:lnTo>
                    <a:pt x="0" y="779"/>
                  </a:lnTo>
                  <a:lnTo>
                    <a:pt x="400" y="92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5"/>
            <p:cNvSpPr>
              <a:spLocks/>
            </p:cNvSpPr>
            <p:nvPr/>
          </p:nvSpPr>
          <p:spPr bwMode="auto">
            <a:xfrm>
              <a:off x="15" y="3871"/>
              <a:ext cx="1342" cy="446"/>
            </a:xfrm>
            <a:custGeom>
              <a:avLst/>
              <a:gdLst>
                <a:gd name="T0" fmla="*/ 297 w 1342"/>
                <a:gd name="T1" fmla="*/ 144 h 446"/>
                <a:gd name="T2" fmla="*/ 0 w 1342"/>
                <a:gd name="T3" fmla="*/ 446 h 446"/>
                <a:gd name="T4" fmla="*/ 1342 w 1342"/>
                <a:gd name="T5" fmla="*/ 0 h 446"/>
                <a:gd name="T6" fmla="*/ 297 w 1342"/>
                <a:gd name="T7" fmla="*/ 14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2" h="446">
                  <a:moveTo>
                    <a:pt x="297" y="144"/>
                  </a:moveTo>
                  <a:lnTo>
                    <a:pt x="0" y="446"/>
                  </a:lnTo>
                  <a:lnTo>
                    <a:pt x="1342" y="0"/>
                  </a:lnTo>
                  <a:lnTo>
                    <a:pt x="297" y="144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6"/>
            <p:cNvSpPr>
              <a:spLocks/>
            </p:cNvSpPr>
            <p:nvPr/>
          </p:nvSpPr>
          <p:spPr bwMode="auto">
            <a:xfrm>
              <a:off x="312" y="3723"/>
              <a:ext cx="1045" cy="292"/>
            </a:xfrm>
            <a:custGeom>
              <a:avLst/>
              <a:gdLst>
                <a:gd name="T0" fmla="*/ 645 w 1045"/>
                <a:gd name="T1" fmla="*/ 0 h 292"/>
                <a:gd name="T2" fmla="*/ 0 w 1045"/>
                <a:gd name="T3" fmla="*/ 292 h 292"/>
                <a:gd name="T4" fmla="*/ 1045 w 1045"/>
                <a:gd name="T5" fmla="*/ 148 h 292"/>
                <a:gd name="T6" fmla="*/ 645 w 1045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5" h="292">
                  <a:moveTo>
                    <a:pt x="645" y="0"/>
                  </a:moveTo>
                  <a:lnTo>
                    <a:pt x="0" y="292"/>
                  </a:lnTo>
                  <a:lnTo>
                    <a:pt x="1045" y="148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7"/>
            <p:cNvSpPr>
              <a:spLocks/>
            </p:cNvSpPr>
            <p:nvPr/>
          </p:nvSpPr>
          <p:spPr bwMode="auto">
            <a:xfrm>
              <a:off x="630" y="1602"/>
              <a:ext cx="732" cy="543"/>
            </a:xfrm>
            <a:custGeom>
              <a:avLst/>
              <a:gdLst>
                <a:gd name="T0" fmla="*/ 0 w 732"/>
                <a:gd name="T1" fmla="*/ 430 h 543"/>
                <a:gd name="T2" fmla="*/ 609 w 732"/>
                <a:gd name="T3" fmla="*/ 543 h 543"/>
                <a:gd name="T4" fmla="*/ 732 w 732"/>
                <a:gd name="T5" fmla="*/ 0 h 543"/>
                <a:gd name="T6" fmla="*/ 0 w 732"/>
                <a:gd name="T7" fmla="*/ 43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2" h="543">
                  <a:moveTo>
                    <a:pt x="0" y="430"/>
                  </a:moveTo>
                  <a:lnTo>
                    <a:pt x="609" y="543"/>
                  </a:lnTo>
                  <a:lnTo>
                    <a:pt x="732" y="0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8"/>
            <p:cNvSpPr>
              <a:spLocks/>
            </p:cNvSpPr>
            <p:nvPr/>
          </p:nvSpPr>
          <p:spPr bwMode="auto">
            <a:xfrm>
              <a:off x="456" y="1428"/>
              <a:ext cx="906" cy="604"/>
            </a:xfrm>
            <a:custGeom>
              <a:avLst/>
              <a:gdLst>
                <a:gd name="T0" fmla="*/ 0 w 906"/>
                <a:gd name="T1" fmla="*/ 0 h 604"/>
                <a:gd name="T2" fmla="*/ 174 w 906"/>
                <a:gd name="T3" fmla="*/ 604 h 604"/>
                <a:gd name="T4" fmla="*/ 906 w 906"/>
                <a:gd name="T5" fmla="*/ 174 h 604"/>
                <a:gd name="T6" fmla="*/ 0 w 906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604">
                  <a:moveTo>
                    <a:pt x="0" y="0"/>
                  </a:moveTo>
                  <a:lnTo>
                    <a:pt x="174" y="604"/>
                  </a:lnTo>
                  <a:lnTo>
                    <a:pt x="906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9"/>
            <p:cNvSpPr>
              <a:spLocks/>
            </p:cNvSpPr>
            <p:nvPr/>
          </p:nvSpPr>
          <p:spPr bwMode="auto">
            <a:xfrm>
              <a:off x="456" y="1085"/>
              <a:ext cx="906" cy="517"/>
            </a:xfrm>
            <a:custGeom>
              <a:avLst/>
              <a:gdLst>
                <a:gd name="T0" fmla="*/ 711 w 906"/>
                <a:gd name="T1" fmla="*/ 0 h 517"/>
                <a:gd name="T2" fmla="*/ 0 w 906"/>
                <a:gd name="T3" fmla="*/ 343 h 517"/>
                <a:gd name="T4" fmla="*/ 906 w 906"/>
                <a:gd name="T5" fmla="*/ 517 h 517"/>
                <a:gd name="T6" fmla="*/ 711 w 906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517">
                  <a:moveTo>
                    <a:pt x="711" y="0"/>
                  </a:moveTo>
                  <a:lnTo>
                    <a:pt x="0" y="343"/>
                  </a:lnTo>
                  <a:lnTo>
                    <a:pt x="906" y="517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0"/>
            <p:cNvSpPr>
              <a:spLocks/>
            </p:cNvSpPr>
            <p:nvPr/>
          </p:nvSpPr>
          <p:spPr bwMode="auto">
            <a:xfrm>
              <a:off x="1234" y="2145"/>
              <a:ext cx="440" cy="799"/>
            </a:xfrm>
            <a:custGeom>
              <a:avLst/>
              <a:gdLst>
                <a:gd name="T0" fmla="*/ 5 w 440"/>
                <a:gd name="T1" fmla="*/ 0 h 799"/>
                <a:gd name="T2" fmla="*/ 0 w 440"/>
                <a:gd name="T3" fmla="*/ 799 h 799"/>
                <a:gd name="T4" fmla="*/ 440 w 440"/>
                <a:gd name="T5" fmla="*/ 359 h 799"/>
                <a:gd name="T6" fmla="*/ 5 w 440"/>
                <a:gd name="T7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0" h="799">
                  <a:moveTo>
                    <a:pt x="5" y="0"/>
                  </a:moveTo>
                  <a:lnTo>
                    <a:pt x="0" y="799"/>
                  </a:lnTo>
                  <a:lnTo>
                    <a:pt x="440" y="35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"/>
            <p:cNvSpPr>
              <a:spLocks/>
            </p:cNvSpPr>
            <p:nvPr/>
          </p:nvSpPr>
          <p:spPr bwMode="auto">
            <a:xfrm>
              <a:off x="922" y="229"/>
              <a:ext cx="850" cy="856"/>
            </a:xfrm>
            <a:custGeom>
              <a:avLst/>
              <a:gdLst>
                <a:gd name="T0" fmla="*/ 0 w 850"/>
                <a:gd name="T1" fmla="*/ 0 h 856"/>
                <a:gd name="T2" fmla="*/ 245 w 850"/>
                <a:gd name="T3" fmla="*/ 856 h 856"/>
                <a:gd name="T4" fmla="*/ 850 w 850"/>
                <a:gd name="T5" fmla="*/ 302 h 856"/>
                <a:gd name="T6" fmla="*/ 0 w 850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0" h="856">
                  <a:moveTo>
                    <a:pt x="0" y="0"/>
                  </a:moveTo>
                  <a:lnTo>
                    <a:pt x="245" y="856"/>
                  </a:lnTo>
                  <a:lnTo>
                    <a:pt x="850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2"/>
            <p:cNvSpPr>
              <a:spLocks/>
            </p:cNvSpPr>
            <p:nvPr/>
          </p:nvSpPr>
          <p:spPr bwMode="auto">
            <a:xfrm>
              <a:off x="1239" y="1602"/>
              <a:ext cx="691" cy="543"/>
            </a:xfrm>
            <a:custGeom>
              <a:avLst/>
              <a:gdLst>
                <a:gd name="T0" fmla="*/ 123 w 691"/>
                <a:gd name="T1" fmla="*/ 0 h 543"/>
                <a:gd name="T2" fmla="*/ 0 w 691"/>
                <a:gd name="T3" fmla="*/ 543 h 543"/>
                <a:gd name="T4" fmla="*/ 691 w 691"/>
                <a:gd name="T5" fmla="*/ 543 h 543"/>
                <a:gd name="T6" fmla="*/ 123 w 691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543">
                  <a:moveTo>
                    <a:pt x="123" y="0"/>
                  </a:moveTo>
                  <a:lnTo>
                    <a:pt x="0" y="543"/>
                  </a:lnTo>
                  <a:lnTo>
                    <a:pt x="691" y="54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3"/>
            <p:cNvSpPr>
              <a:spLocks/>
            </p:cNvSpPr>
            <p:nvPr/>
          </p:nvSpPr>
          <p:spPr bwMode="auto">
            <a:xfrm>
              <a:off x="1239" y="2145"/>
              <a:ext cx="691" cy="359"/>
            </a:xfrm>
            <a:custGeom>
              <a:avLst/>
              <a:gdLst>
                <a:gd name="T0" fmla="*/ 0 w 691"/>
                <a:gd name="T1" fmla="*/ 0 h 359"/>
                <a:gd name="T2" fmla="*/ 435 w 691"/>
                <a:gd name="T3" fmla="*/ 359 h 359"/>
                <a:gd name="T4" fmla="*/ 691 w 691"/>
                <a:gd name="T5" fmla="*/ 0 h 359"/>
                <a:gd name="T6" fmla="*/ 0 w 691"/>
                <a:gd name="T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359">
                  <a:moveTo>
                    <a:pt x="0" y="0"/>
                  </a:moveTo>
                  <a:lnTo>
                    <a:pt x="435" y="359"/>
                  </a:lnTo>
                  <a:lnTo>
                    <a:pt x="6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4"/>
            <p:cNvSpPr>
              <a:spLocks/>
            </p:cNvSpPr>
            <p:nvPr/>
          </p:nvSpPr>
          <p:spPr bwMode="auto">
            <a:xfrm>
              <a:off x="1362" y="1331"/>
              <a:ext cx="763" cy="814"/>
            </a:xfrm>
            <a:custGeom>
              <a:avLst/>
              <a:gdLst>
                <a:gd name="T0" fmla="*/ 0 w 763"/>
                <a:gd name="T1" fmla="*/ 271 h 814"/>
                <a:gd name="T2" fmla="*/ 568 w 763"/>
                <a:gd name="T3" fmla="*/ 814 h 814"/>
                <a:gd name="T4" fmla="*/ 763 w 763"/>
                <a:gd name="T5" fmla="*/ 0 h 814"/>
                <a:gd name="T6" fmla="*/ 0 w 763"/>
                <a:gd name="T7" fmla="*/ 271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3" h="814">
                  <a:moveTo>
                    <a:pt x="0" y="271"/>
                  </a:moveTo>
                  <a:lnTo>
                    <a:pt x="568" y="814"/>
                  </a:lnTo>
                  <a:lnTo>
                    <a:pt x="76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5"/>
            <p:cNvSpPr>
              <a:spLocks/>
            </p:cNvSpPr>
            <p:nvPr/>
          </p:nvSpPr>
          <p:spPr bwMode="auto">
            <a:xfrm>
              <a:off x="1167" y="1085"/>
              <a:ext cx="958" cy="517"/>
            </a:xfrm>
            <a:custGeom>
              <a:avLst/>
              <a:gdLst>
                <a:gd name="T0" fmla="*/ 0 w 958"/>
                <a:gd name="T1" fmla="*/ 0 h 517"/>
                <a:gd name="T2" fmla="*/ 195 w 958"/>
                <a:gd name="T3" fmla="*/ 517 h 517"/>
                <a:gd name="T4" fmla="*/ 958 w 958"/>
                <a:gd name="T5" fmla="*/ 246 h 517"/>
                <a:gd name="T6" fmla="*/ 0 w 958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517">
                  <a:moveTo>
                    <a:pt x="0" y="0"/>
                  </a:moveTo>
                  <a:lnTo>
                    <a:pt x="195" y="517"/>
                  </a:lnTo>
                  <a:lnTo>
                    <a:pt x="958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6"/>
            <p:cNvSpPr>
              <a:spLocks/>
            </p:cNvSpPr>
            <p:nvPr/>
          </p:nvSpPr>
          <p:spPr bwMode="auto">
            <a:xfrm>
              <a:off x="1167" y="531"/>
              <a:ext cx="958" cy="800"/>
            </a:xfrm>
            <a:custGeom>
              <a:avLst/>
              <a:gdLst>
                <a:gd name="T0" fmla="*/ 605 w 958"/>
                <a:gd name="T1" fmla="*/ 0 h 800"/>
                <a:gd name="T2" fmla="*/ 0 w 958"/>
                <a:gd name="T3" fmla="*/ 554 h 800"/>
                <a:gd name="T4" fmla="*/ 958 w 958"/>
                <a:gd name="T5" fmla="*/ 800 h 800"/>
                <a:gd name="T6" fmla="*/ 605 w 958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00">
                  <a:moveTo>
                    <a:pt x="605" y="0"/>
                  </a:moveTo>
                  <a:lnTo>
                    <a:pt x="0" y="554"/>
                  </a:lnTo>
                  <a:lnTo>
                    <a:pt x="958" y="800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7"/>
            <p:cNvSpPr>
              <a:spLocks/>
            </p:cNvSpPr>
            <p:nvPr/>
          </p:nvSpPr>
          <p:spPr bwMode="auto">
            <a:xfrm>
              <a:off x="1930" y="1331"/>
              <a:ext cx="343" cy="814"/>
            </a:xfrm>
            <a:custGeom>
              <a:avLst/>
              <a:gdLst>
                <a:gd name="T0" fmla="*/ 195 w 343"/>
                <a:gd name="T1" fmla="*/ 0 h 814"/>
                <a:gd name="T2" fmla="*/ 0 w 343"/>
                <a:gd name="T3" fmla="*/ 814 h 814"/>
                <a:gd name="T4" fmla="*/ 343 w 343"/>
                <a:gd name="T5" fmla="*/ 655 h 814"/>
                <a:gd name="T6" fmla="*/ 195 w 343"/>
                <a:gd name="T7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814">
                  <a:moveTo>
                    <a:pt x="195" y="0"/>
                  </a:moveTo>
                  <a:lnTo>
                    <a:pt x="0" y="814"/>
                  </a:lnTo>
                  <a:lnTo>
                    <a:pt x="343" y="65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8"/>
            <p:cNvSpPr>
              <a:spLocks/>
            </p:cNvSpPr>
            <p:nvPr/>
          </p:nvSpPr>
          <p:spPr bwMode="auto">
            <a:xfrm>
              <a:off x="1234" y="2944"/>
              <a:ext cx="1131" cy="927"/>
            </a:xfrm>
            <a:custGeom>
              <a:avLst/>
              <a:gdLst>
                <a:gd name="T0" fmla="*/ 0 w 1131"/>
                <a:gd name="T1" fmla="*/ 0 h 927"/>
                <a:gd name="T2" fmla="*/ 123 w 1131"/>
                <a:gd name="T3" fmla="*/ 927 h 927"/>
                <a:gd name="T4" fmla="*/ 1131 w 1131"/>
                <a:gd name="T5" fmla="*/ 512 h 927"/>
                <a:gd name="T6" fmla="*/ 0 w 1131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27">
                  <a:moveTo>
                    <a:pt x="0" y="0"/>
                  </a:moveTo>
                  <a:lnTo>
                    <a:pt x="123" y="927"/>
                  </a:lnTo>
                  <a:lnTo>
                    <a:pt x="1131" y="5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9"/>
            <p:cNvSpPr>
              <a:spLocks/>
            </p:cNvSpPr>
            <p:nvPr/>
          </p:nvSpPr>
          <p:spPr bwMode="auto">
            <a:xfrm>
              <a:off x="1234" y="2504"/>
              <a:ext cx="1131" cy="952"/>
            </a:xfrm>
            <a:custGeom>
              <a:avLst/>
              <a:gdLst>
                <a:gd name="T0" fmla="*/ 440 w 1131"/>
                <a:gd name="T1" fmla="*/ 0 h 952"/>
                <a:gd name="T2" fmla="*/ 0 w 1131"/>
                <a:gd name="T3" fmla="*/ 440 h 952"/>
                <a:gd name="T4" fmla="*/ 1131 w 1131"/>
                <a:gd name="T5" fmla="*/ 952 h 952"/>
                <a:gd name="T6" fmla="*/ 440 w 1131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52">
                  <a:moveTo>
                    <a:pt x="440" y="0"/>
                  </a:moveTo>
                  <a:lnTo>
                    <a:pt x="0" y="440"/>
                  </a:lnTo>
                  <a:lnTo>
                    <a:pt x="1131" y="952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40"/>
            <p:cNvSpPr>
              <a:spLocks/>
            </p:cNvSpPr>
            <p:nvPr/>
          </p:nvSpPr>
          <p:spPr bwMode="auto">
            <a:xfrm>
              <a:off x="1772" y="531"/>
              <a:ext cx="696" cy="800"/>
            </a:xfrm>
            <a:custGeom>
              <a:avLst/>
              <a:gdLst>
                <a:gd name="T0" fmla="*/ 0 w 696"/>
                <a:gd name="T1" fmla="*/ 0 h 800"/>
                <a:gd name="T2" fmla="*/ 353 w 696"/>
                <a:gd name="T3" fmla="*/ 800 h 800"/>
                <a:gd name="T4" fmla="*/ 696 w 696"/>
                <a:gd name="T5" fmla="*/ 113 h 800"/>
                <a:gd name="T6" fmla="*/ 0 w 696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800">
                  <a:moveTo>
                    <a:pt x="0" y="0"/>
                  </a:moveTo>
                  <a:lnTo>
                    <a:pt x="353" y="800"/>
                  </a:lnTo>
                  <a:lnTo>
                    <a:pt x="696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41"/>
            <p:cNvSpPr>
              <a:spLocks/>
            </p:cNvSpPr>
            <p:nvPr/>
          </p:nvSpPr>
          <p:spPr bwMode="auto">
            <a:xfrm>
              <a:off x="1930" y="1986"/>
              <a:ext cx="599" cy="702"/>
            </a:xfrm>
            <a:custGeom>
              <a:avLst/>
              <a:gdLst>
                <a:gd name="T0" fmla="*/ 343 w 599"/>
                <a:gd name="T1" fmla="*/ 0 h 702"/>
                <a:gd name="T2" fmla="*/ 0 w 599"/>
                <a:gd name="T3" fmla="*/ 159 h 702"/>
                <a:gd name="T4" fmla="*/ 599 w 599"/>
                <a:gd name="T5" fmla="*/ 702 h 702"/>
                <a:gd name="T6" fmla="*/ 343 w 59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702">
                  <a:moveTo>
                    <a:pt x="343" y="0"/>
                  </a:moveTo>
                  <a:lnTo>
                    <a:pt x="0" y="159"/>
                  </a:lnTo>
                  <a:lnTo>
                    <a:pt x="599" y="702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42"/>
            <p:cNvSpPr>
              <a:spLocks/>
            </p:cNvSpPr>
            <p:nvPr/>
          </p:nvSpPr>
          <p:spPr bwMode="auto">
            <a:xfrm>
              <a:off x="1674" y="2145"/>
              <a:ext cx="855" cy="543"/>
            </a:xfrm>
            <a:custGeom>
              <a:avLst/>
              <a:gdLst>
                <a:gd name="T0" fmla="*/ 256 w 855"/>
                <a:gd name="T1" fmla="*/ 0 h 543"/>
                <a:gd name="T2" fmla="*/ 0 w 855"/>
                <a:gd name="T3" fmla="*/ 359 h 543"/>
                <a:gd name="T4" fmla="*/ 855 w 855"/>
                <a:gd name="T5" fmla="*/ 543 h 543"/>
                <a:gd name="T6" fmla="*/ 256 w 855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543">
                  <a:moveTo>
                    <a:pt x="256" y="0"/>
                  </a:moveTo>
                  <a:lnTo>
                    <a:pt x="0" y="359"/>
                  </a:lnTo>
                  <a:lnTo>
                    <a:pt x="855" y="54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43"/>
            <p:cNvSpPr>
              <a:spLocks/>
            </p:cNvSpPr>
            <p:nvPr/>
          </p:nvSpPr>
          <p:spPr bwMode="auto">
            <a:xfrm>
              <a:off x="1674" y="2504"/>
              <a:ext cx="855" cy="952"/>
            </a:xfrm>
            <a:custGeom>
              <a:avLst/>
              <a:gdLst>
                <a:gd name="T0" fmla="*/ 0 w 855"/>
                <a:gd name="T1" fmla="*/ 0 h 952"/>
                <a:gd name="T2" fmla="*/ 691 w 855"/>
                <a:gd name="T3" fmla="*/ 952 h 952"/>
                <a:gd name="T4" fmla="*/ 855 w 855"/>
                <a:gd name="T5" fmla="*/ 184 h 952"/>
                <a:gd name="T6" fmla="*/ 0 w 855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952">
                  <a:moveTo>
                    <a:pt x="0" y="0"/>
                  </a:moveTo>
                  <a:lnTo>
                    <a:pt x="691" y="952"/>
                  </a:lnTo>
                  <a:lnTo>
                    <a:pt x="855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4"/>
            <p:cNvSpPr>
              <a:spLocks/>
            </p:cNvSpPr>
            <p:nvPr/>
          </p:nvSpPr>
          <p:spPr bwMode="auto">
            <a:xfrm>
              <a:off x="2125" y="1331"/>
              <a:ext cx="450" cy="655"/>
            </a:xfrm>
            <a:custGeom>
              <a:avLst/>
              <a:gdLst>
                <a:gd name="T0" fmla="*/ 0 w 450"/>
                <a:gd name="T1" fmla="*/ 0 h 655"/>
                <a:gd name="T2" fmla="*/ 148 w 450"/>
                <a:gd name="T3" fmla="*/ 655 h 655"/>
                <a:gd name="T4" fmla="*/ 450 w 450"/>
                <a:gd name="T5" fmla="*/ 143 h 655"/>
                <a:gd name="T6" fmla="*/ 0 w 450"/>
                <a:gd name="T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655">
                  <a:moveTo>
                    <a:pt x="0" y="0"/>
                  </a:moveTo>
                  <a:lnTo>
                    <a:pt x="148" y="655"/>
                  </a:lnTo>
                  <a:lnTo>
                    <a:pt x="450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5"/>
            <p:cNvSpPr>
              <a:spLocks/>
            </p:cNvSpPr>
            <p:nvPr/>
          </p:nvSpPr>
          <p:spPr bwMode="auto">
            <a:xfrm>
              <a:off x="2125" y="644"/>
              <a:ext cx="450" cy="830"/>
            </a:xfrm>
            <a:custGeom>
              <a:avLst/>
              <a:gdLst>
                <a:gd name="T0" fmla="*/ 343 w 450"/>
                <a:gd name="T1" fmla="*/ 0 h 830"/>
                <a:gd name="T2" fmla="*/ 0 w 450"/>
                <a:gd name="T3" fmla="*/ 687 h 830"/>
                <a:gd name="T4" fmla="*/ 450 w 450"/>
                <a:gd name="T5" fmla="*/ 830 h 830"/>
                <a:gd name="T6" fmla="*/ 343 w 450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830">
                  <a:moveTo>
                    <a:pt x="343" y="0"/>
                  </a:moveTo>
                  <a:lnTo>
                    <a:pt x="0" y="687"/>
                  </a:lnTo>
                  <a:lnTo>
                    <a:pt x="450" y="830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6"/>
            <p:cNvSpPr>
              <a:spLocks/>
            </p:cNvSpPr>
            <p:nvPr/>
          </p:nvSpPr>
          <p:spPr bwMode="auto">
            <a:xfrm>
              <a:off x="1357" y="3456"/>
              <a:ext cx="1270" cy="733"/>
            </a:xfrm>
            <a:custGeom>
              <a:avLst/>
              <a:gdLst>
                <a:gd name="T0" fmla="*/ 1008 w 1270"/>
                <a:gd name="T1" fmla="*/ 0 h 733"/>
                <a:gd name="T2" fmla="*/ 0 w 1270"/>
                <a:gd name="T3" fmla="*/ 415 h 733"/>
                <a:gd name="T4" fmla="*/ 1270 w 1270"/>
                <a:gd name="T5" fmla="*/ 733 h 733"/>
                <a:gd name="T6" fmla="*/ 1008 w 1270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0" h="733">
                  <a:moveTo>
                    <a:pt x="1008" y="0"/>
                  </a:moveTo>
                  <a:lnTo>
                    <a:pt x="0" y="415"/>
                  </a:lnTo>
                  <a:lnTo>
                    <a:pt x="1270" y="733"/>
                  </a:lnTo>
                  <a:lnTo>
                    <a:pt x="1008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7"/>
            <p:cNvSpPr>
              <a:spLocks/>
            </p:cNvSpPr>
            <p:nvPr/>
          </p:nvSpPr>
          <p:spPr bwMode="auto">
            <a:xfrm>
              <a:off x="15" y="3871"/>
              <a:ext cx="2612" cy="446"/>
            </a:xfrm>
            <a:custGeom>
              <a:avLst/>
              <a:gdLst>
                <a:gd name="T0" fmla="*/ 1342 w 2612"/>
                <a:gd name="T1" fmla="*/ 0 h 446"/>
                <a:gd name="T2" fmla="*/ 0 w 2612"/>
                <a:gd name="T3" fmla="*/ 446 h 446"/>
                <a:gd name="T4" fmla="*/ 2612 w 2612"/>
                <a:gd name="T5" fmla="*/ 318 h 446"/>
                <a:gd name="T6" fmla="*/ 1342 w 2612"/>
                <a:gd name="T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2" h="446">
                  <a:moveTo>
                    <a:pt x="1342" y="0"/>
                  </a:moveTo>
                  <a:lnTo>
                    <a:pt x="0" y="446"/>
                  </a:lnTo>
                  <a:lnTo>
                    <a:pt x="2612" y="318"/>
                  </a:lnTo>
                  <a:lnTo>
                    <a:pt x="1342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8"/>
            <p:cNvSpPr>
              <a:spLocks/>
            </p:cNvSpPr>
            <p:nvPr/>
          </p:nvSpPr>
          <p:spPr bwMode="auto">
            <a:xfrm>
              <a:off x="0" y="4189"/>
              <a:ext cx="2627" cy="133"/>
            </a:xfrm>
            <a:custGeom>
              <a:avLst/>
              <a:gdLst>
                <a:gd name="T0" fmla="*/ 15 w 2627"/>
                <a:gd name="T1" fmla="*/ 128 h 133"/>
                <a:gd name="T2" fmla="*/ 0 w 2627"/>
                <a:gd name="T3" fmla="*/ 133 h 133"/>
                <a:gd name="T4" fmla="*/ 2627 w 2627"/>
                <a:gd name="T5" fmla="*/ 0 h 133"/>
                <a:gd name="T6" fmla="*/ 15 w 2627"/>
                <a:gd name="T7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7" h="133">
                  <a:moveTo>
                    <a:pt x="15" y="128"/>
                  </a:moveTo>
                  <a:lnTo>
                    <a:pt x="0" y="133"/>
                  </a:lnTo>
                  <a:lnTo>
                    <a:pt x="2627" y="0"/>
                  </a:lnTo>
                  <a:lnTo>
                    <a:pt x="15" y="128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9"/>
            <p:cNvSpPr>
              <a:spLocks/>
            </p:cNvSpPr>
            <p:nvPr/>
          </p:nvSpPr>
          <p:spPr bwMode="auto">
            <a:xfrm>
              <a:off x="922" y="19"/>
              <a:ext cx="1761" cy="512"/>
            </a:xfrm>
            <a:custGeom>
              <a:avLst/>
              <a:gdLst>
                <a:gd name="T0" fmla="*/ 0 w 1761"/>
                <a:gd name="T1" fmla="*/ 210 h 512"/>
                <a:gd name="T2" fmla="*/ 850 w 1761"/>
                <a:gd name="T3" fmla="*/ 512 h 512"/>
                <a:gd name="T4" fmla="*/ 1761 w 1761"/>
                <a:gd name="T5" fmla="*/ 0 h 512"/>
                <a:gd name="T6" fmla="*/ 0 w 1761"/>
                <a:gd name="T7" fmla="*/ 21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1" h="512">
                  <a:moveTo>
                    <a:pt x="0" y="210"/>
                  </a:moveTo>
                  <a:lnTo>
                    <a:pt x="850" y="512"/>
                  </a:lnTo>
                  <a:lnTo>
                    <a:pt x="1761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0"/>
            <p:cNvSpPr>
              <a:spLocks/>
            </p:cNvSpPr>
            <p:nvPr/>
          </p:nvSpPr>
          <p:spPr bwMode="auto">
            <a:xfrm>
              <a:off x="1772" y="19"/>
              <a:ext cx="911" cy="625"/>
            </a:xfrm>
            <a:custGeom>
              <a:avLst/>
              <a:gdLst>
                <a:gd name="T0" fmla="*/ 0 w 911"/>
                <a:gd name="T1" fmla="*/ 512 h 625"/>
                <a:gd name="T2" fmla="*/ 696 w 911"/>
                <a:gd name="T3" fmla="*/ 625 h 625"/>
                <a:gd name="T4" fmla="*/ 911 w 911"/>
                <a:gd name="T5" fmla="*/ 0 h 625"/>
                <a:gd name="T6" fmla="*/ 0 w 911"/>
                <a:gd name="T7" fmla="*/ 51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625">
                  <a:moveTo>
                    <a:pt x="0" y="512"/>
                  </a:moveTo>
                  <a:lnTo>
                    <a:pt x="696" y="625"/>
                  </a:lnTo>
                  <a:lnTo>
                    <a:pt x="911" y="0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51"/>
            <p:cNvSpPr>
              <a:spLocks/>
            </p:cNvSpPr>
            <p:nvPr/>
          </p:nvSpPr>
          <p:spPr bwMode="auto">
            <a:xfrm>
              <a:off x="0" y="-1"/>
              <a:ext cx="2683" cy="230"/>
            </a:xfrm>
            <a:custGeom>
              <a:avLst/>
              <a:gdLst>
                <a:gd name="T0" fmla="*/ 0 w 2683"/>
                <a:gd name="T1" fmla="*/ 0 h 230"/>
                <a:gd name="T2" fmla="*/ 922 w 2683"/>
                <a:gd name="T3" fmla="*/ 230 h 230"/>
                <a:gd name="T4" fmla="*/ 2683 w 2683"/>
                <a:gd name="T5" fmla="*/ 20 h 230"/>
                <a:gd name="T6" fmla="*/ 0 w 2683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230">
                  <a:moveTo>
                    <a:pt x="0" y="0"/>
                  </a:moveTo>
                  <a:lnTo>
                    <a:pt x="922" y="230"/>
                  </a:lnTo>
                  <a:lnTo>
                    <a:pt x="2683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2"/>
            <p:cNvSpPr>
              <a:spLocks/>
            </p:cNvSpPr>
            <p:nvPr/>
          </p:nvSpPr>
          <p:spPr bwMode="auto">
            <a:xfrm>
              <a:off x="2273" y="1986"/>
              <a:ext cx="589" cy="702"/>
            </a:xfrm>
            <a:custGeom>
              <a:avLst/>
              <a:gdLst>
                <a:gd name="T0" fmla="*/ 0 w 589"/>
                <a:gd name="T1" fmla="*/ 0 h 702"/>
                <a:gd name="T2" fmla="*/ 256 w 589"/>
                <a:gd name="T3" fmla="*/ 702 h 702"/>
                <a:gd name="T4" fmla="*/ 589 w 589"/>
                <a:gd name="T5" fmla="*/ 374 h 702"/>
                <a:gd name="T6" fmla="*/ 0 w 58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702">
                  <a:moveTo>
                    <a:pt x="0" y="0"/>
                  </a:moveTo>
                  <a:lnTo>
                    <a:pt x="256" y="702"/>
                  </a:lnTo>
                  <a:lnTo>
                    <a:pt x="589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53"/>
            <p:cNvSpPr>
              <a:spLocks/>
            </p:cNvSpPr>
            <p:nvPr/>
          </p:nvSpPr>
          <p:spPr bwMode="auto">
            <a:xfrm>
              <a:off x="2468" y="644"/>
              <a:ext cx="486" cy="830"/>
            </a:xfrm>
            <a:custGeom>
              <a:avLst/>
              <a:gdLst>
                <a:gd name="T0" fmla="*/ 0 w 486"/>
                <a:gd name="T1" fmla="*/ 0 h 830"/>
                <a:gd name="T2" fmla="*/ 107 w 486"/>
                <a:gd name="T3" fmla="*/ 830 h 830"/>
                <a:gd name="T4" fmla="*/ 486 w 486"/>
                <a:gd name="T5" fmla="*/ 451 h 830"/>
                <a:gd name="T6" fmla="*/ 0 w 486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830">
                  <a:moveTo>
                    <a:pt x="0" y="0"/>
                  </a:moveTo>
                  <a:lnTo>
                    <a:pt x="107" y="830"/>
                  </a:lnTo>
                  <a:lnTo>
                    <a:pt x="486" y="4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4"/>
            <p:cNvSpPr>
              <a:spLocks/>
            </p:cNvSpPr>
            <p:nvPr/>
          </p:nvSpPr>
          <p:spPr bwMode="auto">
            <a:xfrm>
              <a:off x="2575" y="1095"/>
              <a:ext cx="528" cy="784"/>
            </a:xfrm>
            <a:custGeom>
              <a:avLst/>
              <a:gdLst>
                <a:gd name="T0" fmla="*/ 379 w 528"/>
                <a:gd name="T1" fmla="*/ 0 h 784"/>
                <a:gd name="T2" fmla="*/ 0 w 528"/>
                <a:gd name="T3" fmla="*/ 379 h 784"/>
                <a:gd name="T4" fmla="*/ 528 w 528"/>
                <a:gd name="T5" fmla="*/ 784 h 784"/>
                <a:gd name="T6" fmla="*/ 379 w 528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784">
                  <a:moveTo>
                    <a:pt x="379" y="0"/>
                  </a:moveTo>
                  <a:lnTo>
                    <a:pt x="0" y="379"/>
                  </a:lnTo>
                  <a:lnTo>
                    <a:pt x="528" y="784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5"/>
            <p:cNvSpPr>
              <a:spLocks/>
            </p:cNvSpPr>
            <p:nvPr/>
          </p:nvSpPr>
          <p:spPr bwMode="auto">
            <a:xfrm>
              <a:off x="2273" y="1474"/>
              <a:ext cx="830" cy="512"/>
            </a:xfrm>
            <a:custGeom>
              <a:avLst/>
              <a:gdLst>
                <a:gd name="T0" fmla="*/ 302 w 830"/>
                <a:gd name="T1" fmla="*/ 0 h 512"/>
                <a:gd name="T2" fmla="*/ 0 w 830"/>
                <a:gd name="T3" fmla="*/ 512 h 512"/>
                <a:gd name="T4" fmla="*/ 830 w 830"/>
                <a:gd name="T5" fmla="*/ 405 h 512"/>
                <a:gd name="T6" fmla="*/ 302 w 830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512">
                  <a:moveTo>
                    <a:pt x="302" y="0"/>
                  </a:moveTo>
                  <a:lnTo>
                    <a:pt x="0" y="512"/>
                  </a:lnTo>
                  <a:lnTo>
                    <a:pt x="830" y="40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6"/>
            <p:cNvSpPr>
              <a:spLocks/>
            </p:cNvSpPr>
            <p:nvPr/>
          </p:nvSpPr>
          <p:spPr bwMode="auto">
            <a:xfrm>
              <a:off x="2273" y="1879"/>
              <a:ext cx="830" cy="481"/>
            </a:xfrm>
            <a:custGeom>
              <a:avLst/>
              <a:gdLst>
                <a:gd name="T0" fmla="*/ 0 w 830"/>
                <a:gd name="T1" fmla="*/ 107 h 481"/>
                <a:gd name="T2" fmla="*/ 589 w 830"/>
                <a:gd name="T3" fmla="*/ 481 h 481"/>
                <a:gd name="T4" fmla="*/ 830 w 830"/>
                <a:gd name="T5" fmla="*/ 0 h 481"/>
                <a:gd name="T6" fmla="*/ 0 w 830"/>
                <a:gd name="T7" fmla="*/ 1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481">
                  <a:moveTo>
                    <a:pt x="0" y="107"/>
                  </a:moveTo>
                  <a:lnTo>
                    <a:pt x="589" y="481"/>
                  </a:lnTo>
                  <a:lnTo>
                    <a:pt x="830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7"/>
            <p:cNvSpPr>
              <a:spLocks/>
            </p:cNvSpPr>
            <p:nvPr/>
          </p:nvSpPr>
          <p:spPr bwMode="auto">
            <a:xfrm>
              <a:off x="2365" y="3456"/>
              <a:ext cx="845" cy="733"/>
            </a:xfrm>
            <a:custGeom>
              <a:avLst/>
              <a:gdLst>
                <a:gd name="T0" fmla="*/ 0 w 845"/>
                <a:gd name="T1" fmla="*/ 0 h 733"/>
                <a:gd name="T2" fmla="*/ 262 w 845"/>
                <a:gd name="T3" fmla="*/ 733 h 733"/>
                <a:gd name="T4" fmla="*/ 845 w 845"/>
                <a:gd name="T5" fmla="*/ 374 h 733"/>
                <a:gd name="T6" fmla="*/ 0 w 845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733">
                  <a:moveTo>
                    <a:pt x="0" y="0"/>
                  </a:moveTo>
                  <a:lnTo>
                    <a:pt x="262" y="733"/>
                  </a:lnTo>
                  <a:lnTo>
                    <a:pt x="845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8"/>
            <p:cNvSpPr>
              <a:spLocks/>
            </p:cNvSpPr>
            <p:nvPr/>
          </p:nvSpPr>
          <p:spPr bwMode="auto">
            <a:xfrm>
              <a:off x="2365" y="2688"/>
              <a:ext cx="845" cy="1142"/>
            </a:xfrm>
            <a:custGeom>
              <a:avLst/>
              <a:gdLst>
                <a:gd name="T0" fmla="*/ 164 w 845"/>
                <a:gd name="T1" fmla="*/ 0 h 1142"/>
                <a:gd name="T2" fmla="*/ 0 w 845"/>
                <a:gd name="T3" fmla="*/ 768 h 1142"/>
                <a:gd name="T4" fmla="*/ 845 w 845"/>
                <a:gd name="T5" fmla="*/ 1142 h 1142"/>
                <a:gd name="T6" fmla="*/ 164 w 845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1142">
                  <a:moveTo>
                    <a:pt x="164" y="0"/>
                  </a:moveTo>
                  <a:lnTo>
                    <a:pt x="0" y="768"/>
                  </a:lnTo>
                  <a:lnTo>
                    <a:pt x="845" y="114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9"/>
            <p:cNvSpPr>
              <a:spLocks/>
            </p:cNvSpPr>
            <p:nvPr/>
          </p:nvSpPr>
          <p:spPr bwMode="auto">
            <a:xfrm>
              <a:off x="2468" y="19"/>
              <a:ext cx="962" cy="897"/>
            </a:xfrm>
            <a:custGeom>
              <a:avLst/>
              <a:gdLst>
                <a:gd name="T0" fmla="*/ 215 w 962"/>
                <a:gd name="T1" fmla="*/ 0 h 897"/>
                <a:gd name="T2" fmla="*/ 0 w 962"/>
                <a:gd name="T3" fmla="*/ 625 h 897"/>
                <a:gd name="T4" fmla="*/ 962 w 962"/>
                <a:gd name="T5" fmla="*/ 897 h 897"/>
                <a:gd name="T6" fmla="*/ 215 w 962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897">
                  <a:moveTo>
                    <a:pt x="215" y="0"/>
                  </a:moveTo>
                  <a:lnTo>
                    <a:pt x="0" y="625"/>
                  </a:lnTo>
                  <a:lnTo>
                    <a:pt x="962" y="897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60"/>
            <p:cNvSpPr>
              <a:spLocks/>
            </p:cNvSpPr>
            <p:nvPr/>
          </p:nvSpPr>
          <p:spPr bwMode="auto">
            <a:xfrm>
              <a:off x="2468" y="644"/>
              <a:ext cx="962" cy="451"/>
            </a:xfrm>
            <a:custGeom>
              <a:avLst/>
              <a:gdLst>
                <a:gd name="T0" fmla="*/ 0 w 962"/>
                <a:gd name="T1" fmla="*/ 0 h 451"/>
                <a:gd name="T2" fmla="*/ 486 w 962"/>
                <a:gd name="T3" fmla="*/ 451 h 451"/>
                <a:gd name="T4" fmla="*/ 962 w 962"/>
                <a:gd name="T5" fmla="*/ 272 h 451"/>
                <a:gd name="T6" fmla="*/ 0 w 962"/>
                <a:gd name="T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451">
                  <a:moveTo>
                    <a:pt x="0" y="0"/>
                  </a:moveTo>
                  <a:lnTo>
                    <a:pt x="486" y="451"/>
                  </a:lnTo>
                  <a:lnTo>
                    <a:pt x="962" y="2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61"/>
            <p:cNvSpPr>
              <a:spLocks/>
            </p:cNvSpPr>
            <p:nvPr/>
          </p:nvSpPr>
          <p:spPr bwMode="auto">
            <a:xfrm>
              <a:off x="2954" y="1095"/>
              <a:ext cx="553" cy="784"/>
            </a:xfrm>
            <a:custGeom>
              <a:avLst/>
              <a:gdLst>
                <a:gd name="T0" fmla="*/ 0 w 553"/>
                <a:gd name="T1" fmla="*/ 0 h 784"/>
                <a:gd name="T2" fmla="*/ 149 w 553"/>
                <a:gd name="T3" fmla="*/ 784 h 784"/>
                <a:gd name="T4" fmla="*/ 553 w 553"/>
                <a:gd name="T5" fmla="*/ 369 h 784"/>
                <a:gd name="T6" fmla="*/ 0 w 553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784">
                  <a:moveTo>
                    <a:pt x="0" y="0"/>
                  </a:moveTo>
                  <a:lnTo>
                    <a:pt x="149" y="784"/>
                  </a:lnTo>
                  <a:lnTo>
                    <a:pt x="553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62"/>
            <p:cNvSpPr>
              <a:spLocks/>
            </p:cNvSpPr>
            <p:nvPr/>
          </p:nvSpPr>
          <p:spPr bwMode="auto">
            <a:xfrm>
              <a:off x="2954" y="916"/>
              <a:ext cx="553" cy="548"/>
            </a:xfrm>
            <a:custGeom>
              <a:avLst/>
              <a:gdLst>
                <a:gd name="T0" fmla="*/ 476 w 553"/>
                <a:gd name="T1" fmla="*/ 0 h 548"/>
                <a:gd name="T2" fmla="*/ 0 w 553"/>
                <a:gd name="T3" fmla="*/ 179 h 548"/>
                <a:gd name="T4" fmla="*/ 553 w 553"/>
                <a:gd name="T5" fmla="*/ 548 h 548"/>
                <a:gd name="T6" fmla="*/ 476 w 553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548">
                  <a:moveTo>
                    <a:pt x="476" y="0"/>
                  </a:moveTo>
                  <a:lnTo>
                    <a:pt x="0" y="179"/>
                  </a:lnTo>
                  <a:lnTo>
                    <a:pt x="553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63"/>
            <p:cNvSpPr>
              <a:spLocks/>
            </p:cNvSpPr>
            <p:nvPr/>
          </p:nvSpPr>
          <p:spPr bwMode="auto">
            <a:xfrm>
              <a:off x="2862" y="1879"/>
              <a:ext cx="696" cy="527"/>
            </a:xfrm>
            <a:custGeom>
              <a:avLst/>
              <a:gdLst>
                <a:gd name="T0" fmla="*/ 241 w 696"/>
                <a:gd name="T1" fmla="*/ 0 h 527"/>
                <a:gd name="T2" fmla="*/ 0 w 696"/>
                <a:gd name="T3" fmla="*/ 481 h 527"/>
                <a:gd name="T4" fmla="*/ 696 w 696"/>
                <a:gd name="T5" fmla="*/ 527 h 527"/>
                <a:gd name="T6" fmla="*/ 241 w 696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527">
                  <a:moveTo>
                    <a:pt x="241" y="0"/>
                  </a:moveTo>
                  <a:lnTo>
                    <a:pt x="0" y="481"/>
                  </a:lnTo>
                  <a:lnTo>
                    <a:pt x="696" y="52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4"/>
            <p:cNvSpPr>
              <a:spLocks/>
            </p:cNvSpPr>
            <p:nvPr/>
          </p:nvSpPr>
          <p:spPr bwMode="auto">
            <a:xfrm>
              <a:off x="2529" y="2688"/>
              <a:ext cx="1106" cy="1142"/>
            </a:xfrm>
            <a:custGeom>
              <a:avLst/>
              <a:gdLst>
                <a:gd name="T0" fmla="*/ 0 w 1106"/>
                <a:gd name="T1" fmla="*/ 0 h 1142"/>
                <a:gd name="T2" fmla="*/ 681 w 1106"/>
                <a:gd name="T3" fmla="*/ 1142 h 1142"/>
                <a:gd name="T4" fmla="*/ 1106 w 1106"/>
                <a:gd name="T5" fmla="*/ 246 h 1142"/>
                <a:gd name="T6" fmla="*/ 0 w 1106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1142">
                  <a:moveTo>
                    <a:pt x="0" y="0"/>
                  </a:moveTo>
                  <a:lnTo>
                    <a:pt x="681" y="1142"/>
                  </a:lnTo>
                  <a:lnTo>
                    <a:pt x="1106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5"/>
            <p:cNvSpPr>
              <a:spLocks/>
            </p:cNvSpPr>
            <p:nvPr/>
          </p:nvSpPr>
          <p:spPr bwMode="auto">
            <a:xfrm>
              <a:off x="2529" y="2360"/>
              <a:ext cx="1106" cy="574"/>
            </a:xfrm>
            <a:custGeom>
              <a:avLst/>
              <a:gdLst>
                <a:gd name="T0" fmla="*/ 333 w 1106"/>
                <a:gd name="T1" fmla="*/ 0 h 574"/>
                <a:gd name="T2" fmla="*/ 0 w 1106"/>
                <a:gd name="T3" fmla="*/ 328 h 574"/>
                <a:gd name="T4" fmla="*/ 1106 w 1106"/>
                <a:gd name="T5" fmla="*/ 574 h 574"/>
                <a:gd name="T6" fmla="*/ 333 w 110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574">
                  <a:moveTo>
                    <a:pt x="333" y="0"/>
                  </a:moveTo>
                  <a:lnTo>
                    <a:pt x="0" y="328"/>
                  </a:lnTo>
                  <a:lnTo>
                    <a:pt x="1106" y="574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6"/>
            <p:cNvSpPr>
              <a:spLocks/>
            </p:cNvSpPr>
            <p:nvPr/>
          </p:nvSpPr>
          <p:spPr bwMode="auto">
            <a:xfrm>
              <a:off x="2862" y="2360"/>
              <a:ext cx="773" cy="574"/>
            </a:xfrm>
            <a:custGeom>
              <a:avLst/>
              <a:gdLst>
                <a:gd name="T0" fmla="*/ 696 w 773"/>
                <a:gd name="T1" fmla="*/ 46 h 574"/>
                <a:gd name="T2" fmla="*/ 0 w 773"/>
                <a:gd name="T3" fmla="*/ 0 h 574"/>
                <a:gd name="T4" fmla="*/ 773 w 773"/>
                <a:gd name="T5" fmla="*/ 574 h 574"/>
                <a:gd name="T6" fmla="*/ 696 w 773"/>
                <a:gd name="T7" fmla="*/ 4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574">
                  <a:moveTo>
                    <a:pt x="696" y="46"/>
                  </a:moveTo>
                  <a:lnTo>
                    <a:pt x="0" y="0"/>
                  </a:lnTo>
                  <a:lnTo>
                    <a:pt x="773" y="574"/>
                  </a:lnTo>
                  <a:lnTo>
                    <a:pt x="696" y="46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7"/>
            <p:cNvSpPr>
              <a:spLocks/>
            </p:cNvSpPr>
            <p:nvPr/>
          </p:nvSpPr>
          <p:spPr bwMode="auto">
            <a:xfrm>
              <a:off x="2627" y="3830"/>
              <a:ext cx="1018" cy="477"/>
            </a:xfrm>
            <a:custGeom>
              <a:avLst/>
              <a:gdLst>
                <a:gd name="T0" fmla="*/ 583 w 1018"/>
                <a:gd name="T1" fmla="*/ 0 h 477"/>
                <a:gd name="T2" fmla="*/ 0 w 1018"/>
                <a:gd name="T3" fmla="*/ 359 h 477"/>
                <a:gd name="T4" fmla="*/ 1018 w 1018"/>
                <a:gd name="T5" fmla="*/ 477 h 477"/>
                <a:gd name="T6" fmla="*/ 583 w 1018"/>
                <a:gd name="T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8" h="477">
                  <a:moveTo>
                    <a:pt x="583" y="0"/>
                  </a:moveTo>
                  <a:lnTo>
                    <a:pt x="0" y="359"/>
                  </a:lnTo>
                  <a:lnTo>
                    <a:pt x="1018" y="477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8"/>
            <p:cNvSpPr>
              <a:spLocks/>
            </p:cNvSpPr>
            <p:nvPr/>
          </p:nvSpPr>
          <p:spPr bwMode="auto">
            <a:xfrm>
              <a:off x="3103" y="1464"/>
              <a:ext cx="609" cy="481"/>
            </a:xfrm>
            <a:custGeom>
              <a:avLst/>
              <a:gdLst>
                <a:gd name="T0" fmla="*/ 404 w 609"/>
                <a:gd name="T1" fmla="*/ 0 h 481"/>
                <a:gd name="T2" fmla="*/ 0 w 609"/>
                <a:gd name="T3" fmla="*/ 415 h 481"/>
                <a:gd name="T4" fmla="*/ 609 w 609"/>
                <a:gd name="T5" fmla="*/ 481 h 481"/>
                <a:gd name="T6" fmla="*/ 404 w 609"/>
                <a:gd name="T7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481">
                  <a:moveTo>
                    <a:pt x="404" y="0"/>
                  </a:moveTo>
                  <a:lnTo>
                    <a:pt x="0" y="415"/>
                  </a:lnTo>
                  <a:lnTo>
                    <a:pt x="609" y="481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9"/>
            <p:cNvSpPr>
              <a:spLocks/>
            </p:cNvSpPr>
            <p:nvPr/>
          </p:nvSpPr>
          <p:spPr bwMode="auto">
            <a:xfrm>
              <a:off x="3103" y="1879"/>
              <a:ext cx="609" cy="527"/>
            </a:xfrm>
            <a:custGeom>
              <a:avLst/>
              <a:gdLst>
                <a:gd name="T0" fmla="*/ 0 w 609"/>
                <a:gd name="T1" fmla="*/ 0 h 527"/>
                <a:gd name="T2" fmla="*/ 455 w 609"/>
                <a:gd name="T3" fmla="*/ 527 h 527"/>
                <a:gd name="T4" fmla="*/ 609 w 609"/>
                <a:gd name="T5" fmla="*/ 66 h 527"/>
                <a:gd name="T6" fmla="*/ 0 w 609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527">
                  <a:moveTo>
                    <a:pt x="0" y="0"/>
                  </a:moveTo>
                  <a:lnTo>
                    <a:pt x="455" y="527"/>
                  </a:lnTo>
                  <a:lnTo>
                    <a:pt x="609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0"/>
            <p:cNvSpPr>
              <a:spLocks/>
            </p:cNvSpPr>
            <p:nvPr/>
          </p:nvSpPr>
          <p:spPr bwMode="auto">
            <a:xfrm>
              <a:off x="3430" y="916"/>
              <a:ext cx="456" cy="548"/>
            </a:xfrm>
            <a:custGeom>
              <a:avLst/>
              <a:gdLst>
                <a:gd name="T0" fmla="*/ 0 w 456"/>
                <a:gd name="T1" fmla="*/ 0 h 548"/>
                <a:gd name="T2" fmla="*/ 77 w 456"/>
                <a:gd name="T3" fmla="*/ 548 h 548"/>
                <a:gd name="T4" fmla="*/ 456 w 456"/>
                <a:gd name="T5" fmla="*/ 333 h 548"/>
                <a:gd name="T6" fmla="*/ 0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0" y="0"/>
                  </a:moveTo>
                  <a:lnTo>
                    <a:pt x="77" y="548"/>
                  </a:lnTo>
                  <a:lnTo>
                    <a:pt x="456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1"/>
            <p:cNvSpPr>
              <a:spLocks/>
            </p:cNvSpPr>
            <p:nvPr/>
          </p:nvSpPr>
          <p:spPr bwMode="auto">
            <a:xfrm>
              <a:off x="3507" y="1249"/>
              <a:ext cx="379" cy="696"/>
            </a:xfrm>
            <a:custGeom>
              <a:avLst/>
              <a:gdLst>
                <a:gd name="T0" fmla="*/ 0 w 379"/>
                <a:gd name="T1" fmla="*/ 215 h 696"/>
                <a:gd name="T2" fmla="*/ 205 w 379"/>
                <a:gd name="T3" fmla="*/ 696 h 696"/>
                <a:gd name="T4" fmla="*/ 379 w 379"/>
                <a:gd name="T5" fmla="*/ 0 h 696"/>
                <a:gd name="T6" fmla="*/ 0 w 379"/>
                <a:gd name="T7" fmla="*/ 21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696">
                  <a:moveTo>
                    <a:pt x="0" y="215"/>
                  </a:moveTo>
                  <a:lnTo>
                    <a:pt x="205" y="696"/>
                  </a:lnTo>
                  <a:lnTo>
                    <a:pt x="379" y="0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2"/>
            <p:cNvSpPr>
              <a:spLocks/>
            </p:cNvSpPr>
            <p:nvPr/>
          </p:nvSpPr>
          <p:spPr bwMode="auto">
            <a:xfrm>
              <a:off x="2683" y="19"/>
              <a:ext cx="1285" cy="897"/>
            </a:xfrm>
            <a:custGeom>
              <a:avLst/>
              <a:gdLst>
                <a:gd name="T0" fmla="*/ 0 w 1285"/>
                <a:gd name="T1" fmla="*/ 0 h 897"/>
                <a:gd name="T2" fmla="*/ 747 w 1285"/>
                <a:gd name="T3" fmla="*/ 897 h 897"/>
                <a:gd name="T4" fmla="*/ 1285 w 1285"/>
                <a:gd name="T5" fmla="*/ 82 h 897"/>
                <a:gd name="T6" fmla="*/ 0 w 1285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897">
                  <a:moveTo>
                    <a:pt x="0" y="0"/>
                  </a:moveTo>
                  <a:lnTo>
                    <a:pt x="747" y="897"/>
                  </a:lnTo>
                  <a:lnTo>
                    <a:pt x="1285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3"/>
            <p:cNvSpPr>
              <a:spLocks/>
            </p:cNvSpPr>
            <p:nvPr/>
          </p:nvSpPr>
          <p:spPr bwMode="auto">
            <a:xfrm>
              <a:off x="3558" y="2247"/>
              <a:ext cx="456" cy="687"/>
            </a:xfrm>
            <a:custGeom>
              <a:avLst/>
              <a:gdLst>
                <a:gd name="T0" fmla="*/ 0 w 456"/>
                <a:gd name="T1" fmla="*/ 159 h 687"/>
                <a:gd name="T2" fmla="*/ 77 w 456"/>
                <a:gd name="T3" fmla="*/ 687 h 687"/>
                <a:gd name="T4" fmla="*/ 456 w 456"/>
                <a:gd name="T5" fmla="*/ 0 h 687"/>
                <a:gd name="T6" fmla="*/ 0 w 456"/>
                <a:gd name="T7" fmla="*/ 15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87">
                  <a:moveTo>
                    <a:pt x="0" y="159"/>
                  </a:moveTo>
                  <a:lnTo>
                    <a:pt x="77" y="687"/>
                  </a:lnTo>
                  <a:lnTo>
                    <a:pt x="456" y="0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4"/>
            <p:cNvSpPr>
              <a:spLocks/>
            </p:cNvSpPr>
            <p:nvPr/>
          </p:nvSpPr>
          <p:spPr bwMode="auto">
            <a:xfrm>
              <a:off x="3558" y="1945"/>
              <a:ext cx="456" cy="461"/>
            </a:xfrm>
            <a:custGeom>
              <a:avLst/>
              <a:gdLst>
                <a:gd name="T0" fmla="*/ 154 w 456"/>
                <a:gd name="T1" fmla="*/ 0 h 461"/>
                <a:gd name="T2" fmla="*/ 0 w 456"/>
                <a:gd name="T3" fmla="*/ 461 h 461"/>
                <a:gd name="T4" fmla="*/ 456 w 456"/>
                <a:gd name="T5" fmla="*/ 302 h 461"/>
                <a:gd name="T6" fmla="*/ 154 w 456"/>
                <a:gd name="T7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461">
                  <a:moveTo>
                    <a:pt x="154" y="0"/>
                  </a:moveTo>
                  <a:lnTo>
                    <a:pt x="0" y="461"/>
                  </a:lnTo>
                  <a:lnTo>
                    <a:pt x="456" y="30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5"/>
            <p:cNvSpPr>
              <a:spLocks/>
            </p:cNvSpPr>
            <p:nvPr/>
          </p:nvSpPr>
          <p:spPr bwMode="auto">
            <a:xfrm>
              <a:off x="3210" y="2934"/>
              <a:ext cx="958" cy="896"/>
            </a:xfrm>
            <a:custGeom>
              <a:avLst/>
              <a:gdLst>
                <a:gd name="T0" fmla="*/ 425 w 958"/>
                <a:gd name="T1" fmla="*/ 0 h 896"/>
                <a:gd name="T2" fmla="*/ 0 w 958"/>
                <a:gd name="T3" fmla="*/ 896 h 896"/>
                <a:gd name="T4" fmla="*/ 958 w 958"/>
                <a:gd name="T5" fmla="*/ 635 h 896"/>
                <a:gd name="T6" fmla="*/ 425 w 958"/>
                <a:gd name="T7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96">
                  <a:moveTo>
                    <a:pt x="425" y="0"/>
                  </a:moveTo>
                  <a:lnTo>
                    <a:pt x="0" y="896"/>
                  </a:lnTo>
                  <a:lnTo>
                    <a:pt x="958" y="63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"/>
            <p:cNvSpPr>
              <a:spLocks/>
            </p:cNvSpPr>
            <p:nvPr/>
          </p:nvSpPr>
          <p:spPr bwMode="auto">
            <a:xfrm>
              <a:off x="3210" y="3569"/>
              <a:ext cx="958" cy="738"/>
            </a:xfrm>
            <a:custGeom>
              <a:avLst/>
              <a:gdLst>
                <a:gd name="T0" fmla="*/ 0 w 958"/>
                <a:gd name="T1" fmla="*/ 261 h 738"/>
                <a:gd name="T2" fmla="*/ 435 w 958"/>
                <a:gd name="T3" fmla="*/ 738 h 738"/>
                <a:gd name="T4" fmla="*/ 958 w 958"/>
                <a:gd name="T5" fmla="*/ 0 h 738"/>
                <a:gd name="T6" fmla="*/ 0 w 958"/>
                <a:gd name="T7" fmla="*/ 26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38">
                  <a:moveTo>
                    <a:pt x="0" y="261"/>
                  </a:moveTo>
                  <a:lnTo>
                    <a:pt x="435" y="738"/>
                  </a:lnTo>
                  <a:lnTo>
                    <a:pt x="958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7"/>
            <p:cNvSpPr>
              <a:spLocks/>
            </p:cNvSpPr>
            <p:nvPr/>
          </p:nvSpPr>
          <p:spPr bwMode="auto">
            <a:xfrm>
              <a:off x="3645" y="3569"/>
              <a:ext cx="548" cy="738"/>
            </a:xfrm>
            <a:custGeom>
              <a:avLst/>
              <a:gdLst>
                <a:gd name="T0" fmla="*/ 523 w 548"/>
                <a:gd name="T1" fmla="*/ 0 h 738"/>
                <a:gd name="T2" fmla="*/ 0 w 548"/>
                <a:gd name="T3" fmla="*/ 738 h 738"/>
                <a:gd name="T4" fmla="*/ 548 w 548"/>
                <a:gd name="T5" fmla="*/ 558 h 738"/>
                <a:gd name="T6" fmla="*/ 523 w 548"/>
                <a:gd name="T7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738">
                  <a:moveTo>
                    <a:pt x="523" y="0"/>
                  </a:moveTo>
                  <a:lnTo>
                    <a:pt x="0" y="738"/>
                  </a:lnTo>
                  <a:lnTo>
                    <a:pt x="548" y="558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8"/>
            <p:cNvSpPr>
              <a:spLocks/>
            </p:cNvSpPr>
            <p:nvPr/>
          </p:nvSpPr>
          <p:spPr bwMode="auto">
            <a:xfrm>
              <a:off x="3712" y="1249"/>
              <a:ext cx="548" cy="696"/>
            </a:xfrm>
            <a:custGeom>
              <a:avLst/>
              <a:gdLst>
                <a:gd name="T0" fmla="*/ 174 w 548"/>
                <a:gd name="T1" fmla="*/ 0 h 696"/>
                <a:gd name="T2" fmla="*/ 0 w 548"/>
                <a:gd name="T3" fmla="*/ 696 h 696"/>
                <a:gd name="T4" fmla="*/ 548 w 548"/>
                <a:gd name="T5" fmla="*/ 414 h 696"/>
                <a:gd name="T6" fmla="*/ 174 w 548"/>
                <a:gd name="T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696">
                  <a:moveTo>
                    <a:pt x="174" y="0"/>
                  </a:moveTo>
                  <a:lnTo>
                    <a:pt x="0" y="696"/>
                  </a:lnTo>
                  <a:lnTo>
                    <a:pt x="548" y="414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9"/>
            <p:cNvSpPr>
              <a:spLocks/>
            </p:cNvSpPr>
            <p:nvPr/>
          </p:nvSpPr>
          <p:spPr bwMode="auto">
            <a:xfrm>
              <a:off x="3712" y="1663"/>
              <a:ext cx="548" cy="584"/>
            </a:xfrm>
            <a:custGeom>
              <a:avLst/>
              <a:gdLst>
                <a:gd name="T0" fmla="*/ 0 w 548"/>
                <a:gd name="T1" fmla="*/ 282 h 584"/>
                <a:gd name="T2" fmla="*/ 302 w 548"/>
                <a:gd name="T3" fmla="*/ 584 h 584"/>
                <a:gd name="T4" fmla="*/ 548 w 548"/>
                <a:gd name="T5" fmla="*/ 0 h 584"/>
                <a:gd name="T6" fmla="*/ 0 w 548"/>
                <a:gd name="T7" fmla="*/ 2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584">
                  <a:moveTo>
                    <a:pt x="0" y="282"/>
                  </a:moveTo>
                  <a:lnTo>
                    <a:pt x="302" y="584"/>
                  </a:lnTo>
                  <a:lnTo>
                    <a:pt x="548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80"/>
            <p:cNvSpPr>
              <a:spLocks/>
            </p:cNvSpPr>
            <p:nvPr/>
          </p:nvSpPr>
          <p:spPr bwMode="auto">
            <a:xfrm>
              <a:off x="3430" y="731"/>
              <a:ext cx="932" cy="518"/>
            </a:xfrm>
            <a:custGeom>
              <a:avLst/>
              <a:gdLst>
                <a:gd name="T0" fmla="*/ 0 w 932"/>
                <a:gd name="T1" fmla="*/ 185 h 518"/>
                <a:gd name="T2" fmla="*/ 456 w 932"/>
                <a:gd name="T3" fmla="*/ 518 h 518"/>
                <a:gd name="T4" fmla="*/ 932 w 932"/>
                <a:gd name="T5" fmla="*/ 0 h 518"/>
                <a:gd name="T6" fmla="*/ 0 w 932"/>
                <a:gd name="T7" fmla="*/ 1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18">
                  <a:moveTo>
                    <a:pt x="0" y="185"/>
                  </a:moveTo>
                  <a:lnTo>
                    <a:pt x="456" y="518"/>
                  </a:lnTo>
                  <a:lnTo>
                    <a:pt x="932" y="0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1"/>
            <p:cNvSpPr>
              <a:spLocks/>
            </p:cNvSpPr>
            <p:nvPr/>
          </p:nvSpPr>
          <p:spPr bwMode="auto">
            <a:xfrm>
              <a:off x="3430" y="101"/>
              <a:ext cx="932" cy="815"/>
            </a:xfrm>
            <a:custGeom>
              <a:avLst/>
              <a:gdLst>
                <a:gd name="T0" fmla="*/ 538 w 932"/>
                <a:gd name="T1" fmla="*/ 0 h 815"/>
                <a:gd name="T2" fmla="*/ 0 w 932"/>
                <a:gd name="T3" fmla="*/ 815 h 815"/>
                <a:gd name="T4" fmla="*/ 932 w 932"/>
                <a:gd name="T5" fmla="*/ 630 h 815"/>
                <a:gd name="T6" fmla="*/ 538 w 932"/>
                <a:gd name="T7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815">
                  <a:moveTo>
                    <a:pt x="538" y="0"/>
                  </a:moveTo>
                  <a:lnTo>
                    <a:pt x="0" y="815"/>
                  </a:lnTo>
                  <a:lnTo>
                    <a:pt x="932" y="630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82"/>
            <p:cNvSpPr>
              <a:spLocks/>
            </p:cNvSpPr>
            <p:nvPr/>
          </p:nvSpPr>
          <p:spPr bwMode="auto">
            <a:xfrm>
              <a:off x="3635" y="2247"/>
              <a:ext cx="799" cy="723"/>
            </a:xfrm>
            <a:custGeom>
              <a:avLst/>
              <a:gdLst>
                <a:gd name="T0" fmla="*/ 379 w 799"/>
                <a:gd name="T1" fmla="*/ 0 h 723"/>
                <a:gd name="T2" fmla="*/ 0 w 799"/>
                <a:gd name="T3" fmla="*/ 687 h 723"/>
                <a:gd name="T4" fmla="*/ 799 w 799"/>
                <a:gd name="T5" fmla="*/ 723 h 723"/>
                <a:gd name="T6" fmla="*/ 379 w 799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723">
                  <a:moveTo>
                    <a:pt x="379" y="0"/>
                  </a:moveTo>
                  <a:lnTo>
                    <a:pt x="0" y="687"/>
                  </a:lnTo>
                  <a:lnTo>
                    <a:pt x="799" y="723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83"/>
            <p:cNvSpPr>
              <a:spLocks/>
            </p:cNvSpPr>
            <p:nvPr/>
          </p:nvSpPr>
          <p:spPr bwMode="auto">
            <a:xfrm>
              <a:off x="3635" y="2934"/>
              <a:ext cx="799" cy="635"/>
            </a:xfrm>
            <a:custGeom>
              <a:avLst/>
              <a:gdLst>
                <a:gd name="T0" fmla="*/ 0 w 799"/>
                <a:gd name="T1" fmla="*/ 0 h 635"/>
                <a:gd name="T2" fmla="*/ 533 w 799"/>
                <a:gd name="T3" fmla="*/ 635 h 635"/>
                <a:gd name="T4" fmla="*/ 799 w 799"/>
                <a:gd name="T5" fmla="*/ 36 h 635"/>
                <a:gd name="T6" fmla="*/ 0 w 799"/>
                <a:gd name="T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635">
                  <a:moveTo>
                    <a:pt x="0" y="0"/>
                  </a:moveTo>
                  <a:lnTo>
                    <a:pt x="533" y="635"/>
                  </a:lnTo>
                  <a:lnTo>
                    <a:pt x="799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4"/>
            <p:cNvSpPr>
              <a:spLocks/>
            </p:cNvSpPr>
            <p:nvPr/>
          </p:nvSpPr>
          <p:spPr bwMode="auto">
            <a:xfrm>
              <a:off x="3886" y="1249"/>
              <a:ext cx="932" cy="414"/>
            </a:xfrm>
            <a:custGeom>
              <a:avLst/>
              <a:gdLst>
                <a:gd name="T0" fmla="*/ 0 w 932"/>
                <a:gd name="T1" fmla="*/ 0 h 414"/>
                <a:gd name="T2" fmla="*/ 374 w 932"/>
                <a:gd name="T3" fmla="*/ 414 h 414"/>
                <a:gd name="T4" fmla="*/ 932 w 932"/>
                <a:gd name="T5" fmla="*/ 30 h 414"/>
                <a:gd name="T6" fmla="*/ 0 w 932"/>
                <a:gd name="T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414">
                  <a:moveTo>
                    <a:pt x="0" y="0"/>
                  </a:moveTo>
                  <a:lnTo>
                    <a:pt x="374" y="414"/>
                  </a:lnTo>
                  <a:lnTo>
                    <a:pt x="93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5"/>
            <p:cNvSpPr>
              <a:spLocks/>
            </p:cNvSpPr>
            <p:nvPr/>
          </p:nvSpPr>
          <p:spPr bwMode="auto">
            <a:xfrm>
              <a:off x="3886" y="731"/>
              <a:ext cx="932" cy="548"/>
            </a:xfrm>
            <a:custGeom>
              <a:avLst/>
              <a:gdLst>
                <a:gd name="T0" fmla="*/ 476 w 932"/>
                <a:gd name="T1" fmla="*/ 0 h 548"/>
                <a:gd name="T2" fmla="*/ 0 w 932"/>
                <a:gd name="T3" fmla="*/ 518 h 548"/>
                <a:gd name="T4" fmla="*/ 932 w 932"/>
                <a:gd name="T5" fmla="*/ 548 h 548"/>
                <a:gd name="T6" fmla="*/ 476 w 932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48">
                  <a:moveTo>
                    <a:pt x="476" y="0"/>
                  </a:moveTo>
                  <a:lnTo>
                    <a:pt x="0" y="518"/>
                  </a:lnTo>
                  <a:lnTo>
                    <a:pt x="932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6"/>
            <p:cNvSpPr>
              <a:spLocks/>
            </p:cNvSpPr>
            <p:nvPr/>
          </p:nvSpPr>
          <p:spPr bwMode="auto">
            <a:xfrm>
              <a:off x="4260" y="1279"/>
              <a:ext cx="696" cy="1035"/>
            </a:xfrm>
            <a:custGeom>
              <a:avLst/>
              <a:gdLst>
                <a:gd name="T0" fmla="*/ 558 w 696"/>
                <a:gd name="T1" fmla="*/ 0 h 1035"/>
                <a:gd name="T2" fmla="*/ 0 w 696"/>
                <a:gd name="T3" fmla="*/ 384 h 1035"/>
                <a:gd name="T4" fmla="*/ 696 w 696"/>
                <a:gd name="T5" fmla="*/ 1035 h 1035"/>
                <a:gd name="T6" fmla="*/ 558 w 696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1035">
                  <a:moveTo>
                    <a:pt x="558" y="0"/>
                  </a:moveTo>
                  <a:lnTo>
                    <a:pt x="0" y="384"/>
                  </a:lnTo>
                  <a:lnTo>
                    <a:pt x="696" y="10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7"/>
            <p:cNvSpPr>
              <a:spLocks/>
            </p:cNvSpPr>
            <p:nvPr/>
          </p:nvSpPr>
          <p:spPr bwMode="auto">
            <a:xfrm>
              <a:off x="4014" y="1663"/>
              <a:ext cx="942" cy="651"/>
            </a:xfrm>
            <a:custGeom>
              <a:avLst/>
              <a:gdLst>
                <a:gd name="T0" fmla="*/ 246 w 942"/>
                <a:gd name="T1" fmla="*/ 0 h 651"/>
                <a:gd name="T2" fmla="*/ 0 w 942"/>
                <a:gd name="T3" fmla="*/ 584 h 651"/>
                <a:gd name="T4" fmla="*/ 942 w 942"/>
                <a:gd name="T5" fmla="*/ 651 h 651"/>
                <a:gd name="T6" fmla="*/ 246 w 942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651">
                  <a:moveTo>
                    <a:pt x="246" y="0"/>
                  </a:moveTo>
                  <a:lnTo>
                    <a:pt x="0" y="584"/>
                  </a:lnTo>
                  <a:lnTo>
                    <a:pt x="942" y="651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8"/>
            <p:cNvSpPr>
              <a:spLocks/>
            </p:cNvSpPr>
            <p:nvPr/>
          </p:nvSpPr>
          <p:spPr bwMode="auto">
            <a:xfrm>
              <a:off x="4014" y="2247"/>
              <a:ext cx="942" cy="723"/>
            </a:xfrm>
            <a:custGeom>
              <a:avLst/>
              <a:gdLst>
                <a:gd name="T0" fmla="*/ 0 w 942"/>
                <a:gd name="T1" fmla="*/ 0 h 723"/>
                <a:gd name="T2" fmla="*/ 420 w 942"/>
                <a:gd name="T3" fmla="*/ 723 h 723"/>
                <a:gd name="T4" fmla="*/ 942 w 942"/>
                <a:gd name="T5" fmla="*/ 67 h 723"/>
                <a:gd name="T6" fmla="*/ 0 w 942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723">
                  <a:moveTo>
                    <a:pt x="0" y="0"/>
                  </a:moveTo>
                  <a:lnTo>
                    <a:pt x="420" y="723"/>
                  </a:lnTo>
                  <a:lnTo>
                    <a:pt x="942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9"/>
            <p:cNvSpPr>
              <a:spLocks/>
            </p:cNvSpPr>
            <p:nvPr/>
          </p:nvSpPr>
          <p:spPr bwMode="auto">
            <a:xfrm>
              <a:off x="4434" y="2314"/>
              <a:ext cx="604" cy="1060"/>
            </a:xfrm>
            <a:custGeom>
              <a:avLst/>
              <a:gdLst>
                <a:gd name="T0" fmla="*/ 522 w 604"/>
                <a:gd name="T1" fmla="*/ 0 h 1060"/>
                <a:gd name="T2" fmla="*/ 0 w 604"/>
                <a:gd name="T3" fmla="*/ 656 h 1060"/>
                <a:gd name="T4" fmla="*/ 604 w 604"/>
                <a:gd name="T5" fmla="*/ 1060 h 1060"/>
                <a:gd name="T6" fmla="*/ 522 w 604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4" h="1060">
                  <a:moveTo>
                    <a:pt x="522" y="0"/>
                  </a:moveTo>
                  <a:lnTo>
                    <a:pt x="0" y="656"/>
                  </a:lnTo>
                  <a:lnTo>
                    <a:pt x="604" y="1060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90"/>
            <p:cNvSpPr>
              <a:spLocks/>
            </p:cNvSpPr>
            <p:nvPr/>
          </p:nvSpPr>
          <p:spPr bwMode="auto">
            <a:xfrm>
              <a:off x="4168" y="2970"/>
              <a:ext cx="870" cy="599"/>
            </a:xfrm>
            <a:custGeom>
              <a:avLst/>
              <a:gdLst>
                <a:gd name="T0" fmla="*/ 266 w 870"/>
                <a:gd name="T1" fmla="*/ 0 h 599"/>
                <a:gd name="T2" fmla="*/ 0 w 870"/>
                <a:gd name="T3" fmla="*/ 599 h 599"/>
                <a:gd name="T4" fmla="*/ 870 w 870"/>
                <a:gd name="T5" fmla="*/ 404 h 599"/>
                <a:gd name="T6" fmla="*/ 266 w 870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0" h="599">
                  <a:moveTo>
                    <a:pt x="266" y="0"/>
                  </a:moveTo>
                  <a:lnTo>
                    <a:pt x="0" y="599"/>
                  </a:lnTo>
                  <a:lnTo>
                    <a:pt x="870" y="404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91"/>
            <p:cNvSpPr>
              <a:spLocks/>
            </p:cNvSpPr>
            <p:nvPr/>
          </p:nvSpPr>
          <p:spPr bwMode="auto">
            <a:xfrm>
              <a:off x="4168" y="3569"/>
              <a:ext cx="911" cy="558"/>
            </a:xfrm>
            <a:custGeom>
              <a:avLst/>
              <a:gdLst>
                <a:gd name="T0" fmla="*/ 0 w 911"/>
                <a:gd name="T1" fmla="*/ 0 h 558"/>
                <a:gd name="T2" fmla="*/ 25 w 911"/>
                <a:gd name="T3" fmla="*/ 558 h 558"/>
                <a:gd name="T4" fmla="*/ 911 w 911"/>
                <a:gd name="T5" fmla="*/ 400 h 558"/>
                <a:gd name="T6" fmla="*/ 0 w 911"/>
                <a:gd name="T7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58">
                  <a:moveTo>
                    <a:pt x="0" y="0"/>
                  </a:moveTo>
                  <a:lnTo>
                    <a:pt x="25" y="558"/>
                  </a:lnTo>
                  <a:lnTo>
                    <a:pt x="911" y="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92"/>
            <p:cNvSpPr>
              <a:spLocks/>
            </p:cNvSpPr>
            <p:nvPr/>
          </p:nvSpPr>
          <p:spPr bwMode="auto">
            <a:xfrm>
              <a:off x="4168" y="3374"/>
              <a:ext cx="911" cy="595"/>
            </a:xfrm>
            <a:custGeom>
              <a:avLst/>
              <a:gdLst>
                <a:gd name="T0" fmla="*/ 870 w 911"/>
                <a:gd name="T1" fmla="*/ 0 h 595"/>
                <a:gd name="T2" fmla="*/ 0 w 911"/>
                <a:gd name="T3" fmla="*/ 195 h 595"/>
                <a:gd name="T4" fmla="*/ 911 w 911"/>
                <a:gd name="T5" fmla="*/ 595 h 595"/>
                <a:gd name="T6" fmla="*/ 870 w 911"/>
                <a:gd name="T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95">
                  <a:moveTo>
                    <a:pt x="870" y="0"/>
                  </a:moveTo>
                  <a:lnTo>
                    <a:pt x="0" y="195"/>
                  </a:lnTo>
                  <a:lnTo>
                    <a:pt x="911" y="595"/>
                  </a:lnTo>
                  <a:lnTo>
                    <a:pt x="870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3"/>
            <p:cNvSpPr>
              <a:spLocks/>
            </p:cNvSpPr>
            <p:nvPr/>
          </p:nvSpPr>
          <p:spPr bwMode="auto">
            <a:xfrm>
              <a:off x="3968" y="101"/>
              <a:ext cx="1464" cy="630"/>
            </a:xfrm>
            <a:custGeom>
              <a:avLst/>
              <a:gdLst>
                <a:gd name="T0" fmla="*/ 0 w 1464"/>
                <a:gd name="T1" fmla="*/ 0 h 630"/>
                <a:gd name="T2" fmla="*/ 394 w 1464"/>
                <a:gd name="T3" fmla="*/ 630 h 630"/>
                <a:gd name="T4" fmla="*/ 1464 w 1464"/>
                <a:gd name="T5" fmla="*/ 10 h 630"/>
                <a:gd name="T6" fmla="*/ 0 w 1464"/>
                <a:gd name="T7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4" h="630">
                  <a:moveTo>
                    <a:pt x="0" y="0"/>
                  </a:moveTo>
                  <a:lnTo>
                    <a:pt x="394" y="630"/>
                  </a:lnTo>
                  <a:lnTo>
                    <a:pt x="1464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4"/>
            <p:cNvSpPr>
              <a:spLocks/>
            </p:cNvSpPr>
            <p:nvPr/>
          </p:nvSpPr>
          <p:spPr bwMode="auto">
            <a:xfrm>
              <a:off x="4362" y="111"/>
              <a:ext cx="1070" cy="1168"/>
            </a:xfrm>
            <a:custGeom>
              <a:avLst/>
              <a:gdLst>
                <a:gd name="T0" fmla="*/ 0 w 1070"/>
                <a:gd name="T1" fmla="*/ 620 h 1168"/>
                <a:gd name="T2" fmla="*/ 456 w 1070"/>
                <a:gd name="T3" fmla="*/ 1168 h 1168"/>
                <a:gd name="T4" fmla="*/ 1070 w 1070"/>
                <a:gd name="T5" fmla="*/ 0 h 1168"/>
                <a:gd name="T6" fmla="*/ 0 w 1070"/>
                <a:gd name="T7" fmla="*/ 62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168">
                  <a:moveTo>
                    <a:pt x="0" y="620"/>
                  </a:moveTo>
                  <a:lnTo>
                    <a:pt x="456" y="1168"/>
                  </a:lnTo>
                  <a:lnTo>
                    <a:pt x="1070" y="0"/>
                  </a:lnTo>
                  <a:lnTo>
                    <a:pt x="0" y="62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5"/>
            <p:cNvSpPr>
              <a:spLocks/>
            </p:cNvSpPr>
            <p:nvPr/>
          </p:nvSpPr>
          <p:spPr bwMode="auto">
            <a:xfrm>
              <a:off x="4818" y="1279"/>
              <a:ext cx="635" cy="1035"/>
            </a:xfrm>
            <a:custGeom>
              <a:avLst/>
              <a:gdLst>
                <a:gd name="T0" fmla="*/ 0 w 635"/>
                <a:gd name="T1" fmla="*/ 0 h 1035"/>
                <a:gd name="T2" fmla="*/ 138 w 635"/>
                <a:gd name="T3" fmla="*/ 1035 h 1035"/>
                <a:gd name="T4" fmla="*/ 635 w 635"/>
                <a:gd name="T5" fmla="*/ 200 h 1035"/>
                <a:gd name="T6" fmla="*/ 0 w 635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1035">
                  <a:moveTo>
                    <a:pt x="0" y="0"/>
                  </a:moveTo>
                  <a:lnTo>
                    <a:pt x="138" y="1035"/>
                  </a:lnTo>
                  <a:lnTo>
                    <a:pt x="635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6"/>
            <p:cNvSpPr>
              <a:spLocks/>
            </p:cNvSpPr>
            <p:nvPr/>
          </p:nvSpPr>
          <p:spPr bwMode="auto">
            <a:xfrm>
              <a:off x="4956" y="1479"/>
              <a:ext cx="517" cy="835"/>
            </a:xfrm>
            <a:custGeom>
              <a:avLst/>
              <a:gdLst>
                <a:gd name="T0" fmla="*/ 497 w 517"/>
                <a:gd name="T1" fmla="*/ 0 h 835"/>
                <a:gd name="T2" fmla="*/ 0 w 517"/>
                <a:gd name="T3" fmla="*/ 835 h 835"/>
                <a:gd name="T4" fmla="*/ 517 w 517"/>
                <a:gd name="T5" fmla="*/ 599 h 835"/>
                <a:gd name="T6" fmla="*/ 497 w 517"/>
                <a:gd name="T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" h="835">
                  <a:moveTo>
                    <a:pt x="497" y="0"/>
                  </a:moveTo>
                  <a:lnTo>
                    <a:pt x="0" y="835"/>
                  </a:lnTo>
                  <a:lnTo>
                    <a:pt x="517" y="599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7"/>
            <p:cNvSpPr>
              <a:spLocks/>
            </p:cNvSpPr>
            <p:nvPr/>
          </p:nvSpPr>
          <p:spPr bwMode="auto">
            <a:xfrm>
              <a:off x="4956" y="2314"/>
              <a:ext cx="615" cy="1060"/>
            </a:xfrm>
            <a:custGeom>
              <a:avLst/>
              <a:gdLst>
                <a:gd name="T0" fmla="*/ 0 w 615"/>
                <a:gd name="T1" fmla="*/ 0 h 1060"/>
                <a:gd name="T2" fmla="*/ 82 w 615"/>
                <a:gd name="T3" fmla="*/ 1060 h 1060"/>
                <a:gd name="T4" fmla="*/ 615 w 615"/>
                <a:gd name="T5" fmla="*/ 789 h 1060"/>
                <a:gd name="T6" fmla="*/ 0 w 61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60">
                  <a:moveTo>
                    <a:pt x="0" y="0"/>
                  </a:moveTo>
                  <a:lnTo>
                    <a:pt x="82" y="1060"/>
                  </a:lnTo>
                  <a:lnTo>
                    <a:pt x="615" y="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8"/>
            <p:cNvSpPr>
              <a:spLocks/>
            </p:cNvSpPr>
            <p:nvPr/>
          </p:nvSpPr>
          <p:spPr bwMode="auto">
            <a:xfrm>
              <a:off x="4956" y="2078"/>
              <a:ext cx="615" cy="1025"/>
            </a:xfrm>
            <a:custGeom>
              <a:avLst/>
              <a:gdLst>
                <a:gd name="T0" fmla="*/ 517 w 615"/>
                <a:gd name="T1" fmla="*/ 0 h 1025"/>
                <a:gd name="T2" fmla="*/ 0 w 615"/>
                <a:gd name="T3" fmla="*/ 236 h 1025"/>
                <a:gd name="T4" fmla="*/ 615 w 615"/>
                <a:gd name="T5" fmla="*/ 1025 h 1025"/>
                <a:gd name="T6" fmla="*/ 517 w 615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25">
                  <a:moveTo>
                    <a:pt x="517" y="0"/>
                  </a:moveTo>
                  <a:lnTo>
                    <a:pt x="0" y="236"/>
                  </a:lnTo>
                  <a:lnTo>
                    <a:pt x="615" y="1025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9"/>
            <p:cNvSpPr>
              <a:spLocks/>
            </p:cNvSpPr>
            <p:nvPr/>
          </p:nvSpPr>
          <p:spPr bwMode="auto">
            <a:xfrm>
              <a:off x="5038" y="3103"/>
              <a:ext cx="533" cy="866"/>
            </a:xfrm>
            <a:custGeom>
              <a:avLst/>
              <a:gdLst>
                <a:gd name="T0" fmla="*/ 0 w 533"/>
                <a:gd name="T1" fmla="*/ 271 h 866"/>
                <a:gd name="T2" fmla="*/ 41 w 533"/>
                <a:gd name="T3" fmla="*/ 866 h 866"/>
                <a:gd name="T4" fmla="*/ 533 w 533"/>
                <a:gd name="T5" fmla="*/ 0 h 866"/>
                <a:gd name="T6" fmla="*/ 0 w 533"/>
                <a:gd name="T7" fmla="*/ 271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866">
                  <a:moveTo>
                    <a:pt x="0" y="271"/>
                  </a:moveTo>
                  <a:lnTo>
                    <a:pt x="41" y="866"/>
                  </a:lnTo>
                  <a:lnTo>
                    <a:pt x="53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00"/>
            <p:cNvSpPr>
              <a:spLocks/>
            </p:cNvSpPr>
            <p:nvPr/>
          </p:nvSpPr>
          <p:spPr bwMode="auto">
            <a:xfrm>
              <a:off x="4818" y="111"/>
              <a:ext cx="855" cy="1168"/>
            </a:xfrm>
            <a:custGeom>
              <a:avLst/>
              <a:gdLst>
                <a:gd name="T0" fmla="*/ 614 w 855"/>
                <a:gd name="T1" fmla="*/ 0 h 1168"/>
                <a:gd name="T2" fmla="*/ 0 w 855"/>
                <a:gd name="T3" fmla="*/ 1168 h 1168"/>
                <a:gd name="T4" fmla="*/ 855 w 855"/>
                <a:gd name="T5" fmla="*/ 758 h 1168"/>
                <a:gd name="T6" fmla="*/ 614 w 855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1168">
                  <a:moveTo>
                    <a:pt x="614" y="0"/>
                  </a:moveTo>
                  <a:lnTo>
                    <a:pt x="0" y="1168"/>
                  </a:lnTo>
                  <a:lnTo>
                    <a:pt x="855" y="758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01"/>
            <p:cNvSpPr>
              <a:spLocks/>
            </p:cNvSpPr>
            <p:nvPr/>
          </p:nvSpPr>
          <p:spPr bwMode="auto">
            <a:xfrm>
              <a:off x="4818" y="869"/>
              <a:ext cx="855" cy="610"/>
            </a:xfrm>
            <a:custGeom>
              <a:avLst/>
              <a:gdLst>
                <a:gd name="T0" fmla="*/ 0 w 855"/>
                <a:gd name="T1" fmla="*/ 410 h 610"/>
                <a:gd name="T2" fmla="*/ 635 w 855"/>
                <a:gd name="T3" fmla="*/ 610 h 610"/>
                <a:gd name="T4" fmla="*/ 855 w 855"/>
                <a:gd name="T5" fmla="*/ 0 h 610"/>
                <a:gd name="T6" fmla="*/ 0 w 855"/>
                <a:gd name="T7" fmla="*/ 4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610">
                  <a:moveTo>
                    <a:pt x="0" y="410"/>
                  </a:moveTo>
                  <a:lnTo>
                    <a:pt x="635" y="610"/>
                  </a:lnTo>
                  <a:lnTo>
                    <a:pt x="855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2"/>
            <p:cNvSpPr>
              <a:spLocks/>
            </p:cNvSpPr>
            <p:nvPr/>
          </p:nvSpPr>
          <p:spPr bwMode="auto">
            <a:xfrm>
              <a:off x="3645" y="4127"/>
              <a:ext cx="2386" cy="180"/>
            </a:xfrm>
            <a:custGeom>
              <a:avLst/>
              <a:gdLst>
                <a:gd name="T0" fmla="*/ 548 w 2386"/>
                <a:gd name="T1" fmla="*/ 0 h 180"/>
                <a:gd name="T2" fmla="*/ 0 w 2386"/>
                <a:gd name="T3" fmla="*/ 180 h 180"/>
                <a:gd name="T4" fmla="*/ 2386 w 2386"/>
                <a:gd name="T5" fmla="*/ 169 h 180"/>
                <a:gd name="T6" fmla="*/ 548 w 2386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6" h="180">
                  <a:moveTo>
                    <a:pt x="548" y="0"/>
                  </a:moveTo>
                  <a:lnTo>
                    <a:pt x="0" y="180"/>
                  </a:lnTo>
                  <a:lnTo>
                    <a:pt x="2386" y="169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3"/>
            <p:cNvSpPr>
              <a:spLocks/>
            </p:cNvSpPr>
            <p:nvPr/>
          </p:nvSpPr>
          <p:spPr bwMode="auto">
            <a:xfrm>
              <a:off x="4193" y="3969"/>
              <a:ext cx="1838" cy="327"/>
            </a:xfrm>
            <a:custGeom>
              <a:avLst/>
              <a:gdLst>
                <a:gd name="T0" fmla="*/ 886 w 1838"/>
                <a:gd name="T1" fmla="*/ 0 h 327"/>
                <a:gd name="T2" fmla="*/ 0 w 1838"/>
                <a:gd name="T3" fmla="*/ 158 h 327"/>
                <a:gd name="T4" fmla="*/ 1838 w 1838"/>
                <a:gd name="T5" fmla="*/ 327 h 327"/>
                <a:gd name="T6" fmla="*/ 886 w 1838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327">
                  <a:moveTo>
                    <a:pt x="886" y="0"/>
                  </a:moveTo>
                  <a:lnTo>
                    <a:pt x="0" y="158"/>
                  </a:lnTo>
                  <a:lnTo>
                    <a:pt x="1838" y="327"/>
                  </a:lnTo>
                  <a:lnTo>
                    <a:pt x="886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4"/>
            <p:cNvSpPr>
              <a:spLocks/>
            </p:cNvSpPr>
            <p:nvPr/>
          </p:nvSpPr>
          <p:spPr bwMode="auto">
            <a:xfrm>
              <a:off x="5453" y="1479"/>
              <a:ext cx="655" cy="666"/>
            </a:xfrm>
            <a:custGeom>
              <a:avLst/>
              <a:gdLst>
                <a:gd name="T0" fmla="*/ 0 w 655"/>
                <a:gd name="T1" fmla="*/ 0 h 666"/>
                <a:gd name="T2" fmla="*/ 20 w 655"/>
                <a:gd name="T3" fmla="*/ 599 h 666"/>
                <a:gd name="T4" fmla="*/ 655 w 655"/>
                <a:gd name="T5" fmla="*/ 666 h 666"/>
                <a:gd name="T6" fmla="*/ 0 w 655"/>
                <a:gd name="T7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5" h="666">
                  <a:moveTo>
                    <a:pt x="0" y="0"/>
                  </a:moveTo>
                  <a:lnTo>
                    <a:pt x="20" y="599"/>
                  </a:lnTo>
                  <a:lnTo>
                    <a:pt x="655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5"/>
            <p:cNvSpPr>
              <a:spLocks/>
            </p:cNvSpPr>
            <p:nvPr/>
          </p:nvSpPr>
          <p:spPr bwMode="auto">
            <a:xfrm>
              <a:off x="5473" y="2078"/>
              <a:ext cx="748" cy="1025"/>
            </a:xfrm>
            <a:custGeom>
              <a:avLst/>
              <a:gdLst>
                <a:gd name="T0" fmla="*/ 0 w 748"/>
                <a:gd name="T1" fmla="*/ 0 h 1025"/>
                <a:gd name="T2" fmla="*/ 98 w 748"/>
                <a:gd name="T3" fmla="*/ 1025 h 1025"/>
                <a:gd name="T4" fmla="*/ 748 w 748"/>
                <a:gd name="T5" fmla="*/ 636 h 1025"/>
                <a:gd name="T6" fmla="*/ 0 w 748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025">
                  <a:moveTo>
                    <a:pt x="0" y="0"/>
                  </a:moveTo>
                  <a:lnTo>
                    <a:pt x="98" y="1025"/>
                  </a:lnTo>
                  <a:lnTo>
                    <a:pt x="748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6"/>
            <p:cNvSpPr>
              <a:spLocks/>
            </p:cNvSpPr>
            <p:nvPr/>
          </p:nvSpPr>
          <p:spPr bwMode="auto">
            <a:xfrm>
              <a:off x="5473" y="2078"/>
              <a:ext cx="748" cy="636"/>
            </a:xfrm>
            <a:custGeom>
              <a:avLst/>
              <a:gdLst>
                <a:gd name="T0" fmla="*/ 635 w 748"/>
                <a:gd name="T1" fmla="*/ 67 h 636"/>
                <a:gd name="T2" fmla="*/ 0 w 748"/>
                <a:gd name="T3" fmla="*/ 0 h 636"/>
                <a:gd name="T4" fmla="*/ 748 w 748"/>
                <a:gd name="T5" fmla="*/ 636 h 636"/>
                <a:gd name="T6" fmla="*/ 635 w 748"/>
                <a:gd name="T7" fmla="*/ 67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636">
                  <a:moveTo>
                    <a:pt x="635" y="67"/>
                  </a:moveTo>
                  <a:lnTo>
                    <a:pt x="0" y="0"/>
                  </a:lnTo>
                  <a:lnTo>
                    <a:pt x="748" y="636"/>
                  </a:lnTo>
                  <a:lnTo>
                    <a:pt x="635" y="67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7"/>
            <p:cNvSpPr>
              <a:spLocks/>
            </p:cNvSpPr>
            <p:nvPr/>
          </p:nvSpPr>
          <p:spPr bwMode="auto">
            <a:xfrm>
              <a:off x="5079" y="3103"/>
              <a:ext cx="1167" cy="866"/>
            </a:xfrm>
            <a:custGeom>
              <a:avLst/>
              <a:gdLst>
                <a:gd name="T0" fmla="*/ 492 w 1167"/>
                <a:gd name="T1" fmla="*/ 0 h 866"/>
                <a:gd name="T2" fmla="*/ 0 w 1167"/>
                <a:gd name="T3" fmla="*/ 866 h 866"/>
                <a:gd name="T4" fmla="*/ 1167 w 1167"/>
                <a:gd name="T5" fmla="*/ 574 h 866"/>
                <a:gd name="T6" fmla="*/ 492 w 1167"/>
                <a:gd name="T7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866">
                  <a:moveTo>
                    <a:pt x="492" y="0"/>
                  </a:moveTo>
                  <a:lnTo>
                    <a:pt x="0" y="866"/>
                  </a:lnTo>
                  <a:lnTo>
                    <a:pt x="1167" y="574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8"/>
            <p:cNvSpPr>
              <a:spLocks/>
            </p:cNvSpPr>
            <p:nvPr/>
          </p:nvSpPr>
          <p:spPr bwMode="auto">
            <a:xfrm>
              <a:off x="5079" y="3677"/>
              <a:ext cx="1167" cy="619"/>
            </a:xfrm>
            <a:custGeom>
              <a:avLst/>
              <a:gdLst>
                <a:gd name="T0" fmla="*/ 0 w 1167"/>
                <a:gd name="T1" fmla="*/ 292 h 619"/>
                <a:gd name="T2" fmla="*/ 952 w 1167"/>
                <a:gd name="T3" fmla="*/ 619 h 619"/>
                <a:gd name="T4" fmla="*/ 1167 w 1167"/>
                <a:gd name="T5" fmla="*/ 0 h 619"/>
                <a:gd name="T6" fmla="*/ 0 w 1167"/>
                <a:gd name="T7" fmla="*/ 292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619">
                  <a:moveTo>
                    <a:pt x="0" y="292"/>
                  </a:moveTo>
                  <a:lnTo>
                    <a:pt x="952" y="619"/>
                  </a:lnTo>
                  <a:lnTo>
                    <a:pt x="1167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09"/>
            <p:cNvSpPr>
              <a:spLocks/>
            </p:cNvSpPr>
            <p:nvPr/>
          </p:nvSpPr>
          <p:spPr bwMode="auto">
            <a:xfrm>
              <a:off x="5571" y="2714"/>
              <a:ext cx="865" cy="747"/>
            </a:xfrm>
            <a:custGeom>
              <a:avLst/>
              <a:gdLst>
                <a:gd name="T0" fmla="*/ 650 w 865"/>
                <a:gd name="T1" fmla="*/ 0 h 747"/>
                <a:gd name="T2" fmla="*/ 0 w 865"/>
                <a:gd name="T3" fmla="*/ 389 h 747"/>
                <a:gd name="T4" fmla="*/ 865 w 865"/>
                <a:gd name="T5" fmla="*/ 747 h 747"/>
                <a:gd name="T6" fmla="*/ 650 w 865"/>
                <a:gd name="T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747">
                  <a:moveTo>
                    <a:pt x="650" y="0"/>
                  </a:moveTo>
                  <a:lnTo>
                    <a:pt x="0" y="389"/>
                  </a:lnTo>
                  <a:lnTo>
                    <a:pt x="865" y="747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10"/>
            <p:cNvSpPr>
              <a:spLocks/>
            </p:cNvSpPr>
            <p:nvPr/>
          </p:nvSpPr>
          <p:spPr bwMode="auto">
            <a:xfrm>
              <a:off x="5571" y="3103"/>
              <a:ext cx="865" cy="574"/>
            </a:xfrm>
            <a:custGeom>
              <a:avLst/>
              <a:gdLst>
                <a:gd name="T0" fmla="*/ 0 w 865"/>
                <a:gd name="T1" fmla="*/ 0 h 574"/>
                <a:gd name="T2" fmla="*/ 675 w 865"/>
                <a:gd name="T3" fmla="*/ 574 h 574"/>
                <a:gd name="T4" fmla="*/ 865 w 865"/>
                <a:gd name="T5" fmla="*/ 358 h 574"/>
                <a:gd name="T6" fmla="*/ 0 w 865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574">
                  <a:moveTo>
                    <a:pt x="0" y="0"/>
                  </a:moveTo>
                  <a:lnTo>
                    <a:pt x="675" y="574"/>
                  </a:lnTo>
                  <a:lnTo>
                    <a:pt x="865" y="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11"/>
            <p:cNvSpPr>
              <a:spLocks/>
            </p:cNvSpPr>
            <p:nvPr/>
          </p:nvSpPr>
          <p:spPr bwMode="auto">
            <a:xfrm>
              <a:off x="5453" y="869"/>
              <a:ext cx="1147" cy="610"/>
            </a:xfrm>
            <a:custGeom>
              <a:avLst/>
              <a:gdLst>
                <a:gd name="T0" fmla="*/ 220 w 1147"/>
                <a:gd name="T1" fmla="*/ 0 h 610"/>
                <a:gd name="T2" fmla="*/ 0 w 1147"/>
                <a:gd name="T3" fmla="*/ 610 h 610"/>
                <a:gd name="T4" fmla="*/ 1147 w 1147"/>
                <a:gd name="T5" fmla="*/ 303 h 610"/>
                <a:gd name="T6" fmla="*/ 220 w 1147"/>
                <a:gd name="T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610">
                  <a:moveTo>
                    <a:pt x="220" y="0"/>
                  </a:moveTo>
                  <a:lnTo>
                    <a:pt x="0" y="610"/>
                  </a:lnTo>
                  <a:lnTo>
                    <a:pt x="1147" y="303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12"/>
            <p:cNvSpPr>
              <a:spLocks/>
            </p:cNvSpPr>
            <p:nvPr/>
          </p:nvSpPr>
          <p:spPr bwMode="auto">
            <a:xfrm>
              <a:off x="5453" y="1172"/>
              <a:ext cx="1147" cy="973"/>
            </a:xfrm>
            <a:custGeom>
              <a:avLst/>
              <a:gdLst>
                <a:gd name="T0" fmla="*/ 0 w 1147"/>
                <a:gd name="T1" fmla="*/ 307 h 973"/>
                <a:gd name="T2" fmla="*/ 655 w 1147"/>
                <a:gd name="T3" fmla="*/ 973 h 973"/>
                <a:gd name="T4" fmla="*/ 1147 w 1147"/>
                <a:gd name="T5" fmla="*/ 0 h 973"/>
                <a:gd name="T6" fmla="*/ 0 w 1147"/>
                <a:gd name="T7" fmla="*/ 307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973">
                  <a:moveTo>
                    <a:pt x="0" y="307"/>
                  </a:moveTo>
                  <a:lnTo>
                    <a:pt x="655" y="973"/>
                  </a:lnTo>
                  <a:lnTo>
                    <a:pt x="1147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13"/>
            <p:cNvSpPr>
              <a:spLocks/>
            </p:cNvSpPr>
            <p:nvPr/>
          </p:nvSpPr>
          <p:spPr bwMode="auto">
            <a:xfrm>
              <a:off x="6108" y="1935"/>
              <a:ext cx="522" cy="779"/>
            </a:xfrm>
            <a:custGeom>
              <a:avLst/>
              <a:gdLst>
                <a:gd name="T0" fmla="*/ 0 w 522"/>
                <a:gd name="T1" fmla="*/ 210 h 779"/>
                <a:gd name="T2" fmla="*/ 113 w 522"/>
                <a:gd name="T3" fmla="*/ 779 h 779"/>
                <a:gd name="T4" fmla="*/ 522 w 522"/>
                <a:gd name="T5" fmla="*/ 0 h 779"/>
                <a:gd name="T6" fmla="*/ 0 w 522"/>
                <a:gd name="T7" fmla="*/ 21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779">
                  <a:moveTo>
                    <a:pt x="0" y="210"/>
                  </a:moveTo>
                  <a:lnTo>
                    <a:pt x="113" y="779"/>
                  </a:lnTo>
                  <a:lnTo>
                    <a:pt x="522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14"/>
            <p:cNvSpPr>
              <a:spLocks/>
            </p:cNvSpPr>
            <p:nvPr/>
          </p:nvSpPr>
          <p:spPr bwMode="auto">
            <a:xfrm>
              <a:off x="6108" y="1172"/>
              <a:ext cx="522" cy="973"/>
            </a:xfrm>
            <a:custGeom>
              <a:avLst/>
              <a:gdLst>
                <a:gd name="T0" fmla="*/ 492 w 522"/>
                <a:gd name="T1" fmla="*/ 0 h 973"/>
                <a:gd name="T2" fmla="*/ 0 w 522"/>
                <a:gd name="T3" fmla="*/ 973 h 973"/>
                <a:gd name="T4" fmla="*/ 522 w 522"/>
                <a:gd name="T5" fmla="*/ 763 h 973"/>
                <a:gd name="T6" fmla="*/ 492 w 522"/>
                <a:gd name="T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973">
                  <a:moveTo>
                    <a:pt x="492" y="0"/>
                  </a:moveTo>
                  <a:lnTo>
                    <a:pt x="0" y="973"/>
                  </a:lnTo>
                  <a:lnTo>
                    <a:pt x="522" y="763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15"/>
            <p:cNvSpPr>
              <a:spLocks/>
            </p:cNvSpPr>
            <p:nvPr/>
          </p:nvSpPr>
          <p:spPr bwMode="auto">
            <a:xfrm>
              <a:off x="5432" y="111"/>
              <a:ext cx="1285" cy="758"/>
            </a:xfrm>
            <a:custGeom>
              <a:avLst/>
              <a:gdLst>
                <a:gd name="T0" fmla="*/ 0 w 1285"/>
                <a:gd name="T1" fmla="*/ 0 h 758"/>
                <a:gd name="T2" fmla="*/ 241 w 1285"/>
                <a:gd name="T3" fmla="*/ 758 h 758"/>
                <a:gd name="T4" fmla="*/ 1285 w 1285"/>
                <a:gd name="T5" fmla="*/ 205 h 758"/>
                <a:gd name="T6" fmla="*/ 0 w 1285"/>
                <a:gd name="T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758">
                  <a:moveTo>
                    <a:pt x="0" y="0"/>
                  </a:moveTo>
                  <a:lnTo>
                    <a:pt x="241" y="758"/>
                  </a:lnTo>
                  <a:lnTo>
                    <a:pt x="1285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16"/>
            <p:cNvSpPr>
              <a:spLocks/>
            </p:cNvSpPr>
            <p:nvPr/>
          </p:nvSpPr>
          <p:spPr bwMode="auto">
            <a:xfrm>
              <a:off x="5673" y="316"/>
              <a:ext cx="1044" cy="856"/>
            </a:xfrm>
            <a:custGeom>
              <a:avLst/>
              <a:gdLst>
                <a:gd name="T0" fmla="*/ 0 w 1044"/>
                <a:gd name="T1" fmla="*/ 553 h 856"/>
                <a:gd name="T2" fmla="*/ 927 w 1044"/>
                <a:gd name="T3" fmla="*/ 856 h 856"/>
                <a:gd name="T4" fmla="*/ 1044 w 1044"/>
                <a:gd name="T5" fmla="*/ 0 h 856"/>
                <a:gd name="T6" fmla="*/ 0 w 1044"/>
                <a:gd name="T7" fmla="*/ 553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4" h="856">
                  <a:moveTo>
                    <a:pt x="0" y="553"/>
                  </a:moveTo>
                  <a:lnTo>
                    <a:pt x="927" y="856"/>
                  </a:lnTo>
                  <a:lnTo>
                    <a:pt x="1044" y="0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17"/>
            <p:cNvSpPr>
              <a:spLocks/>
            </p:cNvSpPr>
            <p:nvPr/>
          </p:nvSpPr>
          <p:spPr bwMode="auto">
            <a:xfrm>
              <a:off x="6031" y="3677"/>
              <a:ext cx="861" cy="619"/>
            </a:xfrm>
            <a:custGeom>
              <a:avLst/>
              <a:gdLst>
                <a:gd name="T0" fmla="*/ 215 w 861"/>
                <a:gd name="T1" fmla="*/ 0 h 619"/>
                <a:gd name="T2" fmla="*/ 0 w 861"/>
                <a:gd name="T3" fmla="*/ 619 h 619"/>
                <a:gd name="T4" fmla="*/ 861 w 861"/>
                <a:gd name="T5" fmla="*/ 374 h 619"/>
                <a:gd name="T6" fmla="*/ 215 w 861"/>
                <a:gd name="T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1" h="619">
                  <a:moveTo>
                    <a:pt x="215" y="0"/>
                  </a:moveTo>
                  <a:lnTo>
                    <a:pt x="0" y="619"/>
                  </a:lnTo>
                  <a:lnTo>
                    <a:pt x="861" y="374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18"/>
            <p:cNvSpPr>
              <a:spLocks/>
            </p:cNvSpPr>
            <p:nvPr/>
          </p:nvSpPr>
          <p:spPr bwMode="auto">
            <a:xfrm>
              <a:off x="6246" y="3461"/>
              <a:ext cx="646" cy="590"/>
            </a:xfrm>
            <a:custGeom>
              <a:avLst/>
              <a:gdLst>
                <a:gd name="T0" fmla="*/ 190 w 646"/>
                <a:gd name="T1" fmla="*/ 0 h 590"/>
                <a:gd name="T2" fmla="*/ 0 w 646"/>
                <a:gd name="T3" fmla="*/ 216 h 590"/>
                <a:gd name="T4" fmla="*/ 646 w 646"/>
                <a:gd name="T5" fmla="*/ 590 h 590"/>
                <a:gd name="T6" fmla="*/ 190 w 646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6" h="590">
                  <a:moveTo>
                    <a:pt x="190" y="0"/>
                  </a:moveTo>
                  <a:lnTo>
                    <a:pt x="0" y="216"/>
                  </a:lnTo>
                  <a:lnTo>
                    <a:pt x="646" y="59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19"/>
            <p:cNvSpPr>
              <a:spLocks/>
            </p:cNvSpPr>
            <p:nvPr/>
          </p:nvSpPr>
          <p:spPr bwMode="auto">
            <a:xfrm>
              <a:off x="6600" y="316"/>
              <a:ext cx="399" cy="856"/>
            </a:xfrm>
            <a:custGeom>
              <a:avLst/>
              <a:gdLst>
                <a:gd name="T0" fmla="*/ 117 w 399"/>
                <a:gd name="T1" fmla="*/ 0 h 856"/>
                <a:gd name="T2" fmla="*/ 0 w 399"/>
                <a:gd name="T3" fmla="*/ 856 h 856"/>
                <a:gd name="T4" fmla="*/ 399 w 399"/>
                <a:gd name="T5" fmla="*/ 349 h 856"/>
                <a:gd name="T6" fmla="*/ 117 w 399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856">
                  <a:moveTo>
                    <a:pt x="117" y="0"/>
                  </a:moveTo>
                  <a:lnTo>
                    <a:pt x="0" y="856"/>
                  </a:lnTo>
                  <a:lnTo>
                    <a:pt x="399" y="349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20"/>
            <p:cNvSpPr>
              <a:spLocks/>
            </p:cNvSpPr>
            <p:nvPr/>
          </p:nvSpPr>
          <p:spPr bwMode="auto">
            <a:xfrm>
              <a:off x="6436" y="3461"/>
              <a:ext cx="630" cy="590"/>
            </a:xfrm>
            <a:custGeom>
              <a:avLst/>
              <a:gdLst>
                <a:gd name="T0" fmla="*/ 0 w 630"/>
                <a:gd name="T1" fmla="*/ 0 h 590"/>
                <a:gd name="T2" fmla="*/ 456 w 630"/>
                <a:gd name="T3" fmla="*/ 590 h 590"/>
                <a:gd name="T4" fmla="*/ 630 w 630"/>
                <a:gd name="T5" fmla="*/ 210 h 590"/>
                <a:gd name="T6" fmla="*/ 0 w 630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590">
                  <a:moveTo>
                    <a:pt x="0" y="0"/>
                  </a:moveTo>
                  <a:lnTo>
                    <a:pt x="456" y="590"/>
                  </a:lnTo>
                  <a:lnTo>
                    <a:pt x="630" y="2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21"/>
            <p:cNvSpPr>
              <a:spLocks/>
            </p:cNvSpPr>
            <p:nvPr/>
          </p:nvSpPr>
          <p:spPr bwMode="auto">
            <a:xfrm>
              <a:off x="6221" y="1935"/>
              <a:ext cx="916" cy="779"/>
            </a:xfrm>
            <a:custGeom>
              <a:avLst/>
              <a:gdLst>
                <a:gd name="T0" fmla="*/ 409 w 916"/>
                <a:gd name="T1" fmla="*/ 0 h 779"/>
                <a:gd name="T2" fmla="*/ 0 w 916"/>
                <a:gd name="T3" fmla="*/ 779 h 779"/>
                <a:gd name="T4" fmla="*/ 916 w 916"/>
                <a:gd name="T5" fmla="*/ 686 h 779"/>
                <a:gd name="T6" fmla="*/ 409 w 916"/>
                <a:gd name="T7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779">
                  <a:moveTo>
                    <a:pt x="409" y="0"/>
                  </a:moveTo>
                  <a:lnTo>
                    <a:pt x="0" y="779"/>
                  </a:lnTo>
                  <a:lnTo>
                    <a:pt x="916" y="686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22"/>
            <p:cNvSpPr>
              <a:spLocks/>
            </p:cNvSpPr>
            <p:nvPr/>
          </p:nvSpPr>
          <p:spPr bwMode="auto">
            <a:xfrm>
              <a:off x="6221" y="2621"/>
              <a:ext cx="916" cy="840"/>
            </a:xfrm>
            <a:custGeom>
              <a:avLst/>
              <a:gdLst>
                <a:gd name="T0" fmla="*/ 0 w 916"/>
                <a:gd name="T1" fmla="*/ 93 h 840"/>
                <a:gd name="T2" fmla="*/ 215 w 916"/>
                <a:gd name="T3" fmla="*/ 840 h 840"/>
                <a:gd name="T4" fmla="*/ 916 w 916"/>
                <a:gd name="T5" fmla="*/ 0 h 840"/>
                <a:gd name="T6" fmla="*/ 0 w 916"/>
                <a:gd name="T7" fmla="*/ 93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840">
                  <a:moveTo>
                    <a:pt x="0" y="93"/>
                  </a:moveTo>
                  <a:lnTo>
                    <a:pt x="215" y="840"/>
                  </a:lnTo>
                  <a:lnTo>
                    <a:pt x="916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23"/>
            <p:cNvSpPr>
              <a:spLocks/>
            </p:cNvSpPr>
            <p:nvPr/>
          </p:nvSpPr>
          <p:spPr bwMode="auto">
            <a:xfrm>
              <a:off x="6436" y="2621"/>
              <a:ext cx="701" cy="1050"/>
            </a:xfrm>
            <a:custGeom>
              <a:avLst/>
              <a:gdLst>
                <a:gd name="T0" fmla="*/ 0 w 701"/>
                <a:gd name="T1" fmla="*/ 840 h 1050"/>
                <a:gd name="T2" fmla="*/ 630 w 701"/>
                <a:gd name="T3" fmla="*/ 1050 h 1050"/>
                <a:gd name="T4" fmla="*/ 701 w 701"/>
                <a:gd name="T5" fmla="*/ 0 h 1050"/>
                <a:gd name="T6" fmla="*/ 0 w 701"/>
                <a:gd name="T7" fmla="*/ 84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1" h="1050">
                  <a:moveTo>
                    <a:pt x="0" y="840"/>
                  </a:moveTo>
                  <a:lnTo>
                    <a:pt x="630" y="1050"/>
                  </a:lnTo>
                  <a:lnTo>
                    <a:pt x="701" y="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24"/>
            <p:cNvSpPr>
              <a:spLocks/>
            </p:cNvSpPr>
            <p:nvPr/>
          </p:nvSpPr>
          <p:spPr bwMode="auto">
            <a:xfrm>
              <a:off x="6600" y="665"/>
              <a:ext cx="542" cy="507"/>
            </a:xfrm>
            <a:custGeom>
              <a:avLst/>
              <a:gdLst>
                <a:gd name="T0" fmla="*/ 399 w 542"/>
                <a:gd name="T1" fmla="*/ 0 h 507"/>
                <a:gd name="T2" fmla="*/ 0 w 542"/>
                <a:gd name="T3" fmla="*/ 507 h 507"/>
                <a:gd name="T4" fmla="*/ 542 w 542"/>
                <a:gd name="T5" fmla="*/ 271 h 507"/>
                <a:gd name="T6" fmla="*/ 399 w 542"/>
                <a:gd name="T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2" h="507">
                  <a:moveTo>
                    <a:pt x="399" y="0"/>
                  </a:moveTo>
                  <a:lnTo>
                    <a:pt x="0" y="507"/>
                  </a:lnTo>
                  <a:lnTo>
                    <a:pt x="542" y="271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25"/>
            <p:cNvSpPr>
              <a:spLocks/>
            </p:cNvSpPr>
            <p:nvPr/>
          </p:nvSpPr>
          <p:spPr bwMode="auto">
            <a:xfrm>
              <a:off x="6600" y="1172"/>
              <a:ext cx="665" cy="824"/>
            </a:xfrm>
            <a:custGeom>
              <a:avLst/>
              <a:gdLst>
                <a:gd name="T0" fmla="*/ 0 w 665"/>
                <a:gd name="T1" fmla="*/ 0 h 824"/>
                <a:gd name="T2" fmla="*/ 30 w 665"/>
                <a:gd name="T3" fmla="*/ 763 h 824"/>
                <a:gd name="T4" fmla="*/ 665 w 665"/>
                <a:gd name="T5" fmla="*/ 824 h 824"/>
                <a:gd name="T6" fmla="*/ 0 w 665"/>
                <a:gd name="T7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824">
                  <a:moveTo>
                    <a:pt x="0" y="0"/>
                  </a:moveTo>
                  <a:lnTo>
                    <a:pt x="30" y="763"/>
                  </a:lnTo>
                  <a:lnTo>
                    <a:pt x="665" y="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26"/>
            <p:cNvSpPr>
              <a:spLocks/>
            </p:cNvSpPr>
            <p:nvPr/>
          </p:nvSpPr>
          <p:spPr bwMode="auto">
            <a:xfrm>
              <a:off x="6600" y="936"/>
              <a:ext cx="665" cy="1060"/>
            </a:xfrm>
            <a:custGeom>
              <a:avLst/>
              <a:gdLst>
                <a:gd name="T0" fmla="*/ 542 w 665"/>
                <a:gd name="T1" fmla="*/ 0 h 1060"/>
                <a:gd name="T2" fmla="*/ 0 w 665"/>
                <a:gd name="T3" fmla="*/ 236 h 1060"/>
                <a:gd name="T4" fmla="*/ 665 w 665"/>
                <a:gd name="T5" fmla="*/ 1060 h 1060"/>
                <a:gd name="T6" fmla="*/ 542 w 66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1060">
                  <a:moveTo>
                    <a:pt x="542" y="0"/>
                  </a:moveTo>
                  <a:lnTo>
                    <a:pt x="0" y="236"/>
                  </a:lnTo>
                  <a:lnTo>
                    <a:pt x="665" y="1060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27"/>
            <p:cNvSpPr>
              <a:spLocks/>
            </p:cNvSpPr>
            <p:nvPr/>
          </p:nvSpPr>
          <p:spPr bwMode="auto">
            <a:xfrm>
              <a:off x="6630" y="1935"/>
              <a:ext cx="635" cy="686"/>
            </a:xfrm>
            <a:custGeom>
              <a:avLst/>
              <a:gdLst>
                <a:gd name="T0" fmla="*/ 0 w 635"/>
                <a:gd name="T1" fmla="*/ 0 h 686"/>
                <a:gd name="T2" fmla="*/ 507 w 635"/>
                <a:gd name="T3" fmla="*/ 686 h 686"/>
                <a:gd name="T4" fmla="*/ 635 w 635"/>
                <a:gd name="T5" fmla="*/ 61 h 686"/>
                <a:gd name="T6" fmla="*/ 0 w 635"/>
                <a:gd name="T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686">
                  <a:moveTo>
                    <a:pt x="0" y="0"/>
                  </a:moveTo>
                  <a:lnTo>
                    <a:pt x="507" y="686"/>
                  </a:lnTo>
                  <a:lnTo>
                    <a:pt x="635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28"/>
            <p:cNvSpPr>
              <a:spLocks/>
            </p:cNvSpPr>
            <p:nvPr/>
          </p:nvSpPr>
          <p:spPr bwMode="auto">
            <a:xfrm>
              <a:off x="6999" y="224"/>
              <a:ext cx="486" cy="712"/>
            </a:xfrm>
            <a:custGeom>
              <a:avLst/>
              <a:gdLst>
                <a:gd name="T0" fmla="*/ 0 w 486"/>
                <a:gd name="T1" fmla="*/ 441 h 712"/>
                <a:gd name="T2" fmla="*/ 143 w 486"/>
                <a:gd name="T3" fmla="*/ 712 h 712"/>
                <a:gd name="T4" fmla="*/ 486 w 486"/>
                <a:gd name="T5" fmla="*/ 0 h 712"/>
                <a:gd name="T6" fmla="*/ 0 w 486"/>
                <a:gd name="T7" fmla="*/ 44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712">
                  <a:moveTo>
                    <a:pt x="0" y="441"/>
                  </a:moveTo>
                  <a:lnTo>
                    <a:pt x="143" y="712"/>
                  </a:lnTo>
                  <a:lnTo>
                    <a:pt x="486" y="0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29"/>
            <p:cNvSpPr>
              <a:spLocks/>
            </p:cNvSpPr>
            <p:nvPr/>
          </p:nvSpPr>
          <p:spPr bwMode="auto">
            <a:xfrm>
              <a:off x="6717" y="224"/>
              <a:ext cx="768" cy="441"/>
            </a:xfrm>
            <a:custGeom>
              <a:avLst/>
              <a:gdLst>
                <a:gd name="T0" fmla="*/ 0 w 768"/>
                <a:gd name="T1" fmla="*/ 92 h 441"/>
                <a:gd name="T2" fmla="*/ 282 w 768"/>
                <a:gd name="T3" fmla="*/ 441 h 441"/>
                <a:gd name="T4" fmla="*/ 768 w 768"/>
                <a:gd name="T5" fmla="*/ 0 h 441"/>
                <a:gd name="T6" fmla="*/ 0 w 768"/>
                <a:gd name="T7" fmla="*/ 9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441">
                  <a:moveTo>
                    <a:pt x="0" y="92"/>
                  </a:moveTo>
                  <a:lnTo>
                    <a:pt x="282" y="441"/>
                  </a:lnTo>
                  <a:lnTo>
                    <a:pt x="768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30"/>
            <p:cNvSpPr>
              <a:spLocks/>
            </p:cNvSpPr>
            <p:nvPr/>
          </p:nvSpPr>
          <p:spPr bwMode="auto">
            <a:xfrm>
              <a:off x="7066" y="2621"/>
              <a:ext cx="553" cy="1050"/>
            </a:xfrm>
            <a:custGeom>
              <a:avLst/>
              <a:gdLst>
                <a:gd name="T0" fmla="*/ 71 w 553"/>
                <a:gd name="T1" fmla="*/ 0 h 1050"/>
                <a:gd name="T2" fmla="*/ 0 w 553"/>
                <a:gd name="T3" fmla="*/ 1050 h 1050"/>
                <a:gd name="T4" fmla="*/ 553 w 553"/>
                <a:gd name="T5" fmla="*/ 774 h 1050"/>
                <a:gd name="T6" fmla="*/ 71 w 553"/>
                <a:gd name="T7" fmla="*/ 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1050">
                  <a:moveTo>
                    <a:pt x="71" y="0"/>
                  </a:moveTo>
                  <a:lnTo>
                    <a:pt x="0" y="1050"/>
                  </a:lnTo>
                  <a:lnTo>
                    <a:pt x="553" y="774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31"/>
            <p:cNvSpPr>
              <a:spLocks/>
            </p:cNvSpPr>
            <p:nvPr/>
          </p:nvSpPr>
          <p:spPr bwMode="auto">
            <a:xfrm>
              <a:off x="7137" y="1648"/>
              <a:ext cx="497" cy="973"/>
            </a:xfrm>
            <a:custGeom>
              <a:avLst/>
              <a:gdLst>
                <a:gd name="T0" fmla="*/ 128 w 497"/>
                <a:gd name="T1" fmla="*/ 348 h 973"/>
                <a:gd name="T2" fmla="*/ 0 w 497"/>
                <a:gd name="T3" fmla="*/ 973 h 973"/>
                <a:gd name="T4" fmla="*/ 497 w 497"/>
                <a:gd name="T5" fmla="*/ 0 h 973"/>
                <a:gd name="T6" fmla="*/ 128 w 497"/>
                <a:gd name="T7" fmla="*/ 348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973">
                  <a:moveTo>
                    <a:pt x="128" y="348"/>
                  </a:moveTo>
                  <a:lnTo>
                    <a:pt x="0" y="973"/>
                  </a:lnTo>
                  <a:lnTo>
                    <a:pt x="497" y="0"/>
                  </a:lnTo>
                  <a:lnTo>
                    <a:pt x="128" y="34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32"/>
            <p:cNvSpPr>
              <a:spLocks/>
            </p:cNvSpPr>
            <p:nvPr/>
          </p:nvSpPr>
          <p:spPr bwMode="auto">
            <a:xfrm>
              <a:off x="7137" y="1648"/>
              <a:ext cx="497" cy="1747"/>
            </a:xfrm>
            <a:custGeom>
              <a:avLst/>
              <a:gdLst>
                <a:gd name="T0" fmla="*/ 0 w 497"/>
                <a:gd name="T1" fmla="*/ 973 h 1747"/>
                <a:gd name="T2" fmla="*/ 482 w 497"/>
                <a:gd name="T3" fmla="*/ 1747 h 1747"/>
                <a:gd name="T4" fmla="*/ 497 w 497"/>
                <a:gd name="T5" fmla="*/ 0 h 1747"/>
                <a:gd name="T6" fmla="*/ 0 w 497"/>
                <a:gd name="T7" fmla="*/ 973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1747">
                  <a:moveTo>
                    <a:pt x="0" y="973"/>
                  </a:moveTo>
                  <a:lnTo>
                    <a:pt x="482" y="1747"/>
                  </a:lnTo>
                  <a:lnTo>
                    <a:pt x="497" y="0"/>
                  </a:lnTo>
                  <a:lnTo>
                    <a:pt x="0" y="973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33"/>
            <p:cNvSpPr>
              <a:spLocks/>
            </p:cNvSpPr>
            <p:nvPr/>
          </p:nvSpPr>
          <p:spPr bwMode="auto">
            <a:xfrm>
              <a:off x="7142" y="936"/>
              <a:ext cx="492" cy="1060"/>
            </a:xfrm>
            <a:custGeom>
              <a:avLst/>
              <a:gdLst>
                <a:gd name="T0" fmla="*/ 0 w 492"/>
                <a:gd name="T1" fmla="*/ 0 h 1060"/>
                <a:gd name="T2" fmla="*/ 123 w 492"/>
                <a:gd name="T3" fmla="*/ 1060 h 1060"/>
                <a:gd name="T4" fmla="*/ 492 w 492"/>
                <a:gd name="T5" fmla="*/ 712 h 1060"/>
                <a:gd name="T6" fmla="*/ 0 w 492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060">
                  <a:moveTo>
                    <a:pt x="0" y="0"/>
                  </a:moveTo>
                  <a:lnTo>
                    <a:pt x="123" y="1060"/>
                  </a:lnTo>
                  <a:lnTo>
                    <a:pt x="492" y="7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34"/>
            <p:cNvSpPr>
              <a:spLocks/>
            </p:cNvSpPr>
            <p:nvPr/>
          </p:nvSpPr>
          <p:spPr bwMode="auto">
            <a:xfrm>
              <a:off x="7142" y="224"/>
              <a:ext cx="492" cy="1424"/>
            </a:xfrm>
            <a:custGeom>
              <a:avLst/>
              <a:gdLst>
                <a:gd name="T0" fmla="*/ 343 w 492"/>
                <a:gd name="T1" fmla="*/ 0 h 1424"/>
                <a:gd name="T2" fmla="*/ 0 w 492"/>
                <a:gd name="T3" fmla="*/ 712 h 1424"/>
                <a:gd name="T4" fmla="*/ 492 w 492"/>
                <a:gd name="T5" fmla="*/ 1424 h 1424"/>
                <a:gd name="T6" fmla="*/ 343 w 492"/>
                <a:gd name="T7" fmla="*/ 0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424">
                  <a:moveTo>
                    <a:pt x="343" y="0"/>
                  </a:moveTo>
                  <a:lnTo>
                    <a:pt x="0" y="712"/>
                  </a:lnTo>
                  <a:lnTo>
                    <a:pt x="492" y="1424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35"/>
            <p:cNvSpPr>
              <a:spLocks/>
            </p:cNvSpPr>
            <p:nvPr/>
          </p:nvSpPr>
          <p:spPr bwMode="auto">
            <a:xfrm>
              <a:off x="7485" y="-1"/>
              <a:ext cx="195" cy="1649"/>
            </a:xfrm>
            <a:custGeom>
              <a:avLst/>
              <a:gdLst>
                <a:gd name="T0" fmla="*/ 0 w 195"/>
                <a:gd name="T1" fmla="*/ 225 h 1649"/>
                <a:gd name="T2" fmla="*/ 149 w 195"/>
                <a:gd name="T3" fmla="*/ 1649 h 1649"/>
                <a:gd name="T4" fmla="*/ 195 w 195"/>
                <a:gd name="T5" fmla="*/ 0 h 1649"/>
                <a:gd name="T6" fmla="*/ 0 w 195"/>
                <a:gd name="T7" fmla="*/ 225 h 1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1649">
                  <a:moveTo>
                    <a:pt x="0" y="225"/>
                  </a:moveTo>
                  <a:lnTo>
                    <a:pt x="149" y="1649"/>
                  </a:lnTo>
                  <a:lnTo>
                    <a:pt x="195" y="0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36"/>
            <p:cNvSpPr>
              <a:spLocks/>
            </p:cNvSpPr>
            <p:nvPr/>
          </p:nvSpPr>
          <p:spPr bwMode="auto">
            <a:xfrm>
              <a:off x="5432" y="-1"/>
              <a:ext cx="2248" cy="317"/>
            </a:xfrm>
            <a:custGeom>
              <a:avLst/>
              <a:gdLst>
                <a:gd name="T0" fmla="*/ 0 w 2248"/>
                <a:gd name="T1" fmla="*/ 112 h 317"/>
                <a:gd name="T2" fmla="*/ 1285 w 2248"/>
                <a:gd name="T3" fmla="*/ 317 h 317"/>
                <a:gd name="T4" fmla="*/ 2248 w 2248"/>
                <a:gd name="T5" fmla="*/ 0 h 317"/>
                <a:gd name="T6" fmla="*/ 0 w 2248"/>
                <a:gd name="T7" fmla="*/ 11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317">
                  <a:moveTo>
                    <a:pt x="0" y="112"/>
                  </a:moveTo>
                  <a:lnTo>
                    <a:pt x="1285" y="317"/>
                  </a:lnTo>
                  <a:lnTo>
                    <a:pt x="2248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7"/>
            <p:cNvSpPr>
              <a:spLocks/>
            </p:cNvSpPr>
            <p:nvPr/>
          </p:nvSpPr>
          <p:spPr bwMode="auto">
            <a:xfrm>
              <a:off x="6717" y="-1"/>
              <a:ext cx="963" cy="317"/>
            </a:xfrm>
            <a:custGeom>
              <a:avLst/>
              <a:gdLst>
                <a:gd name="T0" fmla="*/ 0 w 963"/>
                <a:gd name="T1" fmla="*/ 317 h 317"/>
                <a:gd name="T2" fmla="*/ 768 w 963"/>
                <a:gd name="T3" fmla="*/ 225 h 317"/>
                <a:gd name="T4" fmla="*/ 963 w 963"/>
                <a:gd name="T5" fmla="*/ 0 h 317"/>
                <a:gd name="T6" fmla="*/ 0 w 963"/>
                <a:gd name="T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3" h="317">
                  <a:moveTo>
                    <a:pt x="0" y="317"/>
                  </a:moveTo>
                  <a:lnTo>
                    <a:pt x="768" y="225"/>
                  </a:lnTo>
                  <a:lnTo>
                    <a:pt x="963" y="0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38"/>
            <p:cNvSpPr>
              <a:spLocks/>
            </p:cNvSpPr>
            <p:nvPr/>
          </p:nvSpPr>
          <p:spPr bwMode="auto">
            <a:xfrm>
              <a:off x="6892" y="3671"/>
              <a:ext cx="788" cy="651"/>
            </a:xfrm>
            <a:custGeom>
              <a:avLst/>
              <a:gdLst>
                <a:gd name="T0" fmla="*/ 174 w 788"/>
                <a:gd name="T1" fmla="*/ 0 h 651"/>
                <a:gd name="T2" fmla="*/ 0 w 788"/>
                <a:gd name="T3" fmla="*/ 380 h 651"/>
                <a:gd name="T4" fmla="*/ 788 w 788"/>
                <a:gd name="T5" fmla="*/ 651 h 651"/>
                <a:gd name="T6" fmla="*/ 174 w 788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" h="651">
                  <a:moveTo>
                    <a:pt x="174" y="0"/>
                  </a:moveTo>
                  <a:lnTo>
                    <a:pt x="0" y="380"/>
                  </a:lnTo>
                  <a:lnTo>
                    <a:pt x="788" y="65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39"/>
            <p:cNvSpPr>
              <a:spLocks/>
            </p:cNvSpPr>
            <p:nvPr/>
          </p:nvSpPr>
          <p:spPr bwMode="auto">
            <a:xfrm>
              <a:off x="7066" y="3395"/>
              <a:ext cx="614" cy="927"/>
            </a:xfrm>
            <a:custGeom>
              <a:avLst/>
              <a:gdLst>
                <a:gd name="T0" fmla="*/ 553 w 614"/>
                <a:gd name="T1" fmla="*/ 0 h 927"/>
                <a:gd name="T2" fmla="*/ 0 w 614"/>
                <a:gd name="T3" fmla="*/ 276 h 927"/>
                <a:gd name="T4" fmla="*/ 614 w 614"/>
                <a:gd name="T5" fmla="*/ 927 h 927"/>
                <a:gd name="T6" fmla="*/ 553 w 614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927">
                  <a:moveTo>
                    <a:pt x="553" y="0"/>
                  </a:moveTo>
                  <a:lnTo>
                    <a:pt x="0" y="276"/>
                  </a:lnTo>
                  <a:lnTo>
                    <a:pt x="614" y="927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40"/>
            <p:cNvSpPr>
              <a:spLocks/>
            </p:cNvSpPr>
            <p:nvPr/>
          </p:nvSpPr>
          <p:spPr bwMode="auto">
            <a:xfrm>
              <a:off x="6031" y="4051"/>
              <a:ext cx="1649" cy="271"/>
            </a:xfrm>
            <a:custGeom>
              <a:avLst/>
              <a:gdLst>
                <a:gd name="T0" fmla="*/ 861 w 1649"/>
                <a:gd name="T1" fmla="*/ 0 h 271"/>
                <a:gd name="T2" fmla="*/ 0 w 1649"/>
                <a:gd name="T3" fmla="*/ 245 h 271"/>
                <a:gd name="T4" fmla="*/ 1649 w 1649"/>
                <a:gd name="T5" fmla="*/ 271 h 271"/>
                <a:gd name="T6" fmla="*/ 861 w 1649"/>
                <a:gd name="T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9" h="271">
                  <a:moveTo>
                    <a:pt x="861" y="0"/>
                  </a:moveTo>
                  <a:lnTo>
                    <a:pt x="0" y="245"/>
                  </a:lnTo>
                  <a:lnTo>
                    <a:pt x="1649" y="271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872926" y="4521084"/>
            <a:ext cx="1012824" cy="1309688"/>
            <a:chOff x="4221435" y="4530320"/>
            <a:chExt cx="1012824" cy="1309688"/>
          </a:xfrm>
        </p:grpSpPr>
        <p:grpSp>
          <p:nvGrpSpPr>
            <p:cNvPr id="75" name="组合 74"/>
            <p:cNvGrpSpPr/>
            <p:nvPr/>
          </p:nvGrpSpPr>
          <p:grpSpPr>
            <a:xfrm>
              <a:off x="4221435" y="4530320"/>
              <a:ext cx="1012824" cy="1309688"/>
              <a:chOff x="4221435" y="4530320"/>
              <a:chExt cx="1012824" cy="1309688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4898633" y="4679362"/>
                <a:ext cx="111600" cy="371841"/>
              </a:xfrm>
              <a:prstGeom prst="rect">
                <a:avLst/>
              </a:prstGeom>
              <a:solidFill>
                <a:srgbClr val="5959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4469908" y="4665719"/>
                <a:ext cx="118800" cy="371841"/>
              </a:xfrm>
              <a:prstGeom prst="rect">
                <a:avLst/>
              </a:prstGeom>
              <a:solidFill>
                <a:srgbClr val="4F4F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6" name="Group 17"/>
              <p:cNvGrpSpPr>
                <a:grpSpLocks noChangeAspect="1"/>
              </p:cNvGrpSpPr>
              <p:nvPr/>
            </p:nvGrpSpPr>
            <p:grpSpPr bwMode="auto">
              <a:xfrm>
                <a:off x="4221435" y="4530320"/>
                <a:ext cx="1012824" cy="1309688"/>
                <a:chOff x="2686" y="2854"/>
                <a:chExt cx="638" cy="825"/>
              </a:xfrm>
            </p:grpSpPr>
            <p:sp>
              <p:nvSpPr>
                <p:cNvPr id="57" name="AutoShape 1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2687" y="3038"/>
                  <a:ext cx="637" cy="64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Freeform 18"/>
                <p:cNvSpPr>
                  <a:spLocks/>
                </p:cNvSpPr>
                <p:nvPr/>
              </p:nvSpPr>
              <p:spPr bwMode="auto">
                <a:xfrm>
                  <a:off x="2840" y="2854"/>
                  <a:ext cx="171" cy="111"/>
                </a:xfrm>
                <a:custGeom>
                  <a:avLst/>
                  <a:gdLst>
                    <a:gd name="T0" fmla="*/ 106 w 135"/>
                    <a:gd name="T1" fmla="*/ 0 h 71"/>
                    <a:gd name="T2" fmla="*/ 0 w 135"/>
                    <a:gd name="T3" fmla="*/ 51 h 71"/>
                    <a:gd name="T4" fmla="*/ 1 w 135"/>
                    <a:gd name="T5" fmla="*/ 67 h 71"/>
                    <a:gd name="T6" fmla="*/ 61 w 135"/>
                    <a:gd name="T7" fmla="*/ 71 h 71"/>
                    <a:gd name="T8" fmla="*/ 61 w 135"/>
                    <a:gd name="T9" fmla="*/ 51 h 71"/>
                    <a:gd name="T10" fmla="*/ 106 w 135"/>
                    <a:gd name="T11" fmla="*/ 39 h 71"/>
                    <a:gd name="T12" fmla="*/ 135 w 135"/>
                    <a:gd name="T13" fmla="*/ 39 h 71"/>
                    <a:gd name="T14" fmla="*/ 135 w 135"/>
                    <a:gd name="T15" fmla="*/ 0 h 71"/>
                    <a:gd name="T16" fmla="*/ 106 w 135"/>
                    <a:gd name="T17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5" h="71">
                      <a:moveTo>
                        <a:pt x="106" y="0"/>
                      </a:moveTo>
                      <a:cubicBezTo>
                        <a:pt x="2" y="0"/>
                        <a:pt x="0" y="33"/>
                        <a:pt x="0" y="5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61" y="71"/>
                        <a:pt x="61" y="71"/>
                        <a:pt x="61" y="71"/>
                      </a:cubicBezTo>
                      <a:cubicBezTo>
                        <a:pt x="61" y="71"/>
                        <a:pt x="61" y="59"/>
                        <a:pt x="61" y="51"/>
                      </a:cubicBezTo>
                      <a:cubicBezTo>
                        <a:pt x="61" y="43"/>
                        <a:pt x="69" y="39"/>
                        <a:pt x="106" y="39"/>
                      </a:cubicBezTo>
                      <a:cubicBezTo>
                        <a:pt x="119" y="39"/>
                        <a:pt x="128" y="39"/>
                        <a:pt x="135" y="39"/>
                      </a:cubicBezTo>
                      <a:cubicBezTo>
                        <a:pt x="135" y="0"/>
                        <a:pt x="135" y="0"/>
                        <a:pt x="135" y="0"/>
                      </a:cubicBezTo>
                      <a:cubicBezTo>
                        <a:pt x="120" y="0"/>
                        <a:pt x="106" y="0"/>
                        <a:pt x="106" y="0"/>
                      </a:cubicBezTo>
                      <a:close/>
                    </a:path>
                  </a:pathLst>
                </a:custGeom>
                <a:solidFill>
                  <a:srgbClr val="4F4F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Freeform 19"/>
                <p:cNvSpPr>
                  <a:spLocks/>
                </p:cNvSpPr>
                <p:nvPr/>
              </p:nvSpPr>
              <p:spPr bwMode="auto">
                <a:xfrm>
                  <a:off x="3011" y="2854"/>
                  <a:ext cx="171" cy="108"/>
                </a:xfrm>
                <a:custGeom>
                  <a:avLst/>
                  <a:gdLst>
                    <a:gd name="T0" fmla="*/ 38 w 136"/>
                    <a:gd name="T1" fmla="*/ 0 h 69"/>
                    <a:gd name="T2" fmla="*/ 0 w 136"/>
                    <a:gd name="T3" fmla="*/ 0 h 69"/>
                    <a:gd name="T4" fmla="*/ 0 w 136"/>
                    <a:gd name="T5" fmla="*/ 39 h 69"/>
                    <a:gd name="T6" fmla="*/ 38 w 136"/>
                    <a:gd name="T7" fmla="*/ 39 h 69"/>
                    <a:gd name="T8" fmla="*/ 79 w 136"/>
                    <a:gd name="T9" fmla="*/ 55 h 69"/>
                    <a:gd name="T10" fmla="*/ 79 w 136"/>
                    <a:gd name="T11" fmla="*/ 69 h 69"/>
                    <a:gd name="T12" fmla="*/ 135 w 136"/>
                    <a:gd name="T13" fmla="*/ 67 h 69"/>
                    <a:gd name="T14" fmla="*/ 136 w 136"/>
                    <a:gd name="T15" fmla="*/ 52 h 69"/>
                    <a:gd name="T16" fmla="*/ 38 w 136"/>
                    <a:gd name="T17" fmla="*/ 0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6" h="69">
                      <a:moveTo>
                        <a:pt x="38" y="0"/>
                      </a:moveTo>
                      <a:cubicBezTo>
                        <a:pt x="30" y="0"/>
                        <a:pt x="14" y="0"/>
                        <a:pt x="0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2" y="39"/>
                        <a:pt x="20" y="39"/>
                        <a:pt x="38" y="39"/>
                      </a:cubicBezTo>
                      <a:cubicBezTo>
                        <a:pt x="66" y="39"/>
                        <a:pt x="79" y="47"/>
                        <a:pt x="79" y="55"/>
                      </a:cubicBezTo>
                      <a:cubicBezTo>
                        <a:pt x="79" y="63"/>
                        <a:pt x="79" y="69"/>
                        <a:pt x="79" y="69"/>
                      </a:cubicBezTo>
                      <a:cubicBezTo>
                        <a:pt x="135" y="67"/>
                        <a:pt x="135" y="67"/>
                        <a:pt x="135" y="67"/>
                      </a:cubicBezTo>
                      <a:cubicBezTo>
                        <a:pt x="136" y="52"/>
                        <a:pt x="136" y="52"/>
                        <a:pt x="136" y="52"/>
                      </a:cubicBezTo>
                      <a:cubicBezTo>
                        <a:pt x="136" y="35"/>
                        <a:pt x="124" y="0"/>
                        <a:pt x="38" y="0"/>
                      </a:cubicBezTo>
                      <a:close/>
                    </a:path>
                  </a:pathLst>
                </a:custGeom>
                <a:solidFill>
                  <a:srgbClr val="5959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Oval 20"/>
                <p:cNvSpPr>
                  <a:spLocks noChangeArrowheads="1"/>
                </p:cNvSpPr>
                <p:nvPr/>
              </p:nvSpPr>
              <p:spPr bwMode="auto">
                <a:xfrm>
                  <a:off x="2768" y="3607"/>
                  <a:ext cx="106" cy="70"/>
                </a:xfrm>
                <a:prstGeom prst="ellipse">
                  <a:avLst/>
                </a:prstGeom>
                <a:solidFill>
                  <a:srgbClr val="4F4F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Oval 21"/>
                <p:cNvSpPr>
                  <a:spLocks noChangeArrowheads="1"/>
                </p:cNvSpPr>
                <p:nvPr/>
              </p:nvSpPr>
              <p:spPr bwMode="auto">
                <a:xfrm>
                  <a:off x="3146" y="3607"/>
                  <a:ext cx="107" cy="70"/>
                </a:xfrm>
                <a:prstGeom prst="ellipse">
                  <a:avLst/>
                </a:prstGeom>
                <a:solidFill>
                  <a:srgbClr val="5959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Freeform 22"/>
                <p:cNvSpPr>
                  <a:spLocks/>
                </p:cNvSpPr>
                <p:nvPr/>
              </p:nvSpPr>
              <p:spPr bwMode="auto">
                <a:xfrm>
                  <a:off x="3219" y="3143"/>
                  <a:ext cx="105" cy="500"/>
                </a:xfrm>
                <a:custGeom>
                  <a:avLst/>
                  <a:gdLst>
                    <a:gd name="T0" fmla="*/ 83 w 83"/>
                    <a:gd name="T1" fmla="*/ 286 h 321"/>
                    <a:gd name="T2" fmla="*/ 83 w 83"/>
                    <a:gd name="T3" fmla="*/ 35 h 321"/>
                    <a:gd name="T4" fmla="*/ 44 w 83"/>
                    <a:gd name="T5" fmla="*/ 0 h 321"/>
                    <a:gd name="T6" fmla="*/ 0 w 83"/>
                    <a:gd name="T7" fmla="*/ 0 h 321"/>
                    <a:gd name="T8" fmla="*/ 0 w 83"/>
                    <a:gd name="T9" fmla="*/ 321 h 321"/>
                    <a:gd name="T10" fmla="*/ 44 w 83"/>
                    <a:gd name="T11" fmla="*/ 321 h 321"/>
                    <a:gd name="T12" fmla="*/ 83 w 83"/>
                    <a:gd name="T13" fmla="*/ 286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321">
                      <a:moveTo>
                        <a:pt x="83" y="286"/>
                      </a:moveTo>
                      <a:cubicBezTo>
                        <a:pt x="83" y="35"/>
                        <a:pt x="83" y="35"/>
                        <a:pt x="83" y="35"/>
                      </a:cubicBezTo>
                      <a:cubicBezTo>
                        <a:pt x="83" y="15"/>
                        <a:pt x="65" y="0"/>
                        <a:pt x="4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21"/>
                        <a:pt x="0" y="321"/>
                        <a:pt x="0" y="321"/>
                      </a:cubicBezTo>
                      <a:cubicBezTo>
                        <a:pt x="44" y="321"/>
                        <a:pt x="44" y="321"/>
                        <a:pt x="44" y="321"/>
                      </a:cubicBezTo>
                      <a:cubicBezTo>
                        <a:pt x="65" y="321"/>
                        <a:pt x="83" y="305"/>
                        <a:pt x="83" y="286"/>
                      </a:cubicBezTo>
                      <a:close/>
                    </a:path>
                  </a:pathLst>
                </a:custGeom>
                <a:solidFill>
                  <a:srgbClr val="6A7F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Freeform 23"/>
                <p:cNvSpPr>
                  <a:spLocks/>
                </p:cNvSpPr>
                <p:nvPr/>
              </p:nvSpPr>
              <p:spPr bwMode="auto">
                <a:xfrm>
                  <a:off x="2686" y="3143"/>
                  <a:ext cx="115" cy="500"/>
                </a:xfrm>
                <a:custGeom>
                  <a:avLst/>
                  <a:gdLst>
                    <a:gd name="T0" fmla="*/ 39 w 91"/>
                    <a:gd name="T1" fmla="*/ 321 h 321"/>
                    <a:gd name="T2" fmla="*/ 91 w 91"/>
                    <a:gd name="T3" fmla="*/ 321 h 321"/>
                    <a:gd name="T4" fmla="*/ 91 w 91"/>
                    <a:gd name="T5" fmla="*/ 0 h 321"/>
                    <a:gd name="T6" fmla="*/ 39 w 91"/>
                    <a:gd name="T7" fmla="*/ 0 h 321"/>
                    <a:gd name="T8" fmla="*/ 0 w 91"/>
                    <a:gd name="T9" fmla="*/ 35 h 321"/>
                    <a:gd name="T10" fmla="*/ 0 w 91"/>
                    <a:gd name="T11" fmla="*/ 286 h 321"/>
                    <a:gd name="T12" fmla="*/ 39 w 91"/>
                    <a:gd name="T13" fmla="*/ 321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1" h="321">
                      <a:moveTo>
                        <a:pt x="39" y="321"/>
                      </a:moveTo>
                      <a:cubicBezTo>
                        <a:pt x="91" y="321"/>
                        <a:pt x="91" y="321"/>
                        <a:pt x="91" y="321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8" y="0"/>
                        <a:pt x="0" y="15"/>
                        <a:pt x="0" y="35"/>
                      </a:cubicBezTo>
                      <a:cubicBezTo>
                        <a:pt x="0" y="286"/>
                        <a:pt x="0" y="286"/>
                        <a:pt x="0" y="286"/>
                      </a:cubicBezTo>
                      <a:cubicBezTo>
                        <a:pt x="0" y="305"/>
                        <a:pt x="18" y="321"/>
                        <a:pt x="39" y="321"/>
                      </a:cubicBezTo>
                      <a:close/>
                    </a:path>
                  </a:pathLst>
                </a:custGeom>
                <a:solidFill>
                  <a:srgbClr val="6076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Freeform 24"/>
                <p:cNvSpPr>
                  <a:spLocks/>
                </p:cNvSpPr>
                <p:nvPr/>
              </p:nvSpPr>
              <p:spPr bwMode="auto">
                <a:xfrm>
                  <a:off x="3011" y="3141"/>
                  <a:ext cx="170" cy="502"/>
                </a:xfrm>
                <a:custGeom>
                  <a:avLst/>
                  <a:gdLst>
                    <a:gd name="T0" fmla="*/ 0 w 170"/>
                    <a:gd name="T1" fmla="*/ 0 h 502"/>
                    <a:gd name="T2" fmla="*/ 0 w 170"/>
                    <a:gd name="T3" fmla="*/ 502 h 502"/>
                    <a:gd name="T4" fmla="*/ 170 w 170"/>
                    <a:gd name="T5" fmla="*/ 502 h 502"/>
                    <a:gd name="T6" fmla="*/ 170 w 170"/>
                    <a:gd name="T7" fmla="*/ 0 h 502"/>
                    <a:gd name="T8" fmla="*/ 170 w 170"/>
                    <a:gd name="T9" fmla="*/ 0 h 502"/>
                    <a:gd name="T10" fmla="*/ 0 w 170"/>
                    <a:gd name="T11" fmla="*/ 0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502">
                      <a:moveTo>
                        <a:pt x="0" y="0"/>
                      </a:moveTo>
                      <a:lnTo>
                        <a:pt x="0" y="502"/>
                      </a:lnTo>
                      <a:lnTo>
                        <a:pt x="170" y="502"/>
                      </a:lnTo>
                      <a:lnTo>
                        <a:pt x="170" y="0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57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Freeform 25"/>
                <p:cNvSpPr>
                  <a:spLocks/>
                </p:cNvSpPr>
                <p:nvPr/>
              </p:nvSpPr>
              <p:spPr bwMode="auto">
                <a:xfrm>
                  <a:off x="2841" y="3141"/>
                  <a:ext cx="170" cy="502"/>
                </a:xfrm>
                <a:custGeom>
                  <a:avLst/>
                  <a:gdLst>
                    <a:gd name="T0" fmla="*/ 0 w 170"/>
                    <a:gd name="T1" fmla="*/ 0 h 502"/>
                    <a:gd name="T2" fmla="*/ 0 w 170"/>
                    <a:gd name="T3" fmla="*/ 0 h 502"/>
                    <a:gd name="T4" fmla="*/ 0 w 170"/>
                    <a:gd name="T5" fmla="*/ 502 h 502"/>
                    <a:gd name="T6" fmla="*/ 170 w 170"/>
                    <a:gd name="T7" fmla="*/ 502 h 502"/>
                    <a:gd name="T8" fmla="*/ 170 w 170"/>
                    <a:gd name="T9" fmla="*/ 0 h 502"/>
                    <a:gd name="T10" fmla="*/ 0 w 170"/>
                    <a:gd name="T11" fmla="*/ 0 h 5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50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02"/>
                      </a:lnTo>
                      <a:lnTo>
                        <a:pt x="170" y="502"/>
                      </a:lnTo>
                      <a:lnTo>
                        <a:pt x="17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76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Freeform 26"/>
                <p:cNvSpPr>
                  <a:spLocks/>
                </p:cNvSpPr>
                <p:nvPr/>
              </p:nvSpPr>
              <p:spPr bwMode="auto">
                <a:xfrm>
                  <a:off x="3011" y="3395"/>
                  <a:ext cx="65" cy="52"/>
                </a:xfrm>
                <a:custGeom>
                  <a:avLst/>
                  <a:gdLst>
                    <a:gd name="T0" fmla="*/ 0 w 52"/>
                    <a:gd name="T1" fmla="*/ 0 h 33"/>
                    <a:gd name="T2" fmla="*/ 0 w 52"/>
                    <a:gd name="T3" fmla="*/ 20 h 33"/>
                    <a:gd name="T4" fmla="*/ 32 w 52"/>
                    <a:gd name="T5" fmla="*/ 31 h 33"/>
                    <a:gd name="T6" fmla="*/ 49 w 52"/>
                    <a:gd name="T7" fmla="*/ 26 h 33"/>
                    <a:gd name="T8" fmla="*/ 52 w 52"/>
                    <a:gd name="T9" fmla="*/ 17 h 33"/>
                    <a:gd name="T10" fmla="*/ 0 w 52"/>
                    <a:gd name="T11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33">
                      <a:moveTo>
                        <a:pt x="0" y="0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32" y="31"/>
                        <a:pt x="32" y="31"/>
                        <a:pt x="32" y="31"/>
                      </a:cubicBezTo>
                      <a:cubicBezTo>
                        <a:pt x="39" y="33"/>
                        <a:pt x="47" y="31"/>
                        <a:pt x="49" y="26"/>
                      </a:cubicBezTo>
                      <a:cubicBezTo>
                        <a:pt x="51" y="21"/>
                        <a:pt x="52" y="17"/>
                        <a:pt x="52" y="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Freeform 27"/>
                <p:cNvSpPr>
                  <a:spLocks/>
                </p:cNvSpPr>
                <p:nvPr/>
              </p:nvSpPr>
              <p:spPr bwMode="auto">
                <a:xfrm>
                  <a:off x="2974" y="3383"/>
                  <a:ext cx="37" cy="43"/>
                </a:xfrm>
                <a:custGeom>
                  <a:avLst/>
                  <a:gdLst>
                    <a:gd name="T0" fmla="*/ 6 w 29"/>
                    <a:gd name="T1" fmla="*/ 0 h 28"/>
                    <a:gd name="T2" fmla="*/ 2 w 29"/>
                    <a:gd name="T3" fmla="*/ 9 h 28"/>
                    <a:gd name="T4" fmla="*/ 12 w 29"/>
                    <a:gd name="T5" fmla="*/ 23 h 28"/>
                    <a:gd name="T6" fmla="*/ 29 w 29"/>
                    <a:gd name="T7" fmla="*/ 28 h 28"/>
                    <a:gd name="T8" fmla="*/ 29 w 29"/>
                    <a:gd name="T9" fmla="*/ 8 h 28"/>
                    <a:gd name="T10" fmla="*/ 6 w 29"/>
                    <a:gd name="T1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8">
                      <a:moveTo>
                        <a:pt x="6" y="0"/>
                      </a:move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0" y="14"/>
                        <a:pt x="4" y="20"/>
                        <a:pt x="12" y="23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8"/>
                        <a:pt x="29" y="8"/>
                        <a:pt x="29" y="8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Freeform 28"/>
                <p:cNvSpPr>
                  <a:spLocks/>
                </p:cNvSpPr>
                <p:nvPr/>
              </p:nvSpPr>
              <p:spPr bwMode="auto">
                <a:xfrm>
                  <a:off x="2985" y="3289"/>
                  <a:ext cx="26" cy="92"/>
                </a:xfrm>
                <a:custGeom>
                  <a:avLst/>
                  <a:gdLst>
                    <a:gd name="T0" fmla="*/ 10 w 26"/>
                    <a:gd name="T1" fmla="*/ 47 h 92"/>
                    <a:gd name="T2" fmla="*/ 7 w 26"/>
                    <a:gd name="T3" fmla="*/ 61 h 92"/>
                    <a:gd name="T4" fmla="*/ 0 w 26"/>
                    <a:gd name="T5" fmla="*/ 81 h 92"/>
                    <a:gd name="T6" fmla="*/ 26 w 26"/>
                    <a:gd name="T7" fmla="*/ 92 h 92"/>
                    <a:gd name="T8" fmla="*/ 26 w 26"/>
                    <a:gd name="T9" fmla="*/ 0 h 92"/>
                    <a:gd name="T10" fmla="*/ 10 w 26"/>
                    <a:gd name="T11" fmla="*/ 47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92">
                      <a:moveTo>
                        <a:pt x="10" y="47"/>
                      </a:moveTo>
                      <a:lnTo>
                        <a:pt x="7" y="61"/>
                      </a:lnTo>
                      <a:lnTo>
                        <a:pt x="0" y="81"/>
                      </a:lnTo>
                      <a:lnTo>
                        <a:pt x="26" y="92"/>
                      </a:lnTo>
                      <a:lnTo>
                        <a:pt x="26" y="0"/>
                      </a:lnTo>
                      <a:lnTo>
                        <a:pt x="10" y="47"/>
                      </a:ln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Freeform 29"/>
                <p:cNvSpPr>
                  <a:spLocks/>
                </p:cNvSpPr>
                <p:nvPr/>
              </p:nvSpPr>
              <p:spPr bwMode="auto">
                <a:xfrm>
                  <a:off x="3011" y="3188"/>
                  <a:ext cx="125" cy="221"/>
                </a:xfrm>
                <a:custGeom>
                  <a:avLst/>
                  <a:gdLst>
                    <a:gd name="T0" fmla="*/ 74 w 99"/>
                    <a:gd name="T1" fmla="*/ 11 h 142"/>
                    <a:gd name="T2" fmla="*/ 57 w 99"/>
                    <a:gd name="T3" fmla="*/ 5 h 142"/>
                    <a:gd name="T4" fmla="*/ 17 w 99"/>
                    <a:gd name="T5" fmla="*/ 22 h 142"/>
                    <a:gd name="T6" fmla="*/ 15 w 99"/>
                    <a:gd name="T7" fmla="*/ 27 h 142"/>
                    <a:gd name="T8" fmla="*/ 11 w 99"/>
                    <a:gd name="T9" fmla="*/ 39 h 142"/>
                    <a:gd name="T10" fmla="*/ 0 w 99"/>
                    <a:gd name="T11" fmla="*/ 65 h 142"/>
                    <a:gd name="T12" fmla="*/ 0 w 99"/>
                    <a:gd name="T13" fmla="*/ 124 h 142"/>
                    <a:gd name="T14" fmla="*/ 56 w 99"/>
                    <a:gd name="T15" fmla="*/ 142 h 142"/>
                    <a:gd name="T16" fmla="*/ 93 w 99"/>
                    <a:gd name="T17" fmla="*/ 47 h 142"/>
                    <a:gd name="T18" fmla="*/ 74 w 99"/>
                    <a:gd name="T19" fmla="*/ 1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9" h="142">
                      <a:moveTo>
                        <a:pt x="74" y="11"/>
                      </a:move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0"/>
                        <a:pt x="23" y="8"/>
                        <a:pt x="17" y="22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11" y="39"/>
                        <a:pt x="11" y="39"/>
                        <a:pt x="11" y="39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56" y="142"/>
                        <a:pt x="56" y="142"/>
                        <a:pt x="56" y="142"/>
                      </a:cubicBezTo>
                      <a:cubicBezTo>
                        <a:pt x="93" y="47"/>
                        <a:pt x="93" y="47"/>
                        <a:pt x="93" y="47"/>
                      </a:cubicBezTo>
                      <a:cubicBezTo>
                        <a:pt x="99" y="32"/>
                        <a:pt x="90" y="16"/>
                        <a:pt x="74" y="11"/>
                      </a:cubicBezTo>
                      <a:close/>
                    </a:path>
                  </a:pathLst>
                </a:custGeom>
                <a:solidFill>
                  <a:srgbClr val="D4DA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" name="Oval 30"/>
                <p:cNvSpPr>
                  <a:spLocks noChangeArrowheads="1"/>
                </p:cNvSpPr>
                <p:nvPr/>
              </p:nvSpPr>
              <p:spPr bwMode="auto">
                <a:xfrm>
                  <a:off x="3060" y="3231"/>
                  <a:ext cx="38" cy="43"/>
                </a:xfrm>
                <a:prstGeom prst="ellipse">
                  <a:avLst/>
                </a:prstGeom>
                <a:solidFill>
                  <a:srgbClr val="6A7F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Rectangle 31"/>
                <p:cNvSpPr>
                  <a:spLocks noChangeArrowheads="1"/>
                </p:cNvSpPr>
                <p:nvPr/>
              </p:nvSpPr>
              <p:spPr bwMode="auto">
                <a:xfrm>
                  <a:off x="2797" y="3141"/>
                  <a:ext cx="48" cy="502"/>
                </a:xfrm>
                <a:prstGeom prst="rect">
                  <a:avLst/>
                </a:prstGeom>
                <a:solidFill>
                  <a:srgbClr val="AF42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" name="Rectangle 32"/>
                <p:cNvSpPr>
                  <a:spLocks noChangeArrowheads="1"/>
                </p:cNvSpPr>
                <p:nvPr/>
              </p:nvSpPr>
              <p:spPr bwMode="auto">
                <a:xfrm>
                  <a:off x="3177" y="3141"/>
                  <a:ext cx="48" cy="502"/>
                </a:xfrm>
                <a:prstGeom prst="rect">
                  <a:avLst/>
                </a:prstGeom>
                <a:solidFill>
                  <a:srgbClr val="AF42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94467" y="5141451"/>
              <a:ext cx="423010" cy="325553"/>
            </a:xfrm>
            <a:prstGeom prst="rect">
              <a:avLst/>
            </a:prstGeom>
          </p:spPr>
        </p:pic>
      </p:grpSp>
      <p:sp>
        <p:nvSpPr>
          <p:cNvPr id="79" name="文本框 78"/>
          <p:cNvSpPr txBox="1"/>
          <p:nvPr/>
        </p:nvSpPr>
        <p:spPr>
          <a:xfrm>
            <a:off x="4844779" y="2392757"/>
            <a:ext cx="57070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 smtClean="0">
                <a:solidFill>
                  <a:srgbClr val="AF428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私人</a:t>
            </a:r>
            <a:r>
              <a:rPr lang="zh-CN" altLang="en-US" sz="10000" dirty="0" smtClean="0">
                <a:solidFill>
                  <a:srgbClr val="4F638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订制</a:t>
            </a:r>
            <a:endParaRPr lang="zh-CN" altLang="en-US" sz="10000" dirty="0">
              <a:solidFill>
                <a:srgbClr val="4F638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084437" y="4185344"/>
            <a:ext cx="5350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成就他人    赏悦自己</a:t>
            </a:r>
          </a:p>
        </p:txBody>
      </p:sp>
      <p:sp>
        <p:nvSpPr>
          <p:cNvPr id="226" name="文本框 225"/>
          <p:cNvSpPr txBox="1"/>
          <p:nvPr/>
        </p:nvSpPr>
        <p:spPr>
          <a:xfrm>
            <a:off x="6229099" y="5153587"/>
            <a:ext cx="337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AF428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单击</a:t>
            </a:r>
            <a:r>
              <a:rPr lang="zh-CN" altLang="en-US" dirty="0" smtClean="0">
                <a:solidFill>
                  <a:srgbClr val="AF4284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鼠标开始播放</a:t>
            </a:r>
            <a:endParaRPr lang="zh-CN" altLang="en-US" dirty="0">
              <a:solidFill>
                <a:srgbClr val="AF428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27" name="图片 22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73981" y="1413542"/>
            <a:ext cx="2395936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9805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/>
      <p:bldP spid="226" grpId="1"/>
      <p:bldP spid="22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椭圆 232"/>
          <p:cNvSpPr>
            <a:spLocks noChangeAspect="1"/>
          </p:cNvSpPr>
          <p:nvPr/>
        </p:nvSpPr>
        <p:spPr>
          <a:xfrm>
            <a:off x="3190741" y="5214701"/>
            <a:ext cx="576000" cy="576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Group 4"/>
          <p:cNvGrpSpPr>
            <a:grpSpLocks noChangeAspect="1"/>
          </p:cNvGrpSpPr>
          <p:nvPr/>
        </p:nvGrpSpPr>
        <p:grpSpPr bwMode="auto">
          <a:xfrm>
            <a:off x="0" y="-4769"/>
            <a:ext cx="12192006" cy="6862769"/>
            <a:chOff x="0" y="-1"/>
            <a:chExt cx="7680" cy="4323"/>
          </a:xfrm>
        </p:grpSpPr>
        <p:sp>
          <p:nvSpPr>
            <p:cNvPr id="84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7680" cy="4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7680" cy="4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0" y="-1"/>
              <a:ext cx="169" cy="1168"/>
            </a:xfrm>
            <a:custGeom>
              <a:avLst/>
              <a:gdLst>
                <a:gd name="T0" fmla="*/ 0 w 169"/>
                <a:gd name="T1" fmla="*/ 0 h 1168"/>
                <a:gd name="T2" fmla="*/ 0 w 169"/>
                <a:gd name="T3" fmla="*/ 1168 h 1168"/>
                <a:gd name="T4" fmla="*/ 169 w 169"/>
                <a:gd name="T5" fmla="*/ 881 h 1168"/>
                <a:gd name="T6" fmla="*/ 0 w 169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168">
                  <a:moveTo>
                    <a:pt x="0" y="0"/>
                  </a:moveTo>
                  <a:lnTo>
                    <a:pt x="0" y="1168"/>
                  </a:lnTo>
                  <a:lnTo>
                    <a:pt x="169" y="8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0" y="4015"/>
              <a:ext cx="312" cy="307"/>
            </a:xfrm>
            <a:custGeom>
              <a:avLst/>
              <a:gdLst>
                <a:gd name="T0" fmla="*/ 0 w 312"/>
                <a:gd name="T1" fmla="*/ 307 h 307"/>
                <a:gd name="T2" fmla="*/ 15 w 312"/>
                <a:gd name="T3" fmla="*/ 302 h 307"/>
                <a:gd name="T4" fmla="*/ 312 w 312"/>
                <a:gd name="T5" fmla="*/ 0 h 307"/>
                <a:gd name="T6" fmla="*/ 0 w 312"/>
                <a:gd name="T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307">
                  <a:moveTo>
                    <a:pt x="0" y="307"/>
                  </a:moveTo>
                  <a:lnTo>
                    <a:pt x="15" y="302"/>
                  </a:lnTo>
                  <a:lnTo>
                    <a:pt x="312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"/>
            <p:cNvSpPr>
              <a:spLocks/>
            </p:cNvSpPr>
            <p:nvPr/>
          </p:nvSpPr>
          <p:spPr bwMode="auto">
            <a:xfrm>
              <a:off x="0" y="2790"/>
              <a:ext cx="312" cy="1532"/>
            </a:xfrm>
            <a:custGeom>
              <a:avLst/>
              <a:gdLst>
                <a:gd name="T0" fmla="*/ 31 w 312"/>
                <a:gd name="T1" fmla="*/ 0 h 1532"/>
                <a:gd name="T2" fmla="*/ 0 w 312"/>
                <a:gd name="T3" fmla="*/ 1532 h 1532"/>
                <a:gd name="T4" fmla="*/ 312 w 312"/>
                <a:gd name="T5" fmla="*/ 1225 h 1532"/>
                <a:gd name="T6" fmla="*/ 31 w 312"/>
                <a:gd name="T7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2" h="1532">
                  <a:moveTo>
                    <a:pt x="31" y="0"/>
                  </a:moveTo>
                  <a:lnTo>
                    <a:pt x="0" y="1532"/>
                  </a:lnTo>
                  <a:lnTo>
                    <a:pt x="312" y="122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"/>
            <p:cNvSpPr>
              <a:spLocks/>
            </p:cNvSpPr>
            <p:nvPr/>
          </p:nvSpPr>
          <p:spPr bwMode="auto">
            <a:xfrm>
              <a:off x="0" y="1167"/>
              <a:ext cx="456" cy="671"/>
            </a:xfrm>
            <a:custGeom>
              <a:avLst/>
              <a:gdLst>
                <a:gd name="T0" fmla="*/ 0 w 456"/>
                <a:gd name="T1" fmla="*/ 0 h 671"/>
                <a:gd name="T2" fmla="*/ 36 w 456"/>
                <a:gd name="T3" fmla="*/ 671 h 671"/>
                <a:gd name="T4" fmla="*/ 456 w 456"/>
                <a:gd name="T5" fmla="*/ 261 h 671"/>
                <a:gd name="T6" fmla="*/ 0 w 456"/>
                <a:gd name="T7" fmla="*/ 0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71">
                  <a:moveTo>
                    <a:pt x="0" y="0"/>
                  </a:moveTo>
                  <a:lnTo>
                    <a:pt x="36" y="671"/>
                  </a:lnTo>
                  <a:lnTo>
                    <a:pt x="456" y="2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0"/>
            <p:cNvSpPr>
              <a:spLocks/>
            </p:cNvSpPr>
            <p:nvPr/>
          </p:nvSpPr>
          <p:spPr bwMode="auto">
            <a:xfrm>
              <a:off x="0" y="880"/>
              <a:ext cx="456" cy="548"/>
            </a:xfrm>
            <a:custGeom>
              <a:avLst/>
              <a:gdLst>
                <a:gd name="T0" fmla="*/ 169 w 456"/>
                <a:gd name="T1" fmla="*/ 0 h 548"/>
                <a:gd name="T2" fmla="*/ 0 w 456"/>
                <a:gd name="T3" fmla="*/ 287 h 548"/>
                <a:gd name="T4" fmla="*/ 456 w 456"/>
                <a:gd name="T5" fmla="*/ 548 h 548"/>
                <a:gd name="T6" fmla="*/ 169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169" y="0"/>
                  </a:moveTo>
                  <a:lnTo>
                    <a:pt x="0" y="287"/>
                  </a:lnTo>
                  <a:lnTo>
                    <a:pt x="456" y="54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31" y="2790"/>
              <a:ext cx="481" cy="1225"/>
            </a:xfrm>
            <a:custGeom>
              <a:avLst/>
              <a:gdLst>
                <a:gd name="T0" fmla="*/ 0 w 481"/>
                <a:gd name="T1" fmla="*/ 0 h 1225"/>
                <a:gd name="T2" fmla="*/ 281 w 481"/>
                <a:gd name="T3" fmla="*/ 1225 h 1225"/>
                <a:gd name="T4" fmla="*/ 481 w 481"/>
                <a:gd name="T5" fmla="*/ 262 h 1225"/>
                <a:gd name="T6" fmla="*/ 0 w 481"/>
                <a:gd name="T7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1" h="1225">
                  <a:moveTo>
                    <a:pt x="0" y="0"/>
                  </a:moveTo>
                  <a:lnTo>
                    <a:pt x="281" y="1225"/>
                  </a:lnTo>
                  <a:lnTo>
                    <a:pt x="481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2"/>
            <p:cNvSpPr>
              <a:spLocks/>
            </p:cNvSpPr>
            <p:nvPr/>
          </p:nvSpPr>
          <p:spPr bwMode="auto">
            <a:xfrm>
              <a:off x="36" y="1428"/>
              <a:ext cx="594" cy="604"/>
            </a:xfrm>
            <a:custGeom>
              <a:avLst/>
              <a:gdLst>
                <a:gd name="T0" fmla="*/ 420 w 594"/>
                <a:gd name="T1" fmla="*/ 0 h 604"/>
                <a:gd name="T2" fmla="*/ 0 w 594"/>
                <a:gd name="T3" fmla="*/ 410 h 604"/>
                <a:gd name="T4" fmla="*/ 594 w 594"/>
                <a:gd name="T5" fmla="*/ 604 h 604"/>
                <a:gd name="T6" fmla="*/ 420 w 594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4" h="604">
                  <a:moveTo>
                    <a:pt x="420" y="0"/>
                  </a:moveTo>
                  <a:lnTo>
                    <a:pt x="0" y="410"/>
                  </a:lnTo>
                  <a:lnTo>
                    <a:pt x="594" y="604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3"/>
            <p:cNvSpPr>
              <a:spLocks/>
            </p:cNvSpPr>
            <p:nvPr/>
          </p:nvSpPr>
          <p:spPr bwMode="auto">
            <a:xfrm>
              <a:off x="31" y="1838"/>
              <a:ext cx="599" cy="952"/>
            </a:xfrm>
            <a:custGeom>
              <a:avLst/>
              <a:gdLst>
                <a:gd name="T0" fmla="*/ 5 w 599"/>
                <a:gd name="T1" fmla="*/ 0 h 952"/>
                <a:gd name="T2" fmla="*/ 0 w 599"/>
                <a:gd name="T3" fmla="*/ 952 h 952"/>
                <a:gd name="T4" fmla="*/ 599 w 599"/>
                <a:gd name="T5" fmla="*/ 194 h 952"/>
                <a:gd name="T6" fmla="*/ 5 w 599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952">
                  <a:moveTo>
                    <a:pt x="5" y="0"/>
                  </a:moveTo>
                  <a:lnTo>
                    <a:pt x="0" y="952"/>
                  </a:lnTo>
                  <a:lnTo>
                    <a:pt x="599" y="19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4"/>
            <p:cNvSpPr>
              <a:spLocks/>
            </p:cNvSpPr>
            <p:nvPr/>
          </p:nvSpPr>
          <p:spPr bwMode="auto">
            <a:xfrm>
              <a:off x="31" y="2032"/>
              <a:ext cx="599" cy="1020"/>
            </a:xfrm>
            <a:custGeom>
              <a:avLst/>
              <a:gdLst>
                <a:gd name="T0" fmla="*/ 0 w 599"/>
                <a:gd name="T1" fmla="*/ 758 h 1020"/>
                <a:gd name="T2" fmla="*/ 481 w 599"/>
                <a:gd name="T3" fmla="*/ 1020 h 1020"/>
                <a:gd name="T4" fmla="*/ 599 w 599"/>
                <a:gd name="T5" fmla="*/ 0 h 1020"/>
                <a:gd name="T6" fmla="*/ 0 w 599"/>
                <a:gd name="T7" fmla="*/ 758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1020">
                  <a:moveTo>
                    <a:pt x="0" y="758"/>
                  </a:moveTo>
                  <a:lnTo>
                    <a:pt x="481" y="1020"/>
                  </a:lnTo>
                  <a:lnTo>
                    <a:pt x="599" y="0"/>
                  </a:lnTo>
                  <a:lnTo>
                    <a:pt x="0" y="75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5"/>
            <p:cNvSpPr>
              <a:spLocks/>
            </p:cNvSpPr>
            <p:nvPr/>
          </p:nvSpPr>
          <p:spPr bwMode="auto">
            <a:xfrm>
              <a:off x="0" y="-1"/>
              <a:ext cx="645" cy="881"/>
            </a:xfrm>
            <a:custGeom>
              <a:avLst/>
              <a:gdLst>
                <a:gd name="T0" fmla="*/ 0 w 645"/>
                <a:gd name="T1" fmla="*/ 0 h 881"/>
                <a:gd name="T2" fmla="*/ 169 w 645"/>
                <a:gd name="T3" fmla="*/ 881 h 881"/>
                <a:gd name="T4" fmla="*/ 645 w 645"/>
                <a:gd name="T5" fmla="*/ 599 h 881"/>
                <a:gd name="T6" fmla="*/ 0 w 645"/>
                <a:gd name="T7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881">
                  <a:moveTo>
                    <a:pt x="0" y="0"/>
                  </a:moveTo>
                  <a:lnTo>
                    <a:pt x="169" y="881"/>
                  </a:lnTo>
                  <a:lnTo>
                    <a:pt x="645" y="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>
              <a:off x="169" y="598"/>
              <a:ext cx="476" cy="830"/>
            </a:xfrm>
            <a:custGeom>
              <a:avLst/>
              <a:gdLst>
                <a:gd name="T0" fmla="*/ 0 w 476"/>
                <a:gd name="T1" fmla="*/ 282 h 830"/>
                <a:gd name="T2" fmla="*/ 287 w 476"/>
                <a:gd name="T3" fmla="*/ 830 h 830"/>
                <a:gd name="T4" fmla="*/ 476 w 476"/>
                <a:gd name="T5" fmla="*/ 0 h 830"/>
                <a:gd name="T6" fmla="*/ 0 w 476"/>
                <a:gd name="T7" fmla="*/ 282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830">
                  <a:moveTo>
                    <a:pt x="0" y="282"/>
                  </a:moveTo>
                  <a:lnTo>
                    <a:pt x="287" y="830"/>
                  </a:lnTo>
                  <a:lnTo>
                    <a:pt x="476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7"/>
            <p:cNvSpPr>
              <a:spLocks/>
            </p:cNvSpPr>
            <p:nvPr/>
          </p:nvSpPr>
          <p:spPr bwMode="auto">
            <a:xfrm>
              <a:off x="0" y="-1"/>
              <a:ext cx="922" cy="599"/>
            </a:xfrm>
            <a:custGeom>
              <a:avLst/>
              <a:gdLst>
                <a:gd name="T0" fmla="*/ 0 w 922"/>
                <a:gd name="T1" fmla="*/ 0 h 599"/>
                <a:gd name="T2" fmla="*/ 645 w 922"/>
                <a:gd name="T3" fmla="*/ 599 h 599"/>
                <a:gd name="T4" fmla="*/ 922 w 922"/>
                <a:gd name="T5" fmla="*/ 230 h 599"/>
                <a:gd name="T6" fmla="*/ 0 w 922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2" h="599">
                  <a:moveTo>
                    <a:pt x="0" y="0"/>
                  </a:moveTo>
                  <a:lnTo>
                    <a:pt x="645" y="599"/>
                  </a:lnTo>
                  <a:lnTo>
                    <a:pt x="922" y="2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8"/>
            <p:cNvSpPr>
              <a:spLocks/>
            </p:cNvSpPr>
            <p:nvPr/>
          </p:nvSpPr>
          <p:spPr bwMode="auto">
            <a:xfrm>
              <a:off x="312" y="3052"/>
              <a:ext cx="645" cy="963"/>
            </a:xfrm>
            <a:custGeom>
              <a:avLst/>
              <a:gdLst>
                <a:gd name="T0" fmla="*/ 200 w 645"/>
                <a:gd name="T1" fmla="*/ 0 h 963"/>
                <a:gd name="T2" fmla="*/ 0 w 645"/>
                <a:gd name="T3" fmla="*/ 963 h 963"/>
                <a:gd name="T4" fmla="*/ 645 w 645"/>
                <a:gd name="T5" fmla="*/ 671 h 963"/>
                <a:gd name="T6" fmla="*/ 200 w 645"/>
                <a:gd name="T7" fmla="*/ 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963">
                  <a:moveTo>
                    <a:pt x="200" y="0"/>
                  </a:moveTo>
                  <a:lnTo>
                    <a:pt x="0" y="963"/>
                  </a:lnTo>
                  <a:lnTo>
                    <a:pt x="645" y="671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9"/>
            <p:cNvSpPr>
              <a:spLocks/>
            </p:cNvSpPr>
            <p:nvPr/>
          </p:nvSpPr>
          <p:spPr bwMode="auto">
            <a:xfrm>
              <a:off x="645" y="229"/>
              <a:ext cx="522" cy="856"/>
            </a:xfrm>
            <a:custGeom>
              <a:avLst/>
              <a:gdLst>
                <a:gd name="T0" fmla="*/ 277 w 522"/>
                <a:gd name="T1" fmla="*/ 0 h 856"/>
                <a:gd name="T2" fmla="*/ 0 w 522"/>
                <a:gd name="T3" fmla="*/ 369 h 856"/>
                <a:gd name="T4" fmla="*/ 522 w 522"/>
                <a:gd name="T5" fmla="*/ 856 h 856"/>
                <a:gd name="T6" fmla="*/ 277 w 522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856">
                  <a:moveTo>
                    <a:pt x="277" y="0"/>
                  </a:moveTo>
                  <a:lnTo>
                    <a:pt x="0" y="369"/>
                  </a:lnTo>
                  <a:lnTo>
                    <a:pt x="522" y="856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0"/>
            <p:cNvSpPr>
              <a:spLocks/>
            </p:cNvSpPr>
            <p:nvPr/>
          </p:nvSpPr>
          <p:spPr bwMode="auto">
            <a:xfrm>
              <a:off x="456" y="598"/>
              <a:ext cx="711" cy="830"/>
            </a:xfrm>
            <a:custGeom>
              <a:avLst/>
              <a:gdLst>
                <a:gd name="T0" fmla="*/ 189 w 711"/>
                <a:gd name="T1" fmla="*/ 0 h 830"/>
                <a:gd name="T2" fmla="*/ 0 w 711"/>
                <a:gd name="T3" fmla="*/ 830 h 830"/>
                <a:gd name="T4" fmla="*/ 711 w 711"/>
                <a:gd name="T5" fmla="*/ 487 h 830"/>
                <a:gd name="T6" fmla="*/ 189 w 711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830">
                  <a:moveTo>
                    <a:pt x="189" y="0"/>
                  </a:moveTo>
                  <a:lnTo>
                    <a:pt x="0" y="830"/>
                  </a:lnTo>
                  <a:lnTo>
                    <a:pt x="711" y="487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1"/>
            <p:cNvSpPr>
              <a:spLocks/>
            </p:cNvSpPr>
            <p:nvPr/>
          </p:nvSpPr>
          <p:spPr bwMode="auto">
            <a:xfrm>
              <a:off x="512" y="2032"/>
              <a:ext cx="722" cy="1020"/>
            </a:xfrm>
            <a:custGeom>
              <a:avLst/>
              <a:gdLst>
                <a:gd name="T0" fmla="*/ 118 w 722"/>
                <a:gd name="T1" fmla="*/ 0 h 1020"/>
                <a:gd name="T2" fmla="*/ 0 w 722"/>
                <a:gd name="T3" fmla="*/ 1020 h 1020"/>
                <a:gd name="T4" fmla="*/ 722 w 722"/>
                <a:gd name="T5" fmla="*/ 912 h 1020"/>
                <a:gd name="T6" fmla="*/ 118 w 722"/>
                <a:gd name="T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1020">
                  <a:moveTo>
                    <a:pt x="118" y="0"/>
                  </a:moveTo>
                  <a:lnTo>
                    <a:pt x="0" y="1020"/>
                  </a:lnTo>
                  <a:lnTo>
                    <a:pt x="722" y="912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2"/>
            <p:cNvSpPr>
              <a:spLocks/>
            </p:cNvSpPr>
            <p:nvPr/>
          </p:nvSpPr>
          <p:spPr bwMode="auto">
            <a:xfrm>
              <a:off x="512" y="2944"/>
              <a:ext cx="722" cy="779"/>
            </a:xfrm>
            <a:custGeom>
              <a:avLst/>
              <a:gdLst>
                <a:gd name="T0" fmla="*/ 0 w 722"/>
                <a:gd name="T1" fmla="*/ 108 h 779"/>
                <a:gd name="T2" fmla="*/ 445 w 722"/>
                <a:gd name="T3" fmla="*/ 779 h 779"/>
                <a:gd name="T4" fmla="*/ 722 w 722"/>
                <a:gd name="T5" fmla="*/ 0 h 779"/>
                <a:gd name="T6" fmla="*/ 0 w 722"/>
                <a:gd name="T7" fmla="*/ 108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2" h="779">
                  <a:moveTo>
                    <a:pt x="0" y="108"/>
                  </a:moveTo>
                  <a:lnTo>
                    <a:pt x="445" y="779"/>
                  </a:lnTo>
                  <a:lnTo>
                    <a:pt x="722" y="0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3"/>
            <p:cNvSpPr>
              <a:spLocks/>
            </p:cNvSpPr>
            <p:nvPr/>
          </p:nvSpPr>
          <p:spPr bwMode="auto">
            <a:xfrm>
              <a:off x="630" y="2032"/>
              <a:ext cx="609" cy="912"/>
            </a:xfrm>
            <a:custGeom>
              <a:avLst/>
              <a:gdLst>
                <a:gd name="T0" fmla="*/ 0 w 609"/>
                <a:gd name="T1" fmla="*/ 0 h 912"/>
                <a:gd name="T2" fmla="*/ 604 w 609"/>
                <a:gd name="T3" fmla="*/ 912 h 912"/>
                <a:gd name="T4" fmla="*/ 609 w 609"/>
                <a:gd name="T5" fmla="*/ 113 h 912"/>
                <a:gd name="T6" fmla="*/ 0 w 609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912">
                  <a:moveTo>
                    <a:pt x="0" y="0"/>
                  </a:moveTo>
                  <a:lnTo>
                    <a:pt x="604" y="912"/>
                  </a:lnTo>
                  <a:lnTo>
                    <a:pt x="609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4"/>
            <p:cNvSpPr>
              <a:spLocks/>
            </p:cNvSpPr>
            <p:nvPr/>
          </p:nvSpPr>
          <p:spPr bwMode="auto">
            <a:xfrm>
              <a:off x="957" y="2944"/>
              <a:ext cx="400" cy="927"/>
            </a:xfrm>
            <a:custGeom>
              <a:avLst/>
              <a:gdLst>
                <a:gd name="T0" fmla="*/ 277 w 400"/>
                <a:gd name="T1" fmla="*/ 0 h 927"/>
                <a:gd name="T2" fmla="*/ 0 w 400"/>
                <a:gd name="T3" fmla="*/ 779 h 927"/>
                <a:gd name="T4" fmla="*/ 400 w 400"/>
                <a:gd name="T5" fmla="*/ 927 h 927"/>
                <a:gd name="T6" fmla="*/ 277 w 400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0" h="927">
                  <a:moveTo>
                    <a:pt x="277" y="0"/>
                  </a:moveTo>
                  <a:lnTo>
                    <a:pt x="0" y="779"/>
                  </a:lnTo>
                  <a:lnTo>
                    <a:pt x="400" y="92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5"/>
            <p:cNvSpPr>
              <a:spLocks/>
            </p:cNvSpPr>
            <p:nvPr/>
          </p:nvSpPr>
          <p:spPr bwMode="auto">
            <a:xfrm>
              <a:off x="15" y="3871"/>
              <a:ext cx="1342" cy="446"/>
            </a:xfrm>
            <a:custGeom>
              <a:avLst/>
              <a:gdLst>
                <a:gd name="T0" fmla="*/ 297 w 1342"/>
                <a:gd name="T1" fmla="*/ 144 h 446"/>
                <a:gd name="T2" fmla="*/ 0 w 1342"/>
                <a:gd name="T3" fmla="*/ 446 h 446"/>
                <a:gd name="T4" fmla="*/ 1342 w 1342"/>
                <a:gd name="T5" fmla="*/ 0 h 446"/>
                <a:gd name="T6" fmla="*/ 297 w 1342"/>
                <a:gd name="T7" fmla="*/ 144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2" h="446">
                  <a:moveTo>
                    <a:pt x="297" y="144"/>
                  </a:moveTo>
                  <a:lnTo>
                    <a:pt x="0" y="446"/>
                  </a:lnTo>
                  <a:lnTo>
                    <a:pt x="1342" y="0"/>
                  </a:lnTo>
                  <a:lnTo>
                    <a:pt x="297" y="144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6"/>
            <p:cNvSpPr>
              <a:spLocks/>
            </p:cNvSpPr>
            <p:nvPr/>
          </p:nvSpPr>
          <p:spPr bwMode="auto">
            <a:xfrm>
              <a:off x="312" y="3723"/>
              <a:ext cx="1045" cy="292"/>
            </a:xfrm>
            <a:custGeom>
              <a:avLst/>
              <a:gdLst>
                <a:gd name="T0" fmla="*/ 645 w 1045"/>
                <a:gd name="T1" fmla="*/ 0 h 292"/>
                <a:gd name="T2" fmla="*/ 0 w 1045"/>
                <a:gd name="T3" fmla="*/ 292 h 292"/>
                <a:gd name="T4" fmla="*/ 1045 w 1045"/>
                <a:gd name="T5" fmla="*/ 148 h 292"/>
                <a:gd name="T6" fmla="*/ 645 w 1045"/>
                <a:gd name="T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5" h="292">
                  <a:moveTo>
                    <a:pt x="645" y="0"/>
                  </a:moveTo>
                  <a:lnTo>
                    <a:pt x="0" y="292"/>
                  </a:lnTo>
                  <a:lnTo>
                    <a:pt x="1045" y="148"/>
                  </a:lnTo>
                  <a:lnTo>
                    <a:pt x="645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7"/>
            <p:cNvSpPr>
              <a:spLocks/>
            </p:cNvSpPr>
            <p:nvPr/>
          </p:nvSpPr>
          <p:spPr bwMode="auto">
            <a:xfrm>
              <a:off x="630" y="1602"/>
              <a:ext cx="732" cy="543"/>
            </a:xfrm>
            <a:custGeom>
              <a:avLst/>
              <a:gdLst>
                <a:gd name="T0" fmla="*/ 0 w 732"/>
                <a:gd name="T1" fmla="*/ 430 h 543"/>
                <a:gd name="T2" fmla="*/ 609 w 732"/>
                <a:gd name="T3" fmla="*/ 543 h 543"/>
                <a:gd name="T4" fmla="*/ 732 w 732"/>
                <a:gd name="T5" fmla="*/ 0 h 543"/>
                <a:gd name="T6" fmla="*/ 0 w 732"/>
                <a:gd name="T7" fmla="*/ 43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2" h="543">
                  <a:moveTo>
                    <a:pt x="0" y="430"/>
                  </a:moveTo>
                  <a:lnTo>
                    <a:pt x="609" y="543"/>
                  </a:lnTo>
                  <a:lnTo>
                    <a:pt x="732" y="0"/>
                  </a:lnTo>
                  <a:lnTo>
                    <a:pt x="0" y="43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8"/>
            <p:cNvSpPr>
              <a:spLocks/>
            </p:cNvSpPr>
            <p:nvPr/>
          </p:nvSpPr>
          <p:spPr bwMode="auto">
            <a:xfrm>
              <a:off x="456" y="1428"/>
              <a:ext cx="906" cy="604"/>
            </a:xfrm>
            <a:custGeom>
              <a:avLst/>
              <a:gdLst>
                <a:gd name="T0" fmla="*/ 0 w 906"/>
                <a:gd name="T1" fmla="*/ 0 h 604"/>
                <a:gd name="T2" fmla="*/ 174 w 906"/>
                <a:gd name="T3" fmla="*/ 604 h 604"/>
                <a:gd name="T4" fmla="*/ 906 w 906"/>
                <a:gd name="T5" fmla="*/ 174 h 604"/>
                <a:gd name="T6" fmla="*/ 0 w 906"/>
                <a:gd name="T7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604">
                  <a:moveTo>
                    <a:pt x="0" y="0"/>
                  </a:moveTo>
                  <a:lnTo>
                    <a:pt x="174" y="604"/>
                  </a:lnTo>
                  <a:lnTo>
                    <a:pt x="906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9"/>
            <p:cNvSpPr>
              <a:spLocks/>
            </p:cNvSpPr>
            <p:nvPr/>
          </p:nvSpPr>
          <p:spPr bwMode="auto">
            <a:xfrm>
              <a:off x="456" y="1085"/>
              <a:ext cx="906" cy="517"/>
            </a:xfrm>
            <a:custGeom>
              <a:avLst/>
              <a:gdLst>
                <a:gd name="T0" fmla="*/ 711 w 906"/>
                <a:gd name="T1" fmla="*/ 0 h 517"/>
                <a:gd name="T2" fmla="*/ 0 w 906"/>
                <a:gd name="T3" fmla="*/ 343 h 517"/>
                <a:gd name="T4" fmla="*/ 906 w 906"/>
                <a:gd name="T5" fmla="*/ 517 h 517"/>
                <a:gd name="T6" fmla="*/ 711 w 906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6" h="517">
                  <a:moveTo>
                    <a:pt x="711" y="0"/>
                  </a:moveTo>
                  <a:lnTo>
                    <a:pt x="0" y="343"/>
                  </a:lnTo>
                  <a:lnTo>
                    <a:pt x="906" y="517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0"/>
            <p:cNvSpPr>
              <a:spLocks/>
            </p:cNvSpPr>
            <p:nvPr/>
          </p:nvSpPr>
          <p:spPr bwMode="auto">
            <a:xfrm>
              <a:off x="1234" y="2145"/>
              <a:ext cx="440" cy="799"/>
            </a:xfrm>
            <a:custGeom>
              <a:avLst/>
              <a:gdLst>
                <a:gd name="T0" fmla="*/ 5 w 440"/>
                <a:gd name="T1" fmla="*/ 0 h 799"/>
                <a:gd name="T2" fmla="*/ 0 w 440"/>
                <a:gd name="T3" fmla="*/ 799 h 799"/>
                <a:gd name="T4" fmla="*/ 440 w 440"/>
                <a:gd name="T5" fmla="*/ 359 h 799"/>
                <a:gd name="T6" fmla="*/ 5 w 440"/>
                <a:gd name="T7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0" h="799">
                  <a:moveTo>
                    <a:pt x="5" y="0"/>
                  </a:moveTo>
                  <a:lnTo>
                    <a:pt x="0" y="799"/>
                  </a:lnTo>
                  <a:lnTo>
                    <a:pt x="440" y="35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"/>
            <p:cNvSpPr>
              <a:spLocks/>
            </p:cNvSpPr>
            <p:nvPr/>
          </p:nvSpPr>
          <p:spPr bwMode="auto">
            <a:xfrm>
              <a:off x="922" y="229"/>
              <a:ext cx="850" cy="856"/>
            </a:xfrm>
            <a:custGeom>
              <a:avLst/>
              <a:gdLst>
                <a:gd name="T0" fmla="*/ 0 w 850"/>
                <a:gd name="T1" fmla="*/ 0 h 856"/>
                <a:gd name="T2" fmla="*/ 245 w 850"/>
                <a:gd name="T3" fmla="*/ 856 h 856"/>
                <a:gd name="T4" fmla="*/ 850 w 850"/>
                <a:gd name="T5" fmla="*/ 302 h 856"/>
                <a:gd name="T6" fmla="*/ 0 w 850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0" h="856">
                  <a:moveTo>
                    <a:pt x="0" y="0"/>
                  </a:moveTo>
                  <a:lnTo>
                    <a:pt x="245" y="856"/>
                  </a:lnTo>
                  <a:lnTo>
                    <a:pt x="850" y="3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2"/>
            <p:cNvSpPr>
              <a:spLocks/>
            </p:cNvSpPr>
            <p:nvPr/>
          </p:nvSpPr>
          <p:spPr bwMode="auto">
            <a:xfrm>
              <a:off x="1239" y="1602"/>
              <a:ext cx="691" cy="543"/>
            </a:xfrm>
            <a:custGeom>
              <a:avLst/>
              <a:gdLst>
                <a:gd name="T0" fmla="*/ 123 w 691"/>
                <a:gd name="T1" fmla="*/ 0 h 543"/>
                <a:gd name="T2" fmla="*/ 0 w 691"/>
                <a:gd name="T3" fmla="*/ 543 h 543"/>
                <a:gd name="T4" fmla="*/ 691 w 691"/>
                <a:gd name="T5" fmla="*/ 543 h 543"/>
                <a:gd name="T6" fmla="*/ 123 w 691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543">
                  <a:moveTo>
                    <a:pt x="123" y="0"/>
                  </a:moveTo>
                  <a:lnTo>
                    <a:pt x="0" y="543"/>
                  </a:lnTo>
                  <a:lnTo>
                    <a:pt x="691" y="54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3"/>
            <p:cNvSpPr>
              <a:spLocks/>
            </p:cNvSpPr>
            <p:nvPr/>
          </p:nvSpPr>
          <p:spPr bwMode="auto">
            <a:xfrm>
              <a:off x="1239" y="2145"/>
              <a:ext cx="691" cy="359"/>
            </a:xfrm>
            <a:custGeom>
              <a:avLst/>
              <a:gdLst>
                <a:gd name="T0" fmla="*/ 0 w 691"/>
                <a:gd name="T1" fmla="*/ 0 h 359"/>
                <a:gd name="T2" fmla="*/ 435 w 691"/>
                <a:gd name="T3" fmla="*/ 359 h 359"/>
                <a:gd name="T4" fmla="*/ 691 w 691"/>
                <a:gd name="T5" fmla="*/ 0 h 359"/>
                <a:gd name="T6" fmla="*/ 0 w 691"/>
                <a:gd name="T7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1" h="359">
                  <a:moveTo>
                    <a:pt x="0" y="0"/>
                  </a:moveTo>
                  <a:lnTo>
                    <a:pt x="435" y="359"/>
                  </a:lnTo>
                  <a:lnTo>
                    <a:pt x="6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4"/>
            <p:cNvSpPr>
              <a:spLocks/>
            </p:cNvSpPr>
            <p:nvPr/>
          </p:nvSpPr>
          <p:spPr bwMode="auto">
            <a:xfrm>
              <a:off x="1362" y="1331"/>
              <a:ext cx="763" cy="814"/>
            </a:xfrm>
            <a:custGeom>
              <a:avLst/>
              <a:gdLst>
                <a:gd name="T0" fmla="*/ 0 w 763"/>
                <a:gd name="T1" fmla="*/ 271 h 814"/>
                <a:gd name="T2" fmla="*/ 568 w 763"/>
                <a:gd name="T3" fmla="*/ 814 h 814"/>
                <a:gd name="T4" fmla="*/ 763 w 763"/>
                <a:gd name="T5" fmla="*/ 0 h 814"/>
                <a:gd name="T6" fmla="*/ 0 w 763"/>
                <a:gd name="T7" fmla="*/ 271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3" h="814">
                  <a:moveTo>
                    <a:pt x="0" y="271"/>
                  </a:moveTo>
                  <a:lnTo>
                    <a:pt x="568" y="814"/>
                  </a:lnTo>
                  <a:lnTo>
                    <a:pt x="76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5"/>
            <p:cNvSpPr>
              <a:spLocks/>
            </p:cNvSpPr>
            <p:nvPr/>
          </p:nvSpPr>
          <p:spPr bwMode="auto">
            <a:xfrm>
              <a:off x="1167" y="1085"/>
              <a:ext cx="958" cy="517"/>
            </a:xfrm>
            <a:custGeom>
              <a:avLst/>
              <a:gdLst>
                <a:gd name="T0" fmla="*/ 0 w 958"/>
                <a:gd name="T1" fmla="*/ 0 h 517"/>
                <a:gd name="T2" fmla="*/ 195 w 958"/>
                <a:gd name="T3" fmla="*/ 517 h 517"/>
                <a:gd name="T4" fmla="*/ 958 w 958"/>
                <a:gd name="T5" fmla="*/ 246 h 517"/>
                <a:gd name="T6" fmla="*/ 0 w 958"/>
                <a:gd name="T7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517">
                  <a:moveTo>
                    <a:pt x="0" y="0"/>
                  </a:moveTo>
                  <a:lnTo>
                    <a:pt x="195" y="517"/>
                  </a:lnTo>
                  <a:lnTo>
                    <a:pt x="958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6"/>
            <p:cNvSpPr>
              <a:spLocks/>
            </p:cNvSpPr>
            <p:nvPr/>
          </p:nvSpPr>
          <p:spPr bwMode="auto">
            <a:xfrm>
              <a:off x="1167" y="531"/>
              <a:ext cx="958" cy="800"/>
            </a:xfrm>
            <a:custGeom>
              <a:avLst/>
              <a:gdLst>
                <a:gd name="T0" fmla="*/ 605 w 958"/>
                <a:gd name="T1" fmla="*/ 0 h 800"/>
                <a:gd name="T2" fmla="*/ 0 w 958"/>
                <a:gd name="T3" fmla="*/ 554 h 800"/>
                <a:gd name="T4" fmla="*/ 958 w 958"/>
                <a:gd name="T5" fmla="*/ 800 h 800"/>
                <a:gd name="T6" fmla="*/ 605 w 958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00">
                  <a:moveTo>
                    <a:pt x="605" y="0"/>
                  </a:moveTo>
                  <a:lnTo>
                    <a:pt x="0" y="554"/>
                  </a:lnTo>
                  <a:lnTo>
                    <a:pt x="958" y="800"/>
                  </a:lnTo>
                  <a:lnTo>
                    <a:pt x="605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7"/>
            <p:cNvSpPr>
              <a:spLocks/>
            </p:cNvSpPr>
            <p:nvPr/>
          </p:nvSpPr>
          <p:spPr bwMode="auto">
            <a:xfrm>
              <a:off x="1930" y="1331"/>
              <a:ext cx="343" cy="814"/>
            </a:xfrm>
            <a:custGeom>
              <a:avLst/>
              <a:gdLst>
                <a:gd name="T0" fmla="*/ 195 w 343"/>
                <a:gd name="T1" fmla="*/ 0 h 814"/>
                <a:gd name="T2" fmla="*/ 0 w 343"/>
                <a:gd name="T3" fmla="*/ 814 h 814"/>
                <a:gd name="T4" fmla="*/ 343 w 343"/>
                <a:gd name="T5" fmla="*/ 655 h 814"/>
                <a:gd name="T6" fmla="*/ 195 w 343"/>
                <a:gd name="T7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3" h="814">
                  <a:moveTo>
                    <a:pt x="195" y="0"/>
                  </a:moveTo>
                  <a:lnTo>
                    <a:pt x="0" y="814"/>
                  </a:lnTo>
                  <a:lnTo>
                    <a:pt x="343" y="65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8"/>
            <p:cNvSpPr>
              <a:spLocks/>
            </p:cNvSpPr>
            <p:nvPr/>
          </p:nvSpPr>
          <p:spPr bwMode="auto">
            <a:xfrm>
              <a:off x="1234" y="2944"/>
              <a:ext cx="1131" cy="927"/>
            </a:xfrm>
            <a:custGeom>
              <a:avLst/>
              <a:gdLst>
                <a:gd name="T0" fmla="*/ 0 w 1131"/>
                <a:gd name="T1" fmla="*/ 0 h 927"/>
                <a:gd name="T2" fmla="*/ 123 w 1131"/>
                <a:gd name="T3" fmla="*/ 927 h 927"/>
                <a:gd name="T4" fmla="*/ 1131 w 1131"/>
                <a:gd name="T5" fmla="*/ 512 h 927"/>
                <a:gd name="T6" fmla="*/ 0 w 1131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27">
                  <a:moveTo>
                    <a:pt x="0" y="0"/>
                  </a:moveTo>
                  <a:lnTo>
                    <a:pt x="123" y="927"/>
                  </a:lnTo>
                  <a:lnTo>
                    <a:pt x="1131" y="5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9"/>
            <p:cNvSpPr>
              <a:spLocks/>
            </p:cNvSpPr>
            <p:nvPr/>
          </p:nvSpPr>
          <p:spPr bwMode="auto">
            <a:xfrm>
              <a:off x="1234" y="2504"/>
              <a:ext cx="1131" cy="952"/>
            </a:xfrm>
            <a:custGeom>
              <a:avLst/>
              <a:gdLst>
                <a:gd name="T0" fmla="*/ 440 w 1131"/>
                <a:gd name="T1" fmla="*/ 0 h 952"/>
                <a:gd name="T2" fmla="*/ 0 w 1131"/>
                <a:gd name="T3" fmla="*/ 440 h 952"/>
                <a:gd name="T4" fmla="*/ 1131 w 1131"/>
                <a:gd name="T5" fmla="*/ 952 h 952"/>
                <a:gd name="T6" fmla="*/ 440 w 1131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1" h="952">
                  <a:moveTo>
                    <a:pt x="440" y="0"/>
                  </a:moveTo>
                  <a:lnTo>
                    <a:pt x="0" y="440"/>
                  </a:lnTo>
                  <a:lnTo>
                    <a:pt x="1131" y="952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40"/>
            <p:cNvSpPr>
              <a:spLocks/>
            </p:cNvSpPr>
            <p:nvPr/>
          </p:nvSpPr>
          <p:spPr bwMode="auto">
            <a:xfrm>
              <a:off x="1772" y="531"/>
              <a:ext cx="696" cy="800"/>
            </a:xfrm>
            <a:custGeom>
              <a:avLst/>
              <a:gdLst>
                <a:gd name="T0" fmla="*/ 0 w 696"/>
                <a:gd name="T1" fmla="*/ 0 h 800"/>
                <a:gd name="T2" fmla="*/ 353 w 696"/>
                <a:gd name="T3" fmla="*/ 800 h 800"/>
                <a:gd name="T4" fmla="*/ 696 w 696"/>
                <a:gd name="T5" fmla="*/ 113 h 800"/>
                <a:gd name="T6" fmla="*/ 0 w 696"/>
                <a:gd name="T7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800">
                  <a:moveTo>
                    <a:pt x="0" y="0"/>
                  </a:moveTo>
                  <a:lnTo>
                    <a:pt x="353" y="800"/>
                  </a:lnTo>
                  <a:lnTo>
                    <a:pt x="696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41"/>
            <p:cNvSpPr>
              <a:spLocks/>
            </p:cNvSpPr>
            <p:nvPr/>
          </p:nvSpPr>
          <p:spPr bwMode="auto">
            <a:xfrm>
              <a:off x="1930" y="1986"/>
              <a:ext cx="599" cy="702"/>
            </a:xfrm>
            <a:custGeom>
              <a:avLst/>
              <a:gdLst>
                <a:gd name="T0" fmla="*/ 343 w 599"/>
                <a:gd name="T1" fmla="*/ 0 h 702"/>
                <a:gd name="T2" fmla="*/ 0 w 599"/>
                <a:gd name="T3" fmla="*/ 159 h 702"/>
                <a:gd name="T4" fmla="*/ 599 w 599"/>
                <a:gd name="T5" fmla="*/ 702 h 702"/>
                <a:gd name="T6" fmla="*/ 343 w 59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702">
                  <a:moveTo>
                    <a:pt x="343" y="0"/>
                  </a:moveTo>
                  <a:lnTo>
                    <a:pt x="0" y="159"/>
                  </a:lnTo>
                  <a:lnTo>
                    <a:pt x="599" y="702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42"/>
            <p:cNvSpPr>
              <a:spLocks/>
            </p:cNvSpPr>
            <p:nvPr/>
          </p:nvSpPr>
          <p:spPr bwMode="auto">
            <a:xfrm>
              <a:off x="1674" y="2145"/>
              <a:ext cx="855" cy="543"/>
            </a:xfrm>
            <a:custGeom>
              <a:avLst/>
              <a:gdLst>
                <a:gd name="T0" fmla="*/ 256 w 855"/>
                <a:gd name="T1" fmla="*/ 0 h 543"/>
                <a:gd name="T2" fmla="*/ 0 w 855"/>
                <a:gd name="T3" fmla="*/ 359 h 543"/>
                <a:gd name="T4" fmla="*/ 855 w 855"/>
                <a:gd name="T5" fmla="*/ 543 h 543"/>
                <a:gd name="T6" fmla="*/ 256 w 855"/>
                <a:gd name="T7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543">
                  <a:moveTo>
                    <a:pt x="256" y="0"/>
                  </a:moveTo>
                  <a:lnTo>
                    <a:pt x="0" y="359"/>
                  </a:lnTo>
                  <a:lnTo>
                    <a:pt x="855" y="54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43"/>
            <p:cNvSpPr>
              <a:spLocks/>
            </p:cNvSpPr>
            <p:nvPr/>
          </p:nvSpPr>
          <p:spPr bwMode="auto">
            <a:xfrm>
              <a:off x="1674" y="2504"/>
              <a:ext cx="855" cy="952"/>
            </a:xfrm>
            <a:custGeom>
              <a:avLst/>
              <a:gdLst>
                <a:gd name="T0" fmla="*/ 0 w 855"/>
                <a:gd name="T1" fmla="*/ 0 h 952"/>
                <a:gd name="T2" fmla="*/ 691 w 855"/>
                <a:gd name="T3" fmla="*/ 952 h 952"/>
                <a:gd name="T4" fmla="*/ 855 w 855"/>
                <a:gd name="T5" fmla="*/ 184 h 952"/>
                <a:gd name="T6" fmla="*/ 0 w 855"/>
                <a:gd name="T7" fmla="*/ 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952">
                  <a:moveTo>
                    <a:pt x="0" y="0"/>
                  </a:moveTo>
                  <a:lnTo>
                    <a:pt x="691" y="952"/>
                  </a:lnTo>
                  <a:lnTo>
                    <a:pt x="855" y="1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4"/>
            <p:cNvSpPr>
              <a:spLocks/>
            </p:cNvSpPr>
            <p:nvPr/>
          </p:nvSpPr>
          <p:spPr bwMode="auto">
            <a:xfrm>
              <a:off x="2125" y="1331"/>
              <a:ext cx="450" cy="655"/>
            </a:xfrm>
            <a:custGeom>
              <a:avLst/>
              <a:gdLst>
                <a:gd name="T0" fmla="*/ 0 w 450"/>
                <a:gd name="T1" fmla="*/ 0 h 655"/>
                <a:gd name="T2" fmla="*/ 148 w 450"/>
                <a:gd name="T3" fmla="*/ 655 h 655"/>
                <a:gd name="T4" fmla="*/ 450 w 450"/>
                <a:gd name="T5" fmla="*/ 143 h 655"/>
                <a:gd name="T6" fmla="*/ 0 w 450"/>
                <a:gd name="T7" fmla="*/ 0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655">
                  <a:moveTo>
                    <a:pt x="0" y="0"/>
                  </a:moveTo>
                  <a:lnTo>
                    <a:pt x="148" y="655"/>
                  </a:lnTo>
                  <a:lnTo>
                    <a:pt x="450" y="1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5"/>
            <p:cNvSpPr>
              <a:spLocks/>
            </p:cNvSpPr>
            <p:nvPr/>
          </p:nvSpPr>
          <p:spPr bwMode="auto">
            <a:xfrm>
              <a:off x="2125" y="644"/>
              <a:ext cx="450" cy="830"/>
            </a:xfrm>
            <a:custGeom>
              <a:avLst/>
              <a:gdLst>
                <a:gd name="T0" fmla="*/ 343 w 450"/>
                <a:gd name="T1" fmla="*/ 0 h 830"/>
                <a:gd name="T2" fmla="*/ 0 w 450"/>
                <a:gd name="T3" fmla="*/ 687 h 830"/>
                <a:gd name="T4" fmla="*/ 450 w 450"/>
                <a:gd name="T5" fmla="*/ 830 h 830"/>
                <a:gd name="T6" fmla="*/ 343 w 450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0" h="830">
                  <a:moveTo>
                    <a:pt x="343" y="0"/>
                  </a:moveTo>
                  <a:lnTo>
                    <a:pt x="0" y="687"/>
                  </a:lnTo>
                  <a:lnTo>
                    <a:pt x="450" y="830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6"/>
            <p:cNvSpPr>
              <a:spLocks/>
            </p:cNvSpPr>
            <p:nvPr/>
          </p:nvSpPr>
          <p:spPr bwMode="auto">
            <a:xfrm>
              <a:off x="1357" y="3456"/>
              <a:ext cx="1270" cy="733"/>
            </a:xfrm>
            <a:custGeom>
              <a:avLst/>
              <a:gdLst>
                <a:gd name="T0" fmla="*/ 1008 w 1270"/>
                <a:gd name="T1" fmla="*/ 0 h 733"/>
                <a:gd name="T2" fmla="*/ 0 w 1270"/>
                <a:gd name="T3" fmla="*/ 415 h 733"/>
                <a:gd name="T4" fmla="*/ 1270 w 1270"/>
                <a:gd name="T5" fmla="*/ 733 h 733"/>
                <a:gd name="T6" fmla="*/ 1008 w 1270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0" h="733">
                  <a:moveTo>
                    <a:pt x="1008" y="0"/>
                  </a:moveTo>
                  <a:lnTo>
                    <a:pt x="0" y="415"/>
                  </a:lnTo>
                  <a:lnTo>
                    <a:pt x="1270" y="733"/>
                  </a:lnTo>
                  <a:lnTo>
                    <a:pt x="1008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7"/>
            <p:cNvSpPr>
              <a:spLocks/>
            </p:cNvSpPr>
            <p:nvPr/>
          </p:nvSpPr>
          <p:spPr bwMode="auto">
            <a:xfrm>
              <a:off x="15" y="3871"/>
              <a:ext cx="2612" cy="446"/>
            </a:xfrm>
            <a:custGeom>
              <a:avLst/>
              <a:gdLst>
                <a:gd name="T0" fmla="*/ 1342 w 2612"/>
                <a:gd name="T1" fmla="*/ 0 h 446"/>
                <a:gd name="T2" fmla="*/ 0 w 2612"/>
                <a:gd name="T3" fmla="*/ 446 h 446"/>
                <a:gd name="T4" fmla="*/ 2612 w 2612"/>
                <a:gd name="T5" fmla="*/ 318 h 446"/>
                <a:gd name="T6" fmla="*/ 1342 w 2612"/>
                <a:gd name="T7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2" h="446">
                  <a:moveTo>
                    <a:pt x="1342" y="0"/>
                  </a:moveTo>
                  <a:lnTo>
                    <a:pt x="0" y="446"/>
                  </a:lnTo>
                  <a:lnTo>
                    <a:pt x="2612" y="318"/>
                  </a:lnTo>
                  <a:lnTo>
                    <a:pt x="1342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8"/>
            <p:cNvSpPr>
              <a:spLocks/>
            </p:cNvSpPr>
            <p:nvPr/>
          </p:nvSpPr>
          <p:spPr bwMode="auto">
            <a:xfrm>
              <a:off x="0" y="4189"/>
              <a:ext cx="2627" cy="133"/>
            </a:xfrm>
            <a:custGeom>
              <a:avLst/>
              <a:gdLst>
                <a:gd name="T0" fmla="*/ 15 w 2627"/>
                <a:gd name="T1" fmla="*/ 128 h 133"/>
                <a:gd name="T2" fmla="*/ 0 w 2627"/>
                <a:gd name="T3" fmla="*/ 133 h 133"/>
                <a:gd name="T4" fmla="*/ 2627 w 2627"/>
                <a:gd name="T5" fmla="*/ 0 h 133"/>
                <a:gd name="T6" fmla="*/ 15 w 2627"/>
                <a:gd name="T7" fmla="*/ 12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7" h="133">
                  <a:moveTo>
                    <a:pt x="15" y="128"/>
                  </a:moveTo>
                  <a:lnTo>
                    <a:pt x="0" y="133"/>
                  </a:lnTo>
                  <a:lnTo>
                    <a:pt x="2627" y="0"/>
                  </a:lnTo>
                  <a:lnTo>
                    <a:pt x="15" y="128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9"/>
            <p:cNvSpPr>
              <a:spLocks/>
            </p:cNvSpPr>
            <p:nvPr/>
          </p:nvSpPr>
          <p:spPr bwMode="auto">
            <a:xfrm>
              <a:off x="922" y="19"/>
              <a:ext cx="1761" cy="512"/>
            </a:xfrm>
            <a:custGeom>
              <a:avLst/>
              <a:gdLst>
                <a:gd name="T0" fmla="*/ 0 w 1761"/>
                <a:gd name="T1" fmla="*/ 210 h 512"/>
                <a:gd name="T2" fmla="*/ 850 w 1761"/>
                <a:gd name="T3" fmla="*/ 512 h 512"/>
                <a:gd name="T4" fmla="*/ 1761 w 1761"/>
                <a:gd name="T5" fmla="*/ 0 h 512"/>
                <a:gd name="T6" fmla="*/ 0 w 1761"/>
                <a:gd name="T7" fmla="*/ 21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1" h="512">
                  <a:moveTo>
                    <a:pt x="0" y="210"/>
                  </a:moveTo>
                  <a:lnTo>
                    <a:pt x="850" y="512"/>
                  </a:lnTo>
                  <a:lnTo>
                    <a:pt x="1761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50"/>
            <p:cNvSpPr>
              <a:spLocks/>
            </p:cNvSpPr>
            <p:nvPr/>
          </p:nvSpPr>
          <p:spPr bwMode="auto">
            <a:xfrm>
              <a:off x="1772" y="19"/>
              <a:ext cx="911" cy="625"/>
            </a:xfrm>
            <a:custGeom>
              <a:avLst/>
              <a:gdLst>
                <a:gd name="T0" fmla="*/ 0 w 911"/>
                <a:gd name="T1" fmla="*/ 512 h 625"/>
                <a:gd name="T2" fmla="*/ 696 w 911"/>
                <a:gd name="T3" fmla="*/ 625 h 625"/>
                <a:gd name="T4" fmla="*/ 911 w 911"/>
                <a:gd name="T5" fmla="*/ 0 h 625"/>
                <a:gd name="T6" fmla="*/ 0 w 911"/>
                <a:gd name="T7" fmla="*/ 51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625">
                  <a:moveTo>
                    <a:pt x="0" y="512"/>
                  </a:moveTo>
                  <a:lnTo>
                    <a:pt x="696" y="625"/>
                  </a:lnTo>
                  <a:lnTo>
                    <a:pt x="911" y="0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51"/>
            <p:cNvSpPr>
              <a:spLocks/>
            </p:cNvSpPr>
            <p:nvPr/>
          </p:nvSpPr>
          <p:spPr bwMode="auto">
            <a:xfrm>
              <a:off x="0" y="-1"/>
              <a:ext cx="2683" cy="230"/>
            </a:xfrm>
            <a:custGeom>
              <a:avLst/>
              <a:gdLst>
                <a:gd name="T0" fmla="*/ 0 w 2683"/>
                <a:gd name="T1" fmla="*/ 0 h 230"/>
                <a:gd name="T2" fmla="*/ 922 w 2683"/>
                <a:gd name="T3" fmla="*/ 230 h 230"/>
                <a:gd name="T4" fmla="*/ 2683 w 2683"/>
                <a:gd name="T5" fmla="*/ 20 h 230"/>
                <a:gd name="T6" fmla="*/ 0 w 2683"/>
                <a:gd name="T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83" h="230">
                  <a:moveTo>
                    <a:pt x="0" y="0"/>
                  </a:moveTo>
                  <a:lnTo>
                    <a:pt x="922" y="230"/>
                  </a:lnTo>
                  <a:lnTo>
                    <a:pt x="2683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2"/>
            <p:cNvSpPr>
              <a:spLocks/>
            </p:cNvSpPr>
            <p:nvPr/>
          </p:nvSpPr>
          <p:spPr bwMode="auto">
            <a:xfrm>
              <a:off x="2273" y="1986"/>
              <a:ext cx="589" cy="702"/>
            </a:xfrm>
            <a:custGeom>
              <a:avLst/>
              <a:gdLst>
                <a:gd name="T0" fmla="*/ 0 w 589"/>
                <a:gd name="T1" fmla="*/ 0 h 702"/>
                <a:gd name="T2" fmla="*/ 256 w 589"/>
                <a:gd name="T3" fmla="*/ 702 h 702"/>
                <a:gd name="T4" fmla="*/ 589 w 589"/>
                <a:gd name="T5" fmla="*/ 374 h 702"/>
                <a:gd name="T6" fmla="*/ 0 w 589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9" h="702">
                  <a:moveTo>
                    <a:pt x="0" y="0"/>
                  </a:moveTo>
                  <a:lnTo>
                    <a:pt x="256" y="702"/>
                  </a:lnTo>
                  <a:lnTo>
                    <a:pt x="589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53"/>
            <p:cNvSpPr>
              <a:spLocks/>
            </p:cNvSpPr>
            <p:nvPr/>
          </p:nvSpPr>
          <p:spPr bwMode="auto">
            <a:xfrm>
              <a:off x="2468" y="644"/>
              <a:ext cx="486" cy="830"/>
            </a:xfrm>
            <a:custGeom>
              <a:avLst/>
              <a:gdLst>
                <a:gd name="T0" fmla="*/ 0 w 486"/>
                <a:gd name="T1" fmla="*/ 0 h 830"/>
                <a:gd name="T2" fmla="*/ 107 w 486"/>
                <a:gd name="T3" fmla="*/ 830 h 830"/>
                <a:gd name="T4" fmla="*/ 486 w 486"/>
                <a:gd name="T5" fmla="*/ 451 h 830"/>
                <a:gd name="T6" fmla="*/ 0 w 486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830">
                  <a:moveTo>
                    <a:pt x="0" y="0"/>
                  </a:moveTo>
                  <a:lnTo>
                    <a:pt x="107" y="830"/>
                  </a:lnTo>
                  <a:lnTo>
                    <a:pt x="486" y="4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4"/>
            <p:cNvSpPr>
              <a:spLocks/>
            </p:cNvSpPr>
            <p:nvPr/>
          </p:nvSpPr>
          <p:spPr bwMode="auto">
            <a:xfrm>
              <a:off x="2575" y="1095"/>
              <a:ext cx="528" cy="784"/>
            </a:xfrm>
            <a:custGeom>
              <a:avLst/>
              <a:gdLst>
                <a:gd name="T0" fmla="*/ 379 w 528"/>
                <a:gd name="T1" fmla="*/ 0 h 784"/>
                <a:gd name="T2" fmla="*/ 0 w 528"/>
                <a:gd name="T3" fmla="*/ 379 h 784"/>
                <a:gd name="T4" fmla="*/ 528 w 528"/>
                <a:gd name="T5" fmla="*/ 784 h 784"/>
                <a:gd name="T6" fmla="*/ 379 w 528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8" h="784">
                  <a:moveTo>
                    <a:pt x="379" y="0"/>
                  </a:moveTo>
                  <a:lnTo>
                    <a:pt x="0" y="379"/>
                  </a:lnTo>
                  <a:lnTo>
                    <a:pt x="528" y="784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5"/>
            <p:cNvSpPr>
              <a:spLocks/>
            </p:cNvSpPr>
            <p:nvPr/>
          </p:nvSpPr>
          <p:spPr bwMode="auto">
            <a:xfrm>
              <a:off x="2273" y="1474"/>
              <a:ext cx="830" cy="512"/>
            </a:xfrm>
            <a:custGeom>
              <a:avLst/>
              <a:gdLst>
                <a:gd name="T0" fmla="*/ 302 w 830"/>
                <a:gd name="T1" fmla="*/ 0 h 512"/>
                <a:gd name="T2" fmla="*/ 0 w 830"/>
                <a:gd name="T3" fmla="*/ 512 h 512"/>
                <a:gd name="T4" fmla="*/ 830 w 830"/>
                <a:gd name="T5" fmla="*/ 405 h 512"/>
                <a:gd name="T6" fmla="*/ 302 w 830"/>
                <a:gd name="T7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512">
                  <a:moveTo>
                    <a:pt x="302" y="0"/>
                  </a:moveTo>
                  <a:lnTo>
                    <a:pt x="0" y="512"/>
                  </a:lnTo>
                  <a:lnTo>
                    <a:pt x="830" y="40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6"/>
            <p:cNvSpPr>
              <a:spLocks/>
            </p:cNvSpPr>
            <p:nvPr/>
          </p:nvSpPr>
          <p:spPr bwMode="auto">
            <a:xfrm>
              <a:off x="2273" y="1879"/>
              <a:ext cx="830" cy="481"/>
            </a:xfrm>
            <a:custGeom>
              <a:avLst/>
              <a:gdLst>
                <a:gd name="T0" fmla="*/ 0 w 830"/>
                <a:gd name="T1" fmla="*/ 107 h 481"/>
                <a:gd name="T2" fmla="*/ 589 w 830"/>
                <a:gd name="T3" fmla="*/ 481 h 481"/>
                <a:gd name="T4" fmla="*/ 830 w 830"/>
                <a:gd name="T5" fmla="*/ 0 h 481"/>
                <a:gd name="T6" fmla="*/ 0 w 830"/>
                <a:gd name="T7" fmla="*/ 1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481">
                  <a:moveTo>
                    <a:pt x="0" y="107"/>
                  </a:moveTo>
                  <a:lnTo>
                    <a:pt x="589" y="481"/>
                  </a:lnTo>
                  <a:lnTo>
                    <a:pt x="830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7"/>
            <p:cNvSpPr>
              <a:spLocks/>
            </p:cNvSpPr>
            <p:nvPr/>
          </p:nvSpPr>
          <p:spPr bwMode="auto">
            <a:xfrm>
              <a:off x="2365" y="3456"/>
              <a:ext cx="845" cy="733"/>
            </a:xfrm>
            <a:custGeom>
              <a:avLst/>
              <a:gdLst>
                <a:gd name="T0" fmla="*/ 0 w 845"/>
                <a:gd name="T1" fmla="*/ 0 h 733"/>
                <a:gd name="T2" fmla="*/ 262 w 845"/>
                <a:gd name="T3" fmla="*/ 733 h 733"/>
                <a:gd name="T4" fmla="*/ 845 w 845"/>
                <a:gd name="T5" fmla="*/ 374 h 733"/>
                <a:gd name="T6" fmla="*/ 0 w 845"/>
                <a:gd name="T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733">
                  <a:moveTo>
                    <a:pt x="0" y="0"/>
                  </a:moveTo>
                  <a:lnTo>
                    <a:pt x="262" y="733"/>
                  </a:lnTo>
                  <a:lnTo>
                    <a:pt x="845" y="3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8"/>
            <p:cNvSpPr>
              <a:spLocks/>
            </p:cNvSpPr>
            <p:nvPr/>
          </p:nvSpPr>
          <p:spPr bwMode="auto">
            <a:xfrm>
              <a:off x="2365" y="2688"/>
              <a:ext cx="845" cy="1142"/>
            </a:xfrm>
            <a:custGeom>
              <a:avLst/>
              <a:gdLst>
                <a:gd name="T0" fmla="*/ 164 w 845"/>
                <a:gd name="T1" fmla="*/ 0 h 1142"/>
                <a:gd name="T2" fmla="*/ 0 w 845"/>
                <a:gd name="T3" fmla="*/ 768 h 1142"/>
                <a:gd name="T4" fmla="*/ 845 w 845"/>
                <a:gd name="T5" fmla="*/ 1142 h 1142"/>
                <a:gd name="T6" fmla="*/ 164 w 845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5" h="1142">
                  <a:moveTo>
                    <a:pt x="164" y="0"/>
                  </a:moveTo>
                  <a:lnTo>
                    <a:pt x="0" y="768"/>
                  </a:lnTo>
                  <a:lnTo>
                    <a:pt x="845" y="114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9"/>
            <p:cNvSpPr>
              <a:spLocks/>
            </p:cNvSpPr>
            <p:nvPr/>
          </p:nvSpPr>
          <p:spPr bwMode="auto">
            <a:xfrm>
              <a:off x="2468" y="19"/>
              <a:ext cx="962" cy="897"/>
            </a:xfrm>
            <a:custGeom>
              <a:avLst/>
              <a:gdLst>
                <a:gd name="T0" fmla="*/ 215 w 962"/>
                <a:gd name="T1" fmla="*/ 0 h 897"/>
                <a:gd name="T2" fmla="*/ 0 w 962"/>
                <a:gd name="T3" fmla="*/ 625 h 897"/>
                <a:gd name="T4" fmla="*/ 962 w 962"/>
                <a:gd name="T5" fmla="*/ 897 h 897"/>
                <a:gd name="T6" fmla="*/ 215 w 962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897">
                  <a:moveTo>
                    <a:pt x="215" y="0"/>
                  </a:moveTo>
                  <a:lnTo>
                    <a:pt x="0" y="625"/>
                  </a:lnTo>
                  <a:lnTo>
                    <a:pt x="962" y="897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60"/>
            <p:cNvSpPr>
              <a:spLocks/>
            </p:cNvSpPr>
            <p:nvPr/>
          </p:nvSpPr>
          <p:spPr bwMode="auto">
            <a:xfrm>
              <a:off x="2468" y="644"/>
              <a:ext cx="962" cy="451"/>
            </a:xfrm>
            <a:custGeom>
              <a:avLst/>
              <a:gdLst>
                <a:gd name="T0" fmla="*/ 0 w 962"/>
                <a:gd name="T1" fmla="*/ 0 h 451"/>
                <a:gd name="T2" fmla="*/ 486 w 962"/>
                <a:gd name="T3" fmla="*/ 451 h 451"/>
                <a:gd name="T4" fmla="*/ 962 w 962"/>
                <a:gd name="T5" fmla="*/ 272 h 451"/>
                <a:gd name="T6" fmla="*/ 0 w 962"/>
                <a:gd name="T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2" h="451">
                  <a:moveTo>
                    <a:pt x="0" y="0"/>
                  </a:moveTo>
                  <a:lnTo>
                    <a:pt x="486" y="451"/>
                  </a:lnTo>
                  <a:lnTo>
                    <a:pt x="962" y="2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61"/>
            <p:cNvSpPr>
              <a:spLocks/>
            </p:cNvSpPr>
            <p:nvPr/>
          </p:nvSpPr>
          <p:spPr bwMode="auto">
            <a:xfrm>
              <a:off x="2954" y="1095"/>
              <a:ext cx="553" cy="784"/>
            </a:xfrm>
            <a:custGeom>
              <a:avLst/>
              <a:gdLst>
                <a:gd name="T0" fmla="*/ 0 w 553"/>
                <a:gd name="T1" fmla="*/ 0 h 784"/>
                <a:gd name="T2" fmla="*/ 149 w 553"/>
                <a:gd name="T3" fmla="*/ 784 h 784"/>
                <a:gd name="T4" fmla="*/ 553 w 553"/>
                <a:gd name="T5" fmla="*/ 369 h 784"/>
                <a:gd name="T6" fmla="*/ 0 w 553"/>
                <a:gd name="T7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784">
                  <a:moveTo>
                    <a:pt x="0" y="0"/>
                  </a:moveTo>
                  <a:lnTo>
                    <a:pt x="149" y="784"/>
                  </a:lnTo>
                  <a:lnTo>
                    <a:pt x="553" y="3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62"/>
            <p:cNvSpPr>
              <a:spLocks/>
            </p:cNvSpPr>
            <p:nvPr/>
          </p:nvSpPr>
          <p:spPr bwMode="auto">
            <a:xfrm>
              <a:off x="2954" y="916"/>
              <a:ext cx="553" cy="548"/>
            </a:xfrm>
            <a:custGeom>
              <a:avLst/>
              <a:gdLst>
                <a:gd name="T0" fmla="*/ 476 w 553"/>
                <a:gd name="T1" fmla="*/ 0 h 548"/>
                <a:gd name="T2" fmla="*/ 0 w 553"/>
                <a:gd name="T3" fmla="*/ 179 h 548"/>
                <a:gd name="T4" fmla="*/ 553 w 553"/>
                <a:gd name="T5" fmla="*/ 548 h 548"/>
                <a:gd name="T6" fmla="*/ 476 w 553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548">
                  <a:moveTo>
                    <a:pt x="476" y="0"/>
                  </a:moveTo>
                  <a:lnTo>
                    <a:pt x="0" y="179"/>
                  </a:lnTo>
                  <a:lnTo>
                    <a:pt x="553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63"/>
            <p:cNvSpPr>
              <a:spLocks/>
            </p:cNvSpPr>
            <p:nvPr/>
          </p:nvSpPr>
          <p:spPr bwMode="auto">
            <a:xfrm>
              <a:off x="2862" y="1879"/>
              <a:ext cx="696" cy="527"/>
            </a:xfrm>
            <a:custGeom>
              <a:avLst/>
              <a:gdLst>
                <a:gd name="T0" fmla="*/ 241 w 696"/>
                <a:gd name="T1" fmla="*/ 0 h 527"/>
                <a:gd name="T2" fmla="*/ 0 w 696"/>
                <a:gd name="T3" fmla="*/ 481 h 527"/>
                <a:gd name="T4" fmla="*/ 696 w 696"/>
                <a:gd name="T5" fmla="*/ 527 h 527"/>
                <a:gd name="T6" fmla="*/ 241 w 696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527">
                  <a:moveTo>
                    <a:pt x="241" y="0"/>
                  </a:moveTo>
                  <a:lnTo>
                    <a:pt x="0" y="481"/>
                  </a:lnTo>
                  <a:lnTo>
                    <a:pt x="696" y="527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4"/>
            <p:cNvSpPr>
              <a:spLocks/>
            </p:cNvSpPr>
            <p:nvPr/>
          </p:nvSpPr>
          <p:spPr bwMode="auto">
            <a:xfrm>
              <a:off x="2529" y="2688"/>
              <a:ext cx="1106" cy="1142"/>
            </a:xfrm>
            <a:custGeom>
              <a:avLst/>
              <a:gdLst>
                <a:gd name="T0" fmla="*/ 0 w 1106"/>
                <a:gd name="T1" fmla="*/ 0 h 1142"/>
                <a:gd name="T2" fmla="*/ 681 w 1106"/>
                <a:gd name="T3" fmla="*/ 1142 h 1142"/>
                <a:gd name="T4" fmla="*/ 1106 w 1106"/>
                <a:gd name="T5" fmla="*/ 246 h 1142"/>
                <a:gd name="T6" fmla="*/ 0 w 1106"/>
                <a:gd name="T7" fmla="*/ 0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1142">
                  <a:moveTo>
                    <a:pt x="0" y="0"/>
                  </a:moveTo>
                  <a:lnTo>
                    <a:pt x="681" y="1142"/>
                  </a:lnTo>
                  <a:lnTo>
                    <a:pt x="1106" y="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5"/>
            <p:cNvSpPr>
              <a:spLocks/>
            </p:cNvSpPr>
            <p:nvPr/>
          </p:nvSpPr>
          <p:spPr bwMode="auto">
            <a:xfrm>
              <a:off x="2529" y="2360"/>
              <a:ext cx="1106" cy="574"/>
            </a:xfrm>
            <a:custGeom>
              <a:avLst/>
              <a:gdLst>
                <a:gd name="T0" fmla="*/ 333 w 1106"/>
                <a:gd name="T1" fmla="*/ 0 h 574"/>
                <a:gd name="T2" fmla="*/ 0 w 1106"/>
                <a:gd name="T3" fmla="*/ 328 h 574"/>
                <a:gd name="T4" fmla="*/ 1106 w 1106"/>
                <a:gd name="T5" fmla="*/ 574 h 574"/>
                <a:gd name="T6" fmla="*/ 333 w 1106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6" h="574">
                  <a:moveTo>
                    <a:pt x="333" y="0"/>
                  </a:moveTo>
                  <a:lnTo>
                    <a:pt x="0" y="328"/>
                  </a:lnTo>
                  <a:lnTo>
                    <a:pt x="1106" y="574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6"/>
            <p:cNvSpPr>
              <a:spLocks/>
            </p:cNvSpPr>
            <p:nvPr/>
          </p:nvSpPr>
          <p:spPr bwMode="auto">
            <a:xfrm>
              <a:off x="2862" y="2360"/>
              <a:ext cx="773" cy="574"/>
            </a:xfrm>
            <a:custGeom>
              <a:avLst/>
              <a:gdLst>
                <a:gd name="T0" fmla="*/ 696 w 773"/>
                <a:gd name="T1" fmla="*/ 46 h 574"/>
                <a:gd name="T2" fmla="*/ 0 w 773"/>
                <a:gd name="T3" fmla="*/ 0 h 574"/>
                <a:gd name="T4" fmla="*/ 773 w 773"/>
                <a:gd name="T5" fmla="*/ 574 h 574"/>
                <a:gd name="T6" fmla="*/ 696 w 773"/>
                <a:gd name="T7" fmla="*/ 4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574">
                  <a:moveTo>
                    <a:pt x="696" y="46"/>
                  </a:moveTo>
                  <a:lnTo>
                    <a:pt x="0" y="0"/>
                  </a:lnTo>
                  <a:lnTo>
                    <a:pt x="773" y="574"/>
                  </a:lnTo>
                  <a:lnTo>
                    <a:pt x="696" y="46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7"/>
            <p:cNvSpPr>
              <a:spLocks/>
            </p:cNvSpPr>
            <p:nvPr/>
          </p:nvSpPr>
          <p:spPr bwMode="auto">
            <a:xfrm>
              <a:off x="2627" y="3830"/>
              <a:ext cx="1018" cy="477"/>
            </a:xfrm>
            <a:custGeom>
              <a:avLst/>
              <a:gdLst>
                <a:gd name="T0" fmla="*/ 583 w 1018"/>
                <a:gd name="T1" fmla="*/ 0 h 477"/>
                <a:gd name="T2" fmla="*/ 0 w 1018"/>
                <a:gd name="T3" fmla="*/ 359 h 477"/>
                <a:gd name="T4" fmla="*/ 1018 w 1018"/>
                <a:gd name="T5" fmla="*/ 477 h 477"/>
                <a:gd name="T6" fmla="*/ 583 w 1018"/>
                <a:gd name="T7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8" h="477">
                  <a:moveTo>
                    <a:pt x="583" y="0"/>
                  </a:moveTo>
                  <a:lnTo>
                    <a:pt x="0" y="359"/>
                  </a:lnTo>
                  <a:lnTo>
                    <a:pt x="1018" y="477"/>
                  </a:lnTo>
                  <a:lnTo>
                    <a:pt x="583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8"/>
            <p:cNvSpPr>
              <a:spLocks/>
            </p:cNvSpPr>
            <p:nvPr/>
          </p:nvSpPr>
          <p:spPr bwMode="auto">
            <a:xfrm>
              <a:off x="3103" y="1464"/>
              <a:ext cx="609" cy="481"/>
            </a:xfrm>
            <a:custGeom>
              <a:avLst/>
              <a:gdLst>
                <a:gd name="T0" fmla="*/ 404 w 609"/>
                <a:gd name="T1" fmla="*/ 0 h 481"/>
                <a:gd name="T2" fmla="*/ 0 w 609"/>
                <a:gd name="T3" fmla="*/ 415 h 481"/>
                <a:gd name="T4" fmla="*/ 609 w 609"/>
                <a:gd name="T5" fmla="*/ 481 h 481"/>
                <a:gd name="T6" fmla="*/ 404 w 609"/>
                <a:gd name="T7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481">
                  <a:moveTo>
                    <a:pt x="404" y="0"/>
                  </a:moveTo>
                  <a:lnTo>
                    <a:pt x="0" y="415"/>
                  </a:lnTo>
                  <a:lnTo>
                    <a:pt x="609" y="481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9"/>
            <p:cNvSpPr>
              <a:spLocks/>
            </p:cNvSpPr>
            <p:nvPr/>
          </p:nvSpPr>
          <p:spPr bwMode="auto">
            <a:xfrm>
              <a:off x="3103" y="1879"/>
              <a:ext cx="609" cy="527"/>
            </a:xfrm>
            <a:custGeom>
              <a:avLst/>
              <a:gdLst>
                <a:gd name="T0" fmla="*/ 0 w 609"/>
                <a:gd name="T1" fmla="*/ 0 h 527"/>
                <a:gd name="T2" fmla="*/ 455 w 609"/>
                <a:gd name="T3" fmla="*/ 527 h 527"/>
                <a:gd name="T4" fmla="*/ 609 w 609"/>
                <a:gd name="T5" fmla="*/ 66 h 527"/>
                <a:gd name="T6" fmla="*/ 0 w 609"/>
                <a:gd name="T7" fmla="*/ 0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9" h="527">
                  <a:moveTo>
                    <a:pt x="0" y="0"/>
                  </a:moveTo>
                  <a:lnTo>
                    <a:pt x="455" y="527"/>
                  </a:lnTo>
                  <a:lnTo>
                    <a:pt x="609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0"/>
            <p:cNvSpPr>
              <a:spLocks/>
            </p:cNvSpPr>
            <p:nvPr/>
          </p:nvSpPr>
          <p:spPr bwMode="auto">
            <a:xfrm>
              <a:off x="3430" y="916"/>
              <a:ext cx="456" cy="548"/>
            </a:xfrm>
            <a:custGeom>
              <a:avLst/>
              <a:gdLst>
                <a:gd name="T0" fmla="*/ 0 w 456"/>
                <a:gd name="T1" fmla="*/ 0 h 548"/>
                <a:gd name="T2" fmla="*/ 77 w 456"/>
                <a:gd name="T3" fmla="*/ 548 h 548"/>
                <a:gd name="T4" fmla="*/ 456 w 456"/>
                <a:gd name="T5" fmla="*/ 333 h 548"/>
                <a:gd name="T6" fmla="*/ 0 w 456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548">
                  <a:moveTo>
                    <a:pt x="0" y="0"/>
                  </a:moveTo>
                  <a:lnTo>
                    <a:pt x="77" y="548"/>
                  </a:lnTo>
                  <a:lnTo>
                    <a:pt x="456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1"/>
            <p:cNvSpPr>
              <a:spLocks/>
            </p:cNvSpPr>
            <p:nvPr/>
          </p:nvSpPr>
          <p:spPr bwMode="auto">
            <a:xfrm>
              <a:off x="3507" y="1249"/>
              <a:ext cx="379" cy="696"/>
            </a:xfrm>
            <a:custGeom>
              <a:avLst/>
              <a:gdLst>
                <a:gd name="T0" fmla="*/ 0 w 379"/>
                <a:gd name="T1" fmla="*/ 215 h 696"/>
                <a:gd name="T2" fmla="*/ 205 w 379"/>
                <a:gd name="T3" fmla="*/ 696 h 696"/>
                <a:gd name="T4" fmla="*/ 379 w 379"/>
                <a:gd name="T5" fmla="*/ 0 h 696"/>
                <a:gd name="T6" fmla="*/ 0 w 379"/>
                <a:gd name="T7" fmla="*/ 21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696">
                  <a:moveTo>
                    <a:pt x="0" y="215"/>
                  </a:moveTo>
                  <a:lnTo>
                    <a:pt x="205" y="696"/>
                  </a:lnTo>
                  <a:lnTo>
                    <a:pt x="379" y="0"/>
                  </a:lnTo>
                  <a:lnTo>
                    <a:pt x="0" y="21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2"/>
            <p:cNvSpPr>
              <a:spLocks/>
            </p:cNvSpPr>
            <p:nvPr/>
          </p:nvSpPr>
          <p:spPr bwMode="auto">
            <a:xfrm>
              <a:off x="2683" y="19"/>
              <a:ext cx="1285" cy="897"/>
            </a:xfrm>
            <a:custGeom>
              <a:avLst/>
              <a:gdLst>
                <a:gd name="T0" fmla="*/ 0 w 1285"/>
                <a:gd name="T1" fmla="*/ 0 h 897"/>
                <a:gd name="T2" fmla="*/ 747 w 1285"/>
                <a:gd name="T3" fmla="*/ 897 h 897"/>
                <a:gd name="T4" fmla="*/ 1285 w 1285"/>
                <a:gd name="T5" fmla="*/ 82 h 897"/>
                <a:gd name="T6" fmla="*/ 0 w 1285"/>
                <a:gd name="T7" fmla="*/ 0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897">
                  <a:moveTo>
                    <a:pt x="0" y="0"/>
                  </a:moveTo>
                  <a:lnTo>
                    <a:pt x="747" y="897"/>
                  </a:lnTo>
                  <a:lnTo>
                    <a:pt x="1285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3"/>
            <p:cNvSpPr>
              <a:spLocks/>
            </p:cNvSpPr>
            <p:nvPr/>
          </p:nvSpPr>
          <p:spPr bwMode="auto">
            <a:xfrm>
              <a:off x="3558" y="2247"/>
              <a:ext cx="456" cy="687"/>
            </a:xfrm>
            <a:custGeom>
              <a:avLst/>
              <a:gdLst>
                <a:gd name="T0" fmla="*/ 0 w 456"/>
                <a:gd name="T1" fmla="*/ 159 h 687"/>
                <a:gd name="T2" fmla="*/ 77 w 456"/>
                <a:gd name="T3" fmla="*/ 687 h 687"/>
                <a:gd name="T4" fmla="*/ 456 w 456"/>
                <a:gd name="T5" fmla="*/ 0 h 687"/>
                <a:gd name="T6" fmla="*/ 0 w 456"/>
                <a:gd name="T7" fmla="*/ 15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687">
                  <a:moveTo>
                    <a:pt x="0" y="159"/>
                  </a:moveTo>
                  <a:lnTo>
                    <a:pt x="77" y="687"/>
                  </a:lnTo>
                  <a:lnTo>
                    <a:pt x="456" y="0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4"/>
            <p:cNvSpPr>
              <a:spLocks/>
            </p:cNvSpPr>
            <p:nvPr/>
          </p:nvSpPr>
          <p:spPr bwMode="auto">
            <a:xfrm>
              <a:off x="3558" y="1945"/>
              <a:ext cx="456" cy="461"/>
            </a:xfrm>
            <a:custGeom>
              <a:avLst/>
              <a:gdLst>
                <a:gd name="T0" fmla="*/ 154 w 456"/>
                <a:gd name="T1" fmla="*/ 0 h 461"/>
                <a:gd name="T2" fmla="*/ 0 w 456"/>
                <a:gd name="T3" fmla="*/ 461 h 461"/>
                <a:gd name="T4" fmla="*/ 456 w 456"/>
                <a:gd name="T5" fmla="*/ 302 h 461"/>
                <a:gd name="T6" fmla="*/ 154 w 456"/>
                <a:gd name="T7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6" h="461">
                  <a:moveTo>
                    <a:pt x="154" y="0"/>
                  </a:moveTo>
                  <a:lnTo>
                    <a:pt x="0" y="461"/>
                  </a:lnTo>
                  <a:lnTo>
                    <a:pt x="456" y="302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B9B9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5"/>
            <p:cNvSpPr>
              <a:spLocks/>
            </p:cNvSpPr>
            <p:nvPr/>
          </p:nvSpPr>
          <p:spPr bwMode="auto">
            <a:xfrm>
              <a:off x="3210" y="2934"/>
              <a:ext cx="958" cy="896"/>
            </a:xfrm>
            <a:custGeom>
              <a:avLst/>
              <a:gdLst>
                <a:gd name="T0" fmla="*/ 425 w 958"/>
                <a:gd name="T1" fmla="*/ 0 h 896"/>
                <a:gd name="T2" fmla="*/ 0 w 958"/>
                <a:gd name="T3" fmla="*/ 896 h 896"/>
                <a:gd name="T4" fmla="*/ 958 w 958"/>
                <a:gd name="T5" fmla="*/ 635 h 896"/>
                <a:gd name="T6" fmla="*/ 425 w 958"/>
                <a:gd name="T7" fmla="*/ 0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896">
                  <a:moveTo>
                    <a:pt x="425" y="0"/>
                  </a:moveTo>
                  <a:lnTo>
                    <a:pt x="0" y="896"/>
                  </a:lnTo>
                  <a:lnTo>
                    <a:pt x="958" y="63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"/>
            <p:cNvSpPr>
              <a:spLocks/>
            </p:cNvSpPr>
            <p:nvPr/>
          </p:nvSpPr>
          <p:spPr bwMode="auto">
            <a:xfrm>
              <a:off x="3210" y="3569"/>
              <a:ext cx="958" cy="738"/>
            </a:xfrm>
            <a:custGeom>
              <a:avLst/>
              <a:gdLst>
                <a:gd name="T0" fmla="*/ 0 w 958"/>
                <a:gd name="T1" fmla="*/ 261 h 738"/>
                <a:gd name="T2" fmla="*/ 435 w 958"/>
                <a:gd name="T3" fmla="*/ 738 h 738"/>
                <a:gd name="T4" fmla="*/ 958 w 958"/>
                <a:gd name="T5" fmla="*/ 0 h 738"/>
                <a:gd name="T6" fmla="*/ 0 w 958"/>
                <a:gd name="T7" fmla="*/ 26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8" h="738">
                  <a:moveTo>
                    <a:pt x="0" y="261"/>
                  </a:moveTo>
                  <a:lnTo>
                    <a:pt x="435" y="738"/>
                  </a:lnTo>
                  <a:lnTo>
                    <a:pt x="958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7"/>
            <p:cNvSpPr>
              <a:spLocks/>
            </p:cNvSpPr>
            <p:nvPr/>
          </p:nvSpPr>
          <p:spPr bwMode="auto">
            <a:xfrm>
              <a:off x="3645" y="3569"/>
              <a:ext cx="548" cy="738"/>
            </a:xfrm>
            <a:custGeom>
              <a:avLst/>
              <a:gdLst>
                <a:gd name="T0" fmla="*/ 523 w 548"/>
                <a:gd name="T1" fmla="*/ 0 h 738"/>
                <a:gd name="T2" fmla="*/ 0 w 548"/>
                <a:gd name="T3" fmla="*/ 738 h 738"/>
                <a:gd name="T4" fmla="*/ 548 w 548"/>
                <a:gd name="T5" fmla="*/ 558 h 738"/>
                <a:gd name="T6" fmla="*/ 523 w 548"/>
                <a:gd name="T7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738">
                  <a:moveTo>
                    <a:pt x="523" y="0"/>
                  </a:moveTo>
                  <a:lnTo>
                    <a:pt x="0" y="738"/>
                  </a:lnTo>
                  <a:lnTo>
                    <a:pt x="548" y="558"/>
                  </a:lnTo>
                  <a:lnTo>
                    <a:pt x="523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8"/>
            <p:cNvSpPr>
              <a:spLocks/>
            </p:cNvSpPr>
            <p:nvPr/>
          </p:nvSpPr>
          <p:spPr bwMode="auto">
            <a:xfrm>
              <a:off x="3712" y="1249"/>
              <a:ext cx="548" cy="696"/>
            </a:xfrm>
            <a:custGeom>
              <a:avLst/>
              <a:gdLst>
                <a:gd name="T0" fmla="*/ 174 w 548"/>
                <a:gd name="T1" fmla="*/ 0 h 696"/>
                <a:gd name="T2" fmla="*/ 0 w 548"/>
                <a:gd name="T3" fmla="*/ 696 h 696"/>
                <a:gd name="T4" fmla="*/ 548 w 548"/>
                <a:gd name="T5" fmla="*/ 414 h 696"/>
                <a:gd name="T6" fmla="*/ 174 w 548"/>
                <a:gd name="T7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696">
                  <a:moveTo>
                    <a:pt x="174" y="0"/>
                  </a:moveTo>
                  <a:lnTo>
                    <a:pt x="0" y="696"/>
                  </a:lnTo>
                  <a:lnTo>
                    <a:pt x="548" y="414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9"/>
            <p:cNvSpPr>
              <a:spLocks/>
            </p:cNvSpPr>
            <p:nvPr/>
          </p:nvSpPr>
          <p:spPr bwMode="auto">
            <a:xfrm>
              <a:off x="3712" y="1663"/>
              <a:ext cx="548" cy="584"/>
            </a:xfrm>
            <a:custGeom>
              <a:avLst/>
              <a:gdLst>
                <a:gd name="T0" fmla="*/ 0 w 548"/>
                <a:gd name="T1" fmla="*/ 282 h 584"/>
                <a:gd name="T2" fmla="*/ 302 w 548"/>
                <a:gd name="T3" fmla="*/ 584 h 584"/>
                <a:gd name="T4" fmla="*/ 548 w 548"/>
                <a:gd name="T5" fmla="*/ 0 h 584"/>
                <a:gd name="T6" fmla="*/ 0 w 548"/>
                <a:gd name="T7" fmla="*/ 2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8" h="584">
                  <a:moveTo>
                    <a:pt x="0" y="282"/>
                  </a:moveTo>
                  <a:lnTo>
                    <a:pt x="302" y="584"/>
                  </a:lnTo>
                  <a:lnTo>
                    <a:pt x="548" y="0"/>
                  </a:lnTo>
                  <a:lnTo>
                    <a:pt x="0" y="282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80"/>
            <p:cNvSpPr>
              <a:spLocks/>
            </p:cNvSpPr>
            <p:nvPr/>
          </p:nvSpPr>
          <p:spPr bwMode="auto">
            <a:xfrm>
              <a:off x="3430" y="731"/>
              <a:ext cx="932" cy="518"/>
            </a:xfrm>
            <a:custGeom>
              <a:avLst/>
              <a:gdLst>
                <a:gd name="T0" fmla="*/ 0 w 932"/>
                <a:gd name="T1" fmla="*/ 185 h 518"/>
                <a:gd name="T2" fmla="*/ 456 w 932"/>
                <a:gd name="T3" fmla="*/ 518 h 518"/>
                <a:gd name="T4" fmla="*/ 932 w 932"/>
                <a:gd name="T5" fmla="*/ 0 h 518"/>
                <a:gd name="T6" fmla="*/ 0 w 932"/>
                <a:gd name="T7" fmla="*/ 1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18">
                  <a:moveTo>
                    <a:pt x="0" y="185"/>
                  </a:moveTo>
                  <a:lnTo>
                    <a:pt x="456" y="518"/>
                  </a:lnTo>
                  <a:lnTo>
                    <a:pt x="932" y="0"/>
                  </a:lnTo>
                  <a:lnTo>
                    <a:pt x="0" y="185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81"/>
            <p:cNvSpPr>
              <a:spLocks/>
            </p:cNvSpPr>
            <p:nvPr/>
          </p:nvSpPr>
          <p:spPr bwMode="auto">
            <a:xfrm>
              <a:off x="3430" y="101"/>
              <a:ext cx="932" cy="815"/>
            </a:xfrm>
            <a:custGeom>
              <a:avLst/>
              <a:gdLst>
                <a:gd name="T0" fmla="*/ 538 w 932"/>
                <a:gd name="T1" fmla="*/ 0 h 815"/>
                <a:gd name="T2" fmla="*/ 0 w 932"/>
                <a:gd name="T3" fmla="*/ 815 h 815"/>
                <a:gd name="T4" fmla="*/ 932 w 932"/>
                <a:gd name="T5" fmla="*/ 630 h 815"/>
                <a:gd name="T6" fmla="*/ 538 w 932"/>
                <a:gd name="T7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815">
                  <a:moveTo>
                    <a:pt x="538" y="0"/>
                  </a:moveTo>
                  <a:lnTo>
                    <a:pt x="0" y="815"/>
                  </a:lnTo>
                  <a:lnTo>
                    <a:pt x="932" y="630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82"/>
            <p:cNvSpPr>
              <a:spLocks/>
            </p:cNvSpPr>
            <p:nvPr/>
          </p:nvSpPr>
          <p:spPr bwMode="auto">
            <a:xfrm>
              <a:off x="3635" y="2247"/>
              <a:ext cx="799" cy="723"/>
            </a:xfrm>
            <a:custGeom>
              <a:avLst/>
              <a:gdLst>
                <a:gd name="T0" fmla="*/ 379 w 799"/>
                <a:gd name="T1" fmla="*/ 0 h 723"/>
                <a:gd name="T2" fmla="*/ 0 w 799"/>
                <a:gd name="T3" fmla="*/ 687 h 723"/>
                <a:gd name="T4" fmla="*/ 799 w 799"/>
                <a:gd name="T5" fmla="*/ 723 h 723"/>
                <a:gd name="T6" fmla="*/ 379 w 799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723">
                  <a:moveTo>
                    <a:pt x="379" y="0"/>
                  </a:moveTo>
                  <a:lnTo>
                    <a:pt x="0" y="687"/>
                  </a:lnTo>
                  <a:lnTo>
                    <a:pt x="799" y="723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83"/>
            <p:cNvSpPr>
              <a:spLocks/>
            </p:cNvSpPr>
            <p:nvPr/>
          </p:nvSpPr>
          <p:spPr bwMode="auto">
            <a:xfrm>
              <a:off x="3635" y="2934"/>
              <a:ext cx="799" cy="635"/>
            </a:xfrm>
            <a:custGeom>
              <a:avLst/>
              <a:gdLst>
                <a:gd name="T0" fmla="*/ 0 w 799"/>
                <a:gd name="T1" fmla="*/ 0 h 635"/>
                <a:gd name="T2" fmla="*/ 533 w 799"/>
                <a:gd name="T3" fmla="*/ 635 h 635"/>
                <a:gd name="T4" fmla="*/ 799 w 799"/>
                <a:gd name="T5" fmla="*/ 36 h 635"/>
                <a:gd name="T6" fmla="*/ 0 w 799"/>
                <a:gd name="T7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9" h="635">
                  <a:moveTo>
                    <a:pt x="0" y="0"/>
                  </a:moveTo>
                  <a:lnTo>
                    <a:pt x="533" y="635"/>
                  </a:lnTo>
                  <a:lnTo>
                    <a:pt x="799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4"/>
            <p:cNvSpPr>
              <a:spLocks/>
            </p:cNvSpPr>
            <p:nvPr/>
          </p:nvSpPr>
          <p:spPr bwMode="auto">
            <a:xfrm>
              <a:off x="3886" y="1249"/>
              <a:ext cx="932" cy="414"/>
            </a:xfrm>
            <a:custGeom>
              <a:avLst/>
              <a:gdLst>
                <a:gd name="T0" fmla="*/ 0 w 932"/>
                <a:gd name="T1" fmla="*/ 0 h 414"/>
                <a:gd name="T2" fmla="*/ 374 w 932"/>
                <a:gd name="T3" fmla="*/ 414 h 414"/>
                <a:gd name="T4" fmla="*/ 932 w 932"/>
                <a:gd name="T5" fmla="*/ 30 h 414"/>
                <a:gd name="T6" fmla="*/ 0 w 932"/>
                <a:gd name="T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414">
                  <a:moveTo>
                    <a:pt x="0" y="0"/>
                  </a:moveTo>
                  <a:lnTo>
                    <a:pt x="374" y="414"/>
                  </a:lnTo>
                  <a:lnTo>
                    <a:pt x="932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5"/>
            <p:cNvSpPr>
              <a:spLocks/>
            </p:cNvSpPr>
            <p:nvPr/>
          </p:nvSpPr>
          <p:spPr bwMode="auto">
            <a:xfrm>
              <a:off x="3886" y="731"/>
              <a:ext cx="932" cy="548"/>
            </a:xfrm>
            <a:custGeom>
              <a:avLst/>
              <a:gdLst>
                <a:gd name="T0" fmla="*/ 476 w 932"/>
                <a:gd name="T1" fmla="*/ 0 h 548"/>
                <a:gd name="T2" fmla="*/ 0 w 932"/>
                <a:gd name="T3" fmla="*/ 518 h 548"/>
                <a:gd name="T4" fmla="*/ 932 w 932"/>
                <a:gd name="T5" fmla="*/ 548 h 548"/>
                <a:gd name="T6" fmla="*/ 476 w 932"/>
                <a:gd name="T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2" h="548">
                  <a:moveTo>
                    <a:pt x="476" y="0"/>
                  </a:moveTo>
                  <a:lnTo>
                    <a:pt x="0" y="518"/>
                  </a:lnTo>
                  <a:lnTo>
                    <a:pt x="932" y="548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6"/>
            <p:cNvSpPr>
              <a:spLocks/>
            </p:cNvSpPr>
            <p:nvPr/>
          </p:nvSpPr>
          <p:spPr bwMode="auto">
            <a:xfrm>
              <a:off x="4260" y="1279"/>
              <a:ext cx="696" cy="1035"/>
            </a:xfrm>
            <a:custGeom>
              <a:avLst/>
              <a:gdLst>
                <a:gd name="T0" fmla="*/ 558 w 696"/>
                <a:gd name="T1" fmla="*/ 0 h 1035"/>
                <a:gd name="T2" fmla="*/ 0 w 696"/>
                <a:gd name="T3" fmla="*/ 384 h 1035"/>
                <a:gd name="T4" fmla="*/ 696 w 696"/>
                <a:gd name="T5" fmla="*/ 1035 h 1035"/>
                <a:gd name="T6" fmla="*/ 558 w 696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6" h="1035">
                  <a:moveTo>
                    <a:pt x="558" y="0"/>
                  </a:moveTo>
                  <a:lnTo>
                    <a:pt x="0" y="384"/>
                  </a:lnTo>
                  <a:lnTo>
                    <a:pt x="696" y="1035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C3C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7"/>
            <p:cNvSpPr>
              <a:spLocks/>
            </p:cNvSpPr>
            <p:nvPr/>
          </p:nvSpPr>
          <p:spPr bwMode="auto">
            <a:xfrm>
              <a:off x="4014" y="1663"/>
              <a:ext cx="942" cy="651"/>
            </a:xfrm>
            <a:custGeom>
              <a:avLst/>
              <a:gdLst>
                <a:gd name="T0" fmla="*/ 246 w 942"/>
                <a:gd name="T1" fmla="*/ 0 h 651"/>
                <a:gd name="T2" fmla="*/ 0 w 942"/>
                <a:gd name="T3" fmla="*/ 584 h 651"/>
                <a:gd name="T4" fmla="*/ 942 w 942"/>
                <a:gd name="T5" fmla="*/ 651 h 651"/>
                <a:gd name="T6" fmla="*/ 246 w 942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651">
                  <a:moveTo>
                    <a:pt x="246" y="0"/>
                  </a:moveTo>
                  <a:lnTo>
                    <a:pt x="0" y="584"/>
                  </a:lnTo>
                  <a:lnTo>
                    <a:pt x="942" y="651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8"/>
            <p:cNvSpPr>
              <a:spLocks/>
            </p:cNvSpPr>
            <p:nvPr/>
          </p:nvSpPr>
          <p:spPr bwMode="auto">
            <a:xfrm>
              <a:off x="4014" y="2247"/>
              <a:ext cx="942" cy="723"/>
            </a:xfrm>
            <a:custGeom>
              <a:avLst/>
              <a:gdLst>
                <a:gd name="T0" fmla="*/ 0 w 942"/>
                <a:gd name="T1" fmla="*/ 0 h 723"/>
                <a:gd name="T2" fmla="*/ 420 w 942"/>
                <a:gd name="T3" fmla="*/ 723 h 723"/>
                <a:gd name="T4" fmla="*/ 942 w 942"/>
                <a:gd name="T5" fmla="*/ 67 h 723"/>
                <a:gd name="T6" fmla="*/ 0 w 942"/>
                <a:gd name="T7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2" h="723">
                  <a:moveTo>
                    <a:pt x="0" y="0"/>
                  </a:moveTo>
                  <a:lnTo>
                    <a:pt x="420" y="723"/>
                  </a:lnTo>
                  <a:lnTo>
                    <a:pt x="942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C1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9"/>
            <p:cNvSpPr>
              <a:spLocks/>
            </p:cNvSpPr>
            <p:nvPr/>
          </p:nvSpPr>
          <p:spPr bwMode="auto">
            <a:xfrm>
              <a:off x="4434" y="2314"/>
              <a:ext cx="604" cy="1060"/>
            </a:xfrm>
            <a:custGeom>
              <a:avLst/>
              <a:gdLst>
                <a:gd name="T0" fmla="*/ 522 w 604"/>
                <a:gd name="T1" fmla="*/ 0 h 1060"/>
                <a:gd name="T2" fmla="*/ 0 w 604"/>
                <a:gd name="T3" fmla="*/ 656 h 1060"/>
                <a:gd name="T4" fmla="*/ 604 w 604"/>
                <a:gd name="T5" fmla="*/ 1060 h 1060"/>
                <a:gd name="T6" fmla="*/ 522 w 604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4" h="1060">
                  <a:moveTo>
                    <a:pt x="522" y="0"/>
                  </a:moveTo>
                  <a:lnTo>
                    <a:pt x="0" y="656"/>
                  </a:lnTo>
                  <a:lnTo>
                    <a:pt x="604" y="1060"/>
                  </a:lnTo>
                  <a:lnTo>
                    <a:pt x="522" y="0"/>
                  </a:lnTo>
                  <a:close/>
                </a:path>
              </a:pathLst>
            </a:custGeom>
            <a:solidFill>
              <a:srgbClr val="C7C7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90"/>
            <p:cNvSpPr>
              <a:spLocks/>
            </p:cNvSpPr>
            <p:nvPr/>
          </p:nvSpPr>
          <p:spPr bwMode="auto">
            <a:xfrm>
              <a:off x="4168" y="2970"/>
              <a:ext cx="870" cy="599"/>
            </a:xfrm>
            <a:custGeom>
              <a:avLst/>
              <a:gdLst>
                <a:gd name="T0" fmla="*/ 266 w 870"/>
                <a:gd name="T1" fmla="*/ 0 h 599"/>
                <a:gd name="T2" fmla="*/ 0 w 870"/>
                <a:gd name="T3" fmla="*/ 599 h 599"/>
                <a:gd name="T4" fmla="*/ 870 w 870"/>
                <a:gd name="T5" fmla="*/ 404 h 599"/>
                <a:gd name="T6" fmla="*/ 266 w 870"/>
                <a:gd name="T7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0" h="599">
                  <a:moveTo>
                    <a:pt x="266" y="0"/>
                  </a:moveTo>
                  <a:lnTo>
                    <a:pt x="0" y="599"/>
                  </a:lnTo>
                  <a:lnTo>
                    <a:pt x="870" y="404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91"/>
            <p:cNvSpPr>
              <a:spLocks/>
            </p:cNvSpPr>
            <p:nvPr/>
          </p:nvSpPr>
          <p:spPr bwMode="auto">
            <a:xfrm>
              <a:off x="4168" y="3569"/>
              <a:ext cx="911" cy="558"/>
            </a:xfrm>
            <a:custGeom>
              <a:avLst/>
              <a:gdLst>
                <a:gd name="T0" fmla="*/ 0 w 911"/>
                <a:gd name="T1" fmla="*/ 0 h 558"/>
                <a:gd name="T2" fmla="*/ 25 w 911"/>
                <a:gd name="T3" fmla="*/ 558 h 558"/>
                <a:gd name="T4" fmla="*/ 911 w 911"/>
                <a:gd name="T5" fmla="*/ 400 h 558"/>
                <a:gd name="T6" fmla="*/ 0 w 911"/>
                <a:gd name="T7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58">
                  <a:moveTo>
                    <a:pt x="0" y="0"/>
                  </a:moveTo>
                  <a:lnTo>
                    <a:pt x="25" y="558"/>
                  </a:lnTo>
                  <a:lnTo>
                    <a:pt x="911" y="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92"/>
            <p:cNvSpPr>
              <a:spLocks/>
            </p:cNvSpPr>
            <p:nvPr/>
          </p:nvSpPr>
          <p:spPr bwMode="auto">
            <a:xfrm>
              <a:off x="4168" y="3374"/>
              <a:ext cx="911" cy="595"/>
            </a:xfrm>
            <a:custGeom>
              <a:avLst/>
              <a:gdLst>
                <a:gd name="T0" fmla="*/ 870 w 911"/>
                <a:gd name="T1" fmla="*/ 0 h 595"/>
                <a:gd name="T2" fmla="*/ 0 w 911"/>
                <a:gd name="T3" fmla="*/ 195 h 595"/>
                <a:gd name="T4" fmla="*/ 911 w 911"/>
                <a:gd name="T5" fmla="*/ 595 h 595"/>
                <a:gd name="T6" fmla="*/ 870 w 911"/>
                <a:gd name="T7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1" h="595">
                  <a:moveTo>
                    <a:pt x="870" y="0"/>
                  </a:moveTo>
                  <a:lnTo>
                    <a:pt x="0" y="195"/>
                  </a:lnTo>
                  <a:lnTo>
                    <a:pt x="911" y="595"/>
                  </a:lnTo>
                  <a:lnTo>
                    <a:pt x="870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3"/>
            <p:cNvSpPr>
              <a:spLocks/>
            </p:cNvSpPr>
            <p:nvPr/>
          </p:nvSpPr>
          <p:spPr bwMode="auto">
            <a:xfrm>
              <a:off x="3968" y="101"/>
              <a:ext cx="1464" cy="630"/>
            </a:xfrm>
            <a:custGeom>
              <a:avLst/>
              <a:gdLst>
                <a:gd name="T0" fmla="*/ 0 w 1464"/>
                <a:gd name="T1" fmla="*/ 0 h 630"/>
                <a:gd name="T2" fmla="*/ 394 w 1464"/>
                <a:gd name="T3" fmla="*/ 630 h 630"/>
                <a:gd name="T4" fmla="*/ 1464 w 1464"/>
                <a:gd name="T5" fmla="*/ 10 h 630"/>
                <a:gd name="T6" fmla="*/ 0 w 1464"/>
                <a:gd name="T7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4" h="630">
                  <a:moveTo>
                    <a:pt x="0" y="0"/>
                  </a:moveTo>
                  <a:lnTo>
                    <a:pt x="394" y="630"/>
                  </a:lnTo>
                  <a:lnTo>
                    <a:pt x="1464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94"/>
            <p:cNvSpPr>
              <a:spLocks/>
            </p:cNvSpPr>
            <p:nvPr/>
          </p:nvSpPr>
          <p:spPr bwMode="auto">
            <a:xfrm>
              <a:off x="4362" y="111"/>
              <a:ext cx="1070" cy="1168"/>
            </a:xfrm>
            <a:custGeom>
              <a:avLst/>
              <a:gdLst>
                <a:gd name="T0" fmla="*/ 0 w 1070"/>
                <a:gd name="T1" fmla="*/ 620 h 1168"/>
                <a:gd name="T2" fmla="*/ 456 w 1070"/>
                <a:gd name="T3" fmla="*/ 1168 h 1168"/>
                <a:gd name="T4" fmla="*/ 1070 w 1070"/>
                <a:gd name="T5" fmla="*/ 0 h 1168"/>
                <a:gd name="T6" fmla="*/ 0 w 1070"/>
                <a:gd name="T7" fmla="*/ 62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168">
                  <a:moveTo>
                    <a:pt x="0" y="620"/>
                  </a:moveTo>
                  <a:lnTo>
                    <a:pt x="456" y="1168"/>
                  </a:lnTo>
                  <a:lnTo>
                    <a:pt x="1070" y="0"/>
                  </a:lnTo>
                  <a:lnTo>
                    <a:pt x="0" y="62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95"/>
            <p:cNvSpPr>
              <a:spLocks/>
            </p:cNvSpPr>
            <p:nvPr/>
          </p:nvSpPr>
          <p:spPr bwMode="auto">
            <a:xfrm>
              <a:off x="4818" y="1279"/>
              <a:ext cx="635" cy="1035"/>
            </a:xfrm>
            <a:custGeom>
              <a:avLst/>
              <a:gdLst>
                <a:gd name="T0" fmla="*/ 0 w 635"/>
                <a:gd name="T1" fmla="*/ 0 h 1035"/>
                <a:gd name="T2" fmla="*/ 138 w 635"/>
                <a:gd name="T3" fmla="*/ 1035 h 1035"/>
                <a:gd name="T4" fmla="*/ 635 w 635"/>
                <a:gd name="T5" fmla="*/ 200 h 1035"/>
                <a:gd name="T6" fmla="*/ 0 w 635"/>
                <a:gd name="T7" fmla="*/ 0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1035">
                  <a:moveTo>
                    <a:pt x="0" y="0"/>
                  </a:moveTo>
                  <a:lnTo>
                    <a:pt x="138" y="1035"/>
                  </a:lnTo>
                  <a:lnTo>
                    <a:pt x="635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96"/>
            <p:cNvSpPr>
              <a:spLocks/>
            </p:cNvSpPr>
            <p:nvPr/>
          </p:nvSpPr>
          <p:spPr bwMode="auto">
            <a:xfrm>
              <a:off x="4956" y="1479"/>
              <a:ext cx="517" cy="835"/>
            </a:xfrm>
            <a:custGeom>
              <a:avLst/>
              <a:gdLst>
                <a:gd name="T0" fmla="*/ 497 w 517"/>
                <a:gd name="T1" fmla="*/ 0 h 835"/>
                <a:gd name="T2" fmla="*/ 0 w 517"/>
                <a:gd name="T3" fmla="*/ 835 h 835"/>
                <a:gd name="T4" fmla="*/ 517 w 517"/>
                <a:gd name="T5" fmla="*/ 599 h 835"/>
                <a:gd name="T6" fmla="*/ 497 w 517"/>
                <a:gd name="T7" fmla="*/ 0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" h="835">
                  <a:moveTo>
                    <a:pt x="497" y="0"/>
                  </a:moveTo>
                  <a:lnTo>
                    <a:pt x="0" y="835"/>
                  </a:lnTo>
                  <a:lnTo>
                    <a:pt x="517" y="599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97"/>
            <p:cNvSpPr>
              <a:spLocks/>
            </p:cNvSpPr>
            <p:nvPr/>
          </p:nvSpPr>
          <p:spPr bwMode="auto">
            <a:xfrm>
              <a:off x="4956" y="2314"/>
              <a:ext cx="615" cy="1060"/>
            </a:xfrm>
            <a:custGeom>
              <a:avLst/>
              <a:gdLst>
                <a:gd name="T0" fmla="*/ 0 w 615"/>
                <a:gd name="T1" fmla="*/ 0 h 1060"/>
                <a:gd name="T2" fmla="*/ 82 w 615"/>
                <a:gd name="T3" fmla="*/ 1060 h 1060"/>
                <a:gd name="T4" fmla="*/ 615 w 615"/>
                <a:gd name="T5" fmla="*/ 789 h 1060"/>
                <a:gd name="T6" fmla="*/ 0 w 61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60">
                  <a:moveTo>
                    <a:pt x="0" y="0"/>
                  </a:moveTo>
                  <a:lnTo>
                    <a:pt x="82" y="1060"/>
                  </a:lnTo>
                  <a:lnTo>
                    <a:pt x="615" y="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98"/>
            <p:cNvSpPr>
              <a:spLocks/>
            </p:cNvSpPr>
            <p:nvPr/>
          </p:nvSpPr>
          <p:spPr bwMode="auto">
            <a:xfrm>
              <a:off x="4956" y="2078"/>
              <a:ext cx="615" cy="1025"/>
            </a:xfrm>
            <a:custGeom>
              <a:avLst/>
              <a:gdLst>
                <a:gd name="T0" fmla="*/ 517 w 615"/>
                <a:gd name="T1" fmla="*/ 0 h 1025"/>
                <a:gd name="T2" fmla="*/ 0 w 615"/>
                <a:gd name="T3" fmla="*/ 236 h 1025"/>
                <a:gd name="T4" fmla="*/ 615 w 615"/>
                <a:gd name="T5" fmla="*/ 1025 h 1025"/>
                <a:gd name="T6" fmla="*/ 517 w 615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5" h="1025">
                  <a:moveTo>
                    <a:pt x="517" y="0"/>
                  </a:moveTo>
                  <a:lnTo>
                    <a:pt x="0" y="236"/>
                  </a:lnTo>
                  <a:lnTo>
                    <a:pt x="615" y="1025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99"/>
            <p:cNvSpPr>
              <a:spLocks/>
            </p:cNvSpPr>
            <p:nvPr/>
          </p:nvSpPr>
          <p:spPr bwMode="auto">
            <a:xfrm>
              <a:off x="5038" y="3103"/>
              <a:ext cx="533" cy="866"/>
            </a:xfrm>
            <a:custGeom>
              <a:avLst/>
              <a:gdLst>
                <a:gd name="T0" fmla="*/ 0 w 533"/>
                <a:gd name="T1" fmla="*/ 271 h 866"/>
                <a:gd name="T2" fmla="*/ 41 w 533"/>
                <a:gd name="T3" fmla="*/ 866 h 866"/>
                <a:gd name="T4" fmla="*/ 533 w 533"/>
                <a:gd name="T5" fmla="*/ 0 h 866"/>
                <a:gd name="T6" fmla="*/ 0 w 533"/>
                <a:gd name="T7" fmla="*/ 271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866">
                  <a:moveTo>
                    <a:pt x="0" y="271"/>
                  </a:moveTo>
                  <a:lnTo>
                    <a:pt x="41" y="866"/>
                  </a:lnTo>
                  <a:lnTo>
                    <a:pt x="533" y="0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00"/>
            <p:cNvSpPr>
              <a:spLocks/>
            </p:cNvSpPr>
            <p:nvPr/>
          </p:nvSpPr>
          <p:spPr bwMode="auto">
            <a:xfrm>
              <a:off x="4818" y="111"/>
              <a:ext cx="855" cy="1168"/>
            </a:xfrm>
            <a:custGeom>
              <a:avLst/>
              <a:gdLst>
                <a:gd name="T0" fmla="*/ 614 w 855"/>
                <a:gd name="T1" fmla="*/ 0 h 1168"/>
                <a:gd name="T2" fmla="*/ 0 w 855"/>
                <a:gd name="T3" fmla="*/ 1168 h 1168"/>
                <a:gd name="T4" fmla="*/ 855 w 855"/>
                <a:gd name="T5" fmla="*/ 758 h 1168"/>
                <a:gd name="T6" fmla="*/ 614 w 855"/>
                <a:gd name="T7" fmla="*/ 0 h 1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1168">
                  <a:moveTo>
                    <a:pt x="614" y="0"/>
                  </a:moveTo>
                  <a:lnTo>
                    <a:pt x="0" y="1168"/>
                  </a:lnTo>
                  <a:lnTo>
                    <a:pt x="855" y="758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01"/>
            <p:cNvSpPr>
              <a:spLocks/>
            </p:cNvSpPr>
            <p:nvPr/>
          </p:nvSpPr>
          <p:spPr bwMode="auto">
            <a:xfrm>
              <a:off x="4818" y="869"/>
              <a:ext cx="855" cy="610"/>
            </a:xfrm>
            <a:custGeom>
              <a:avLst/>
              <a:gdLst>
                <a:gd name="T0" fmla="*/ 0 w 855"/>
                <a:gd name="T1" fmla="*/ 410 h 610"/>
                <a:gd name="T2" fmla="*/ 635 w 855"/>
                <a:gd name="T3" fmla="*/ 610 h 610"/>
                <a:gd name="T4" fmla="*/ 855 w 855"/>
                <a:gd name="T5" fmla="*/ 0 h 610"/>
                <a:gd name="T6" fmla="*/ 0 w 855"/>
                <a:gd name="T7" fmla="*/ 41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5" h="610">
                  <a:moveTo>
                    <a:pt x="0" y="410"/>
                  </a:moveTo>
                  <a:lnTo>
                    <a:pt x="635" y="610"/>
                  </a:lnTo>
                  <a:lnTo>
                    <a:pt x="855" y="0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02"/>
            <p:cNvSpPr>
              <a:spLocks/>
            </p:cNvSpPr>
            <p:nvPr/>
          </p:nvSpPr>
          <p:spPr bwMode="auto">
            <a:xfrm>
              <a:off x="3645" y="4127"/>
              <a:ext cx="2386" cy="180"/>
            </a:xfrm>
            <a:custGeom>
              <a:avLst/>
              <a:gdLst>
                <a:gd name="T0" fmla="*/ 548 w 2386"/>
                <a:gd name="T1" fmla="*/ 0 h 180"/>
                <a:gd name="T2" fmla="*/ 0 w 2386"/>
                <a:gd name="T3" fmla="*/ 180 h 180"/>
                <a:gd name="T4" fmla="*/ 2386 w 2386"/>
                <a:gd name="T5" fmla="*/ 169 h 180"/>
                <a:gd name="T6" fmla="*/ 548 w 2386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6" h="180">
                  <a:moveTo>
                    <a:pt x="548" y="0"/>
                  </a:moveTo>
                  <a:lnTo>
                    <a:pt x="0" y="180"/>
                  </a:lnTo>
                  <a:lnTo>
                    <a:pt x="2386" y="169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03"/>
            <p:cNvSpPr>
              <a:spLocks/>
            </p:cNvSpPr>
            <p:nvPr/>
          </p:nvSpPr>
          <p:spPr bwMode="auto">
            <a:xfrm>
              <a:off x="4193" y="3969"/>
              <a:ext cx="1838" cy="327"/>
            </a:xfrm>
            <a:custGeom>
              <a:avLst/>
              <a:gdLst>
                <a:gd name="T0" fmla="*/ 886 w 1838"/>
                <a:gd name="T1" fmla="*/ 0 h 327"/>
                <a:gd name="T2" fmla="*/ 0 w 1838"/>
                <a:gd name="T3" fmla="*/ 158 h 327"/>
                <a:gd name="T4" fmla="*/ 1838 w 1838"/>
                <a:gd name="T5" fmla="*/ 327 h 327"/>
                <a:gd name="T6" fmla="*/ 886 w 1838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8" h="327">
                  <a:moveTo>
                    <a:pt x="886" y="0"/>
                  </a:moveTo>
                  <a:lnTo>
                    <a:pt x="0" y="158"/>
                  </a:lnTo>
                  <a:lnTo>
                    <a:pt x="1838" y="327"/>
                  </a:lnTo>
                  <a:lnTo>
                    <a:pt x="886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04"/>
            <p:cNvSpPr>
              <a:spLocks/>
            </p:cNvSpPr>
            <p:nvPr/>
          </p:nvSpPr>
          <p:spPr bwMode="auto">
            <a:xfrm>
              <a:off x="5453" y="1479"/>
              <a:ext cx="655" cy="666"/>
            </a:xfrm>
            <a:custGeom>
              <a:avLst/>
              <a:gdLst>
                <a:gd name="T0" fmla="*/ 0 w 655"/>
                <a:gd name="T1" fmla="*/ 0 h 666"/>
                <a:gd name="T2" fmla="*/ 20 w 655"/>
                <a:gd name="T3" fmla="*/ 599 h 666"/>
                <a:gd name="T4" fmla="*/ 655 w 655"/>
                <a:gd name="T5" fmla="*/ 666 h 666"/>
                <a:gd name="T6" fmla="*/ 0 w 655"/>
                <a:gd name="T7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5" h="666">
                  <a:moveTo>
                    <a:pt x="0" y="0"/>
                  </a:moveTo>
                  <a:lnTo>
                    <a:pt x="20" y="599"/>
                  </a:lnTo>
                  <a:lnTo>
                    <a:pt x="655" y="6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F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05"/>
            <p:cNvSpPr>
              <a:spLocks/>
            </p:cNvSpPr>
            <p:nvPr/>
          </p:nvSpPr>
          <p:spPr bwMode="auto">
            <a:xfrm>
              <a:off x="5473" y="2078"/>
              <a:ext cx="748" cy="1025"/>
            </a:xfrm>
            <a:custGeom>
              <a:avLst/>
              <a:gdLst>
                <a:gd name="T0" fmla="*/ 0 w 748"/>
                <a:gd name="T1" fmla="*/ 0 h 1025"/>
                <a:gd name="T2" fmla="*/ 98 w 748"/>
                <a:gd name="T3" fmla="*/ 1025 h 1025"/>
                <a:gd name="T4" fmla="*/ 748 w 748"/>
                <a:gd name="T5" fmla="*/ 636 h 1025"/>
                <a:gd name="T6" fmla="*/ 0 w 748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1025">
                  <a:moveTo>
                    <a:pt x="0" y="0"/>
                  </a:moveTo>
                  <a:lnTo>
                    <a:pt x="98" y="1025"/>
                  </a:lnTo>
                  <a:lnTo>
                    <a:pt x="748" y="6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06"/>
            <p:cNvSpPr>
              <a:spLocks/>
            </p:cNvSpPr>
            <p:nvPr/>
          </p:nvSpPr>
          <p:spPr bwMode="auto">
            <a:xfrm>
              <a:off x="5473" y="2078"/>
              <a:ext cx="748" cy="636"/>
            </a:xfrm>
            <a:custGeom>
              <a:avLst/>
              <a:gdLst>
                <a:gd name="T0" fmla="*/ 635 w 748"/>
                <a:gd name="T1" fmla="*/ 67 h 636"/>
                <a:gd name="T2" fmla="*/ 0 w 748"/>
                <a:gd name="T3" fmla="*/ 0 h 636"/>
                <a:gd name="T4" fmla="*/ 748 w 748"/>
                <a:gd name="T5" fmla="*/ 636 h 636"/>
                <a:gd name="T6" fmla="*/ 635 w 748"/>
                <a:gd name="T7" fmla="*/ 67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8" h="636">
                  <a:moveTo>
                    <a:pt x="635" y="67"/>
                  </a:moveTo>
                  <a:lnTo>
                    <a:pt x="0" y="0"/>
                  </a:lnTo>
                  <a:lnTo>
                    <a:pt x="748" y="636"/>
                  </a:lnTo>
                  <a:lnTo>
                    <a:pt x="635" y="67"/>
                  </a:lnTo>
                  <a:close/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07"/>
            <p:cNvSpPr>
              <a:spLocks/>
            </p:cNvSpPr>
            <p:nvPr/>
          </p:nvSpPr>
          <p:spPr bwMode="auto">
            <a:xfrm>
              <a:off x="5079" y="3103"/>
              <a:ext cx="1167" cy="866"/>
            </a:xfrm>
            <a:custGeom>
              <a:avLst/>
              <a:gdLst>
                <a:gd name="T0" fmla="*/ 492 w 1167"/>
                <a:gd name="T1" fmla="*/ 0 h 866"/>
                <a:gd name="T2" fmla="*/ 0 w 1167"/>
                <a:gd name="T3" fmla="*/ 866 h 866"/>
                <a:gd name="T4" fmla="*/ 1167 w 1167"/>
                <a:gd name="T5" fmla="*/ 574 h 866"/>
                <a:gd name="T6" fmla="*/ 492 w 1167"/>
                <a:gd name="T7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866">
                  <a:moveTo>
                    <a:pt x="492" y="0"/>
                  </a:moveTo>
                  <a:lnTo>
                    <a:pt x="0" y="866"/>
                  </a:lnTo>
                  <a:lnTo>
                    <a:pt x="1167" y="574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8"/>
            <p:cNvSpPr>
              <a:spLocks/>
            </p:cNvSpPr>
            <p:nvPr/>
          </p:nvSpPr>
          <p:spPr bwMode="auto">
            <a:xfrm>
              <a:off x="5079" y="3677"/>
              <a:ext cx="1167" cy="619"/>
            </a:xfrm>
            <a:custGeom>
              <a:avLst/>
              <a:gdLst>
                <a:gd name="T0" fmla="*/ 0 w 1167"/>
                <a:gd name="T1" fmla="*/ 292 h 619"/>
                <a:gd name="T2" fmla="*/ 952 w 1167"/>
                <a:gd name="T3" fmla="*/ 619 h 619"/>
                <a:gd name="T4" fmla="*/ 1167 w 1167"/>
                <a:gd name="T5" fmla="*/ 0 h 619"/>
                <a:gd name="T6" fmla="*/ 0 w 1167"/>
                <a:gd name="T7" fmla="*/ 292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67" h="619">
                  <a:moveTo>
                    <a:pt x="0" y="292"/>
                  </a:moveTo>
                  <a:lnTo>
                    <a:pt x="952" y="619"/>
                  </a:lnTo>
                  <a:lnTo>
                    <a:pt x="1167" y="0"/>
                  </a:lnTo>
                  <a:lnTo>
                    <a:pt x="0" y="292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09"/>
            <p:cNvSpPr>
              <a:spLocks/>
            </p:cNvSpPr>
            <p:nvPr/>
          </p:nvSpPr>
          <p:spPr bwMode="auto">
            <a:xfrm>
              <a:off x="5571" y="2714"/>
              <a:ext cx="865" cy="747"/>
            </a:xfrm>
            <a:custGeom>
              <a:avLst/>
              <a:gdLst>
                <a:gd name="T0" fmla="*/ 650 w 865"/>
                <a:gd name="T1" fmla="*/ 0 h 747"/>
                <a:gd name="T2" fmla="*/ 0 w 865"/>
                <a:gd name="T3" fmla="*/ 389 h 747"/>
                <a:gd name="T4" fmla="*/ 865 w 865"/>
                <a:gd name="T5" fmla="*/ 747 h 747"/>
                <a:gd name="T6" fmla="*/ 650 w 865"/>
                <a:gd name="T7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747">
                  <a:moveTo>
                    <a:pt x="650" y="0"/>
                  </a:moveTo>
                  <a:lnTo>
                    <a:pt x="0" y="389"/>
                  </a:lnTo>
                  <a:lnTo>
                    <a:pt x="865" y="747"/>
                  </a:lnTo>
                  <a:lnTo>
                    <a:pt x="650" y="0"/>
                  </a:lnTo>
                  <a:close/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10"/>
            <p:cNvSpPr>
              <a:spLocks/>
            </p:cNvSpPr>
            <p:nvPr/>
          </p:nvSpPr>
          <p:spPr bwMode="auto">
            <a:xfrm>
              <a:off x="5571" y="3103"/>
              <a:ext cx="865" cy="574"/>
            </a:xfrm>
            <a:custGeom>
              <a:avLst/>
              <a:gdLst>
                <a:gd name="T0" fmla="*/ 0 w 865"/>
                <a:gd name="T1" fmla="*/ 0 h 574"/>
                <a:gd name="T2" fmla="*/ 675 w 865"/>
                <a:gd name="T3" fmla="*/ 574 h 574"/>
                <a:gd name="T4" fmla="*/ 865 w 865"/>
                <a:gd name="T5" fmla="*/ 358 h 574"/>
                <a:gd name="T6" fmla="*/ 0 w 865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5" h="574">
                  <a:moveTo>
                    <a:pt x="0" y="0"/>
                  </a:moveTo>
                  <a:lnTo>
                    <a:pt x="675" y="574"/>
                  </a:lnTo>
                  <a:lnTo>
                    <a:pt x="865" y="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11"/>
            <p:cNvSpPr>
              <a:spLocks/>
            </p:cNvSpPr>
            <p:nvPr/>
          </p:nvSpPr>
          <p:spPr bwMode="auto">
            <a:xfrm>
              <a:off x="5453" y="869"/>
              <a:ext cx="1147" cy="610"/>
            </a:xfrm>
            <a:custGeom>
              <a:avLst/>
              <a:gdLst>
                <a:gd name="T0" fmla="*/ 220 w 1147"/>
                <a:gd name="T1" fmla="*/ 0 h 610"/>
                <a:gd name="T2" fmla="*/ 0 w 1147"/>
                <a:gd name="T3" fmla="*/ 610 h 610"/>
                <a:gd name="T4" fmla="*/ 1147 w 1147"/>
                <a:gd name="T5" fmla="*/ 303 h 610"/>
                <a:gd name="T6" fmla="*/ 220 w 1147"/>
                <a:gd name="T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610">
                  <a:moveTo>
                    <a:pt x="220" y="0"/>
                  </a:moveTo>
                  <a:lnTo>
                    <a:pt x="0" y="610"/>
                  </a:lnTo>
                  <a:lnTo>
                    <a:pt x="1147" y="303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12"/>
            <p:cNvSpPr>
              <a:spLocks/>
            </p:cNvSpPr>
            <p:nvPr/>
          </p:nvSpPr>
          <p:spPr bwMode="auto">
            <a:xfrm>
              <a:off x="5453" y="1172"/>
              <a:ext cx="1147" cy="973"/>
            </a:xfrm>
            <a:custGeom>
              <a:avLst/>
              <a:gdLst>
                <a:gd name="T0" fmla="*/ 0 w 1147"/>
                <a:gd name="T1" fmla="*/ 307 h 973"/>
                <a:gd name="T2" fmla="*/ 655 w 1147"/>
                <a:gd name="T3" fmla="*/ 973 h 973"/>
                <a:gd name="T4" fmla="*/ 1147 w 1147"/>
                <a:gd name="T5" fmla="*/ 0 h 973"/>
                <a:gd name="T6" fmla="*/ 0 w 1147"/>
                <a:gd name="T7" fmla="*/ 307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7" h="973">
                  <a:moveTo>
                    <a:pt x="0" y="307"/>
                  </a:moveTo>
                  <a:lnTo>
                    <a:pt x="655" y="973"/>
                  </a:lnTo>
                  <a:lnTo>
                    <a:pt x="1147" y="0"/>
                  </a:lnTo>
                  <a:lnTo>
                    <a:pt x="0" y="307"/>
                  </a:lnTo>
                  <a:close/>
                </a:path>
              </a:pathLst>
            </a:custGeom>
            <a:solidFill>
              <a:srgbClr val="D4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13"/>
            <p:cNvSpPr>
              <a:spLocks/>
            </p:cNvSpPr>
            <p:nvPr/>
          </p:nvSpPr>
          <p:spPr bwMode="auto">
            <a:xfrm>
              <a:off x="6108" y="1935"/>
              <a:ext cx="522" cy="779"/>
            </a:xfrm>
            <a:custGeom>
              <a:avLst/>
              <a:gdLst>
                <a:gd name="T0" fmla="*/ 0 w 522"/>
                <a:gd name="T1" fmla="*/ 210 h 779"/>
                <a:gd name="T2" fmla="*/ 113 w 522"/>
                <a:gd name="T3" fmla="*/ 779 h 779"/>
                <a:gd name="T4" fmla="*/ 522 w 522"/>
                <a:gd name="T5" fmla="*/ 0 h 779"/>
                <a:gd name="T6" fmla="*/ 0 w 522"/>
                <a:gd name="T7" fmla="*/ 21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779">
                  <a:moveTo>
                    <a:pt x="0" y="210"/>
                  </a:moveTo>
                  <a:lnTo>
                    <a:pt x="113" y="779"/>
                  </a:lnTo>
                  <a:lnTo>
                    <a:pt x="522" y="0"/>
                  </a:lnTo>
                  <a:lnTo>
                    <a:pt x="0" y="21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14"/>
            <p:cNvSpPr>
              <a:spLocks/>
            </p:cNvSpPr>
            <p:nvPr/>
          </p:nvSpPr>
          <p:spPr bwMode="auto">
            <a:xfrm>
              <a:off x="6108" y="1172"/>
              <a:ext cx="522" cy="973"/>
            </a:xfrm>
            <a:custGeom>
              <a:avLst/>
              <a:gdLst>
                <a:gd name="T0" fmla="*/ 492 w 522"/>
                <a:gd name="T1" fmla="*/ 0 h 973"/>
                <a:gd name="T2" fmla="*/ 0 w 522"/>
                <a:gd name="T3" fmla="*/ 973 h 973"/>
                <a:gd name="T4" fmla="*/ 522 w 522"/>
                <a:gd name="T5" fmla="*/ 763 h 973"/>
                <a:gd name="T6" fmla="*/ 492 w 522"/>
                <a:gd name="T7" fmla="*/ 0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2" h="973">
                  <a:moveTo>
                    <a:pt x="492" y="0"/>
                  </a:moveTo>
                  <a:lnTo>
                    <a:pt x="0" y="973"/>
                  </a:lnTo>
                  <a:lnTo>
                    <a:pt x="522" y="763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D7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15"/>
            <p:cNvSpPr>
              <a:spLocks/>
            </p:cNvSpPr>
            <p:nvPr/>
          </p:nvSpPr>
          <p:spPr bwMode="auto">
            <a:xfrm>
              <a:off x="5432" y="111"/>
              <a:ext cx="1285" cy="758"/>
            </a:xfrm>
            <a:custGeom>
              <a:avLst/>
              <a:gdLst>
                <a:gd name="T0" fmla="*/ 0 w 1285"/>
                <a:gd name="T1" fmla="*/ 0 h 758"/>
                <a:gd name="T2" fmla="*/ 241 w 1285"/>
                <a:gd name="T3" fmla="*/ 758 h 758"/>
                <a:gd name="T4" fmla="*/ 1285 w 1285"/>
                <a:gd name="T5" fmla="*/ 205 h 758"/>
                <a:gd name="T6" fmla="*/ 0 w 1285"/>
                <a:gd name="T7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5" h="758">
                  <a:moveTo>
                    <a:pt x="0" y="0"/>
                  </a:moveTo>
                  <a:lnTo>
                    <a:pt x="241" y="758"/>
                  </a:lnTo>
                  <a:lnTo>
                    <a:pt x="1285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16"/>
            <p:cNvSpPr>
              <a:spLocks/>
            </p:cNvSpPr>
            <p:nvPr/>
          </p:nvSpPr>
          <p:spPr bwMode="auto">
            <a:xfrm>
              <a:off x="5673" y="316"/>
              <a:ext cx="1044" cy="856"/>
            </a:xfrm>
            <a:custGeom>
              <a:avLst/>
              <a:gdLst>
                <a:gd name="T0" fmla="*/ 0 w 1044"/>
                <a:gd name="T1" fmla="*/ 553 h 856"/>
                <a:gd name="T2" fmla="*/ 927 w 1044"/>
                <a:gd name="T3" fmla="*/ 856 h 856"/>
                <a:gd name="T4" fmla="*/ 1044 w 1044"/>
                <a:gd name="T5" fmla="*/ 0 h 856"/>
                <a:gd name="T6" fmla="*/ 0 w 1044"/>
                <a:gd name="T7" fmla="*/ 553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4" h="856">
                  <a:moveTo>
                    <a:pt x="0" y="553"/>
                  </a:moveTo>
                  <a:lnTo>
                    <a:pt x="927" y="856"/>
                  </a:lnTo>
                  <a:lnTo>
                    <a:pt x="1044" y="0"/>
                  </a:lnTo>
                  <a:lnTo>
                    <a:pt x="0" y="553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17"/>
            <p:cNvSpPr>
              <a:spLocks/>
            </p:cNvSpPr>
            <p:nvPr/>
          </p:nvSpPr>
          <p:spPr bwMode="auto">
            <a:xfrm>
              <a:off x="6031" y="3677"/>
              <a:ext cx="861" cy="619"/>
            </a:xfrm>
            <a:custGeom>
              <a:avLst/>
              <a:gdLst>
                <a:gd name="T0" fmla="*/ 215 w 861"/>
                <a:gd name="T1" fmla="*/ 0 h 619"/>
                <a:gd name="T2" fmla="*/ 0 w 861"/>
                <a:gd name="T3" fmla="*/ 619 h 619"/>
                <a:gd name="T4" fmla="*/ 861 w 861"/>
                <a:gd name="T5" fmla="*/ 374 h 619"/>
                <a:gd name="T6" fmla="*/ 215 w 861"/>
                <a:gd name="T7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1" h="619">
                  <a:moveTo>
                    <a:pt x="215" y="0"/>
                  </a:moveTo>
                  <a:lnTo>
                    <a:pt x="0" y="619"/>
                  </a:lnTo>
                  <a:lnTo>
                    <a:pt x="861" y="374"/>
                  </a:lnTo>
                  <a:lnTo>
                    <a:pt x="215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18"/>
            <p:cNvSpPr>
              <a:spLocks/>
            </p:cNvSpPr>
            <p:nvPr/>
          </p:nvSpPr>
          <p:spPr bwMode="auto">
            <a:xfrm>
              <a:off x="6246" y="3461"/>
              <a:ext cx="646" cy="590"/>
            </a:xfrm>
            <a:custGeom>
              <a:avLst/>
              <a:gdLst>
                <a:gd name="T0" fmla="*/ 190 w 646"/>
                <a:gd name="T1" fmla="*/ 0 h 590"/>
                <a:gd name="T2" fmla="*/ 0 w 646"/>
                <a:gd name="T3" fmla="*/ 216 h 590"/>
                <a:gd name="T4" fmla="*/ 646 w 646"/>
                <a:gd name="T5" fmla="*/ 590 h 590"/>
                <a:gd name="T6" fmla="*/ 190 w 646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6" h="590">
                  <a:moveTo>
                    <a:pt x="190" y="0"/>
                  </a:moveTo>
                  <a:lnTo>
                    <a:pt x="0" y="216"/>
                  </a:lnTo>
                  <a:lnTo>
                    <a:pt x="646" y="59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DC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19"/>
            <p:cNvSpPr>
              <a:spLocks/>
            </p:cNvSpPr>
            <p:nvPr/>
          </p:nvSpPr>
          <p:spPr bwMode="auto">
            <a:xfrm>
              <a:off x="6600" y="316"/>
              <a:ext cx="399" cy="856"/>
            </a:xfrm>
            <a:custGeom>
              <a:avLst/>
              <a:gdLst>
                <a:gd name="T0" fmla="*/ 117 w 399"/>
                <a:gd name="T1" fmla="*/ 0 h 856"/>
                <a:gd name="T2" fmla="*/ 0 w 399"/>
                <a:gd name="T3" fmla="*/ 856 h 856"/>
                <a:gd name="T4" fmla="*/ 399 w 399"/>
                <a:gd name="T5" fmla="*/ 349 h 856"/>
                <a:gd name="T6" fmla="*/ 117 w 399"/>
                <a:gd name="T7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856">
                  <a:moveTo>
                    <a:pt x="117" y="0"/>
                  </a:moveTo>
                  <a:lnTo>
                    <a:pt x="0" y="856"/>
                  </a:lnTo>
                  <a:lnTo>
                    <a:pt x="399" y="349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20"/>
            <p:cNvSpPr>
              <a:spLocks/>
            </p:cNvSpPr>
            <p:nvPr/>
          </p:nvSpPr>
          <p:spPr bwMode="auto">
            <a:xfrm>
              <a:off x="6436" y="3461"/>
              <a:ext cx="630" cy="590"/>
            </a:xfrm>
            <a:custGeom>
              <a:avLst/>
              <a:gdLst>
                <a:gd name="T0" fmla="*/ 0 w 630"/>
                <a:gd name="T1" fmla="*/ 0 h 590"/>
                <a:gd name="T2" fmla="*/ 456 w 630"/>
                <a:gd name="T3" fmla="*/ 590 h 590"/>
                <a:gd name="T4" fmla="*/ 630 w 630"/>
                <a:gd name="T5" fmla="*/ 210 h 590"/>
                <a:gd name="T6" fmla="*/ 0 w 630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590">
                  <a:moveTo>
                    <a:pt x="0" y="0"/>
                  </a:moveTo>
                  <a:lnTo>
                    <a:pt x="456" y="590"/>
                  </a:lnTo>
                  <a:lnTo>
                    <a:pt x="630" y="2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21"/>
            <p:cNvSpPr>
              <a:spLocks/>
            </p:cNvSpPr>
            <p:nvPr/>
          </p:nvSpPr>
          <p:spPr bwMode="auto">
            <a:xfrm>
              <a:off x="6221" y="1935"/>
              <a:ext cx="916" cy="779"/>
            </a:xfrm>
            <a:custGeom>
              <a:avLst/>
              <a:gdLst>
                <a:gd name="T0" fmla="*/ 409 w 916"/>
                <a:gd name="T1" fmla="*/ 0 h 779"/>
                <a:gd name="T2" fmla="*/ 0 w 916"/>
                <a:gd name="T3" fmla="*/ 779 h 779"/>
                <a:gd name="T4" fmla="*/ 916 w 916"/>
                <a:gd name="T5" fmla="*/ 686 h 779"/>
                <a:gd name="T6" fmla="*/ 409 w 916"/>
                <a:gd name="T7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779">
                  <a:moveTo>
                    <a:pt x="409" y="0"/>
                  </a:moveTo>
                  <a:lnTo>
                    <a:pt x="0" y="779"/>
                  </a:lnTo>
                  <a:lnTo>
                    <a:pt x="916" y="686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22"/>
            <p:cNvSpPr>
              <a:spLocks/>
            </p:cNvSpPr>
            <p:nvPr/>
          </p:nvSpPr>
          <p:spPr bwMode="auto">
            <a:xfrm>
              <a:off x="6221" y="2621"/>
              <a:ext cx="916" cy="840"/>
            </a:xfrm>
            <a:custGeom>
              <a:avLst/>
              <a:gdLst>
                <a:gd name="T0" fmla="*/ 0 w 916"/>
                <a:gd name="T1" fmla="*/ 93 h 840"/>
                <a:gd name="T2" fmla="*/ 215 w 916"/>
                <a:gd name="T3" fmla="*/ 840 h 840"/>
                <a:gd name="T4" fmla="*/ 916 w 916"/>
                <a:gd name="T5" fmla="*/ 0 h 840"/>
                <a:gd name="T6" fmla="*/ 0 w 916"/>
                <a:gd name="T7" fmla="*/ 93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6" h="840">
                  <a:moveTo>
                    <a:pt x="0" y="93"/>
                  </a:moveTo>
                  <a:lnTo>
                    <a:pt x="215" y="840"/>
                  </a:lnTo>
                  <a:lnTo>
                    <a:pt x="916" y="0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23"/>
            <p:cNvSpPr>
              <a:spLocks/>
            </p:cNvSpPr>
            <p:nvPr/>
          </p:nvSpPr>
          <p:spPr bwMode="auto">
            <a:xfrm>
              <a:off x="6436" y="2621"/>
              <a:ext cx="701" cy="1050"/>
            </a:xfrm>
            <a:custGeom>
              <a:avLst/>
              <a:gdLst>
                <a:gd name="T0" fmla="*/ 0 w 701"/>
                <a:gd name="T1" fmla="*/ 840 h 1050"/>
                <a:gd name="T2" fmla="*/ 630 w 701"/>
                <a:gd name="T3" fmla="*/ 1050 h 1050"/>
                <a:gd name="T4" fmla="*/ 701 w 701"/>
                <a:gd name="T5" fmla="*/ 0 h 1050"/>
                <a:gd name="T6" fmla="*/ 0 w 701"/>
                <a:gd name="T7" fmla="*/ 84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1" h="1050">
                  <a:moveTo>
                    <a:pt x="0" y="840"/>
                  </a:moveTo>
                  <a:lnTo>
                    <a:pt x="630" y="1050"/>
                  </a:lnTo>
                  <a:lnTo>
                    <a:pt x="701" y="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124"/>
            <p:cNvSpPr>
              <a:spLocks/>
            </p:cNvSpPr>
            <p:nvPr/>
          </p:nvSpPr>
          <p:spPr bwMode="auto">
            <a:xfrm>
              <a:off x="6600" y="665"/>
              <a:ext cx="542" cy="507"/>
            </a:xfrm>
            <a:custGeom>
              <a:avLst/>
              <a:gdLst>
                <a:gd name="T0" fmla="*/ 399 w 542"/>
                <a:gd name="T1" fmla="*/ 0 h 507"/>
                <a:gd name="T2" fmla="*/ 0 w 542"/>
                <a:gd name="T3" fmla="*/ 507 h 507"/>
                <a:gd name="T4" fmla="*/ 542 w 542"/>
                <a:gd name="T5" fmla="*/ 271 h 507"/>
                <a:gd name="T6" fmla="*/ 399 w 542"/>
                <a:gd name="T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2" h="507">
                  <a:moveTo>
                    <a:pt x="399" y="0"/>
                  </a:moveTo>
                  <a:lnTo>
                    <a:pt x="0" y="507"/>
                  </a:lnTo>
                  <a:lnTo>
                    <a:pt x="542" y="271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25"/>
            <p:cNvSpPr>
              <a:spLocks/>
            </p:cNvSpPr>
            <p:nvPr/>
          </p:nvSpPr>
          <p:spPr bwMode="auto">
            <a:xfrm>
              <a:off x="6600" y="1172"/>
              <a:ext cx="665" cy="824"/>
            </a:xfrm>
            <a:custGeom>
              <a:avLst/>
              <a:gdLst>
                <a:gd name="T0" fmla="*/ 0 w 665"/>
                <a:gd name="T1" fmla="*/ 0 h 824"/>
                <a:gd name="T2" fmla="*/ 30 w 665"/>
                <a:gd name="T3" fmla="*/ 763 h 824"/>
                <a:gd name="T4" fmla="*/ 665 w 665"/>
                <a:gd name="T5" fmla="*/ 824 h 824"/>
                <a:gd name="T6" fmla="*/ 0 w 665"/>
                <a:gd name="T7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824">
                  <a:moveTo>
                    <a:pt x="0" y="0"/>
                  </a:moveTo>
                  <a:lnTo>
                    <a:pt x="30" y="763"/>
                  </a:lnTo>
                  <a:lnTo>
                    <a:pt x="665" y="8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26"/>
            <p:cNvSpPr>
              <a:spLocks/>
            </p:cNvSpPr>
            <p:nvPr/>
          </p:nvSpPr>
          <p:spPr bwMode="auto">
            <a:xfrm>
              <a:off x="6600" y="936"/>
              <a:ext cx="665" cy="1060"/>
            </a:xfrm>
            <a:custGeom>
              <a:avLst/>
              <a:gdLst>
                <a:gd name="T0" fmla="*/ 542 w 665"/>
                <a:gd name="T1" fmla="*/ 0 h 1060"/>
                <a:gd name="T2" fmla="*/ 0 w 665"/>
                <a:gd name="T3" fmla="*/ 236 h 1060"/>
                <a:gd name="T4" fmla="*/ 665 w 665"/>
                <a:gd name="T5" fmla="*/ 1060 h 1060"/>
                <a:gd name="T6" fmla="*/ 542 w 665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5" h="1060">
                  <a:moveTo>
                    <a:pt x="542" y="0"/>
                  </a:moveTo>
                  <a:lnTo>
                    <a:pt x="0" y="236"/>
                  </a:lnTo>
                  <a:lnTo>
                    <a:pt x="665" y="1060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27"/>
            <p:cNvSpPr>
              <a:spLocks/>
            </p:cNvSpPr>
            <p:nvPr/>
          </p:nvSpPr>
          <p:spPr bwMode="auto">
            <a:xfrm>
              <a:off x="6630" y="1935"/>
              <a:ext cx="635" cy="686"/>
            </a:xfrm>
            <a:custGeom>
              <a:avLst/>
              <a:gdLst>
                <a:gd name="T0" fmla="*/ 0 w 635"/>
                <a:gd name="T1" fmla="*/ 0 h 686"/>
                <a:gd name="T2" fmla="*/ 507 w 635"/>
                <a:gd name="T3" fmla="*/ 686 h 686"/>
                <a:gd name="T4" fmla="*/ 635 w 635"/>
                <a:gd name="T5" fmla="*/ 61 h 686"/>
                <a:gd name="T6" fmla="*/ 0 w 635"/>
                <a:gd name="T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5" h="686">
                  <a:moveTo>
                    <a:pt x="0" y="0"/>
                  </a:moveTo>
                  <a:lnTo>
                    <a:pt x="507" y="686"/>
                  </a:lnTo>
                  <a:lnTo>
                    <a:pt x="635" y="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28"/>
            <p:cNvSpPr>
              <a:spLocks/>
            </p:cNvSpPr>
            <p:nvPr/>
          </p:nvSpPr>
          <p:spPr bwMode="auto">
            <a:xfrm>
              <a:off x="6999" y="224"/>
              <a:ext cx="486" cy="712"/>
            </a:xfrm>
            <a:custGeom>
              <a:avLst/>
              <a:gdLst>
                <a:gd name="T0" fmla="*/ 0 w 486"/>
                <a:gd name="T1" fmla="*/ 441 h 712"/>
                <a:gd name="T2" fmla="*/ 143 w 486"/>
                <a:gd name="T3" fmla="*/ 712 h 712"/>
                <a:gd name="T4" fmla="*/ 486 w 486"/>
                <a:gd name="T5" fmla="*/ 0 h 712"/>
                <a:gd name="T6" fmla="*/ 0 w 486"/>
                <a:gd name="T7" fmla="*/ 441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6" h="712">
                  <a:moveTo>
                    <a:pt x="0" y="441"/>
                  </a:moveTo>
                  <a:lnTo>
                    <a:pt x="143" y="712"/>
                  </a:lnTo>
                  <a:lnTo>
                    <a:pt x="486" y="0"/>
                  </a:lnTo>
                  <a:lnTo>
                    <a:pt x="0" y="441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29"/>
            <p:cNvSpPr>
              <a:spLocks/>
            </p:cNvSpPr>
            <p:nvPr/>
          </p:nvSpPr>
          <p:spPr bwMode="auto">
            <a:xfrm>
              <a:off x="6717" y="224"/>
              <a:ext cx="768" cy="441"/>
            </a:xfrm>
            <a:custGeom>
              <a:avLst/>
              <a:gdLst>
                <a:gd name="T0" fmla="*/ 0 w 768"/>
                <a:gd name="T1" fmla="*/ 92 h 441"/>
                <a:gd name="T2" fmla="*/ 282 w 768"/>
                <a:gd name="T3" fmla="*/ 441 h 441"/>
                <a:gd name="T4" fmla="*/ 768 w 768"/>
                <a:gd name="T5" fmla="*/ 0 h 441"/>
                <a:gd name="T6" fmla="*/ 0 w 768"/>
                <a:gd name="T7" fmla="*/ 92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8" h="441">
                  <a:moveTo>
                    <a:pt x="0" y="92"/>
                  </a:moveTo>
                  <a:lnTo>
                    <a:pt x="282" y="441"/>
                  </a:lnTo>
                  <a:lnTo>
                    <a:pt x="768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30"/>
            <p:cNvSpPr>
              <a:spLocks/>
            </p:cNvSpPr>
            <p:nvPr/>
          </p:nvSpPr>
          <p:spPr bwMode="auto">
            <a:xfrm>
              <a:off x="7066" y="2621"/>
              <a:ext cx="553" cy="1050"/>
            </a:xfrm>
            <a:custGeom>
              <a:avLst/>
              <a:gdLst>
                <a:gd name="T0" fmla="*/ 71 w 553"/>
                <a:gd name="T1" fmla="*/ 0 h 1050"/>
                <a:gd name="T2" fmla="*/ 0 w 553"/>
                <a:gd name="T3" fmla="*/ 1050 h 1050"/>
                <a:gd name="T4" fmla="*/ 553 w 553"/>
                <a:gd name="T5" fmla="*/ 774 h 1050"/>
                <a:gd name="T6" fmla="*/ 71 w 553"/>
                <a:gd name="T7" fmla="*/ 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3" h="1050">
                  <a:moveTo>
                    <a:pt x="71" y="0"/>
                  </a:moveTo>
                  <a:lnTo>
                    <a:pt x="0" y="1050"/>
                  </a:lnTo>
                  <a:lnTo>
                    <a:pt x="553" y="774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131"/>
            <p:cNvSpPr>
              <a:spLocks/>
            </p:cNvSpPr>
            <p:nvPr/>
          </p:nvSpPr>
          <p:spPr bwMode="auto">
            <a:xfrm>
              <a:off x="7137" y="1648"/>
              <a:ext cx="497" cy="973"/>
            </a:xfrm>
            <a:custGeom>
              <a:avLst/>
              <a:gdLst>
                <a:gd name="T0" fmla="*/ 128 w 497"/>
                <a:gd name="T1" fmla="*/ 348 h 973"/>
                <a:gd name="T2" fmla="*/ 0 w 497"/>
                <a:gd name="T3" fmla="*/ 973 h 973"/>
                <a:gd name="T4" fmla="*/ 497 w 497"/>
                <a:gd name="T5" fmla="*/ 0 h 973"/>
                <a:gd name="T6" fmla="*/ 128 w 497"/>
                <a:gd name="T7" fmla="*/ 348 h 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973">
                  <a:moveTo>
                    <a:pt x="128" y="348"/>
                  </a:moveTo>
                  <a:lnTo>
                    <a:pt x="0" y="973"/>
                  </a:lnTo>
                  <a:lnTo>
                    <a:pt x="497" y="0"/>
                  </a:lnTo>
                  <a:lnTo>
                    <a:pt x="128" y="348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132"/>
            <p:cNvSpPr>
              <a:spLocks/>
            </p:cNvSpPr>
            <p:nvPr/>
          </p:nvSpPr>
          <p:spPr bwMode="auto">
            <a:xfrm>
              <a:off x="7137" y="1648"/>
              <a:ext cx="497" cy="1747"/>
            </a:xfrm>
            <a:custGeom>
              <a:avLst/>
              <a:gdLst>
                <a:gd name="T0" fmla="*/ 0 w 497"/>
                <a:gd name="T1" fmla="*/ 973 h 1747"/>
                <a:gd name="T2" fmla="*/ 482 w 497"/>
                <a:gd name="T3" fmla="*/ 1747 h 1747"/>
                <a:gd name="T4" fmla="*/ 497 w 497"/>
                <a:gd name="T5" fmla="*/ 0 h 1747"/>
                <a:gd name="T6" fmla="*/ 0 w 497"/>
                <a:gd name="T7" fmla="*/ 973 h 1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1747">
                  <a:moveTo>
                    <a:pt x="0" y="973"/>
                  </a:moveTo>
                  <a:lnTo>
                    <a:pt x="482" y="1747"/>
                  </a:lnTo>
                  <a:lnTo>
                    <a:pt x="497" y="0"/>
                  </a:lnTo>
                  <a:lnTo>
                    <a:pt x="0" y="973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133"/>
            <p:cNvSpPr>
              <a:spLocks/>
            </p:cNvSpPr>
            <p:nvPr/>
          </p:nvSpPr>
          <p:spPr bwMode="auto">
            <a:xfrm>
              <a:off x="7142" y="936"/>
              <a:ext cx="492" cy="1060"/>
            </a:xfrm>
            <a:custGeom>
              <a:avLst/>
              <a:gdLst>
                <a:gd name="T0" fmla="*/ 0 w 492"/>
                <a:gd name="T1" fmla="*/ 0 h 1060"/>
                <a:gd name="T2" fmla="*/ 123 w 492"/>
                <a:gd name="T3" fmla="*/ 1060 h 1060"/>
                <a:gd name="T4" fmla="*/ 492 w 492"/>
                <a:gd name="T5" fmla="*/ 712 h 1060"/>
                <a:gd name="T6" fmla="*/ 0 w 492"/>
                <a:gd name="T7" fmla="*/ 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060">
                  <a:moveTo>
                    <a:pt x="0" y="0"/>
                  </a:moveTo>
                  <a:lnTo>
                    <a:pt x="123" y="1060"/>
                  </a:lnTo>
                  <a:lnTo>
                    <a:pt x="492" y="7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134"/>
            <p:cNvSpPr>
              <a:spLocks/>
            </p:cNvSpPr>
            <p:nvPr/>
          </p:nvSpPr>
          <p:spPr bwMode="auto">
            <a:xfrm>
              <a:off x="7142" y="224"/>
              <a:ext cx="492" cy="1424"/>
            </a:xfrm>
            <a:custGeom>
              <a:avLst/>
              <a:gdLst>
                <a:gd name="T0" fmla="*/ 343 w 492"/>
                <a:gd name="T1" fmla="*/ 0 h 1424"/>
                <a:gd name="T2" fmla="*/ 0 w 492"/>
                <a:gd name="T3" fmla="*/ 712 h 1424"/>
                <a:gd name="T4" fmla="*/ 492 w 492"/>
                <a:gd name="T5" fmla="*/ 1424 h 1424"/>
                <a:gd name="T6" fmla="*/ 343 w 492"/>
                <a:gd name="T7" fmla="*/ 0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2" h="1424">
                  <a:moveTo>
                    <a:pt x="343" y="0"/>
                  </a:moveTo>
                  <a:lnTo>
                    <a:pt x="0" y="712"/>
                  </a:lnTo>
                  <a:lnTo>
                    <a:pt x="492" y="1424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135"/>
            <p:cNvSpPr>
              <a:spLocks/>
            </p:cNvSpPr>
            <p:nvPr/>
          </p:nvSpPr>
          <p:spPr bwMode="auto">
            <a:xfrm>
              <a:off x="7485" y="-1"/>
              <a:ext cx="195" cy="1649"/>
            </a:xfrm>
            <a:custGeom>
              <a:avLst/>
              <a:gdLst>
                <a:gd name="T0" fmla="*/ 0 w 195"/>
                <a:gd name="T1" fmla="*/ 225 h 1649"/>
                <a:gd name="T2" fmla="*/ 149 w 195"/>
                <a:gd name="T3" fmla="*/ 1649 h 1649"/>
                <a:gd name="T4" fmla="*/ 195 w 195"/>
                <a:gd name="T5" fmla="*/ 0 h 1649"/>
                <a:gd name="T6" fmla="*/ 0 w 195"/>
                <a:gd name="T7" fmla="*/ 225 h 1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1649">
                  <a:moveTo>
                    <a:pt x="0" y="225"/>
                  </a:moveTo>
                  <a:lnTo>
                    <a:pt x="149" y="1649"/>
                  </a:lnTo>
                  <a:lnTo>
                    <a:pt x="195" y="0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36"/>
            <p:cNvSpPr>
              <a:spLocks/>
            </p:cNvSpPr>
            <p:nvPr/>
          </p:nvSpPr>
          <p:spPr bwMode="auto">
            <a:xfrm>
              <a:off x="5432" y="-1"/>
              <a:ext cx="2248" cy="317"/>
            </a:xfrm>
            <a:custGeom>
              <a:avLst/>
              <a:gdLst>
                <a:gd name="T0" fmla="*/ 0 w 2248"/>
                <a:gd name="T1" fmla="*/ 112 h 317"/>
                <a:gd name="T2" fmla="*/ 1285 w 2248"/>
                <a:gd name="T3" fmla="*/ 317 h 317"/>
                <a:gd name="T4" fmla="*/ 2248 w 2248"/>
                <a:gd name="T5" fmla="*/ 0 h 317"/>
                <a:gd name="T6" fmla="*/ 0 w 2248"/>
                <a:gd name="T7" fmla="*/ 112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48" h="317">
                  <a:moveTo>
                    <a:pt x="0" y="112"/>
                  </a:moveTo>
                  <a:lnTo>
                    <a:pt x="1285" y="317"/>
                  </a:lnTo>
                  <a:lnTo>
                    <a:pt x="2248" y="0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37"/>
            <p:cNvSpPr>
              <a:spLocks/>
            </p:cNvSpPr>
            <p:nvPr/>
          </p:nvSpPr>
          <p:spPr bwMode="auto">
            <a:xfrm>
              <a:off x="6717" y="-1"/>
              <a:ext cx="963" cy="317"/>
            </a:xfrm>
            <a:custGeom>
              <a:avLst/>
              <a:gdLst>
                <a:gd name="T0" fmla="*/ 0 w 963"/>
                <a:gd name="T1" fmla="*/ 317 h 317"/>
                <a:gd name="T2" fmla="*/ 768 w 963"/>
                <a:gd name="T3" fmla="*/ 225 h 317"/>
                <a:gd name="T4" fmla="*/ 963 w 963"/>
                <a:gd name="T5" fmla="*/ 0 h 317"/>
                <a:gd name="T6" fmla="*/ 0 w 963"/>
                <a:gd name="T7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3" h="317">
                  <a:moveTo>
                    <a:pt x="0" y="317"/>
                  </a:moveTo>
                  <a:lnTo>
                    <a:pt x="768" y="225"/>
                  </a:lnTo>
                  <a:lnTo>
                    <a:pt x="963" y="0"/>
                  </a:lnTo>
                  <a:lnTo>
                    <a:pt x="0" y="31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138"/>
            <p:cNvSpPr>
              <a:spLocks/>
            </p:cNvSpPr>
            <p:nvPr/>
          </p:nvSpPr>
          <p:spPr bwMode="auto">
            <a:xfrm>
              <a:off x="6892" y="3671"/>
              <a:ext cx="788" cy="651"/>
            </a:xfrm>
            <a:custGeom>
              <a:avLst/>
              <a:gdLst>
                <a:gd name="T0" fmla="*/ 174 w 788"/>
                <a:gd name="T1" fmla="*/ 0 h 651"/>
                <a:gd name="T2" fmla="*/ 0 w 788"/>
                <a:gd name="T3" fmla="*/ 380 h 651"/>
                <a:gd name="T4" fmla="*/ 788 w 788"/>
                <a:gd name="T5" fmla="*/ 651 h 651"/>
                <a:gd name="T6" fmla="*/ 174 w 788"/>
                <a:gd name="T7" fmla="*/ 0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" h="651">
                  <a:moveTo>
                    <a:pt x="174" y="0"/>
                  </a:moveTo>
                  <a:lnTo>
                    <a:pt x="0" y="380"/>
                  </a:lnTo>
                  <a:lnTo>
                    <a:pt x="788" y="651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139"/>
            <p:cNvSpPr>
              <a:spLocks/>
            </p:cNvSpPr>
            <p:nvPr/>
          </p:nvSpPr>
          <p:spPr bwMode="auto">
            <a:xfrm>
              <a:off x="7066" y="3395"/>
              <a:ext cx="614" cy="927"/>
            </a:xfrm>
            <a:custGeom>
              <a:avLst/>
              <a:gdLst>
                <a:gd name="T0" fmla="*/ 553 w 614"/>
                <a:gd name="T1" fmla="*/ 0 h 927"/>
                <a:gd name="T2" fmla="*/ 0 w 614"/>
                <a:gd name="T3" fmla="*/ 276 h 927"/>
                <a:gd name="T4" fmla="*/ 614 w 614"/>
                <a:gd name="T5" fmla="*/ 927 h 927"/>
                <a:gd name="T6" fmla="*/ 553 w 614"/>
                <a:gd name="T7" fmla="*/ 0 h 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4" h="927">
                  <a:moveTo>
                    <a:pt x="553" y="0"/>
                  </a:moveTo>
                  <a:lnTo>
                    <a:pt x="0" y="276"/>
                  </a:lnTo>
                  <a:lnTo>
                    <a:pt x="614" y="927"/>
                  </a:lnTo>
                  <a:lnTo>
                    <a:pt x="5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140"/>
            <p:cNvSpPr>
              <a:spLocks/>
            </p:cNvSpPr>
            <p:nvPr/>
          </p:nvSpPr>
          <p:spPr bwMode="auto">
            <a:xfrm>
              <a:off x="6031" y="4051"/>
              <a:ext cx="1649" cy="271"/>
            </a:xfrm>
            <a:custGeom>
              <a:avLst/>
              <a:gdLst>
                <a:gd name="T0" fmla="*/ 861 w 1649"/>
                <a:gd name="T1" fmla="*/ 0 h 271"/>
                <a:gd name="T2" fmla="*/ 0 w 1649"/>
                <a:gd name="T3" fmla="*/ 245 h 271"/>
                <a:gd name="T4" fmla="*/ 1649 w 1649"/>
                <a:gd name="T5" fmla="*/ 271 h 271"/>
                <a:gd name="T6" fmla="*/ 861 w 1649"/>
                <a:gd name="T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9" h="271">
                  <a:moveTo>
                    <a:pt x="861" y="0"/>
                  </a:moveTo>
                  <a:lnTo>
                    <a:pt x="0" y="245"/>
                  </a:lnTo>
                  <a:lnTo>
                    <a:pt x="1649" y="271"/>
                  </a:lnTo>
                  <a:lnTo>
                    <a:pt x="861" y="0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2872926" y="4521084"/>
            <a:ext cx="1012824" cy="1668818"/>
            <a:chOff x="2872926" y="4521084"/>
            <a:chExt cx="1012824" cy="1668818"/>
          </a:xfrm>
        </p:grpSpPr>
        <p:grpSp>
          <p:nvGrpSpPr>
            <p:cNvPr id="78" name="组合 77"/>
            <p:cNvGrpSpPr/>
            <p:nvPr/>
          </p:nvGrpSpPr>
          <p:grpSpPr>
            <a:xfrm>
              <a:off x="2872926" y="4521084"/>
              <a:ext cx="1012824" cy="1309688"/>
              <a:chOff x="4221435" y="4530320"/>
              <a:chExt cx="1012824" cy="1309688"/>
            </a:xfrm>
          </p:grpSpPr>
          <p:grpSp>
            <p:nvGrpSpPr>
              <p:cNvPr id="75" name="组合 74"/>
              <p:cNvGrpSpPr/>
              <p:nvPr/>
            </p:nvGrpSpPr>
            <p:grpSpPr>
              <a:xfrm>
                <a:off x="4221435" y="4530320"/>
                <a:ext cx="1012824" cy="1309688"/>
                <a:chOff x="4221435" y="4530320"/>
                <a:chExt cx="1012824" cy="1309688"/>
              </a:xfrm>
            </p:grpSpPr>
            <p:sp>
              <p:nvSpPr>
                <p:cNvPr id="74" name="矩形 73"/>
                <p:cNvSpPr/>
                <p:nvPr/>
              </p:nvSpPr>
              <p:spPr>
                <a:xfrm>
                  <a:off x="4898633" y="4679362"/>
                  <a:ext cx="111600" cy="371841"/>
                </a:xfrm>
                <a:prstGeom prst="rect">
                  <a:avLst/>
                </a:prstGeom>
                <a:solidFill>
                  <a:srgbClr val="59595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3" name="矩形 72"/>
                <p:cNvSpPr/>
                <p:nvPr/>
              </p:nvSpPr>
              <p:spPr>
                <a:xfrm>
                  <a:off x="4469908" y="4665719"/>
                  <a:ext cx="118800" cy="371841"/>
                </a:xfrm>
                <a:prstGeom prst="rect">
                  <a:avLst/>
                </a:prstGeom>
                <a:solidFill>
                  <a:srgbClr val="4F4F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56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4221435" y="4530320"/>
                  <a:ext cx="1012824" cy="1309688"/>
                  <a:chOff x="2686" y="2854"/>
                  <a:chExt cx="638" cy="825"/>
                </a:xfrm>
              </p:grpSpPr>
              <p:sp>
                <p:nvSpPr>
                  <p:cNvPr id="57" name="AutoShape 16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687" y="3038"/>
                    <a:ext cx="637" cy="6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8" name="Freeform 18"/>
                  <p:cNvSpPr>
                    <a:spLocks/>
                  </p:cNvSpPr>
                  <p:nvPr/>
                </p:nvSpPr>
                <p:spPr bwMode="auto">
                  <a:xfrm>
                    <a:off x="2840" y="2854"/>
                    <a:ext cx="171" cy="111"/>
                  </a:xfrm>
                  <a:custGeom>
                    <a:avLst/>
                    <a:gdLst>
                      <a:gd name="T0" fmla="*/ 106 w 135"/>
                      <a:gd name="T1" fmla="*/ 0 h 71"/>
                      <a:gd name="T2" fmla="*/ 0 w 135"/>
                      <a:gd name="T3" fmla="*/ 51 h 71"/>
                      <a:gd name="T4" fmla="*/ 1 w 135"/>
                      <a:gd name="T5" fmla="*/ 67 h 71"/>
                      <a:gd name="T6" fmla="*/ 61 w 135"/>
                      <a:gd name="T7" fmla="*/ 71 h 71"/>
                      <a:gd name="T8" fmla="*/ 61 w 135"/>
                      <a:gd name="T9" fmla="*/ 51 h 71"/>
                      <a:gd name="T10" fmla="*/ 106 w 135"/>
                      <a:gd name="T11" fmla="*/ 39 h 71"/>
                      <a:gd name="T12" fmla="*/ 135 w 135"/>
                      <a:gd name="T13" fmla="*/ 39 h 71"/>
                      <a:gd name="T14" fmla="*/ 135 w 135"/>
                      <a:gd name="T15" fmla="*/ 0 h 71"/>
                      <a:gd name="T16" fmla="*/ 106 w 135"/>
                      <a:gd name="T17" fmla="*/ 0 h 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5" h="71">
                        <a:moveTo>
                          <a:pt x="106" y="0"/>
                        </a:moveTo>
                        <a:cubicBezTo>
                          <a:pt x="2" y="0"/>
                          <a:pt x="0" y="33"/>
                          <a:pt x="0" y="51"/>
                        </a:cubicBez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61" y="71"/>
                          <a:pt x="61" y="71"/>
                          <a:pt x="61" y="71"/>
                        </a:cubicBezTo>
                        <a:cubicBezTo>
                          <a:pt x="61" y="71"/>
                          <a:pt x="61" y="59"/>
                          <a:pt x="61" y="51"/>
                        </a:cubicBezTo>
                        <a:cubicBezTo>
                          <a:pt x="61" y="43"/>
                          <a:pt x="69" y="39"/>
                          <a:pt x="106" y="39"/>
                        </a:cubicBezTo>
                        <a:cubicBezTo>
                          <a:pt x="119" y="39"/>
                          <a:pt x="128" y="39"/>
                          <a:pt x="135" y="39"/>
                        </a:cubicBezTo>
                        <a:cubicBezTo>
                          <a:pt x="135" y="0"/>
                          <a:pt x="135" y="0"/>
                          <a:pt x="135" y="0"/>
                        </a:cubicBezTo>
                        <a:cubicBezTo>
                          <a:pt x="120" y="0"/>
                          <a:pt x="106" y="0"/>
                          <a:pt x="106" y="0"/>
                        </a:cubicBezTo>
                        <a:close/>
                      </a:path>
                    </a:pathLst>
                  </a:custGeom>
                  <a:solidFill>
                    <a:srgbClr val="4F4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9" name="Freeform 19"/>
                  <p:cNvSpPr>
                    <a:spLocks/>
                  </p:cNvSpPr>
                  <p:nvPr/>
                </p:nvSpPr>
                <p:spPr bwMode="auto">
                  <a:xfrm>
                    <a:off x="3011" y="2854"/>
                    <a:ext cx="171" cy="108"/>
                  </a:xfrm>
                  <a:custGeom>
                    <a:avLst/>
                    <a:gdLst>
                      <a:gd name="T0" fmla="*/ 38 w 136"/>
                      <a:gd name="T1" fmla="*/ 0 h 69"/>
                      <a:gd name="T2" fmla="*/ 0 w 136"/>
                      <a:gd name="T3" fmla="*/ 0 h 69"/>
                      <a:gd name="T4" fmla="*/ 0 w 136"/>
                      <a:gd name="T5" fmla="*/ 39 h 69"/>
                      <a:gd name="T6" fmla="*/ 38 w 136"/>
                      <a:gd name="T7" fmla="*/ 39 h 69"/>
                      <a:gd name="T8" fmla="*/ 79 w 136"/>
                      <a:gd name="T9" fmla="*/ 55 h 69"/>
                      <a:gd name="T10" fmla="*/ 79 w 136"/>
                      <a:gd name="T11" fmla="*/ 69 h 69"/>
                      <a:gd name="T12" fmla="*/ 135 w 136"/>
                      <a:gd name="T13" fmla="*/ 67 h 69"/>
                      <a:gd name="T14" fmla="*/ 136 w 136"/>
                      <a:gd name="T15" fmla="*/ 52 h 69"/>
                      <a:gd name="T16" fmla="*/ 38 w 136"/>
                      <a:gd name="T17" fmla="*/ 0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6" h="69">
                        <a:moveTo>
                          <a:pt x="38" y="0"/>
                        </a:moveTo>
                        <a:cubicBezTo>
                          <a:pt x="30" y="0"/>
                          <a:pt x="14" y="0"/>
                          <a:pt x="0" y="0"/>
                        </a:cubicBezTo>
                        <a:cubicBezTo>
                          <a:pt x="0" y="39"/>
                          <a:pt x="0" y="39"/>
                          <a:pt x="0" y="39"/>
                        </a:cubicBezTo>
                        <a:cubicBezTo>
                          <a:pt x="12" y="39"/>
                          <a:pt x="20" y="39"/>
                          <a:pt x="38" y="39"/>
                        </a:cubicBezTo>
                        <a:cubicBezTo>
                          <a:pt x="66" y="39"/>
                          <a:pt x="79" y="47"/>
                          <a:pt x="79" y="55"/>
                        </a:cubicBezTo>
                        <a:cubicBezTo>
                          <a:pt x="79" y="63"/>
                          <a:pt x="79" y="69"/>
                          <a:pt x="79" y="69"/>
                        </a:cubicBezTo>
                        <a:cubicBezTo>
                          <a:pt x="135" y="67"/>
                          <a:pt x="135" y="67"/>
                          <a:pt x="135" y="67"/>
                        </a:cubicBezTo>
                        <a:cubicBezTo>
                          <a:pt x="136" y="52"/>
                          <a:pt x="136" y="52"/>
                          <a:pt x="136" y="52"/>
                        </a:cubicBezTo>
                        <a:cubicBezTo>
                          <a:pt x="136" y="35"/>
                          <a:pt x="124" y="0"/>
                          <a:pt x="38" y="0"/>
                        </a:cubicBezTo>
                        <a:close/>
                      </a:path>
                    </a:pathLst>
                  </a:custGeom>
                  <a:solidFill>
                    <a:srgbClr val="5959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0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768" y="3607"/>
                    <a:ext cx="106" cy="70"/>
                  </a:xfrm>
                  <a:prstGeom prst="ellipse">
                    <a:avLst/>
                  </a:prstGeom>
                  <a:solidFill>
                    <a:srgbClr val="4F4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146" y="3607"/>
                    <a:ext cx="107" cy="70"/>
                  </a:xfrm>
                  <a:prstGeom prst="ellipse">
                    <a:avLst/>
                  </a:prstGeom>
                  <a:solidFill>
                    <a:srgbClr val="5959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2" name="Freeform 22"/>
                  <p:cNvSpPr>
                    <a:spLocks/>
                  </p:cNvSpPr>
                  <p:nvPr/>
                </p:nvSpPr>
                <p:spPr bwMode="auto">
                  <a:xfrm>
                    <a:off x="3219" y="3143"/>
                    <a:ext cx="105" cy="500"/>
                  </a:xfrm>
                  <a:custGeom>
                    <a:avLst/>
                    <a:gdLst>
                      <a:gd name="T0" fmla="*/ 83 w 83"/>
                      <a:gd name="T1" fmla="*/ 286 h 321"/>
                      <a:gd name="T2" fmla="*/ 83 w 83"/>
                      <a:gd name="T3" fmla="*/ 35 h 321"/>
                      <a:gd name="T4" fmla="*/ 44 w 83"/>
                      <a:gd name="T5" fmla="*/ 0 h 321"/>
                      <a:gd name="T6" fmla="*/ 0 w 83"/>
                      <a:gd name="T7" fmla="*/ 0 h 321"/>
                      <a:gd name="T8" fmla="*/ 0 w 83"/>
                      <a:gd name="T9" fmla="*/ 321 h 321"/>
                      <a:gd name="T10" fmla="*/ 44 w 83"/>
                      <a:gd name="T11" fmla="*/ 321 h 321"/>
                      <a:gd name="T12" fmla="*/ 83 w 83"/>
                      <a:gd name="T13" fmla="*/ 286 h 3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21">
                        <a:moveTo>
                          <a:pt x="83" y="286"/>
                        </a:moveTo>
                        <a:cubicBezTo>
                          <a:pt x="83" y="35"/>
                          <a:pt x="83" y="35"/>
                          <a:pt x="83" y="35"/>
                        </a:cubicBezTo>
                        <a:cubicBezTo>
                          <a:pt x="83" y="15"/>
                          <a:pt x="65" y="0"/>
                          <a:pt x="4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21"/>
                          <a:pt x="0" y="321"/>
                          <a:pt x="0" y="321"/>
                        </a:cubicBezTo>
                        <a:cubicBezTo>
                          <a:pt x="44" y="321"/>
                          <a:pt x="44" y="321"/>
                          <a:pt x="44" y="321"/>
                        </a:cubicBezTo>
                        <a:cubicBezTo>
                          <a:pt x="65" y="321"/>
                          <a:pt x="83" y="305"/>
                          <a:pt x="83" y="286"/>
                        </a:cubicBezTo>
                        <a:close/>
                      </a:path>
                    </a:pathLst>
                  </a:custGeom>
                  <a:solidFill>
                    <a:srgbClr val="6A7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3" name="Freeform 23"/>
                  <p:cNvSpPr>
                    <a:spLocks/>
                  </p:cNvSpPr>
                  <p:nvPr/>
                </p:nvSpPr>
                <p:spPr bwMode="auto">
                  <a:xfrm>
                    <a:off x="2686" y="3143"/>
                    <a:ext cx="115" cy="500"/>
                  </a:xfrm>
                  <a:custGeom>
                    <a:avLst/>
                    <a:gdLst>
                      <a:gd name="T0" fmla="*/ 39 w 91"/>
                      <a:gd name="T1" fmla="*/ 321 h 321"/>
                      <a:gd name="T2" fmla="*/ 91 w 91"/>
                      <a:gd name="T3" fmla="*/ 321 h 321"/>
                      <a:gd name="T4" fmla="*/ 91 w 91"/>
                      <a:gd name="T5" fmla="*/ 0 h 321"/>
                      <a:gd name="T6" fmla="*/ 39 w 91"/>
                      <a:gd name="T7" fmla="*/ 0 h 321"/>
                      <a:gd name="T8" fmla="*/ 0 w 91"/>
                      <a:gd name="T9" fmla="*/ 35 h 321"/>
                      <a:gd name="T10" fmla="*/ 0 w 91"/>
                      <a:gd name="T11" fmla="*/ 286 h 321"/>
                      <a:gd name="T12" fmla="*/ 39 w 91"/>
                      <a:gd name="T13" fmla="*/ 321 h 3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" h="321">
                        <a:moveTo>
                          <a:pt x="39" y="321"/>
                        </a:moveTo>
                        <a:cubicBezTo>
                          <a:pt x="91" y="321"/>
                          <a:pt x="91" y="321"/>
                          <a:pt x="91" y="321"/>
                        </a:cubicBezTo>
                        <a:cubicBezTo>
                          <a:pt x="91" y="0"/>
                          <a:pt x="91" y="0"/>
                          <a:pt x="91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18" y="0"/>
                          <a:pt x="0" y="15"/>
                          <a:pt x="0" y="35"/>
                        </a:cubicBezTo>
                        <a:cubicBezTo>
                          <a:pt x="0" y="286"/>
                          <a:pt x="0" y="286"/>
                          <a:pt x="0" y="286"/>
                        </a:cubicBezTo>
                        <a:cubicBezTo>
                          <a:pt x="0" y="305"/>
                          <a:pt x="18" y="321"/>
                          <a:pt x="39" y="321"/>
                        </a:cubicBezTo>
                        <a:close/>
                      </a:path>
                    </a:pathLst>
                  </a:custGeom>
                  <a:solidFill>
                    <a:srgbClr val="6076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4" name="Freeform 24"/>
                  <p:cNvSpPr>
                    <a:spLocks/>
                  </p:cNvSpPr>
                  <p:nvPr/>
                </p:nvSpPr>
                <p:spPr bwMode="auto">
                  <a:xfrm>
                    <a:off x="3011" y="3141"/>
                    <a:ext cx="170" cy="502"/>
                  </a:xfrm>
                  <a:custGeom>
                    <a:avLst/>
                    <a:gdLst>
                      <a:gd name="T0" fmla="*/ 0 w 170"/>
                      <a:gd name="T1" fmla="*/ 0 h 502"/>
                      <a:gd name="T2" fmla="*/ 0 w 170"/>
                      <a:gd name="T3" fmla="*/ 502 h 502"/>
                      <a:gd name="T4" fmla="*/ 170 w 170"/>
                      <a:gd name="T5" fmla="*/ 502 h 502"/>
                      <a:gd name="T6" fmla="*/ 170 w 170"/>
                      <a:gd name="T7" fmla="*/ 0 h 502"/>
                      <a:gd name="T8" fmla="*/ 170 w 170"/>
                      <a:gd name="T9" fmla="*/ 0 h 502"/>
                      <a:gd name="T10" fmla="*/ 0 w 170"/>
                      <a:gd name="T11" fmla="*/ 0 h 5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0" h="502">
                        <a:moveTo>
                          <a:pt x="0" y="0"/>
                        </a:moveTo>
                        <a:lnTo>
                          <a:pt x="0" y="502"/>
                        </a:lnTo>
                        <a:lnTo>
                          <a:pt x="170" y="502"/>
                        </a:lnTo>
                        <a:lnTo>
                          <a:pt x="170" y="0"/>
                        </a:lnTo>
                        <a:lnTo>
                          <a:pt x="17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57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Freeform 25"/>
                  <p:cNvSpPr>
                    <a:spLocks/>
                  </p:cNvSpPr>
                  <p:nvPr/>
                </p:nvSpPr>
                <p:spPr bwMode="auto">
                  <a:xfrm>
                    <a:off x="2841" y="3141"/>
                    <a:ext cx="170" cy="502"/>
                  </a:xfrm>
                  <a:custGeom>
                    <a:avLst/>
                    <a:gdLst>
                      <a:gd name="T0" fmla="*/ 0 w 170"/>
                      <a:gd name="T1" fmla="*/ 0 h 502"/>
                      <a:gd name="T2" fmla="*/ 0 w 170"/>
                      <a:gd name="T3" fmla="*/ 0 h 502"/>
                      <a:gd name="T4" fmla="*/ 0 w 170"/>
                      <a:gd name="T5" fmla="*/ 502 h 502"/>
                      <a:gd name="T6" fmla="*/ 170 w 170"/>
                      <a:gd name="T7" fmla="*/ 502 h 502"/>
                      <a:gd name="T8" fmla="*/ 170 w 170"/>
                      <a:gd name="T9" fmla="*/ 0 h 502"/>
                      <a:gd name="T10" fmla="*/ 0 w 170"/>
                      <a:gd name="T11" fmla="*/ 0 h 5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0" h="50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502"/>
                        </a:lnTo>
                        <a:lnTo>
                          <a:pt x="170" y="502"/>
                        </a:lnTo>
                        <a:lnTo>
                          <a:pt x="17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76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Freeform 26"/>
                  <p:cNvSpPr>
                    <a:spLocks/>
                  </p:cNvSpPr>
                  <p:nvPr/>
                </p:nvSpPr>
                <p:spPr bwMode="auto">
                  <a:xfrm>
                    <a:off x="3011" y="3395"/>
                    <a:ext cx="65" cy="52"/>
                  </a:xfrm>
                  <a:custGeom>
                    <a:avLst/>
                    <a:gdLst>
                      <a:gd name="T0" fmla="*/ 0 w 52"/>
                      <a:gd name="T1" fmla="*/ 0 h 33"/>
                      <a:gd name="T2" fmla="*/ 0 w 52"/>
                      <a:gd name="T3" fmla="*/ 20 h 33"/>
                      <a:gd name="T4" fmla="*/ 32 w 52"/>
                      <a:gd name="T5" fmla="*/ 31 h 33"/>
                      <a:gd name="T6" fmla="*/ 49 w 52"/>
                      <a:gd name="T7" fmla="*/ 26 h 33"/>
                      <a:gd name="T8" fmla="*/ 52 w 52"/>
                      <a:gd name="T9" fmla="*/ 17 h 33"/>
                      <a:gd name="T10" fmla="*/ 0 w 52"/>
                      <a:gd name="T11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2" h="33">
                        <a:moveTo>
                          <a:pt x="0" y="0"/>
                        </a:move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32" y="31"/>
                          <a:pt x="32" y="31"/>
                          <a:pt x="32" y="31"/>
                        </a:cubicBezTo>
                        <a:cubicBezTo>
                          <a:pt x="39" y="33"/>
                          <a:pt x="47" y="31"/>
                          <a:pt x="49" y="26"/>
                        </a:cubicBezTo>
                        <a:cubicBezTo>
                          <a:pt x="51" y="21"/>
                          <a:pt x="52" y="17"/>
                          <a:pt x="52" y="17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Freeform 27"/>
                  <p:cNvSpPr>
                    <a:spLocks/>
                  </p:cNvSpPr>
                  <p:nvPr/>
                </p:nvSpPr>
                <p:spPr bwMode="auto">
                  <a:xfrm>
                    <a:off x="2974" y="3383"/>
                    <a:ext cx="37" cy="43"/>
                  </a:xfrm>
                  <a:custGeom>
                    <a:avLst/>
                    <a:gdLst>
                      <a:gd name="T0" fmla="*/ 6 w 29"/>
                      <a:gd name="T1" fmla="*/ 0 h 28"/>
                      <a:gd name="T2" fmla="*/ 2 w 29"/>
                      <a:gd name="T3" fmla="*/ 9 h 28"/>
                      <a:gd name="T4" fmla="*/ 12 w 29"/>
                      <a:gd name="T5" fmla="*/ 23 h 28"/>
                      <a:gd name="T6" fmla="*/ 29 w 29"/>
                      <a:gd name="T7" fmla="*/ 28 h 28"/>
                      <a:gd name="T8" fmla="*/ 29 w 29"/>
                      <a:gd name="T9" fmla="*/ 8 h 28"/>
                      <a:gd name="T10" fmla="*/ 6 w 29"/>
                      <a:gd name="T1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8">
                        <a:moveTo>
                          <a:pt x="6" y="0"/>
                        </a:move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0" y="14"/>
                          <a:pt x="4" y="20"/>
                          <a:pt x="12" y="23"/>
                        </a:cubicBezTo>
                        <a:cubicBezTo>
                          <a:pt x="29" y="28"/>
                          <a:pt x="29" y="28"/>
                          <a:pt x="29" y="28"/>
                        </a:cubicBezTo>
                        <a:cubicBezTo>
                          <a:pt x="29" y="8"/>
                          <a:pt x="29" y="8"/>
                          <a:pt x="29" y="8"/>
                        </a:cubicBez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8" name="Freeform 28"/>
                  <p:cNvSpPr>
                    <a:spLocks/>
                  </p:cNvSpPr>
                  <p:nvPr/>
                </p:nvSpPr>
                <p:spPr bwMode="auto">
                  <a:xfrm>
                    <a:off x="2985" y="3289"/>
                    <a:ext cx="26" cy="92"/>
                  </a:xfrm>
                  <a:custGeom>
                    <a:avLst/>
                    <a:gdLst>
                      <a:gd name="T0" fmla="*/ 10 w 26"/>
                      <a:gd name="T1" fmla="*/ 47 h 92"/>
                      <a:gd name="T2" fmla="*/ 7 w 26"/>
                      <a:gd name="T3" fmla="*/ 61 h 92"/>
                      <a:gd name="T4" fmla="*/ 0 w 26"/>
                      <a:gd name="T5" fmla="*/ 81 h 92"/>
                      <a:gd name="T6" fmla="*/ 26 w 26"/>
                      <a:gd name="T7" fmla="*/ 92 h 92"/>
                      <a:gd name="T8" fmla="*/ 26 w 26"/>
                      <a:gd name="T9" fmla="*/ 0 h 92"/>
                      <a:gd name="T10" fmla="*/ 10 w 26"/>
                      <a:gd name="T11" fmla="*/ 47 h 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92">
                        <a:moveTo>
                          <a:pt x="10" y="47"/>
                        </a:moveTo>
                        <a:lnTo>
                          <a:pt x="7" y="61"/>
                        </a:lnTo>
                        <a:lnTo>
                          <a:pt x="0" y="81"/>
                        </a:lnTo>
                        <a:lnTo>
                          <a:pt x="26" y="92"/>
                        </a:lnTo>
                        <a:lnTo>
                          <a:pt x="26" y="0"/>
                        </a:lnTo>
                        <a:lnTo>
                          <a:pt x="10" y="47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9" name="Freeform 29"/>
                  <p:cNvSpPr>
                    <a:spLocks/>
                  </p:cNvSpPr>
                  <p:nvPr/>
                </p:nvSpPr>
                <p:spPr bwMode="auto">
                  <a:xfrm>
                    <a:off x="3011" y="3188"/>
                    <a:ext cx="125" cy="221"/>
                  </a:xfrm>
                  <a:custGeom>
                    <a:avLst/>
                    <a:gdLst>
                      <a:gd name="T0" fmla="*/ 74 w 99"/>
                      <a:gd name="T1" fmla="*/ 11 h 142"/>
                      <a:gd name="T2" fmla="*/ 57 w 99"/>
                      <a:gd name="T3" fmla="*/ 5 h 142"/>
                      <a:gd name="T4" fmla="*/ 17 w 99"/>
                      <a:gd name="T5" fmla="*/ 22 h 142"/>
                      <a:gd name="T6" fmla="*/ 15 w 99"/>
                      <a:gd name="T7" fmla="*/ 27 h 142"/>
                      <a:gd name="T8" fmla="*/ 11 w 99"/>
                      <a:gd name="T9" fmla="*/ 39 h 142"/>
                      <a:gd name="T10" fmla="*/ 0 w 99"/>
                      <a:gd name="T11" fmla="*/ 65 h 142"/>
                      <a:gd name="T12" fmla="*/ 0 w 99"/>
                      <a:gd name="T13" fmla="*/ 124 h 142"/>
                      <a:gd name="T14" fmla="*/ 56 w 99"/>
                      <a:gd name="T15" fmla="*/ 142 h 142"/>
                      <a:gd name="T16" fmla="*/ 93 w 99"/>
                      <a:gd name="T17" fmla="*/ 47 h 142"/>
                      <a:gd name="T18" fmla="*/ 74 w 99"/>
                      <a:gd name="T19" fmla="*/ 11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9" h="142">
                        <a:moveTo>
                          <a:pt x="74" y="11"/>
                        </a:moveTo>
                        <a:cubicBezTo>
                          <a:pt x="57" y="5"/>
                          <a:pt x="57" y="5"/>
                          <a:pt x="57" y="5"/>
                        </a:cubicBezTo>
                        <a:cubicBezTo>
                          <a:pt x="41" y="0"/>
                          <a:pt x="23" y="8"/>
                          <a:pt x="17" y="22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1" y="39"/>
                          <a:pt x="11" y="39"/>
                          <a:pt x="11" y="39"/>
                        </a:cubicBezTo>
                        <a:cubicBezTo>
                          <a:pt x="0" y="65"/>
                          <a:pt x="0" y="65"/>
                          <a:pt x="0" y="65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56" y="142"/>
                          <a:pt x="56" y="142"/>
                          <a:pt x="56" y="142"/>
                        </a:cubicBezTo>
                        <a:cubicBezTo>
                          <a:pt x="93" y="47"/>
                          <a:pt x="93" y="47"/>
                          <a:pt x="93" y="47"/>
                        </a:cubicBezTo>
                        <a:cubicBezTo>
                          <a:pt x="99" y="32"/>
                          <a:pt x="90" y="16"/>
                          <a:pt x="74" y="11"/>
                        </a:cubicBez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0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3060" y="3231"/>
                    <a:ext cx="38" cy="43"/>
                  </a:xfrm>
                  <a:prstGeom prst="ellipse">
                    <a:avLst/>
                  </a:prstGeom>
                  <a:solidFill>
                    <a:srgbClr val="6A7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797" y="3141"/>
                    <a:ext cx="48" cy="502"/>
                  </a:xfrm>
                  <a:prstGeom prst="rect">
                    <a:avLst/>
                  </a:prstGeom>
                  <a:solidFill>
                    <a:srgbClr val="AF42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141"/>
                    <a:ext cx="48" cy="502"/>
                  </a:xfrm>
                  <a:prstGeom prst="rect">
                    <a:avLst/>
                  </a:prstGeom>
                  <a:solidFill>
                    <a:srgbClr val="AF42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77" name="图片 76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594467" y="5141451"/>
                <a:ext cx="423010" cy="325553"/>
              </a:xfrm>
              <a:prstGeom prst="rect">
                <a:avLst/>
              </a:prstGeom>
            </p:spPr>
          </p:pic>
        </p:grpSp>
        <p:sp>
          <p:nvSpPr>
            <p:cNvPr id="241" name="矩形 240"/>
            <p:cNvSpPr/>
            <p:nvPr/>
          </p:nvSpPr>
          <p:spPr>
            <a:xfrm>
              <a:off x="2900367" y="5874865"/>
              <a:ext cx="911223" cy="315037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4844779" y="2392757"/>
            <a:ext cx="57070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 smtClean="0">
                <a:solidFill>
                  <a:srgbClr val="AF428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私人</a:t>
            </a:r>
            <a:r>
              <a:rPr lang="zh-CN" altLang="en-US" sz="10000" dirty="0" smtClean="0">
                <a:solidFill>
                  <a:srgbClr val="4F638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订制</a:t>
            </a:r>
            <a:endParaRPr lang="zh-CN" altLang="en-US" sz="10000" dirty="0">
              <a:solidFill>
                <a:srgbClr val="4F638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084437" y="4185344"/>
            <a:ext cx="5350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5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成就他人    赏悦自己</a:t>
            </a:r>
          </a:p>
        </p:txBody>
      </p:sp>
      <p:sp>
        <p:nvSpPr>
          <p:cNvPr id="234" name="椭圆 233"/>
          <p:cNvSpPr>
            <a:spLocks noChangeAspect="1"/>
          </p:cNvSpPr>
          <p:nvPr/>
        </p:nvSpPr>
        <p:spPr>
          <a:xfrm>
            <a:off x="6660331" y="5374019"/>
            <a:ext cx="214832" cy="21483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" name="组合 234"/>
          <p:cNvGrpSpPr/>
          <p:nvPr/>
        </p:nvGrpSpPr>
        <p:grpSpPr>
          <a:xfrm>
            <a:off x="6479747" y="5193435"/>
            <a:ext cx="288000" cy="1152000"/>
            <a:chOff x="5116385" y="2157792"/>
            <a:chExt cx="288000" cy="1152000"/>
          </a:xfrm>
        </p:grpSpPr>
        <p:sp>
          <p:nvSpPr>
            <p:cNvPr id="236" name="任意多边形 235"/>
            <p:cNvSpPr>
              <a:spLocks noChangeAspect="1"/>
            </p:cNvSpPr>
            <p:nvPr/>
          </p:nvSpPr>
          <p:spPr>
            <a:xfrm>
              <a:off x="5116385" y="2157792"/>
              <a:ext cx="288000" cy="576000"/>
            </a:xfrm>
            <a:custGeom>
              <a:avLst/>
              <a:gdLst>
                <a:gd name="connsiteX0" fmla="*/ 288000 w 288000"/>
                <a:gd name="connsiteY0" fmla="*/ 0 h 576000"/>
                <a:gd name="connsiteX1" fmla="*/ 288000 w 288000"/>
                <a:gd name="connsiteY1" fmla="*/ 576000 h 576000"/>
                <a:gd name="connsiteX2" fmla="*/ 0 w 288000"/>
                <a:gd name="connsiteY2" fmla="*/ 288000 h 576000"/>
                <a:gd name="connsiteX3" fmla="*/ 288000 w 288000"/>
                <a:gd name="connsiteY3" fmla="*/ 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000" h="576000">
                  <a:moveTo>
                    <a:pt x="288000" y="0"/>
                  </a:moveTo>
                  <a:lnTo>
                    <a:pt x="288000" y="576000"/>
                  </a:lnTo>
                  <a:cubicBezTo>
                    <a:pt x="128942" y="576000"/>
                    <a:pt x="0" y="447058"/>
                    <a:pt x="0" y="288000"/>
                  </a:cubicBezTo>
                  <a:cubicBezTo>
                    <a:pt x="0" y="128942"/>
                    <a:pt x="128942" y="0"/>
                    <a:pt x="28800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>
              <a:spLocks noChangeAspect="1"/>
            </p:cNvSpPr>
            <p:nvPr/>
          </p:nvSpPr>
          <p:spPr>
            <a:xfrm>
              <a:off x="5116385" y="2733792"/>
              <a:ext cx="288000" cy="576000"/>
            </a:xfrm>
            <a:custGeom>
              <a:avLst/>
              <a:gdLst>
                <a:gd name="connsiteX0" fmla="*/ 288000 w 288000"/>
                <a:gd name="connsiteY0" fmla="*/ 0 h 576000"/>
                <a:gd name="connsiteX1" fmla="*/ 288000 w 288000"/>
                <a:gd name="connsiteY1" fmla="*/ 576000 h 576000"/>
                <a:gd name="connsiteX2" fmla="*/ 0 w 288000"/>
                <a:gd name="connsiteY2" fmla="*/ 288000 h 576000"/>
                <a:gd name="connsiteX3" fmla="*/ 288000 w 288000"/>
                <a:gd name="connsiteY3" fmla="*/ 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000" h="576000">
                  <a:moveTo>
                    <a:pt x="288000" y="0"/>
                  </a:moveTo>
                  <a:lnTo>
                    <a:pt x="288000" y="576000"/>
                  </a:lnTo>
                  <a:cubicBezTo>
                    <a:pt x="128942" y="576000"/>
                    <a:pt x="0" y="447058"/>
                    <a:pt x="0" y="288000"/>
                  </a:cubicBezTo>
                  <a:cubicBezTo>
                    <a:pt x="0" y="128942"/>
                    <a:pt x="128942" y="0"/>
                    <a:pt x="2880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6767747" y="5193435"/>
            <a:ext cx="288000" cy="1152000"/>
            <a:chOff x="5404385" y="2157792"/>
            <a:chExt cx="288000" cy="1152000"/>
          </a:xfrm>
        </p:grpSpPr>
        <p:sp>
          <p:nvSpPr>
            <p:cNvPr id="239" name="任意多边形 238"/>
            <p:cNvSpPr/>
            <p:nvPr/>
          </p:nvSpPr>
          <p:spPr>
            <a:xfrm>
              <a:off x="5404385" y="2157792"/>
              <a:ext cx="288000" cy="576000"/>
            </a:xfrm>
            <a:custGeom>
              <a:avLst/>
              <a:gdLst>
                <a:gd name="connsiteX0" fmla="*/ 0 w 288000"/>
                <a:gd name="connsiteY0" fmla="*/ 0 h 576000"/>
                <a:gd name="connsiteX1" fmla="*/ 288000 w 288000"/>
                <a:gd name="connsiteY1" fmla="*/ 288000 h 576000"/>
                <a:gd name="connsiteX2" fmla="*/ 0 w 288000"/>
                <a:gd name="connsiteY2" fmla="*/ 57600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000" h="576000">
                  <a:moveTo>
                    <a:pt x="0" y="0"/>
                  </a:moveTo>
                  <a:cubicBezTo>
                    <a:pt x="159058" y="0"/>
                    <a:pt x="288000" y="128942"/>
                    <a:pt x="288000" y="288000"/>
                  </a:cubicBezTo>
                  <a:cubicBezTo>
                    <a:pt x="288000" y="447058"/>
                    <a:pt x="159058" y="576000"/>
                    <a:pt x="0" y="57600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任意多边形 239"/>
            <p:cNvSpPr/>
            <p:nvPr/>
          </p:nvSpPr>
          <p:spPr>
            <a:xfrm>
              <a:off x="5404385" y="2733792"/>
              <a:ext cx="288000" cy="576000"/>
            </a:xfrm>
            <a:custGeom>
              <a:avLst/>
              <a:gdLst>
                <a:gd name="connsiteX0" fmla="*/ 0 w 288000"/>
                <a:gd name="connsiteY0" fmla="*/ 0 h 576000"/>
                <a:gd name="connsiteX1" fmla="*/ 288000 w 288000"/>
                <a:gd name="connsiteY1" fmla="*/ 288000 h 576000"/>
                <a:gd name="connsiteX2" fmla="*/ 0 w 288000"/>
                <a:gd name="connsiteY2" fmla="*/ 57600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000" h="576000">
                  <a:moveTo>
                    <a:pt x="0" y="0"/>
                  </a:moveTo>
                  <a:cubicBezTo>
                    <a:pt x="159058" y="0"/>
                    <a:pt x="288000" y="128942"/>
                    <a:pt x="288000" y="288000"/>
                  </a:cubicBezTo>
                  <a:cubicBezTo>
                    <a:pt x="288000" y="447058"/>
                    <a:pt x="159058" y="576000"/>
                    <a:pt x="0" y="57600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25" name="Receives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10366381" y="562393"/>
            <a:ext cx="609600" cy="609600"/>
          </a:xfrm>
          <a:prstGeom prst="rect">
            <a:avLst/>
          </a:prstGeom>
        </p:spPr>
      </p:pic>
      <p:pic>
        <p:nvPicPr>
          <p:cNvPr id="226" name="图片 225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73981" y="1413542"/>
            <a:ext cx="2395936" cy="4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6353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6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6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6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2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Rot by="5400000">
                                      <p:cBhvr>
                                        <p:cTn id="20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xit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0.2694 -0.003 " pathEditMode="relative" rAng="0" ptsTypes="AA">
                                      <p:cBhvr>
                                        <p:cTn id="32" dur="2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6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20"/>
                            </p:stCondLst>
                            <p:childTnLst>
                              <p:par>
                                <p:cTn id="3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3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5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100" showWhenStopped="0">
                <p:cTn id="5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"/>
                </p:tgtEl>
              </p:cMediaNode>
            </p:video>
          </p:childTnLst>
        </p:cTn>
      </p:par>
    </p:tnLst>
    <p:bldLst>
      <p:bldP spid="233" grpId="0" animBg="1"/>
      <p:bldP spid="233" grpId="1" animBg="1"/>
      <p:bldP spid="233" grpId="2" animBg="1"/>
      <p:bldP spid="79" grpId="0"/>
      <p:bldP spid="89" grpId="0"/>
      <p:bldP spid="234" grpId="0" animBg="1"/>
      <p:bldP spid="23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29716" y="3795822"/>
            <a:ext cx="273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所以，生活需要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10614" y="1448302"/>
            <a:ext cx="3970773" cy="39613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4110614" y="1448301"/>
            <a:ext cx="0" cy="39613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110614" y="5406036"/>
            <a:ext cx="3970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8081387" y="1448301"/>
            <a:ext cx="1" cy="39613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110614" y="1448302"/>
            <a:ext cx="3970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>
            <a:spLocks noChangeAspect="1"/>
          </p:cNvSpPr>
          <p:nvPr/>
        </p:nvSpPr>
        <p:spPr>
          <a:xfrm>
            <a:off x="5988584" y="3327991"/>
            <a:ext cx="214832" cy="21483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8029996" y="1396909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4059222" y="1396909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8029996" y="5354644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4059222" y="5354645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4937312" y="3244334"/>
            <a:ext cx="2317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如果任何</a:t>
            </a:r>
            <a:r>
              <a:rPr lang="zh-CN" altLang="en-US" dirty="0"/>
              <a:t>事物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355691" y="3244334"/>
            <a:ext cx="3480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都保持一成不变</a:t>
            </a:r>
            <a:endParaRPr lang="zh-CN" altLang="en-US" dirty="0"/>
          </a:p>
        </p:txBody>
      </p:sp>
      <p:sp>
        <p:nvSpPr>
          <p:cNvPr id="7" name="菱形 6"/>
          <p:cNvSpPr/>
          <p:nvPr/>
        </p:nvSpPr>
        <p:spPr>
          <a:xfrm>
            <a:off x="3268729" y="601729"/>
            <a:ext cx="5654543" cy="5654543"/>
          </a:xfrm>
          <a:prstGeom prst="diamond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>
            <a:stCxn id="7" idx="0"/>
            <a:endCxn id="7" idx="3"/>
          </p:cNvCxnSpPr>
          <p:nvPr/>
        </p:nvCxnSpPr>
        <p:spPr>
          <a:xfrm>
            <a:off x="6096001" y="601729"/>
            <a:ext cx="2827271" cy="2827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7" idx="3"/>
            <a:endCxn id="7" idx="2"/>
          </p:cNvCxnSpPr>
          <p:nvPr/>
        </p:nvCxnSpPr>
        <p:spPr>
          <a:xfrm flipH="1">
            <a:off x="6096001" y="3429001"/>
            <a:ext cx="2827271" cy="2827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7" idx="2"/>
            <a:endCxn id="7" idx="1"/>
          </p:cNvCxnSpPr>
          <p:nvPr/>
        </p:nvCxnSpPr>
        <p:spPr>
          <a:xfrm flipH="1" flipV="1">
            <a:off x="3268729" y="3429001"/>
            <a:ext cx="2827272" cy="2827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7" idx="0"/>
            <a:endCxn id="7" idx="1"/>
          </p:cNvCxnSpPr>
          <p:nvPr/>
        </p:nvCxnSpPr>
        <p:spPr>
          <a:xfrm flipH="1">
            <a:off x="3268729" y="601729"/>
            <a:ext cx="2827272" cy="28272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>
            <a:spLocks noChangeAspect="1"/>
          </p:cNvSpPr>
          <p:nvPr/>
        </p:nvSpPr>
        <p:spPr>
          <a:xfrm>
            <a:off x="6044609" y="550338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8856695" y="3379037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>
            <a:spLocks noChangeAspect="1"/>
          </p:cNvSpPr>
          <p:nvPr/>
        </p:nvSpPr>
        <p:spPr>
          <a:xfrm>
            <a:off x="6044608" y="6188912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217338" y="3384016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木先生"/>
          <p:cNvSpPr>
            <a:spLocks noChangeAspect="1"/>
          </p:cNvSpPr>
          <p:nvPr/>
        </p:nvSpPr>
        <p:spPr>
          <a:xfrm>
            <a:off x="5792313" y="-731426"/>
            <a:ext cx="576000" cy="576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M</a:t>
            </a:r>
            <a:endParaRPr lang="zh-CN" altLang="en-US" sz="2400" b="1" dirty="0"/>
          </a:p>
        </p:txBody>
      </p:sp>
      <p:sp>
        <p:nvSpPr>
          <p:cNvPr id="52" name="文本框 51"/>
          <p:cNvSpPr txBox="1"/>
          <p:nvPr/>
        </p:nvSpPr>
        <p:spPr>
          <a:xfrm>
            <a:off x="4865015" y="3244334"/>
            <a:ext cx="246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又让我们</a:t>
            </a:r>
            <a:r>
              <a:rPr lang="zh-CN" altLang="en-US" dirty="0" smtClean="0"/>
              <a:t>如何</a:t>
            </a:r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4761125" y="3244334"/>
            <a:ext cx="266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期待生命的美好</a:t>
            </a:r>
            <a:endParaRPr lang="zh-CN" altLang="en-US" dirty="0"/>
          </a:p>
        </p:txBody>
      </p:sp>
      <p:sp>
        <p:nvSpPr>
          <p:cNvPr id="55" name="大圈"/>
          <p:cNvSpPr/>
          <p:nvPr/>
        </p:nvSpPr>
        <p:spPr>
          <a:xfrm>
            <a:off x="3264811" y="597811"/>
            <a:ext cx="5662378" cy="5662378"/>
          </a:xfrm>
          <a:prstGeom prst="ellips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>
            <a:off x="6044609" y="546420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>
            <a:spLocks noChangeAspect="1"/>
          </p:cNvSpPr>
          <p:nvPr/>
        </p:nvSpPr>
        <p:spPr>
          <a:xfrm>
            <a:off x="8871881" y="3377609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>
            <a:spLocks noChangeAspect="1"/>
          </p:cNvSpPr>
          <p:nvPr/>
        </p:nvSpPr>
        <p:spPr>
          <a:xfrm>
            <a:off x="6044608" y="6204881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>
            <a:spLocks noChangeAspect="1"/>
          </p:cNvSpPr>
          <p:nvPr/>
        </p:nvSpPr>
        <p:spPr>
          <a:xfrm>
            <a:off x="3217338" y="3377608"/>
            <a:ext cx="102781" cy="102781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282957" y="3784010"/>
            <a:ext cx="3626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solidFill>
                  <a:srgbClr val="DBDBDB"/>
                </a:solidFill>
                <a:cs typeface="Arial" pitchFamily="34" charset="0"/>
              </a:defRPr>
            </a:lvl1pPr>
          </a:lstStyle>
          <a:p>
            <a:r>
              <a:rPr lang="zh-CN" altLang="en-US" sz="2000" dirty="0" smtClean="0">
                <a:solidFill>
                  <a:schemeClr val="bg1"/>
                </a:solidFill>
              </a:rPr>
              <a:t>惊奇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746273" y="3498629"/>
            <a:ext cx="104014" cy="10401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5754257" y="3650086"/>
            <a:ext cx="126000" cy="126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088287" y="2668484"/>
            <a:ext cx="120963" cy="1209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6619510" y="2790282"/>
            <a:ext cx="120963" cy="12096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852332" y="4036699"/>
            <a:ext cx="114881" cy="1148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902418" y="3423595"/>
            <a:ext cx="108000" cy="10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241891" y="3672756"/>
            <a:ext cx="108187" cy="10818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5610290" y="3262004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521639" y="3335423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210091" y="2825546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820849" y="2843062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555329" y="3048818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6088287" y="2960943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6607176" y="3290309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6493102" y="4237637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031988" y="3982292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251578" y="4010784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6536262" y="3933810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6906791" y="3541699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6775312" y="3773395"/>
            <a:ext cx="79200" cy="72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6315914" y="3214813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6734073" y="3053032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6434128" y="3336461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6332211" y="3029566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161597" y="3068400"/>
            <a:ext cx="90000" cy="9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287533" y="2741295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5873361" y="2959575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5207137" y="3318168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5574190" y="3586596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5318623" y="3470083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5618015" y="3446357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210978" y="3053733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5551133" y="3869990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6720253" y="3903506"/>
            <a:ext cx="86400" cy="864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6398800" y="3629131"/>
            <a:ext cx="95531" cy="9553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>
            <a:spLocks noChangeAspect="1"/>
          </p:cNvSpPr>
          <p:nvPr/>
        </p:nvSpPr>
        <p:spPr>
          <a:xfrm>
            <a:off x="5970863" y="3320903"/>
            <a:ext cx="214832" cy="21483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>
            <a:spLocks noChangeAspect="1"/>
          </p:cNvSpPr>
          <p:nvPr/>
        </p:nvSpPr>
        <p:spPr>
          <a:xfrm>
            <a:off x="5988584" y="3321584"/>
            <a:ext cx="214832" cy="21483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4110614" y="1448302"/>
            <a:ext cx="3970773" cy="3961397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菱形 86"/>
          <p:cNvSpPr/>
          <p:nvPr/>
        </p:nvSpPr>
        <p:spPr>
          <a:xfrm>
            <a:off x="3268729" y="601729"/>
            <a:ext cx="5654543" cy="5654543"/>
          </a:xfrm>
          <a:prstGeom prst="diamond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4110614" y="1448302"/>
            <a:ext cx="3970773" cy="3961397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27716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path" presetSubtype="0" decel="100000" autoRev="1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4.07407E-6 L -0.00026 -0.1382 " pathEditMode="relative" rAng="0" ptsTypes="AA">
                                      <p:cBhvr>
                                        <p:cTn id="1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692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autoRev="1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4.07407E-6 L -0.00026 -0.07153 " pathEditMode="relative" rAng="0" ptsTypes="AA">
                                      <p:cBhvr>
                                        <p:cTn id="1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58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decel="100000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5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6263 0.28935 L 6.25E-7 -1.11111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38" y="-1446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6133 0.29074 L -4.16667E-7 -1.11111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60" y="-1453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16341 -0.28773 L 6.25E-7 -4.44444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14375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6224 -0.28773 L -4.16667E-7 -4.44444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12" y="1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path" presetSubtype="0" accel="50000" decel="50000" fill="hold" grpId="2" nodeType="after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6.25E-7 -1.11111E-6 L 0.32565 -2.22222E-6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41" y="-6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1.11111E-6 L 2.08333E-7 0.57708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884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4.16667E-7 -4.44444E-6 L -0.32565 -2.96296E-6 " pathEditMode="relative" rAng="0" ptsTypes="AA">
                                      <p:cBhvr>
                                        <p:cTn id="5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28" y="-2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6.25E-7 -4.44444E-6 L -6.25E-7 -0.57709 " pathEditMode="relative" rAng="0" ptsTypes="AA">
                                      <p:cBhvr>
                                        <p:cTn id="5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884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3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3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3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3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1" nodeType="withEffect">
                                  <p:stCondLst>
                                    <p:cond delay="3050"/>
                                  </p:stCondLst>
                                  <p:childTnLst>
                                    <p:animScale>
                                      <p:cBhvr>
                                        <p:cTn id="82" dur="40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2" nodeType="withEffect">
                                  <p:stCondLst>
                                    <p:cond delay="3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-1.48148E-6 L 0.23059 0.4125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80" y="20602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04167E-6 -1.48148E-6 L -0.2306 0.41204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36" y="20602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4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-3.7037E-6 L -0.2319 -0.40995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2" y="-20509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04167E-6 4.07407E-6 L 0.2319 -0.4132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89" y="-2067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139" dur="15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1" nodeType="withEffect">
                                  <p:stCondLst>
                                    <p:cond delay="5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path" presetSubtype="0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 2.96296E-6 C 0.12813 2.96296E-6 0.23229 0.18472 0.23229 0.4125 C 0.23229 0.64051 0.12813 0.82569 0 0.82569 C -0.12812 0.82569 -0.23203 0.64051 -0.23203 0.4125 C -0.23203 0.18472 -0.12812 2.96296E-6 0 2.96296E-6 Z " pathEditMode="relative" rAng="0" ptsTypes="AAAAA">
                                      <p:cBhvr>
                                        <p:cTn id="15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1273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21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1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6" presetClass="emph" presetSubtype="0" accel="5000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Scale>
                                      <p:cBhvr>
                                        <p:cTn id="163" dur="1500" fill="hold"/>
                                        <p:tgtEl>
                                          <p:spTgt spid="55"/>
                                        </p:tgtEl>
                                      </p:cBhvr>
                                      <p:by x="230000" y="2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68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69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6" presetClass="exit" presetSubtype="21" fill="hold" grpId="1" nodeType="withEffect">
                                  <p:stCondLst>
                                    <p:cond delay="775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35" presetClass="path" presetSubtype="0" accel="50000" decel="50000" fill="hold" grpId="1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-1.04167E-6 0 L -0.23307 0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54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63" presetClass="path" presetSubtype="0" accel="50000" decel="50000" fill="hold" grpId="1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1.04167E-6 0 L 0.23242 0 " pathEditMode="relative" rAng="0" ptsTypes="AA">
                                      <p:cBhvr>
                                        <p:cTn id="1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15" y="0"/>
                                    </p:animMotion>
                                  </p:childTnLst>
                                </p:cTn>
                              </p:par>
                              <p:par>
                                <p:cTn id="180" presetID="42" presetClass="path" presetSubtype="0" accel="50000" decel="50000" fill="hold" grpId="2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0 2.96296E-6 L 0 0.41065 " pathEditMode="relative" rAng="0" ptsTypes="AA">
                                      <p:cBhvr>
                                        <p:cTn id="1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532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64" presetClass="path" presetSubtype="0" accel="50000" decel="50000" fill="hold" grpId="1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0 1.48148E-6 L -0.00026 -0.41158 " pathEditMode="relative" rAng="0" ptsTypes="AA">
                                      <p:cBhvr>
                                        <p:cTn id="1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0579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grpId="3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grpId="2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2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2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6" presetClass="emph" presetSubtype="0" decel="100000" autoRev="1" fill="hold" grpId="1" nodeType="withEffect">
                                  <p:stCondLst>
                                    <p:cond delay="8300"/>
                                  </p:stCondLst>
                                  <p:childTnLst>
                                    <p:animScale>
                                      <p:cBhvr>
                                        <p:cTn id="198" dur="4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42" presetClass="path" presetSubtype="0" decel="100000" autoRev="1" fill="hold" grpId="2" nodeType="withEffect">
                                  <p:stCondLst>
                                    <p:cond delay="8600"/>
                                  </p:stCondLst>
                                  <p:childTnLst>
                                    <p:animMotion origin="layout" path="M 2.29167E-6 1.48148E-6 L 0.00143 -0.17408 " pathEditMode="relative" rAng="0" ptsTypes="AA">
                                      <p:cBhvr>
                                        <p:cTn id="200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8704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6" presetClass="emph" presetSubtype="0" decel="100000" autoRev="1" fill="hold" grpId="3" nodeType="withEffect">
                                  <p:stCondLst>
                                    <p:cond delay="9050"/>
                                  </p:stCondLst>
                                  <p:childTnLst>
                                    <p:animScale>
                                      <p:cBhvr>
                                        <p:cTn id="202" dur="250" fill="hold"/>
                                        <p:tgtEl>
                                          <p:spTgt spid="86"/>
                                        </p:tgtEl>
                                      </p:cBhvr>
                                      <p:by x="10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64" presetClass="path" presetSubtype="0" decel="100000" autoRev="1" fill="hold" grpId="4" nodeType="withEffect">
                                  <p:stCondLst>
                                    <p:cond delay="9050"/>
                                  </p:stCondLst>
                                  <p:childTnLst>
                                    <p:animMotion origin="layout" path="M 2.29167E-6 1.48148E-6 L 0.00143 -0.13287 " pathEditMode="relative" rAng="0" ptsTypes="AA">
                                      <p:cBhvr>
                                        <p:cTn id="20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664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" presetClass="emph" presetSubtype="0" decel="100000" autoRev="1" fill="hold" grpId="5" nodeType="withEffect">
                                  <p:stCondLst>
                                    <p:cond delay="9550"/>
                                  </p:stCondLst>
                                  <p:childTnLst>
                                    <p:animScale>
                                      <p:cBhvr>
                                        <p:cTn id="206" dur="2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207" presetID="64" presetClass="path" presetSubtype="0" decel="100000" autoRev="1" fill="hold" grpId="6" nodeType="withEffect">
                                  <p:stCondLst>
                                    <p:cond delay="9550"/>
                                  </p:stCondLst>
                                  <p:childTnLst>
                                    <p:animMotion origin="layout" path="M 2.29167E-6 1.48148E-6 L 0.00078 -0.09352 " pathEditMode="fixed" rAng="0" ptsTypes="AA">
                                      <p:cBhvr>
                                        <p:cTn id="208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4676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decel="100000" autoRev="1" fill="hold" grpId="7" nodeType="withEffect">
                                  <p:stCondLst>
                                    <p:cond delay="9950"/>
                                  </p:stCondLst>
                                  <p:childTnLst>
                                    <p:animMotion origin="layout" path="M 2.29167E-6 1.48148E-6 L 0.00078 -0.05648 " pathEditMode="relative" rAng="0" ptsTypes="AA">
                                      <p:cBhvr>
                                        <p:cTn id="210" dur="2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824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" presetClass="emph" presetSubtype="0" decel="100000" autoRev="1" fill="hold" grpId="8" nodeType="withEffect">
                                  <p:stCondLst>
                                    <p:cond delay="9950"/>
                                  </p:stCondLst>
                                  <p:childTnLst>
                                    <p:animScale>
                                      <p:cBhvr>
                                        <p:cTn id="212" dur="200" fill="hold"/>
                                        <p:tgtEl>
                                          <p:spTgt spid="86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ntr" presetSubtype="0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2.08333E-6 -2.59259E-6 L -0.0582 -0.01736 " pathEditMode="relative" rAng="0" ptsTypes="AA">
                                      <p:cBhvr>
                                        <p:cTn id="290" dur="125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7" y="-880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33333E-6 4.81481E-6 L 0.02227 -0.04098 " pathEditMode="relative" rAng="0" ptsTypes="AA">
                                      <p:cBhvr>
                                        <p:cTn id="292" dur="12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-2060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3.125E-6 3.33333E-6 L -0.00495 0.10231 " pathEditMode="relative" rAng="0" ptsTypes="AA">
                                      <p:cBhvr>
                                        <p:cTn id="294" dur="125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5116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3.33333E-6 -7.40741E-7 L -0.04857 0.08472 " pathEditMode="relative" rAng="0" ptsTypes="AA">
                                      <p:cBhvr>
                                        <p:cTn id="296" dur="12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4236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4.375E-6 -7.40741E-7 L 0.01471 -0.09676 " pathEditMode="relative" rAng="0" ptsTypes="AA">
                                      <p:cBhvr>
                                        <p:cTn id="298" dur="125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-4838"/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4.16667E-7 4.07407E-6 L 0.09284 -0.00672 " pathEditMode="relative" rAng="0" ptsTypes="AA">
                                      <p:cBhvr>
                                        <p:cTn id="300" dur="125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35" y="-347"/>
                                    </p:animMotion>
                                  </p:childTnLst>
                                </p:cTn>
                              </p:par>
                              <p:par>
                                <p:cTn id="30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5E-6 1.48148E-6 L 0.06498 -0.04306 " pathEditMode="relative" rAng="0" ptsTypes="AA">
                                      <p:cBhvr>
                                        <p:cTn id="302" dur="125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2" y="-2153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8.33333E-7 2.96296E-6 L 0.03633 0.01944 " pathEditMode="relative" rAng="0" ptsTypes="AA">
                                      <p:cBhvr>
                                        <p:cTn id="304" dur="12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" y="972"/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8.33333E-7 2.96296E-6 L 0.04258 0.00694 " pathEditMode="relative" rAng="0" ptsTypes="AA">
                                      <p:cBhvr>
                                        <p:cTn id="306" dur="12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2" y="347"/>
                                    </p:animMotion>
                                  </p:childTnLst>
                                </p:cTn>
                              </p:par>
                              <p:par>
                                <p:cTn id="30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5.55112E-17 -1.48148E-6 L 0.0681 0.08125 " pathEditMode="relative" rAng="0" ptsTypes="AA">
                                      <p:cBhvr>
                                        <p:cTn id="308" dur="12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8" y="4051"/>
                                    </p:animMotion>
                                  </p:childTnLst>
                                </p:cTn>
                              </p:par>
                              <p:par>
                                <p:cTn id="30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2.08333E-7 2.22222E-6 L 0.01797 0.0787 " pathEditMode="relative" rAng="0" ptsTypes="AA">
                                      <p:cBhvr>
                                        <p:cTn id="310" dur="125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8" y="3935"/>
                                    </p:animMotion>
                                  </p:childTnLst>
                                </p:cTn>
                              </p:par>
                              <p:par>
                                <p:cTn id="31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5E-6 1.48148E-6 L -0.04127 0.05046 " pathEditMode="relative" rAng="0" ptsTypes="AA">
                                      <p:cBhvr>
                                        <p:cTn id="312" dur="125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" y="2523"/>
                                    </p:animMotion>
                                  </p:childTnLst>
                                </p:cTn>
                              </p:par>
                              <p:par>
                                <p:cTn id="31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4.79167E-6 2.59259E-6 L -0.00352 0.06111 " pathEditMode="relative" rAng="0" ptsTypes="AA">
                                      <p:cBhvr>
                                        <p:cTn id="314" dur="125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3056"/>
                                    </p:animMotion>
                                  </p:childTnLst>
                                </p:cTn>
                              </p:par>
                              <p:par>
                                <p:cTn id="31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33333E-6 4.44444E-6 L -0.04648 0.01365 " pathEditMode="relative" rAng="0" ptsTypes="AA">
                                      <p:cBhvr>
                                        <p:cTn id="316" dur="125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671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1.66667E-6 1.48148E-6 L -0.03711 -0.12454 " pathEditMode="relative" rAng="0" ptsTypes="AA">
                                      <p:cBhvr>
                                        <p:cTn id="318" dur="125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2" y="-6227"/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2.08333E-6 -1.48148E-6 L 0.00065 -0.08727 " pathEditMode="relative" rAng="0" ptsTypes="AA">
                                      <p:cBhvr>
                                        <p:cTn id="320" dur="125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4375"/>
                                    </p:animMotion>
                                  </p:childTnLst>
                                </p:cTn>
                              </p:par>
                              <p:par>
                                <p:cTn id="32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3.33333E-6 3.33333E-6 L -0.01732 -0.09144 " pathEditMode="relative" rAng="0" ptsTypes="AA">
                                      <p:cBhvr>
                                        <p:cTn id="322" dur="125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" y="-4583"/>
                                    </p:animMotion>
                                  </p:childTnLst>
                                </p:cTn>
                              </p:par>
                              <p:par>
                                <p:cTn id="32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95833E-6 4.44444E-6 L -0.04062 -0.08033 " pathEditMode="relative" rAng="0" ptsTypes="AA">
                                      <p:cBhvr>
                                        <p:cTn id="324" dur="125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" y="-4028"/>
                                    </p:animMotion>
                                  </p:childTnLst>
                                </p:cTn>
                              </p:par>
                              <p:par>
                                <p:cTn id="32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2.70833E-6 3.7037E-7 L -0.07109 -0.02315 " pathEditMode="relative" rAng="0" ptsTypes="AA">
                                      <p:cBhvr>
                                        <p:cTn id="326" dur="125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5" y="-1157"/>
                                    </p:animMotion>
                                  </p:childTnLst>
                                </p:cTn>
                              </p:par>
                              <p:par>
                                <p:cTn id="32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4.375E-6 -4.07407E-6 L -0.05963 -0.05509 " pathEditMode="relative" rAng="0" ptsTypes="AA">
                                      <p:cBhvr>
                                        <p:cTn id="328" dur="125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2" y="-2755"/>
                                    </p:animMotion>
                                  </p:childTnLst>
                                </p:cTn>
                              </p:par>
                              <p:par>
                                <p:cTn id="32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4.79167E-6 -4.44444E-6 L -0.02253 0.02454 " pathEditMode="relative" rAng="0" ptsTypes="AA">
                                      <p:cBhvr>
                                        <p:cTn id="330" dur="125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3" y="1227"/>
                                    </p:animMotion>
                                  </p:childTnLst>
                                </p:cTn>
                              </p:par>
                              <p:par>
                                <p:cTn id="33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0 -3.33333E-6 L -0.0569 0.04815 " pathEditMode="relative" rAng="0" ptsTypes="AA">
                                      <p:cBhvr>
                                        <p:cTn id="332" dur="125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" y="2407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6.25E-7 1.48148E-6 L -0.03229 0.00671 " pathEditMode="relative" rAng="0" ptsTypes="AA">
                                      <p:cBhvr>
                                        <p:cTn id="334" dur="125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324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2.70833E-6 -1.11111E-6 L -0.02396 0.05162 " pathEditMode="relative" rAng="0" ptsTypes="AA">
                                      <p:cBhvr>
                                        <p:cTn id="336" dur="125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2569"/>
                                    </p:animMotion>
                                  </p:childTnLst>
                                </p:cTn>
                              </p:par>
                              <p:par>
                                <p:cTn id="33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4.375E-6 4.81481E-6 L -0.00963 0.04629 " pathEditMode="relative" rAng="0" ptsTypes="AA">
                                      <p:cBhvr>
                                        <p:cTn id="338" dur="1250" spd="-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2315"/>
                                    </p:animMotion>
                                  </p:childTnLst>
                                </p:cTn>
                              </p:par>
                              <p:par>
                                <p:cTn id="33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1.45833E-6 -2.96296E-6 L -0.02031 0.09352 " pathEditMode="relative" rAng="0" ptsTypes="AA">
                                      <p:cBhvr>
                                        <p:cTn id="340" dur="125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6" y="4676"/>
                                    </p:animMotion>
                                  </p:childTnLst>
                                </p:cTn>
                              </p:par>
                              <p:par>
                                <p:cTn id="34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2.91667E-6 4.07407E-6 L 0.01367 0.0618 " pathEditMode="relative" rAng="0" ptsTypes="AA">
                                      <p:cBhvr>
                                        <p:cTn id="342" dur="125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3079"/>
                                    </p:animMotion>
                                  </p:childTnLst>
                                </p:cTn>
                              </p:par>
                              <p:par>
                                <p:cTn id="34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4.16667E-7 -7.40741E-7 L 0.06836 0.00949 " pathEditMode="relative" rAng="0" ptsTypes="AA">
                                      <p:cBhvr>
                                        <p:cTn id="344" dur="125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1" y="463"/>
                                    </p:animMotion>
                                  </p:childTnLst>
                                </p:cTn>
                              </p:par>
                              <p:par>
                                <p:cTn id="34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2.29167E-6 -1.11111E-6 L 0.03828 -0.02963 " pathEditMode="relative" rAng="0" ptsTypes="AA">
                                      <p:cBhvr>
                                        <p:cTn id="346" dur="125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4" y="-1481"/>
                                    </p:animMotion>
                                  </p:childTnLst>
                                </p:cTn>
                              </p:par>
                              <p:par>
                                <p:cTn id="34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4.16667E-6 -2.96296E-6 L 0.05925 -0.01273 " pathEditMode="relative" rAng="0" ptsTypes="AA">
                                      <p:cBhvr>
                                        <p:cTn id="348" dur="12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6" y="-648"/>
                                    </p:animMotion>
                                  </p:childTnLst>
                                </p:cTn>
                              </p:par>
                              <p:par>
                                <p:cTn id="349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54167E-6 -7.40741E-7 L 0.03464 -0.00926 " pathEditMode="relative" rAng="0" ptsTypes="AA">
                                      <p:cBhvr>
                                        <p:cTn id="350" dur="125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463"/>
                                    </p:animMotion>
                                  </p:childTnLst>
                                </p:cTn>
                              </p:par>
                              <p:par>
                                <p:cTn id="351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2.08333E-7 -4.81481E-6 L 0.0681 0.04815 " pathEditMode="relative" rAng="0" ptsTypes="AA">
                                      <p:cBhvr>
                                        <p:cTn id="352" dur="125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8" y="2407"/>
                                    </p:animMotion>
                                  </p:childTnLst>
                                </p:cTn>
                              </p:par>
                              <p:par>
                                <p:cTn id="353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4.79167E-6 3.7037E-6 L 0.04011 -0.07107 " pathEditMode="relative" rAng="0" ptsTypes="AA">
                                      <p:cBhvr>
                                        <p:cTn id="354" dur="125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5" y="-3565"/>
                                    </p:animMotion>
                                  </p:childTnLst>
                                </p:cTn>
                              </p:par>
                              <p:par>
                                <p:cTn id="355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2.5E-6 -2.96296E-6 L -0.05534 -0.07523 " pathEditMode="relative" rAng="0" ptsTypes="AA">
                                      <p:cBhvr>
                                        <p:cTn id="356" dur="125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3" y="-3773"/>
                                    </p:animMotion>
                                  </p:childTnLst>
                                </p:cTn>
                              </p:par>
                              <p:par>
                                <p:cTn id="357" presetID="42" presetClass="path" presetSubtype="0" decel="50000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3.95833E-6 -1.11111E-6 L -0.02943 -0.03588 " pathEditMode="relative" rAng="0" ptsTypes="AA">
                                      <p:cBhvr>
                                        <p:cTn id="358" dur="125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1" y="-1806"/>
                                    </p:animMotion>
                                  </p:childTnLst>
                                </p:cTn>
                              </p:par>
                              <p:par>
                                <p:cTn id="359" presetID="6" presetClass="emph" presetSubtype="0" decel="100000" fill="hold" grpId="2" nodeType="withEffect">
                                  <p:stCondLst>
                                    <p:cond delay="10911"/>
                                  </p:stCondLst>
                                  <p:childTnLst>
                                    <p:animScale>
                                      <p:cBhvr>
                                        <p:cTn id="360" dur="345" fill="hold"/>
                                        <p:tgtEl>
                                          <p:spTgt spid="3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1" presetID="6" presetClass="emph" presetSubtype="0" decel="100000" fill="hold" grpId="2" nodeType="withEffect">
                                  <p:stCondLst>
                                    <p:cond delay="10935"/>
                                  </p:stCondLst>
                                  <p:childTnLst>
                                    <p:animScale>
                                      <p:cBhvr>
                                        <p:cTn id="362" dur="439" fill="hold"/>
                                        <p:tgtEl>
                                          <p:spTgt spid="3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3" presetID="6" presetClass="emph" presetSubtype="0" decel="100000" fill="hold" grpId="2" nodeType="withEffect">
                                  <p:stCondLst>
                                    <p:cond delay="10947"/>
                                  </p:stCondLst>
                                  <p:childTnLst>
                                    <p:animScale>
                                      <p:cBhvr>
                                        <p:cTn id="364" dur="496" fill="hold"/>
                                        <p:tgtEl>
                                          <p:spTgt spid="3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5" presetID="6" presetClass="emph" presetSubtype="0" decel="100000" fill="hold" grpId="2" nodeType="withEffect">
                                  <p:stCondLst>
                                    <p:cond delay="10833"/>
                                  </p:stCondLst>
                                  <p:childTnLst>
                                    <p:animScale>
                                      <p:cBhvr>
                                        <p:cTn id="366" dur="349" fill="hold"/>
                                        <p:tgtEl>
                                          <p:spTgt spid="3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7" presetID="6" presetClass="emph" presetSubtype="0" decel="100000" fill="hold" grpId="2" nodeType="withEffect">
                                  <p:stCondLst>
                                    <p:cond delay="10882"/>
                                  </p:stCondLst>
                                  <p:childTnLst>
                                    <p:animScale>
                                      <p:cBhvr>
                                        <p:cTn id="368" dur="407" fill="hold"/>
                                        <p:tgtEl>
                                          <p:spTgt spid="3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9" presetID="6" presetClass="emph" presetSubtype="0" decel="100000" fill="hold" grpId="2" nodeType="withEffect">
                                  <p:stCondLst>
                                    <p:cond delay="10788"/>
                                  </p:stCondLst>
                                  <p:childTnLst>
                                    <p:animScale>
                                      <p:cBhvr>
                                        <p:cTn id="370" dur="321" fill="hold"/>
                                        <p:tgtEl>
                                          <p:spTgt spid="4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71" presetID="6" presetClass="emph" presetSubtype="0" decel="100000" fill="hold" grpId="2" nodeType="withEffect">
                                  <p:stCondLst>
                                    <p:cond delay="10986"/>
                                  </p:stCondLst>
                                  <p:childTnLst>
                                    <p:animScale>
                                      <p:cBhvr>
                                        <p:cTn id="372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73" presetID="6" presetClass="emph" presetSubtype="0" decel="100000" fill="hold" grpId="2" nodeType="withEffect">
                                  <p:stCondLst>
                                    <p:cond delay="10818"/>
                                  </p:stCondLst>
                                  <p:childTnLst>
                                    <p:animScale>
                                      <p:cBhvr>
                                        <p:cTn id="374" dur="435" fill="hold"/>
                                        <p:tgtEl>
                                          <p:spTgt spid="43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75" presetID="6" presetClass="emph" presetSubtype="0" decel="100000" fill="hold" grpId="2" nodeType="withEffect">
                                  <p:stCondLst>
                                    <p:cond delay="11121"/>
                                  </p:stCondLst>
                                  <p:childTnLst>
                                    <p:animScale>
                                      <p:cBhvr>
                                        <p:cTn id="376" dur="303" fill="hold"/>
                                        <p:tgtEl>
                                          <p:spTgt spid="4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77" presetID="6" presetClass="emph" presetSubtype="0" decel="100000" fill="hold" grpId="2" nodeType="withEffect">
                                  <p:stCondLst>
                                    <p:cond delay="10789"/>
                                  </p:stCondLst>
                                  <p:childTnLst>
                                    <p:animScale>
                                      <p:cBhvr>
                                        <p:cTn id="378" dur="415" fill="hold"/>
                                        <p:tgtEl>
                                          <p:spTgt spid="4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79" presetID="6" presetClass="emph" presetSubtype="0" decel="100000" fill="hold" grpId="2" nodeType="withEffect">
                                  <p:stCondLst>
                                    <p:cond delay="10928"/>
                                  </p:stCondLst>
                                  <p:childTnLst>
                                    <p:animScale>
                                      <p:cBhvr>
                                        <p:cTn id="380" dur="320" fill="hold"/>
                                        <p:tgtEl>
                                          <p:spTgt spid="4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1" presetID="6" presetClass="emph" presetSubtype="0" decel="100000" fill="hold" grpId="2" nodeType="withEffect">
                                  <p:stCondLst>
                                    <p:cond delay="10859"/>
                                  </p:stCondLst>
                                  <p:childTnLst>
                                    <p:animScale>
                                      <p:cBhvr>
                                        <p:cTn id="382" dur="321" fill="hold"/>
                                        <p:tgtEl>
                                          <p:spTgt spid="5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3" presetID="6" presetClass="emph" presetSubtype="0" decel="100000" fill="hold" grpId="2" nodeType="withEffect">
                                  <p:stCondLst>
                                    <p:cond delay="11099"/>
                                  </p:stCondLst>
                                  <p:childTnLst>
                                    <p:animScale>
                                      <p:cBhvr>
                                        <p:cTn id="384" dur="460" fill="hold"/>
                                        <p:tgtEl>
                                          <p:spTgt spid="6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5" presetID="6" presetClass="emph" presetSubtype="0" decel="100000" fill="hold" grpId="2" nodeType="withEffect">
                                  <p:stCondLst>
                                    <p:cond delay="11050"/>
                                  </p:stCondLst>
                                  <p:childTnLst>
                                    <p:animScale>
                                      <p:cBhvr>
                                        <p:cTn id="386" dur="357" fill="hold"/>
                                        <p:tgtEl>
                                          <p:spTgt spid="6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7" presetID="6" presetClass="emph" presetSubtype="0" decel="100000" fill="hold" grpId="2" nodeType="withEffect">
                                  <p:stCondLst>
                                    <p:cond delay="10859"/>
                                  </p:stCondLst>
                                  <p:childTnLst>
                                    <p:animScale>
                                      <p:cBhvr>
                                        <p:cTn id="388" dur="309" fill="hold"/>
                                        <p:tgtEl>
                                          <p:spTgt spid="63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9" presetID="6" presetClass="emph" presetSubtype="0" decel="100000" fill="hold" grpId="2" nodeType="withEffect">
                                  <p:stCondLst>
                                    <p:cond delay="11019"/>
                                  </p:stCondLst>
                                  <p:childTnLst>
                                    <p:animScale>
                                      <p:cBhvr>
                                        <p:cTn id="390" dur="359" fill="hold"/>
                                        <p:tgtEl>
                                          <p:spTgt spid="6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1" presetID="6" presetClass="emph" presetSubtype="0" decel="100000" fill="hold" grpId="2" nodeType="withEffect">
                                  <p:stCondLst>
                                    <p:cond delay="10853"/>
                                  </p:stCondLst>
                                  <p:childTnLst>
                                    <p:animScale>
                                      <p:cBhvr>
                                        <p:cTn id="392" dur="376" fill="hold"/>
                                        <p:tgtEl>
                                          <p:spTgt spid="6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3" presetID="6" presetClass="emph" presetSubtype="0" decel="100000" fill="hold" grpId="2" nodeType="withEffect">
                                  <p:stCondLst>
                                    <p:cond delay="10786"/>
                                  </p:stCondLst>
                                  <p:childTnLst>
                                    <p:animScale>
                                      <p:cBhvr>
                                        <p:cTn id="394" dur="360" fill="hold"/>
                                        <p:tgtEl>
                                          <p:spTgt spid="6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5" presetID="6" presetClass="emph" presetSubtype="0" decel="100000" fill="hold" grpId="2" nodeType="withEffect">
                                  <p:stCondLst>
                                    <p:cond delay="10762"/>
                                  </p:stCondLst>
                                  <p:childTnLst>
                                    <p:animScale>
                                      <p:cBhvr>
                                        <p:cTn id="396" dur="490" fill="hold"/>
                                        <p:tgtEl>
                                          <p:spTgt spid="6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7" presetID="6" presetClass="emph" presetSubtype="0" decel="100000" fill="hold" grpId="2" nodeType="withEffect">
                                  <p:stCondLst>
                                    <p:cond delay="10879"/>
                                  </p:stCondLst>
                                  <p:childTnLst>
                                    <p:animScale>
                                      <p:cBhvr>
                                        <p:cTn id="398" dur="496" fill="hold"/>
                                        <p:tgtEl>
                                          <p:spTgt spid="6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99" presetID="6" presetClass="emph" presetSubtype="0" decel="100000" fill="hold" grpId="2" nodeType="withEffect">
                                  <p:stCondLst>
                                    <p:cond delay="11066"/>
                                  </p:stCondLst>
                                  <p:childTnLst>
                                    <p:animScale>
                                      <p:cBhvr>
                                        <p:cTn id="400" dur="380" fill="hold"/>
                                        <p:tgtEl>
                                          <p:spTgt spid="6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01" presetID="6" presetClass="emph" presetSubtype="0" decel="100000" fill="hold" grpId="2" nodeType="withEffect">
                                  <p:stCondLst>
                                    <p:cond delay="10869"/>
                                  </p:stCondLst>
                                  <p:childTnLst>
                                    <p:animScale>
                                      <p:cBhvr>
                                        <p:cTn id="402" dur="356" fill="hold"/>
                                        <p:tgtEl>
                                          <p:spTgt spid="7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03" presetID="6" presetClass="emph" presetSubtype="0" decel="100000" fill="hold" grpId="2" nodeType="withEffect">
                                  <p:stCondLst>
                                    <p:cond delay="10844"/>
                                  </p:stCondLst>
                                  <p:childTnLst>
                                    <p:animScale>
                                      <p:cBhvr>
                                        <p:cTn id="404" dur="332" fill="hold"/>
                                        <p:tgtEl>
                                          <p:spTgt spid="71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05" presetID="6" presetClass="emph" presetSubtype="0" decel="100000" fill="hold" grpId="2" nodeType="withEffect">
                                  <p:stCondLst>
                                    <p:cond delay="10942"/>
                                  </p:stCondLst>
                                  <p:childTnLst>
                                    <p:animScale>
                                      <p:cBhvr>
                                        <p:cTn id="406" dur="333" fill="hold"/>
                                        <p:tgtEl>
                                          <p:spTgt spid="7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07" presetID="6" presetClass="emph" presetSubtype="0" decel="100000" fill="hold" grpId="2" nodeType="withEffect">
                                  <p:stCondLst>
                                    <p:cond delay="10852"/>
                                  </p:stCondLst>
                                  <p:childTnLst>
                                    <p:animScale>
                                      <p:cBhvr>
                                        <p:cTn id="408" dur="429" fill="hold"/>
                                        <p:tgtEl>
                                          <p:spTgt spid="73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09" presetID="6" presetClass="emph" presetSubtype="0" decel="100000" fill="hold" grpId="2" nodeType="withEffect">
                                  <p:stCondLst>
                                    <p:cond delay="10886"/>
                                  </p:stCondLst>
                                  <p:childTnLst>
                                    <p:animScale>
                                      <p:cBhvr>
                                        <p:cTn id="410" dur="382" fill="hold"/>
                                        <p:tgtEl>
                                          <p:spTgt spid="74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11" presetID="6" presetClass="emph" presetSubtype="0" decel="100000" fill="hold" grpId="2" nodeType="withEffect">
                                  <p:stCondLst>
                                    <p:cond delay="10768"/>
                                  </p:stCondLst>
                                  <p:childTnLst>
                                    <p:animScale>
                                      <p:cBhvr>
                                        <p:cTn id="412" dur="383" fill="hold"/>
                                        <p:tgtEl>
                                          <p:spTgt spid="75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13" presetID="6" presetClass="emph" presetSubtype="0" decel="100000" fill="hold" grpId="2" nodeType="withEffect">
                                  <p:stCondLst>
                                    <p:cond delay="10943"/>
                                  </p:stCondLst>
                                  <p:childTnLst>
                                    <p:animScale>
                                      <p:cBhvr>
                                        <p:cTn id="414" dur="443" fill="hold"/>
                                        <p:tgtEl>
                                          <p:spTgt spid="7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15" presetID="6" presetClass="emph" presetSubtype="0" decel="100000" fill="hold" grpId="2" nodeType="withEffect">
                                  <p:stCondLst>
                                    <p:cond delay="10832"/>
                                  </p:stCondLst>
                                  <p:childTnLst>
                                    <p:animScale>
                                      <p:cBhvr>
                                        <p:cTn id="416" dur="365" fill="hold"/>
                                        <p:tgtEl>
                                          <p:spTgt spid="77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17" presetID="6" presetClass="emph" presetSubtype="0" decel="100000" fill="hold" grpId="2" nodeType="withEffect">
                                  <p:stCondLst>
                                    <p:cond delay="11096"/>
                                  </p:stCondLst>
                                  <p:childTnLst>
                                    <p:animScale>
                                      <p:cBhvr>
                                        <p:cTn id="418" dur="427" fill="hold"/>
                                        <p:tgtEl>
                                          <p:spTgt spid="7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19" presetID="6" presetClass="emph" presetSubtype="0" decel="100000" fill="hold" grpId="2" nodeType="withEffect">
                                  <p:stCondLst>
                                    <p:cond delay="10985"/>
                                  </p:stCondLst>
                                  <p:childTnLst>
                                    <p:animScale>
                                      <p:cBhvr>
                                        <p:cTn id="420" dur="342" fill="hold"/>
                                        <p:tgtEl>
                                          <p:spTgt spid="7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21" presetID="6" presetClass="emph" presetSubtype="0" decel="100000" fill="hold" grpId="2" nodeType="withEffect">
                                  <p:stCondLst>
                                    <p:cond delay="11052"/>
                                  </p:stCondLst>
                                  <p:childTnLst>
                                    <p:animScale>
                                      <p:cBhvr>
                                        <p:cTn id="422" dur="337" fill="hold"/>
                                        <p:tgtEl>
                                          <p:spTgt spid="8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23" presetID="6" presetClass="emph" presetSubtype="0" decel="100000" fill="hold" grpId="2" nodeType="withEffect">
                                  <p:stCondLst>
                                    <p:cond delay="11121"/>
                                  </p:stCondLst>
                                  <p:childTnLst>
                                    <p:animScale>
                                      <p:cBhvr>
                                        <p:cTn id="424" dur="417" fill="hold"/>
                                        <p:tgtEl>
                                          <p:spTgt spid="81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25" presetID="6" presetClass="emph" presetSubtype="0" decel="100000" fill="hold" grpId="2" nodeType="withEffect">
                                  <p:stCondLst>
                                    <p:cond delay="10882"/>
                                  </p:stCondLst>
                                  <p:childTnLst>
                                    <p:animScale>
                                      <p:cBhvr>
                                        <p:cTn id="426" dur="316" fill="hold"/>
                                        <p:tgtEl>
                                          <p:spTgt spid="82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27" presetID="6" presetClass="emph" presetSubtype="0" decel="100000" fill="hold" grpId="2" nodeType="withEffect">
                                  <p:stCondLst>
                                    <p:cond delay="10967"/>
                                  </p:stCondLst>
                                  <p:childTnLst>
                                    <p:animScale>
                                      <p:cBhvr>
                                        <p:cTn id="428" dur="392" fill="hold"/>
                                        <p:tgtEl>
                                          <p:spTgt spid="83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29" presetID="23" presetClass="entr" presetSubtype="16" fill="hold" grpId="0" nodeType="withEffect">
                                  <p:stCondLst>
                                    <p:cond delay="1040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1" presetClass="exit" presetSubtype="0" fill="hold" grpId="9" nodeType="withEffect">
                                  <p:stCondLst>
                                    <p:cond delay="1035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6" presetClass="emph" presetSubtype="0" fill="hold" grpId="1" nodeType="withEffect">
                                  <p:stCondLst>
                                    <p:cond delay="3050"/>
                                  </p:stCondLst>
                                  <p:childTnLst>
                                    <p:animScale>
                                      <p:cBhvr>
                                        <p:cTn id="438" dur="3000" fill="hold"/>
                                        <p:tgtEl>
                                          <p:spTgt spid="85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39" presetID="10" presetClass="exit" presetSubtype="0" fill="hold" grpId="2" nodeType="withEffect">
                                  <p:stCondLst>
                                    <p:cond delay="3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0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445" dur="2500" fill="hold"/>
                                        <p:tgtEl>
                                          <p:spTgt spid="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6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7" dur="2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1" presetClass="entr" presetSubtype="0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6" presetClass="emph" presetSubtype="0" fill="hold" grpId="1" nodeType="withEffect">
                                  <p:stCondLst>
                                    <p:cond delay="3050"/>
                                  </p:stCondLst>
                                  <p:childTnLst>
                                    <p:animScale>
                                      <p:cBhvr>
                                        <p:cTn id="452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grpId="2" nodeType="withEffect">
                                  <p:stCondLst>
                                    <p:cond delay="30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4" grpId="1" animBg="1"/>
      <p:bldP spid="4" grpId="2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3" grpId="0" animBg="1"/>
      <p:bldP spid="3" grpId="1" animBg="1"/>
      <p:bldP spid="3" grpId="2" animBg="1"/>
      <p:bldP spid="3" grpId="3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 animBg="1"/>
      <p:bldP spid="10" grpId="1" animBg="1"/>
      <p:bldP spid="10" grpId="2" animBg="1"/>
      <p:bldP spid="10" grpId="3" animBg="1"/>
      <p:bldP spid="61" grpId="0"/>
      <p:bldP spid="61" grpId="1"/>
      <p:bldP spid="41" grpId="0"/>
      <p:bldP spid="41" grpId="1"/>
      <p:bldP spid="7" grpId="0" animBg="1"/>
      <p:bldP spid="7" grpId="1" animBg="1"/>
      <p:bldP spid="7" grpId="2" animBg="1"/>
      <p:bldP spid="21" grpId="0" animBg="1"/>
      <p:bldP spid="21" grpId="1" animBg="1"/>
      <p:bldP spid="21" grpId="2" animBg="1"/>
      <p:bldP spid="24" grpId="0" animBg="1"/>
      <p:bldP spid="24" grpId="1" animBg="1"/>
      <p:bldP spid="24" grpId="2" animBg="1"/>
      <p:bldP spid="23" grpId="0" animBg="1"/>
      <p:bldP spid="23" grpId="1" animBg="1"/>
      <p:bldP spid="23" grpId="2" animBg="1"/>
      <p:bldP spid="25" grpId="0" animBg="1"/>
      <p:bldP spid="25" grpId="1" animBg="1"/>
      <p:bldP spid="25" grpId="2" animBg="1"/>
      <p:bldP spid="51" grpId="0" animBg="1"/>
      <p:bldP spid="52" grpId="0"/>
      <p:bldP spid="52" grpId="1"/>
      <p:bldP spid="53" grpId="0"/>
      <p:bldP spid="53" grpId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8" grpId="0" animBg="1"/>
      <p:bldP spid="58" grpId="1" animBg="1"/>
      <p:bldP spid="58" grpId="2" animBg="1"/>
      <p:bldP spid="59" grpId="0" animBg="1"/>
      <p:bldP spid="59" grpId="1" animBg="1"/>
      <p:bldP spid="59" grpId="2" animBg="1"/>
      <p:bldP spid="31" grpId="0" animBg="1"/>
      <p:bldP spid="34" grpId="0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5" grpId="0" animBg="1"/>
      <p:bldP spid="45" grpId="1" animBg="1"/>
      <p:bldP spid="45" grpId="2" animBg="1"/>
      <p:bldP spid="47" grpId="0" animBg="1"/>
      <p:bldP spid="47" grpId="1" animBg="1"/>
      <p:bldP spid="47" grpId="2" animBg="1"/>
      <p:bldP spid="49" grpId="0" animBg="1"/>
      <p:bldP spid="49" grpId="1" animBg="1"/>
      <p:bldP spid="49" grpId="2" animBg="1"/>
      <p:bldP spid="54" grpId="0" animBg="1"/>
      <p:bldP spid="54" grpId="1" animBg="1"/>
      <p:bldP spid="54" grpId="2" animBg="1"/>
      <p:bldP spid="60" grpId="0" animBg="1"/>
      <p:bldP spid="60" grpId="1" animBg="1"/>
      <p:bldP spid="60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0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2" grpId="2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1" grpId="0" animBg="1"/>
      <p:bldP spid="81" grpId="1" animBg="1"/>
      <p:bldP spid="81" grpId="2" animBg="1"/>
      <p:bldP spid="82" grpId="0" animBg="1"/>
      <p:bldP spid="82" grpId="1" animBg="1"/>
      <p:bldP spid="82" grpId="2" animBg="1"/>
      <p:bldP spid="83" grpId="0" animBg="1"/>
      <p:bldP spid="83" grpId="1" animBg="1"/>
      <p:bldP spid="83" grpId="2" animBg="1"/>
      <p:bldP spid="86" grpId="0" animBg="1"/>
      <p:bldP spid="86" grpId="1" animBg="1"/>
      <p:bldP spid="86" grpId="2" animBg="1"/>
      <p:bldP spid="86" grpId="3" animBg="1"/>
      <p:bldP spid="86" grpId="4" animBg="1"/>
      <p:bldP spid="86" grpId="5" animBg="1"/>
      <p:bldP spid="86" grpId="6" animBg="1"/>
      <p:bldP spid="86" grpId="7" animBg="1"/>
      <p:bldP spid="86" grpId="8" animBg="1"/>
      <p:bldP spid="86" grpId="9" animBg="1"/>
      <p:bldP spid="84" grpId="0" animBg="1"/>
      <p:bldP spid="85" grpId="0" animBg="1"/>
      <p:bldP spid="85" grpId="1" animBg="1"/>
      <p:bldP spid="85" grpId="2" animBg="1"/>
      <p:bldP spid="87" grpId="0" animBg="1"/>
      <p:bldP spid="87" grpId="1" animBg="1"/>
      <p:bldP spid="87" grpId="2" animBg="1"/>
      <p:bldP spid="88" grpId="0" animBg="1"/>
      <p:bldP spid="88" grpId="1" animBg="1"/>
      <p:bldP spid="88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282957" y="3784010"/>
            <a:ext cx="3626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solidFill>
                  <a:srgbClr val="DBDBDB"/>
                </a:solidFill>
                <a:cs typeface="Arial" pitchFamily="34" charset="0"/>
              </a:defRPr>
            </a:lvl1pPr>
          </a:lstStyle>
          <a:p>
            <a:r>
              <a:rPr lang="zh-CN" altLang="en-US" sz="2000" dirty="0" smtClean="0">
                <a:solidFill>
                  <a:schemeClr val="bg1"/>
                </a:solidFill>
              </a:rPr>
              <a:t>惊奇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5988584" y="3321584"/>
            <a:ext cx="214832" cy="21483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304414" y="1637414"/>
            <a:ext cx="3583172" cy="358317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99291" y="3075057"/>
            <a:ext cx="23934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dirty="0"/>
              <a:t>需要</a:t>
            </a:r>
            <a:r>
              <a:rPr lang="zh-CN" altLang="en-US" sz="4000" dirty="0" smtClean="0"/>
              <a:t>改变</a:t>
            </a:r>
            <a:endParaRPr lang="zh-CN" altLang="en-US" sz="4000" dirty="0"/>
          </a:p>
        </p:txBody>
      </p:sp>
      <p:sp>
        <p:nvSpPr>
          <p:cNvPr id="8" name="文本框 7"/>
          <p:cNvSpPr txBox="1"/>
          <p:nvPr/>
        </p:nvSpPr>
        <p:spPr>
          <a:xfrm>
            <a:off x="4968240" y="3244334"/>
            <a:ext cx="225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/>
              <a:t>我们开始探寻</a:t>
            </a:r>
            <a:endParaRPr lang="zh-CN" altLang="en-US" sz="2000" dirty="0"/>
          </a:p>
        </p:txBody>
      </p:sp>
      <p:sp>
        <p:nvSpPr>
          <p:cNvPr id="10" name="木先生"/>
          <p:cNvSpPr>
            <a:spLocks noChangeAspect="1"/>
          </p:cNvSpPr>
          <p:nvPr/>
        </p:nvSpPr>
        <p:spPr>
          <a:xfrm>
            <a:off x="5792313" y="-731426"/>
            <a:ext cx="576000" cy="576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M</a:t>
            </a:r>
            <a:endParaRPr lang="zh-CN" altLang="en-US" sz="2400" b="1" dirty="0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6925840" y="1065707"/>
            <a:ext cx="537805" cy="53780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4809921" y="2970708"/>
            <a:ext cx="144000" cy="144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6295821" y="3828827"/>
            <a:ext cx="252000" cy="25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7486444" y="2818306"/>
            <a:ext cx="342000" cy="34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582815" y="1961057"/>
            <a:ext cx="307843" cy="30784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5400471" y="3809777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5048046" y="1846758"/>
            <a:ext cx="180000" cy="180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5781471" y="4218483"/>
            <a:ext cx="162000" cy="16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257800" y="3244334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乐趣</a:t>
            </a:r>
            <a:endParaRPr lang="zh-CN" altLang="en-US" dirty="0"/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-2434196" y="-5101196"/>
            <a:ext cx="17060393" cy="17060393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6905962" y="3683012"/>
            <a:ext cx="537805" cy="53780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795820" y="3244334"/>
            <a:ext cx="277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white"/>
                </a:solidFill>
              </a:rPr>
              <a:t>我们开始追求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68398" y="3244334"/>
            <a:ext cx="1538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完美</a:t>
            </a:r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21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.00117 0.00116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460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to x="1667895" y="1667895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8" presetClass="emph" presetSubtype="0" accel="50000" decel="5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 from="0" to="0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01163 -0.001133 L 0 0 E" pathEditMode="relative" ptsTypes="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accel="50000" decel="5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5996" y="5996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8" presetClass="emph" presetSubtype="0" accel="50000" decel="50000" fill="hold" grpId="3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21600000" from="0" to="0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xit" presetSubtype="3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mph" presetSubtype="0" accel="100000" autoRev="1" fill="hold" grpId="4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5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53" presetClass="exit" presetSubtype="32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93 0.30671 L -0.00026 -0.00069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" y="-1611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16667E-6 -4.44444E-6 L -0.00117 0.20555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88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" presetClass="emph" presetSubtype="0" decel="100000" autoRev="1" fill="hold" grpId="3" nodeType="withEffect">
                                  <p:stCondLst>
                                    <p:cond delay="95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4" presetClass="path" presetSubtype="0" decel="100000" autoRev="1" fill="hold" grpId="4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-0.00117 0.20555 L -4.16667E-6 -4.44444E-6 " pathEditMode="relative" rAng="0" ptsTypes="AA">
                                      <p:cBhvr>
                                        <p:cTn id="6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9907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64" presetClass="path" presetSubtype="0" decel="100000" autoRev="1" fill="hold" grpId="5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-0.00117 0.20556 L -0.00117 0.09931 " pathEditMode="relative" rAng="0" ptsTypes="AA">
                                      <p:cBhvr>
                                        <p:cTn id="6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32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6" presetClass="emph" presetSubtype="0" decel="100000" autoRev="1" fill="hold" grpId="7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78 0.0618 L -0.00026 -0.0007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-312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2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6.25E-7 1.48148E-6 L -0.00065 0.0710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3542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decel="100000" autoRev="1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4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4" presetClass="path" presetSubtype="0" decel="100000" autoRev="1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65 0.07106 L -6.25E-7 1.48148E-6 " pathEditMode="relative" rAng="0" ptsTypes="AA">
                                      <p:cBhvr>
                                        <p:cTn id="7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3565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4" presetClass="path" presetSubtype="0" decel="100000" autoRev="1" fill="hold" grpId="5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65 0.07106 L -0.00065 0.04074 " pathEditMode="relative" rAng="0" ptsTypes="AA">
                                      <p:cBhvr>
                                        <p:cTn id="7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8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" presetClass="emph" presetSubtype="0" decel="100000" autoRev="1" fill="hold" grpId="7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" presetClass="exit" presetSubtype="4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 -0.0838 L -0.00026 -0.00069 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" y="414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0833E-6 -3.7037E-7 L -0.00091 0.0919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4583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" presetClass="emph" presetSubtype="0" decel="100000" autoRev="1" fill="hold" grpId="3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3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0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4" presetClass="path" presetSubtype="0" decel="100000" autoRev="1" fill="hold" grpId="4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091 0.0919 L -2.70833E-6 -3.7037E-7 " pathEditMode="relative" rAng="0" ptsTypes="AA">
                                      <p:cBhvr>
                                        <p:cTn id="9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4606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64" presetClass="path" presetSubtype="0" decel="100000" autoRev="1" fill="hold" grpId="5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091 0.0919 L -0.00091 0.04491 " pathEditMode="relative" rAng="0" ptsTypes="AA">
                                      <p:cBhvr>
                                        <p:cTn id="9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61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6" presetClass="emph" presetSubtype="0" decel="100000" autoRev="1" fill="hold" grpId="7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9" dur="250" fill="hold"/>
                                        <p:tgtEl>
                                          <p:spTgt spid="13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" presetClass="exit" presetSubtype="4" fill="hold" grpId="6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29 0.06667 L -0.00026 -0.00069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-338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2" presetClass="path" presetSubtype="0" accel="50000" decel="50000" fill="hold" grpId="2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-4.79167E-6 3.7037E-7 L -0.00117 0.12083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604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" presetClass="emph" presetSubtype="0" decel="100000" autoRev="1" fill="hold" grpId="3" nodeType="withEffect">
                                  <p:stCondLst>
                                    <p:cond delay="1050"/>
                                  </p:stCondLst>
                                  <p:childTnLst>
                                    <p:animScale>
                                      <p:cBhvr>
                                        <p:cTn id="112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0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4" presetClass="path" presetSubtype="0" decel="100000" autoRev="1" fill="hold" grpId="4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-0.00117 0.12083 L -4.79167E-6 3.7037E-7 " pathEditMode="relative" rAng="0" ptsTypes="AA">
                                      <p:cBhvr>
                                        <p:cTn id="11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6042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4" presetClass="path" presetSubtype="0" decel="100000" autoRev="1" fill="hold" grpId="5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-0.00273 0.12778 L -0.00104 0.06528 " pathEditMode="relative" rAng="0" ptsTypes="AA">
                                      <p:cBhvr>
                                        <p:cTn id="1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3125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" presetClass="emph" presetSubtype="0" decel="100000" autoRev="1" fill="hold" grpId="7" nodeType="withEffect">
                                  <p:stCondLst>
                                    <p:cond delay="1550"/>
                                  </p:stCondLst>
                                  <p:childTnLst>
                                    <p:animScale>
                                      <p:cBhvr>
                                        <p:cTn id="118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6 0.19561 L -0.00026 -0.00069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9" y="-9815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91667E-6 -3.33333E-6 L -0.00052 0.08241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4120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" presetClass="emph" presetSubtype="0" decel="100000" autoRev="1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1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4" presetClass="path" presetSubtype="0" decel="100000" autoRev="1" fill="hold" grpId="4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52 0.08241 L -2.91667E-6 -3.33333E-6 " pathEditMode="relative" rAng="0" ptsTypes="AA">
                                      <p:cBhvr>
                                        <p:cTn id="1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4120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64" presetClass="path" presetSubtype="0" decel="100000" autoRev="1" fill="hold" grpId="5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52 0.08241 L 0.00013 0.03704 " pathEditMode="relative" rAng="0" ptsTypes="AA">
                                      <p:cBhvr>
                                        <p:cTn id="135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26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" presetClass="emph" presetSubtype="0" decel="100000" autoRev="1" fill="hold" grpId="7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37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00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" presetClass="exit" presetSubtype="4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99 -0.06227 L -0.00026 -0.0007 " pathEditMode="relative" rAng="0" ptsTypes="AA">
                                      <p:cBhvr>
                                        <p:cTn id="1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9" y="3079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grpId="2" nodeType="withEffect">
                                  <p:stCondLst>
                                    <p:cond delay="550"/>
                                  </p:stCondLst>
                                  <p:childTnLst>
                                    <p:animMotion origin="layout" path="M 4.16667E-6 4.07407E-6 L -0.00092 0.05856 " pathEditMode="relative" rAng="0" ptsTypes="AA">
                                      <p:cBhvr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917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" presetClass="emph" presetSubtype="0" decel="100000" autoRev="1" fill="hold" grpId="3" nodeType="withEffect">
                                  <p:stCondLst>
                                    <p:cond delay="1050"/>
                                  </p:stCondLst>
                                  <p:childTnLst>
                                    <p:animScale>
                                      <p:cBhvr>
                                        <p:cTn id="150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00000" y="75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64" presetClass="path" presetSubtype="0" decel="100000" autoRev="1" fill="hold" grpId="4" nodeType="withEffect">
                                  <p:stCondLst>
                                    <p:cond delay="1050"/>
                                  </p:stCondLst>
                                  <p:childTnLst>
                                    <p:animMotion origin="layout" path="M -0.00092 0.05856 L 4.16667E-6 4.07407E-6 " pathEditMode="relative" rAng="0" ptsTypes="AA">
                                      <p:cBhvr>
                                        <p:cTn id="1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94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4" presetClass="path" presetSubtype="0" decel="100000" autoRev="1" fill="hold" grpId="5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-0.00092 0.05856 L -0.0017 0.02662 " pathEditMode="relative" rAng="0" ptsTypes="AA">
                                      <p:cBhvr>
                                        <p:cTn id="15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1597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" presetClass="emph" presetSubtype="0" decel="100000" autoRev="1" fill="hold" grpId="7" nodeType="withEffect">
                                  <p:stCondLst>
                                    <p:cond delay="1550"/>
                                  </p:stCondLst>
                                  <p:childTnLst>
                                    <p:animScale>
                                      <p:cBhvr>
                                        <p:cTn id="15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00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6" nodeType="withEffect">
                                  <p:stCondLst>
                                    <p:cond delay="20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35 0.22014 L -0.00026 -0.0007 " pathEditMode="relative" rAng="0" ptsTypes="AA">
                                      <p:cBhvr>
                                        <p:cTn id="1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0" y="-11042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16667E-6 2.59259E-6 L -0.00065 0.07106 " pathEditMode="relative" rAng="0" ptsTypes="AA">
                                      <p:cBhvr>
                                        <p:cTn id="1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3542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6" presetClass="emph" presetSubtype="0" decel="100000" autoRev="1" fill="hold" grpId="3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169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64" presetClass="path" presetSubtype="0" decel="100000" autoRev="1" fill="hold" grpId="4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065 0.07106 L -4.16667E-6 2.59259E-6 " pathEditMode="relative" rAng="0" ptsTypes="AA">
                                      <p:cBhvr>
                                        <p:cTn id="1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3565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64" presetClass="path" presetSubtype="0" decel="100000" autoRev="1" fill="hold" grpId="5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065 0.07106 L -0.00065 0.04074 " pathEditMode="relative" rAng="0" ptsTypes="AA">
                                      <p:cBhvr>
                                        <p:cTn id="17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8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6" presetClass="emph" presetSubtype="0" decel="100000" autoRev="1" fill="hold" grpId="7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5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76" presetID="2" presetClass="exit" presetSubtype="4" fill="hold" grpId="6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7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97 -0.12569 L 6.25E-7 -1.85185E-6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8" y="6273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2" nodeType="withEffect">
                                  <p:stCondLst>
                                    <p:cond delay="650"/>
                                  </p:stCondLst>
                                  <p:childTnLst>
                                    <p:animMotion origin="layout" path="M 6.25E-7 -1.85185E-6 L 0.0013 0.04051 " pathEditMode="relative" rAng="0" ptsTypes="AA">
                                      <p:cBhvr>
                                        <p:cTn id="18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014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6" presetClass="emph" presetSubtype="0" decel="100000" autoRev="1" fill="hold" grpId="3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88" dur="25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64" presetClass="path" presetSubtype="0" decel="100000" autoRev="1" fill="hold" grpId="4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013 0.04051 L 0.00234 0.00185 " pathEditMode="relative" rAng="0" ptsTypes="AA">
                                      <p:cBhvr>
                                        <p:cTn id="19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1944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decel="100000" autoRev="1" fill="hold" grpId="5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013 0.04051 L 0.00143 0.01621 " pathEditMode="relative" rAng="0" ptsTypes="AA">
                                      <p:cBhvr>
                                        <p:cTn id="19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6" presetClass="emph" presetSubtype="0" decel="100000" autoRev="1" fill="hold" grpId="7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94" dur="250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2" presetClass="exit" presetSubtype="4" fill="hold" grpId="6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1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1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" presetClass="exit" presetSubtype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3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42" presetClass="path" presetSubtype="0" accel="50000" decel="50000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17 0.19676 L -0.00169 0.38334 " pathEditMode="relative" rAng="0" ptsTypes="AA">
                                      <p:cBhvr>
                                        <p:cTn id="20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9329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1" presetClass="exit" presetSubtype="0" fill="hold" grpId="8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63" presetClass="path" presetSubtype="0" accel="50000" decel="5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 0 L -0.08849 -0.076249 E" pathEditMode="relative" ptsTypes="">
                                      <p:cBhvr>
                                        <p:cTn id="21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0" presetID="6" presetClass="emph" presetSubtype="0" accel="50000" decel="50000" fill="hold" grpId="3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21" dur="15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  <p:to x="3172226" y="3172226"/>
                                    </p:animScale>
                                  </p:childTnLst>
                                </p:cTn>
                              </p:par>
                              <p:par>
                                <p:cTn id="222" presetID="8" presetClass="emph" presetSubtype="0" accel="50000" decel="50000" fill="hold" grpId="4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 from="0" to="0">
                                      <p:cBhvr>
                                        <p:cTn id="223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63" presetClass="path" presetSubtype="0" accel="50000" de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8849 0.076249 L 0 0 E" pathEditMode="relative" ptsTypes="">
                                      <p:cBhvr>
                                        <p:cTn id="22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6" presetClass="emph" presetSubtype="0" accel="50000" decel="50000" fill="hold" grpId="2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227" dur="1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  <p:from x="3152" y="315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8" presetID="8" presetClass="emph" presetSubtype="0" accel="50000" decel="50000" fill="hold" grpId="3" nodeType="withEffect">
                                  <p:stCondLst>
                                    <p:cond delay="2250"/>
                                  </p:stCondLst>
                                  <p:childTnLst>
                                    <p:animRot by="21600000" from="0" to="0">
                                      <p:cBhvr>
                                        <p:cTn id="229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485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3" grpId="0"/>
      <p:bldP spid="3" grpId="1"/>
      <p:bldP spid="8" grpId="0"/>
      <p:bldP spid="8" grpId="1"/>
      <p:bldP spid="10" grpId="0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4" grpId="0" animBg="1"/>
      <p:bldP spid="14" grpId="1" animBg="1"/>
      <p:bldP spid="14" grpId="2" animBg="1"/>
      <p:bldP spid="14" grpId="3" animBg="1"/>
      <p:bldP spid="14" grpId="4" animBg="1"/>
      <p:bldP spid="14" grpId="5" animBg="1"/>
      <p:bldP spid="14" grpId="6" animBg="1"/>
      <p:bldP spid="14" grpId="7" animBg="1"/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7" grpId="6" animBg="1"/>
      <p:bldP spid="17" grpId="7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18" grpId="6" animBg="1"/>
      <p:bldP spid="18" grpId="7" animBg="1"/>
      <p:bldP spid="19" grpId="0"/>
      <p:bldP spid="19" grpId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2" grpId="4" animBg="1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文本框 235"/>
          <p:cNvSpPr txBox="1"/>
          <p:nvPr/>
        </p:nvSpPr>
        <p:spPr>
          <a:xfrm>
            <a:off x="3177310" y="2459504"/>
            <a:ext cx="5837381" cy="19389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12000" b="1" spc="2000" dirty="0" smtClean="0">
                <a:solidFill>
                  <a:prstClr val="white"/>
                </a:solidFill>
              </a:rPr>
              <a:t>完美</a:t>
            </a:r>
            <a:endParaRPr lang="zh-CN" altLang="en-US" sz="12000" b="1" spc="2000" dirty="0">
              <a:solidFill>
                <a:prstClr val="white"/>
              </a:solidFill>
            </a:endParaRPr>
          </a:p>
        </p:txBody>
      </p:sp>
      <p:sp>
        <p:nvSpPr>
          <p:cNvPr id="244" name="文本框 243"/>
          <p:cNvSpPr txBox="1"/>
          <p:nvPr/>
        </p:nvSpPr>
        <p:spPr>
          <a:xfrm>
            <a:off x="3795820" y="3244334"/>
            <a:ext cx="277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white"/>
                </a:solidFill>
              </a:rPr>
              <a:t>我们开始追求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45" name="文本框 244"/>
          <p:cNvSpPr txBox="1"/>
          <p:nvPr/>
        </p:nvSpPr>
        <p:spPr>
          <a:xfrm>
            <a:off x="5968398" y="3244334"/>
            <a:ext cx="1538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</a:rPr>
              <a:t>完美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032126" y="2699617"/>
            <a:ext cx="152400" cy="15240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35929" y="286896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415674" y="286000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965951" y="280928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13306" y="300434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530039" y="286966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615288" y="293150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390065" y="350701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49052" y="320595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249669" y="286461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580620" y="325734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596837" y="322123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779832" y="285336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806192" y="325454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659332" y="348515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772345" y="382693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701195" y="373544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406493" y="397324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548970" y="399709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908591" y="357743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948563" y="294442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048481" y="326327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782562" y="348847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747460" y="358967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068133" y="350245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48439" y="359141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477628" y="294735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525967" y="304375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533156" y="352354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302440" y="325980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284766" y="396317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13835" y="380007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282451" y="352354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363583" y="356805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131675" y="392985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5225692" y="364252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4815390" y="369649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218801" y="307896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853481" y="3068662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451767" y="3700793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7431656" y="3642141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003687" y="3076205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338835" y="2850015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6926305" y="296862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6918758" y="305557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5516069" y="318546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814387" y="329962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6864392" y="302101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988212" y="279836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7067591" y="270505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461178" y="282813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854275" y="321233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6868561" y="330758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5387629" y="394652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766169" y="377192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6799507" y="327900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7289797" y="402691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673022" y="382811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443181" y="403542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839988" y="372112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804269" y="3463948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856656" y="351395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6854275" y="363976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804267" y="357348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739973" y="3518718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747117" y="309684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7416399" y="407382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7414918" y="285571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7175322" y="284059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7001500" y="288400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161034" y="289536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7332484" y="289774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7093361" y="309697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7456127" y="342270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914139" y="370684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7337198" y="362308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7267715" y="391594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7426968" y="395690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6825698" y="312898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6868559" y="341314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7368021" y="337508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6904467" y="317939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7341037" y="318214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7456127" y="334412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7036830" y="333020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7034448" y="343021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958248" y="341037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7057015" y="362270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6966527" y="363698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945289" y="2729913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5059543" y="2896418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120923" y="286362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4828182" y="295157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4458126" y="306142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4402179" y="301069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4580248" y="3538918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5210269" y="329097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5198545" y="294315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5410475" y="286649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4689106" y="290750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4916733" y="288687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6" name="椭圆 105"/>
          <p:cNvSpPr/>
          <p:nvPr/>
        </p:nvSpPr>
        <p:spPr>
          <a:xfrm>
            <a:off x="4477273" y="294444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7" name="椭圆 106"/>
          <p:cNvSpPr/>
          <p:nvPr/>
        </p:nvSpPr>
        <p:spPr>
          <a:xfrm>
            <a:off x="4387990" y="290982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5023683" y="320595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746363" y="296326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904620" y="326628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4983202" y="327739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>
            <a:off x="4942721" y="319643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5139869" y="374034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5352249" y="321627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4990346" y="352504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5649074" y="349477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5528476" y="393159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6785219" y="335480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6785050" y="287697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7118028" y="395283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6536786" y="270080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6983051" y="314327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椭圆 122"/>
          <p:cNvSpPr/>
          <p:nvPr/>
        </p:nvSpPr>
        <p:spPr>
          <a:xfrm>
            <a:off x="7110650" y="336075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6980817" y="373025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5507316" y="286966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5614471" y="291014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5402615" y="349186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8" name="椭圆 127"/>
          <p:cNvSpPr/>
          <p:nvPr/>
        </p:nvSpPr>
        <p:spPr>
          <a:xfrm>
            <a:off x="5317037" y="290040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7307702" y="312817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0" name="椭圆 129"/>
          <p:cNvSpPr/>
          <p:nvPr/>
        </p:nvSpPr>
        <p:spPr>
          <a:xfrm>
            <a:off x="7106689" y="317156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1" name="椭圆 130"/>
          <p:cNvSpPr/>
          <p:nvPr/>
        </p:nvSpPr>
        <p:spPr>
          <a:xfrm>
            <a:off x="6878678" y="292814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2" name="椭圆 131"/>
          <p:cNvSpPr/>
          <p:nvPr/>
        </p:nvSpPr>
        <p:spPr>
          <a:xfrm>
            <a:off x="6933446" y="287298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6658820" y="375411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4" name="椭圆 133"/>
          <p:cNvSpPr/>
          <p:nvPr/>
        </p:nvSpPr>
        <p:spPr>
          <a:xfrm>
            <a:off x="6859036" y="382193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7103092" y="2889808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7212630" y="292552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6817960" y="342900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8" name="椭圆 137"/>
          <p:cNvSpPr/>
          <p:nvPr/>
        </p:nvSpPr>
        <p:spPr>
          <a:xfrm>
            <a:off x="7267400" y="289218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9" name="椭圆 138"/>
          <p:cNvSpPr/>
          <p:nvPr/>
        </p:nvSpPr>
        <p:spPr>
          <a:xfrm>
            <a:off x="7433627" y="291360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0" name="椭圆 139"/>
          <p:cNvSpPr/>
          <p:nvPr/>
        </p:nvSpPr>
        <p:spPr>
          <a:xfrm>
            <a:off x="6812798" y="294878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7248349" y="283583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5423997" y="320689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7206708" y="316368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4" name="椭圆 143"/>
          <p:cNvSpPr/>
          <p:nvPr/>
        </p:nvSpPr>
        <p:spPr>
          <a:xfrm>
            <a:off x="6757436" y="319724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5" name="椭圆 144"/>
          <p:cNvSpPr/>
          <p:nvPr/>
        </p:nvSpPr>
        <p:spPr>
          <a:xfrm>
            <a:off x="5626187" y="393367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6" name="椭圆 145"/>
          <p:cNvSpPr/>
          <p:nvPr/>
        </p:nvSpPr>
        <p:spPr>
          <a:xfrm>
            <a:off x="4594652" y="385848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4709744" y="392017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6753075" y="365087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9" name="椭圆 148"/>
          <p:cNvSpPr/>
          <p:nvPr/>
        </p:nvSpPr>
        <p:spPr>
          <a:xfrm>
            <a:off x="7058859" y="281911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0" name="椭圆 149"/>
          <p:cNvSpPr/>
          <p:nvPr/>
        </p:nvSpPr>
        <p:spPr>
          <a:xfrm>
            <a:off x="7103092" y="274955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5461299" y="328627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6474522" y="271700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3" name="椭圆 152"/>
          <p:cNvSpPr/>
          <p:nvPr/>
        </p:nvSpPr>
        <p:spPr>
          <a:xfrm>
            <a:off x="4711338" y="320595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4" name="椭圆 153"/>
          <p:cNvSpPr/>
          <p:nvPr/>
        </p:nvSpPr>
        <p:spPr>
          <a:xfrm>
            <a:off x="5057204" y="294316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6536793" y="283968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6356524" y="290966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7" name="椭圆 156"/>
          <p:cNvSpPr/>
          <p:nvPr/>
        </p:nvSpPr>
        <p:spPr>
          <a:xfrm>
            <a:off x="6181362" y="360957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6565451" y="308565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9" name="椭圆 158"/>
          <p:cNvSpPr/>
          <p:nvPr/>
        </p:nvSpPr>
        <p:spPr>
          <a:xfrm>
            <a:off x="6278333" y="315745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0" name="椭圆 159"/>
          <p:cNvSpPr/>
          <p:nvPr/>
        </p:nvSpPr>
        <p:spPr>
          <a:xfrm>
            <a:off x="6627665" y="290673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1" name="椭圆 160"/>
          <p:cNvSpPr/>
          <p:nvPr/>
        </p:nvSpPr>
        <p:spPr>
          <a:xfrm>
            <a:off x="6364735" y="306687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6250611" y="365353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6404421" y="285148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4" name="椭圆 163"/>
          <p:cNvSpPr/>
          <p:nvPr/>
        </p:nvSpPr>
        <p:spPr>
          <a:xfrm>
            <a:off x="6629911" y="332240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5" name="椭圆 164"/>
          <p:cNvSpPr/>
          <p:nvPr/>
        </p:nvSpPr>
        <p:spPr>
          <a:xfrm>
            <a:off x="6432591" y="342900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6" name="椭圆 165"/>
          <p:cNvSpPr/>
          <p:nvPr/>
        </p:nvSpPr>
        <p:spPr>
          <a:xfrm>
            <a:off x="6232565" y="334208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7" name="椭圆 166"/>
          <p:cNvSpPr/>
          <p:nvPr/>
        </p:nvSpPr>
        <p:spPr>
          <a:xfrm>
            <a:off x="6187558" y="404111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8" name="椭圆 167"/>
          <p:cNvSpPr/>
          <p:nvPr/>
        </p:nvSpPr>
        <p:spPr>
          <a:xfrm>
            <a:off x="6223596" y="394311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9" name="椭圆 168"/>
          <p:cNvSpPr/>
          <p:nvPr/>
        </p:nvSpPr>
        <p:spPr>
          <a:xfrm>
            <a:off x="6225423" y="342900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0" name="椭圆 169"/>
          <p:cNvSpPr/>
          <p:nvPr/>
        </p:nvSpPr>
        <p:spPr>
          <a:xfrm>
            <a:off x="6123029" y="336113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1" name="椭圆 170"/>
          <p:cNvSpPr/>
          <p:nvPr/>
        </p:nvSpPr>
        <p:spPr>
          <a:xfrm>
            <a:off x="6628499" y="362035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2" name="椭圆 171"/>
          <p:cNvSpPr/>
          <p:nvPr/>
        </p:nvSpPr>
        <p:spPr>
          <a:xfrm>
            <a:off x="6496491" y="361906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3" name="椭圆 172"/>
          <p:cNvSpPr/>
          <p:nvPr/>
        </p:nvSpPr>
        <p:spPr>
          <a:xfrm>
            <a:off x="6348394" y="361452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4" name="椭圆 173"/>
          <p:cNvSpPr/>
          <p:nvPr/>
        </p:nvSpPr>
        <p:spPr>
          <a:xfrm>
            <a:off x="6709288" y="342083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5" name="椭圆 174"/>
          <p:cNvSpPr/>
          <p:nvPr/>
        </p:nvSpPr>
        <p:spPr>
          <a:xfrm>
            <a:off x="6336621" y="393727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6" name="椭圆 175"/>
          <p:cNvSpPr/>
          <p:nvPr/>
        </p:nvSpPr>
        <p:spPr>
          <a:xfrm>
            <a:off x="6600475" y="383398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7" name="椭圆 176"/>
          <p:cNvSpPr/>
          <p:nvPr/>
        </p:nvSpPr>
        <p:spPr>
          <a:xfrm>
            <a:off x="6399459" y="398261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8" name="椭圆 177"/>
          <p:cNvSpPr/>
          <p:nvPr/>
        </p:nvSpPr>
        <p:spPr>
          <a:xfrm>
            <a:off x="6172243" y="286153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9" name="椭圆 178"/>
          <p:cNvSpPr/>
          <p:nvPr/>
        </p:nvSpPr>
        <p:spPr>
          <a:xfrm>
            <a:off x="6658416" y="287113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0" name="椭圆 179"/>
          <p:cNvSpPr/>
          <p:nvPr/>
        </p:nvSpPr>
        <p:spPr>
          <a:xfrm>
            <a:off x="6527845" y="317659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1" name="椭圆 180"/>
          <p:cNvSpPr/>
          <p:nvPr/>
        </p:nvSpPr>
        <p:spPr>
          <a:xfrm>
            <a:off x="6606928" y="277229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2" name="椭圆 181"/>
          <p:cNvSpPr/>
          <p:nvPr/>
        </p:nvSpPr>
        <p:spPr>
          <a:xfrm>
            <a:off x="6229207" y="308584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3" name="椭圆 182"/>
          <p:cNvSpPr/>
          <p:nvPr/>
        </p:nvSpPr>
        <p:spPr>
          <a:xfrm>
            <a:off x="6446559" y="3152538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4" name="椭圆 183"/>
          <p:cNvSpPr/>
          <p:nvPr/>
        </p:nvSpPr>
        <p:spPr>
          <a:xfrm>
            <a:off x="6437752" y="368051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5" name="椭圆 184"/>
          <p:cNvSpPr/>
          <p:nvPr/>
        </p:nvSpPr>
        <p:spPr>
          <a:xfrm>
            <a:off x="6376528" y="312679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6" name="椭圆 185"/>
          <p:cNvSpPr/>
          <p:nvPr/>
        </p:nvSpPr>
        <p:spPr>
          <a:xfrm>
            <a:off x="6149332" y="367952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7" name="椭圆 186"/>
          <p:cNvSpPr/>
          <p:nvPr/>
        </p:nvSpPr>
        <p:spPr>
          <a:xfrm>
            <a:off x="6550066" y="3429000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8" name="椭圆 187"/>
          <p:cNvSpPr/>
          <p:nvPr/>
        </p:nvSpPr>
        <p:spPr>
          <a:xfrm>
            <a:off x="6457600" y="385183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9" name="椭圆 188"/>
          <p:cNvSpPr/>
          <p:nvPr/>
        </p:nvSpPr>
        <p:spPr>
          <a:xfrm>
            <a:off x="6745931" y="293447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0" name="椭圆 189"/>
          <p:cNvSpPr/>
          <p:nvPr/>
        </p:nvSpPr>
        <p:spPr>
          <a:xfrm>
            <a:off x="6197164" y="290019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1" name="椭圆 190"/>
          <p:cNvSpPr/>
          <p:nvPr/>
        </p:nvSpPr>
        <p:spPr>
          <a:xfrm>
            <a:off x="6344485" y="336113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2" name="椭圆 191"/>
          <p:cNvSpPr/>
          <p:nvPr/>
        </p:nvSpPr>
        <p:spPr>
          <a:xfrm>
            <a:off x="6274500" y="285536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3" name="椭圆 192"/>
          <p:cNvSpPr/>
          <p:nvPr/>
        </p:nvSpPr>
        <p:spPr>
          <a:xfrm>
            <a:off x="6506484" y="308888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4" name="椭圆 193"/>
          <p:cNvSpPr/>
          <p:nvPr/>
        </p:nvSpPr>
        <p:spPr>
          <a:xfrm>
            <a:off x="6553640" y="393954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5" name="椭圆 194"/>
          <p:cNvSpPr/>
          <p:nvPr/>
        </p:nvSpPr>
        <p:spPr>
          <a:xfrm>
            <a:off x="6492461" y="335942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6676473" y="312847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7" name="椭圆 196"/>
          <p:cNvSpPr/>
          <p:nvPr/>
        </p:nvSpPr>
        <p:spPr>
          <a:xfrm>
            <a:off x="5618193" y="358472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8" name="椭圆 197"/>
          <p:cNvSpPr/>
          <p:nvPr/>
        </p:nvSpPr>
        <p:spPr>
          <a:xfrm>
            <a:off x="5180844" y="3507749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9" name="椭圆 198"/>
          <p:cNvSpPr/>
          <p:nvPr/>
        </p:nvSpPr>
        <p:spPr>
          <a:xfrm>
            <a:off x="6584196" y="3342481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0" name="椭圆 199"/>
          <p:cNvSpPr/>
          <p:nvPr/>
        </p:nvSpPr>
        <p:spPr>
          <a:xfrm>
            <a:off x="6142078" y="3457575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1" name="椭圆 200"/>
          <p:cNvSpPr/>
          <p:nvPr/>
        </p:nvSpPr>
        <p:spPr>
          <a:xfrm>
            <a:off x="6518231" y="2934784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2" name="椭圆 201"/>
          <p:cNvSpPr/>
          <p:nvPr/>
        </p:nvSpPr>
        <p:spPr>
          <a:xfrm>
            <a:off x="4537666" y="3165049"/>
            <a:ext cx="162384" cy="162384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3" name="椭圆 202"/>
          <p:cNvSpPr/>
          <p:nvPr/>
        </p:nvSpPr>
        <p:spPr>
          <a:xfrm>
            <a:off x="7036384" y="341134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4" name="椭圆 203"/>
          <p:cNvSpPr/>
          <p:nvPr/>
        </p:nvSpPr>
        <p:spPr>
          <a:xfrm>
            <a:off x="7202273" y="342841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5" name="椭圆 204"/>
          <p:cNvSpPr/>
          <p:nvPr/>
        </p:nvSpPr>
        <p:spPr>
          <a:xfrm>
            <a:off x="7126073" y="340857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6" name="椭圆 205"/>
          <p:cNvSpPr/>
          <p:nvPr/>
        </p:nvSpPr>
        <p:spPr>
          <a:xfrm>
            <a:off x="7278475" y="335895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7" name="椭圆 206"/>
          <p:cNvSpPr/>
          <p:nvPr/>
        </p:nvSpPr>
        <p:spPr>
          <a:xfrm>
            <a:off x="7225965" y="362088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8" name="椭圆 207"/>
          <p:cNvSpPr/>
          <p:nvPr/>
        </p:nvSpPr>
        <p:spPr>
          <a:xfrm>
            <a:off x="7135477" y="3635169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9" name="椭圆 208"/>
          <p:cNvSpPr/>
          <p:nvPr/>
        </p:nvSpPr>
        <p:spPr>
          <a:xfrm>
            <a:off x="7275877" y="368039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0" name="椭圆 209"/>
          <p:cNvSpPr/>
          <p:nvPr/>
        </p:nvSpPr>
        <p:spPr>
          <a:xfrm>
            <a:off x="5587066" y="379275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7042434" y="384111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2" name="椭圆 211"/>
          <p:cNvSpPr/>
          <p:nvPr/>
        </p:nvSpPr>
        <p:spPr>
          <a:xfrm>
            <a:off x="7091885" y="386479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3" name="椭圆 212"/>
          <p:cNvSpPr/>
          <p:nvPr/>
        </p:nvSpPr>
        <p:spPr>
          <a:xfrm>
            <a:off x="6986291" y="389866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4" name="椭圆 213"/>
          <p:cNvSpPr/>
          <p:nvPr/>
        </p:nvSpPr>
        <p:spPr>
          <a:xfrm>
            <a:off x="6640749" y="385447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5" name="椭圆 214"/>
          <p:cNvSpPr/>
          <p:nvPr/>
        </p:nvSpPr>
        <p:spPr>
          <a:xfrm>
            <a:off x="6302795" y="401070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6" name="椭圆 215"/>
          <p:cNvSpPr/>
          <p:nvPr/>
        </p:nvSpPr>
        <p:spPr>
          <a:xfrm>
            <a:off x="6475554" y="396376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7" name="椭圆 216"/>
          <p:cNvSpPr/>
          <p:nvPr/>
        </p:nvSpPr>
        <p:spPr>
          <a:xfrm>
            <a:off x="4472175" y="3493573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8" name="椭圆 217"/>
          <p:cNvSpPr/>
          <p:nvPr/>
        </p:nvSpPr>
        <p:spPr>
          <a:xfrm>
            <a:off x="4409574" y="358681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9" name="椭圆 218"/>
          <p:cNvSpPr/>
          <p:nvPr/>
        </p:nvSpPr>
        <p:spPr>
          <a:xfrm>
            <a:off x="4483706" y="356473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4889936" y="3487441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1" name="椭圆 220"/>
          <p:cNvSpPr/>
          <p:nvPr/>
        </p:nvSpPr>
        <p:spPr>
          <a:xfrm>
            <a:off x="4487160" y="3896988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4461731" y="4034143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3" name="椭圆 222"/>
          <p:cNvSpPr/>
          <p:nvPr/>
        </p:nvSpPr>
        <p:spPr>
          <a:xfrm>
            <a:off x="4626512" y="3904427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5618193" y="2869216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5" name="椭圆 224"/>
          <p:cNvSpPr/>
          <p:nvPr/>
        </p:nvSpPr>
        <p:spPr>
          <a:xfrm>
            <a:off x="5650349" y="303232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6" name="椭圆 225"/>
          <p:cNvSpPr/>
          <p:nvPr/>
        </p:nvSpPr>
        <p:spPr>
          <a:xfrm>
            <a:off x="5603430" y="292367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7" name="椭圆 226"/>
          <p:cNvSpPr/>
          <p:nvPr/>
        </p:nvSpPr>
        <p:spPr>
          <a:xfrm>
            <a:off x="7043534" y="3950515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7023423" y="3891863"/>
            <a:ext cx="92870" cy="9287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9" name="椭圆 228"/>
          <p:cNvSpPr/>
          <p:nvPr/>
        </p:nvSpPr>
        <p:spPr>
          <a:xfrm>
            <a:off x="7231530" y="400356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0" name="椭圆 229"/>
          <p:cNvSpPr/>
          <p:nvPr/>
        </p:nvSpPr>
        <p:spPr>
          <a:xfrm>
            <a:off x="7192612" y="3927222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1" name="椭圆 230"/>
          <p:cNvSpPr/>
          <p:nvPr/>
        </p:nvSpPr>
        <p:spPr>
          <a:xfrm>
            <a:off x="7363001" y="397072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2" name="椭圆 231"/>
          <p:cNvSpPr/>
          <p:nvPr/>
        </p:nvSpPr>
        <p:spPr>
          <a:xfrm>
            <a:off x="5206101" y="402826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3" name="椭圆 232"/>
          <p:cNvSpPr/>
          <p:nvPr/>
        </p:nvSpPr>
        <p:spPr>
          <a:xfrm>
            <a:off x="5302157" y="4055080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4" name="椭圆 233"/>
          <p:cNvSpPr/>
          <p:nvPr/>
        </p:nvSpPr>
        <p:spPr>
          <a:xfrm>
            <a:off x="5535427" y="4034354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5" name="椭圆 234"/>
          <p:cNvSpPr/>
          <p:nvPr/>
        </p:nvSpPr>
        <p:spPr>
          <a:xfrm>
            <a:off x="5622536" y="3949284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7" name="椭圆 236"/>
          <p:cNvSpPr/>
          <p:nvPr/>
        </p:nvSpPr>
        <p:spPr>
          <a:xfrm>
            <a:off x="5133621" y="3799072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8" name="椭圆 237"/>
          <p:cNvSpPr/>
          <p:nvPr/>
        </p:nvSpPr>
        <p:spPr>
          <a:xfrm>
            <a:off x="5456956" y="3574275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9" name="椭圆 238"/>
          <p:cNvSpPr/>
          <p:nvPr/>
        </p:nvSpPr>
        <p:spPr>
          <a:xfrm>
            <a:off x="4709003" y="3278767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0" name="椭圆 239"/>
          <p:cNvSpPr/>
          <p:nvPr/>
        </p:nvSpPr>
        <p:spPr>
          <a:xfrm>
            <a:off x="7020628" y="2824185"/>
            <a:ext cx="115090" cy="115090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1" name="椭圆 240"/>
          <p:cNvSpPr/>
          <p:nvPr/>
        </p:nvSpPr>
        <p:spPr>
          <a:xfrm>
            <a:off x="5000980" y="2766186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2" name="椭圆 241"/>
          <p:cNvSpPr/>
          <p:nvPr/>
        </p:nvSpPr>
        <p:spPr>
          <a:xfrm>
            <a:off x="5164012" y="3928679"/>
            <a:ext cx="135731" cy="135731"/>
          </a:xfrm>
          <a:prstGeom prst="ellipse">
            <a:avLst/>
          </a:prstGeom>
          <a:solidFill>
            <a:srgbClr val="DBDBDB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3" name="木先生"/>
          <p:cNvSpPr>
            <a:spLocks noChangeAspect="1"/>
          </p:cNvSpPr>
          <p:nvPr/>
        </p:nvSpPr>
        <p:spPr>
          <a:xfrm>
            <a:off x="5792313" y="-731426"/>
            <a:ext cx="576000" cy="576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</a:rPr>
              <a:t>M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45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08333E-7 0 L -0.06237 -0.000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path" presetSubtype="0" decel="100000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16667E-6 0 L -0.06302 0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5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-1.11111E-6 L 0.01445 0.09398 " pathEditMode="relative" rAng="0" ptsTypes="AA">
                                      <p:cBhvr>
                                        <p:cTn id="19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6" y="4699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1" dur="125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70833E-6 -7.40741E-7 L -0.39362 -0.2206 " pathEditMode="relative" rAng="0" ptsTypes="AA">
                                      <p:cBhvr>
                                        <p:cTn id="20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11042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8" dur="125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-3.7037E-6 L 0.04857 -0.06689 " pathEditMode="relative" rAng="0" ptsTypes="AA">
                                      <p:cBhvr>
                                        <p:cTn id="2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2" y="-3356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5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3.33333E-6 L -0.00769 -0.04931 " pathEditMode="relative" rAng="0" ptsTypes="AA">
                                      <p:cBhvr>
                                        <p:cTn id="220" dur="1563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-247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22" dur="1563" fill="hold"/>
                                        <p:tgtEl>
                                          <p:spTgt spid="8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563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15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25E-6 3.33333E-6 L -0.01654 0.0875 " pathEditMode="relative" rAng="0" ptsTypes="AA">
                                      <p:cBhvr>
                                        <p:cTn id="227" dur="187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4375"/>
                                    </p:animMotion>
                                  </p:childTnLst>
                                </p:cTn>
                              </p:par>
                              <p:par>
                                <p:cTn id="22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29" dur="1875" fill="hold"/>
                                        <p:tgtEl>
                                          <p:spTgt spid="9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87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87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4.44444E-6 L -0.28971 -0.03218 " pathEditMode="relative" rAng="0" ptsTypes="AA">
                                      <p:cBhvr>
                                        <p:cTn id="234" dur="62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92" y="-162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36" dur="625" fill="hold"/>
                                        <p:tgtEl>
                                          <p:spTgt spid="10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62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6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375E-6 -3.33333E-6 L 0.04322 0.02732 " pathEditMode="relative" rAng="0" ptsTypes="AA">
                                      <p:cBhvr>
                                        <p:cTn id="24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" y="1366"/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43" dur="750" fill="hold"/>
                                        <p:tgtEl>
                                          <p:spTgt spid="11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4.44444E-6 L -0.0276 -0.01158 " pathEditMode="relative" rAng="0" ptsTypes="AA">
                                      <p:cBhvr>
                                        <p:cTn id="248" dur="87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" y="-579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50" dur="875" fill="hold"/>
                                        <p:tgtEl>
                                          <p:spTgt spid="12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875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87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0 L 0.01224 -0.08426 " pathEditMode="relative" rAng="0" ptsTypes="AA">
                                      <p:cBhvr>
                                        <p:cTn id="2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-4213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57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91667E-6 7.40741E-7 L 0.06445 -0.01042 " pathEditMode="relative" rAng="0" ptsTypes="AA">
                                      <p:cBhvr>
                                        <p:cTn id="262" dur="112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6" y="-532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64" dur="1125" fill="hold"/>
                                        <p:tgtEl>
                                          <p:spTgt spid="14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1125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11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4.07407E-6 L 0.04102 -0.0632 " pathEditMode="relative" rAng="0" ptsTypes="AA">
                                      <p:cBhvr>
                                        <p:cTn id="26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4" y="-3171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71" dur="1250" fill="hold"/>
                                        <p:tgtEl>
                                          <p:spTgt spid="15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-2.22222E-6 L 0.09531 -0.0618 " pathEditMode="relative" rAng="0" ptsTypes="AA">
                                      <p:cBhvr>
                                        <p:cTn id="276" dur="1375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6" y="-3102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78" dur="1375" fill="hold"/>
                                        <p:tgtEl>
                                          <p:spTgt spid="16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1375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3.7037E-6 L 0.01172 -0.02037 " pathEditMode="relative" rAng="0" ptsTypes="AA">
                                      <p:cBhvr>
                                        <p:cTn id="28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" y="-1019"/>
                                    </p:animMotion>
                                  </p:childTnLst>
                                </p:cTn>
                              </p:par>
                              <p:par>
                                <p:cTn id="28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85" dur="1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8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29167E-6 -1.48148E-6 L 0.08229 -0.06574 " pathEditMode="relative" rAng="0" ptsTypes="AA">
                                      <p:cBhvr>
                                        <p:cTn id="290" dur="1625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5" y="-3287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92" dur="1625" fill="hold"/>
                                        <p:tgtEl>
                                          <p:spTgt spid="18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625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16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70833E-6 4.07407E-6 L 0.10781 -0.0507 " pathEditMode="relative" rAng="0" ptsTypes="AA">
                                      <p:cBhvr>
                                        <p:cTn id="29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1" y="-2546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99" dur="1750" fill="hold"/>
                                        <p:tgtEl>
                                          <p:spTgt spid="1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4.44444E-6 L 0.13711 -0.04769 " pathEditMode="relative" rAng="0" ptsTypes="AA">
                                      <p:cBhvr>
                                        <p:cTn id="304" dur="1925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9" y="-2384"/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06" dur="1925" fill="hold"/>
                                        <p:tgtEl>
                                          <p:spTgt spid="2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1925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19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.55112E-17 3.7037E-7 L -0.02617 -0.01528 " pathEditMode="relative" rAng="0" ptsTypes="AA">
                                      <p:cBhvr>
                                        <p:cTn id="311" dur="688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-764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13" dur="688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5" dur="688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68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4.07407E-6 L 0.00391 0.08726 " pathEditMode="relative" rAng="0" ptsTypes="AA">
                                      <p:cBhvr>
                                        <p:cTn id="318" dur="813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4352"/>
                                    </p:animMotion>
                                  </p:childTnLst>
                                </p:cTn>
                              </p:par>
                              <p:par>
                                <p:cTn id="31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20" dur="813" fill="hold"/>
                                        <p:tgtEl>
                                          <p:spTgt spid="22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2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" dur="813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-3.33333E-6 L 0.12461 -0.01342 " pathEditMode="relative" rAng="0" ptsTypes="AA">
                                      <p:cBhvr>
                                        <p:cTn id="325" dur="938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24" y="-671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27" dur="938" fill="hold"/>
                                        <p:tgtEl>
                                          <p:spTgt spid="2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938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-1.48148E-6 L 0.08347 -0.00417 " pathEditMode="relative" rAng="0" ptsTypes="AA">
                                      <p:cBhvr>
                                        <p:cTn id="332" dur="1063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08"/>
                                    </p:animMotion>
                                  </p:childTnLst>
                                </p:cTn>
                              </p:par>
                              <p:par>
                                <p:cTn id="33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34" dur="1063" fill="hold"/>
                                        <p:tgtEl>
                                          <p:spTgt spid="2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1063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-3.7037E-7 L -0.01289 -0.03056 " pathEditMode="relative" rAng="0" ptsTypes="AA">
                                      <p:cBhvr>
                                        <p:cTn id="339" dur="1188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" y="-1528"/>
                                    </p:animMotion>
                                  </p:childTnLst>
                                </p:cTn>
                              </p:par>
                              <p:par>
                                <p:cTn id="34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41" dur="1188" fill="hold"/>
                                        <p:tgtEl>
                                          <p:spTgt spid="2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34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1188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2.22222E-6 L -0.06901 -0.11528 " pathEditMode="relative" rAng="0" ptsTypes="AA">
                                      <p:cBhvr>
                                        <p:cTn id="346" dur="1313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" y="-5764"/>
                                    </p:animMotion>
                                  </p:childTnLst>
                                </p:cTn>
                              </p:par>
                              <p:par>
                                <p:cTn id="34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48" dur="1313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1313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7 -2.22222E-6 L 0.0263 0.05996 " pathEditMode="relative" rAng="0" ptsTypes="AA">
                                      <p:cBhvr>
                                        <p:cTn id="353" dur="1438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5" y="2986"/>
                                    </p:animMotion>
                                  </p:childTnLst>
                                </p:cTn>
                              </p:par>
                              <p:par>
                                <p:cTn id="35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55" dur="1438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5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7" dur="1438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-3.7037E-6 L -0.06862 0.00348 " pathEditMode="relative" rAng="0" ptsTypes="AA">
                                      <p:cBhvr>
                                        <p:cTn id="360" dur="1563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38" y="162"/>
                                    </p:animMotion>
                                  </p:childTnLst>
                                </p:cTn>
                              </p:par>
                              <p:par>
                                <p:cTn id="36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62" dur="1563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1563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15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2.22222E-6 L -0.03854 0.01111 " pathEditMode="relative" rAng="0" ptsTypes="AA">
                                      <p:cBhvr>
                                        <p:cTn id="367" dur="1688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556"/>
                                    </p:animMotion>
                                  </p:childTnLst>
                                </p:cTn>
                              </p:par>
                              <p:par>
                                <p:cTn id="36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69" dur="1688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7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1688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168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4.44444E-6 L 0.00118 0.06736 " pathEditMode="relative" rAng="0" ptsTypes="AA">
                                      <p:cBhvr>
                                        <p:cTn id="374" dur="1813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3356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76" dur="1813" fill="hold"/>
                                        <p:tgtEl>
                                          <p:spTgt spid="30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7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1813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18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-4.44444E-6 L 0.01575 0.08912 " pathEditMode="relative" rAng="0" ptsTypes="AA">
                                      <p:cBhvr>
                                        <p:cTn id="381" dur="962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4444"/>
                                    </p:animMotion>
                                  </p:childTnLst>
                                </p:cTn>
                              </p:par>
                              <p:par>
                                <p:cTn id="38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83" dur="962" fill="hold"/>
                                        <p:tgtEl>
                                          <p:spTgt spid="3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8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962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6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3.7037E-6 L 0.04662 -0.03101 " pathEditMode="relative" rAng="0" ptsTypes="AA">
                                      <p:cBhvr>
                                        <p:cTn id="388" dur="1087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1" y="-1551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90" dur="1087" fill="hold"/>
                                        <p:tgtEl>
                                          <p:spTgt spid="3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9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2" dur="1087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108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-2.22222E-6 L 0.00234 -0.05324 " pathEditMode="relative" rAng="0" ptsTypes="AA">
                                      <p:cBhvr>
                                        <p:cTn id="395" dur="1213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2662"/>
                                    </p:animMotion>
                                  </p:childTnLst>
                                </p:cTn>
                              </p:par>
                              <p:par>
                                <p:cTn id="39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397" dur="1213" fill="hold"/>
                                        <p:tgtEl>
                                          <p:spTgt spid="33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39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9" dur="1213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12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2.22222E-6 L -0.04283 -0.03703 " pathEditMode="relative" rAng="0" ptsTypes="AA">
                                      <p:cBhvr>
                                        <p:cTn id="402" dur="1338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-1852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04" dur="1338" fill="hold"/>
                                        <p:tgtEl>
                                          <p:spTgt spid="3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1338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133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-3.33333E-6 L 0.07709 0.04398 " pathEditMode="relative" rAng="0" ptsTypes="AA">
                                      <p:cBhvr>
                                        <p:cTn id="409" dur="1462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2199"/>
                                    </p:animMotion>
                                  </p:childTnLst>
                                </p:cTn>
                              </p:par>
                              <p:par>
                                <p:cTn id="41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11" dur="1462" fill="hold"/>
                                        <p:tgtEl>
                                          <p:spTgt spid="3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41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3" dur="1462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146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-4.44444E-6 L 0.13489 0.14931 " pathEditMode="relative" rAng="0" ptsTypes="AA">
                                      <p:cBhvr>
                                        <p:cTn id="416" dur="1587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45" y="7454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18" dur="1587" fill="hold"/>
                                        <p:tgtEl>
                                          <p:spTgt spid="36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1587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158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-2.22222E-6 L 0.06862 -0.05092 " pathEditMode="relative" rAng="0" ptsTypes="AA">
                                      <p:cBhvr>
                                        <p:cTn id="423" dur="1712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4" y="-2546"/>
                                    </p:animMotion>
                                  </p:childTnLst>
                                </p:cTn>
                              </p:par>
                              <p:par>
                                <p:cTn id="42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25" dur="1712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1712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171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7 0 L 0.03216 -0.09051 " pathEditMode="relative" rAng="0" ptsTypes="AA">
                                      <p:cBhvr>
                                        <p:cTn id="430" dur="1838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" y="-4537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32" dur="1838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3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4" dur="1838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183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375E-6 -4.07407E-6 L 0.04218 -0.0956 " pathEditMode="relative" rAng="0" ptsTypes="AA">
                                      <p:cBhvr>
                                        <p:cTn id="437" dur="1025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-4792"/>
                                    </p:animMotion>
                                  </p:childTnLst>
                                </p:cTn>
                              </p:par>
                              <p:par>
                                <p:cTn id="43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39" dur="1025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4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1" dur="1025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-2.96296E-6 L -0.07265 0.04445 " pathEditMode="relative" rAng="0" ptsTypes="AA">
                                      <p:cBhvr>
                                        <p:cTn id="444" dur="11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2222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46" dur="115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11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-2.59259E-6 L 0.09635 -0.00856 " pathEditMode="relative" rAng="0" ptsTypes="AA">
                                      <p:cBhvr>
                                        <p:cTn id="451" dur="1275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440"/>
                                    </p:animMotion>
                                  </p:childTnLst>
                                </p:cTn>
                              </p:par>
                              <p:par>
                                <p:cTn id="45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53" dur="1275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5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5" dur="1275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2.22222E-6 L 0.13216 -0.03125 " pathEditMode="relative" rAng="0" ptsTypes="AA">
                                      <p:cBhvr>
                                        <p:cTn id="458" dur="1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2" y="-1574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60" dur="1400" fill="hold"/>
                                        <p:tgtEl>
                                          <p:spTgt spid="4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1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13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58333E-6 3.33333E-6 L -0.08191 -0.25579 " pathEditMode="relative" rAng="0" ptsTypes="AA">
                                      <p:cBhvr>
                                        <p:cTn id="465" dur="1525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2" y="-12801"/>
                                    </p:animMotion>
                                  </p:childTnLst>
                                </p:cTn>
                              </p:par>
                              <p:par>
                                <p:cTn id="46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67" dur="1525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6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9" dur="1525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15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-4.44444E-6 L -0.03516 0.02732 " pathEditMode="relative" rAng="0" ptsTypes="AA">
                                      <p:cBhvr>
                                        <p:cTn id="472" dur="16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1366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74" dur="1650" fill="hold"/>
                                        <p:tgtEl>
                                          <p:spTgt spid="44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47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6" dur="16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-2.96296E-6 L -0.02604 0.04514 " pathEditMode="relative" rAng="0" ptsTypes="AA">
                                      <p:cBhvr>
                                        <p:cTn id="479" dur="1775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2245"/>
                                    </p:animMotion>
                                  </p:childTnLst>
                                </p:cTn>
                              </p:par>
                              <p:par>
                                <p:cTn id="48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81" dur="1775" fill="hold"/>
                                        <p:tgtEl>
                                          <p:spTgt spid="4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48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3" dur="1775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177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-3.33333E-6 L 0.19427 -0.26041 " pathEditMode="relative" rAng="0" ptsTypes="AA">
                                      <p:cBhvr>
                                        <p:cTn id="486" dur="10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14" y="-13032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88" dur="1050" fill="hold"/>
                                        <p:tgtEl>
                                          <p:spTgt spid="46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48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0" dur="10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10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1.11111E-6 L -0.04661 0.10417 " pathEditMode="relative" rAng="0" ptsTypes="AA">
                                      <p:cBhvr>
                                        <p:cTn id="493" dur="1175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5208"/>
                                    </p:animMotion>
                                  </p:childTnLst>
                                </p:cTn>
                              </p:par>
                              <p:par>
                                <p:cTn id="49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495" dur="1175" fill="hold"/>
                                        <p:tgtEl>
                                          <p:spTgt spid="4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49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1175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117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-3.7037E-6 L -0.01862 0.30903 " pathEditMode="relative" rAng="0" ptsTypes="AA">
                                      <p:cBhvr>
                                        <p:cTn id="500" dur="1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8" y="15440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02" dur="130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1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875E-6 -4.44444E-6 L -0.03737 -0.01504 " pathEditMode="relative" rAng="0" ptsTypes="AA">
                                      <p:cBhvr>
                                        <p:cTn id="507" dur="1425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-764"/>
                                    </p:animMotion>
                                  </p:childTnLst>
                                </p:cTn>
                              </p:par>
                              <p:par>
                                <p:cTn id="50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09" dur="1425" fill="hold"/>
                                        <p:tgtEl>
                                          <p:spTgt spid="49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1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1" dur="1425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14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-2.59259E-6 L -0.05924 0.02014 " pathEditMode="relative" rAng="0" ptsTypes="AA">
                                      <p:cBhvr>
                                        <p:cTn id="514" dur="15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995"/>
                                    </p:animMotion>
                                  </p:childTnLst>
                                </p:cTn>
                              </p:par>
                              <p:par>
                                <p:cTn id="51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16" dur="1550" fill="hold"/>
                                        <p:tgtEl>
                                          <p:spTgt spid="50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1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8" dur="15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15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-3.33333E-6 L -0.08724 0.02153 " pathEditMode="relative" rAng="0" ptsTypes="AA">
                                      <p:cBhvr>
                                        <p:cTn id="521" dur="1675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2" y="1065"/>
                                    </p:animMotion>
                                  </p:childTnLst>
                                </p:cTn>
                              </p:par>
                              <p:par>
                                <p:cTn id="52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23" dur="1675" fill="hold"/>
                                        <p:tgtEl>
                                          <p:spTgt spid="5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2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5" dur="1675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167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-2.59259E-6 L -0.03985 0.00741 " pathEditMode="relative" rAng="0" ptsTypes="AA">
                                      <p:cBhvr>
                                        <p:cTn id="528" dur="18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37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30" dur="1800" fill="hold"/>
                                        <p:tgtEl>
                                          <p:spTgt spid="5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3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2" dur="18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17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2.96296E-6 L 0.20378 -0.08611 " pathEditMode="relative" rAng="0" ptsTypes="AA">
                                      <p:cBhvr>
                                        <p:cTn id="535" dur="18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82" y="-4306"/>
                                    </p:animMotion>
                                  </p:childTnLst>
                                </p:cTn>
                              </p:par>
                              <p:par>
                                <p:cTn id="53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37" dur="1850" fill="hold"/>
                                        <p:tgtEl>
                                          <p:spTgt spid="53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18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18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-1.11111E-6 L 0.05573 -0.04051 " pathEditMode="relative" rAng="0" ptsTypes="AA">
                                      <p:cBhvr>
                                        <p:cTn id="542" dur="1725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6" y="-2037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44" dur="1725" fill="hold"/>
                                        <p:tgtEl>
                                          <p:spTgt spid="5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4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6" dur="1725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1724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7 5.55112E-17 L -0.09948 -0.04028 " pathEditMode="relative" rAng="0" ptsTypes="AA">
                                      <p:cBhvr>
                                        <p:cTn id="549" dur="16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74" y="-2014"/>
                                    </p:animMotion>
                                  </p:childTnLst>
                                </p:cTn>
                              </p:par>
                              <p:par>
                                <p:cTn id="55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51" dur="1600" fill="hold"/>
                                        <p:tgtEl>
                                          <p:spTgt spid="5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55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3" dur="1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2.22222E-6 L 0.40325 -0.04699 " pathEditMode="relative" rAng="0" ptsTypes="AA">
                                      <p:cBhvr>
                                        <p:cTn id="556" dur="1475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56" y="-2361"/>
                                    </p:animMotion>
                                  </p:childTnLst>
                                </p:cTn>
                              </p:par>
                              <p:par>
                                <p:cTn id="55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58" dur="1475" fill="hold"/>
                                        <p:tgtEl>
                                          <p:spTgt spid="56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55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0" dur="1475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147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3.33333E-6 L -0.04271 -0.06065 " pathEditMode="relative" rAng="0" ptsTypes="AA">
                                      <p:cBhvr>
                                        <p:cTn id="563" dur="13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" y="-3032"/>
                                    </p:animMotion>
                                  </p:childTnLst>
                                </p:cTn>
                              </p:par>
                              <p:par>
                                <p:cTn id="56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65" dur="1350" fill="hold"/>
                                        <p:tgtEl>
                                          <p:spTgt spid="57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56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7" dur="13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13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4.07407E-6 L -0.17565 0.44143 " pathEditMode="relative" rAng="0" ptsTypes="AA">
                                      <p:cBhvr>
                                        <p:cTn id="570" dur="1225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89" y="22060"/>
                                    </p:animMotion>
                                  </p:childTnLst>
                                </p:cTn>
                              </p:par>
                              <p:par>
                                <p:cTn id="57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72" dur="1225" fill="hold"/>
                                        <p:tgtEl>
                                          <p:spTgt spid="5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7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1225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91667E-6 7.40741E-7 L 0.08528 0.01574 " pathEditMode="relative" rAng="0" ptsTypes="AA">
                                      <p:cBhvr>
                                        <p:cTn id="577" dur="11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8" y="787"/>
                                    </p:animMotion>
                                  </p:childTnLst>
                                </p:cTn>
                              </p:par>
                              <p:par>
                                <p:cTn id="57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79" dur="1100" fill="hold"/>
                                        <p:tgtEl>
                                          <p:spTgt spid="59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58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1" dur="1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08333E-7 -4.07407E-6 L -0.4237 0.36158 " pathEditMode="relative" rAng="0" ptsTypes="AA">
                                      <p:cBhvr>
                                        <p:cTn id="584" dur="938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5" y="18079"/>
                                    </p:animMotion>
                                  </p:childTnLst>
                                </p:cTn>
                              </p:par>
                              <p:par>
                                <p:cTn id="58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86" dur="938" fill="hold"/>
                                        <p:tgtEl>
                                          <p:spTgt spid="60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58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8" dur="938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25E-6 3.33333E-6 L -0.09114 -0.05486 " pathEditMode="relative" rAng="0" ptsTypes="AA">
                                      <p:cBhvr>
                                        <p:cTn id="591" dur="1063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7" y="-2755"/>
                                    </p:animMotion>
                                  </p:childTnLst>
                                </p:cTn>
                              </p:par>
                              <p:par>
                                <p:cTn id="59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593" dur="1063" fill="hold"/>
                                        <p:tgtEl>
                                          <p:spTgt spid="61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59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5" dur="1063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-1.85185E-6 L 0.21797 0.42662 " pathEditMode="relative" rAng="0" ptsTypes="AA">
                                      <p:cBhvr>
                                        <p:cTn id="598" dur="1188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98" y="21319"/>
                                    </p:animMotion>
                                  </p:childTnLst>
                                </p:cTn>
                              </p:par>
                              <p:par>
                                <p:cTn id="59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00" dur="1188" fill="hold"/>
                                        <p:tgtEl>
                                          <p:spTgt spid="6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2" dur="1188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25E-6 -2.96296E-6 L -0.08294 -0.00602 " pathEditMode="relative" rAng="0" ptsTypes="AA">
                                      <p:cBhvr>
                                        <p:cTn id="605" dur="1313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4" y="-301"/>
                                    </p:animMotion>
                                  </p:childTnLst>
                                </p:cTn>
                              </p:par>
                              <p:par>
                                <p:cTn id="60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07" dur="1313" fill="hold"/>
                                        <p:tgtEl>
                                          <p:spTgt spid="63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60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9" dur="1313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125E-6 -1.85185E-6 L -0.00625 0.04352 " pathEditMode="relative" rAng="0" ptsTypes="AA">
                                      <p:cBhvr>
                                        <p:cTn id="612" dur="1438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2176"/>
                                    </p:animMotion>
                                  </p:childTnLst>
                                </p:cTn>
                              </p:par>
                              <p:par>
                                <p:cTn id="61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14" dur="1438" fill="hold"/>
                                        <p:tgtEl>
                                          <p:spTgt spid="64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61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6" dur="1438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6 -1.85185E-6 L 0.00703 0.16945 " pathEditMode="relative" rAng="0" ptsTypes="AA">
                                      <p:cBhvr>
                                        <p:cTn id="619" dur="1563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" y="8472"/>
                                    </p:animMotion>
                                  </p:childTnLst>
                                </p:cTn>
                              </p:par>
                              <p:par>
                                <p:cTn id="62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21" dur="1563" fill="hold"/>
                                        <p:tgtEl>
                                          <p:spTgt spid="65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62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3" dur="1563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156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2.22222E-6 L -0.15586 0.1743 " pathEditMode="relative" rAng="0" ptsTypes="AA">
                                      <p:cBhvr>
                                        <p:cTn id="626" dur="1688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99" y="8704"/>
                                    </p:animMotion>
                                  </p:childTnLst>
                                </p:cTn>
                              </p:par>
                              <p:par>
                                <p:cTn id="62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28" dur="1688" fill="hold"/>
                                        <p:tgtEl>
                                          <p:spTgt spid="6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62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0" dur="1688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1687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3.7037E-6 L -0.03021 -0.04399 " pathEditMode="relative" rAng="0" ptsTypes="AA">
                                      <p:cBhvr>
                                        <p:cTn id="633" dur="1813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" y="-2199"/>
                                    </p:animMotion>
                                  </p:childTnLst>
                                </p:cTn>
                              </p:par>
                              <p:par>
                                <p:cTn id="63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35" dur="1813" fill="hold"/>
                                        <p:tgtEl>
                                          <p:spTgt spid="67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3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7" dur="1813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18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6 -4.07407E-6 L -0.06445 -0.01551 " pathEditMode="relative" rAng="0" ptsTypes="AA">
                                      <p:cBhvr>
                                        <p:cTn id="640" dur="875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9" y="-787"/>
                                    </p:animMotion>
                                  </p:childTnLst>
                                </p:cTn>
                              </p:par>
                              <p:par>
                                <p:cTn id="64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42" dur="875" fill="hold"/>
                                        <p:tgtEl>
                                          <p:spTgt spid="68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4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4" dur="875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87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-3.7037E-6 L 0.04141 -0.28518 " pathEditMode="relative" rAng="0" ptsTypes="AA">
                                      <p:cBhvr>
                                        <p:cTn id="6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" y="-14259"/>
                                    </p:animMotion>
                                  </p:childTnLst>
                                </p:cTn>
                              </p:par>
                              <p:par>
                                <p:cTn id="64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49" dur="1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5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3.7037E-7 L 0.09115 -0.47986 " pathEditMode="relative" rAng="0" ptsTypes="AA">
                                      <p:cBhvr>
                                        <p:cTn id="654" dur="1125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7" y="-24005"/>
                                    </p:animMotion>
                                  </p:childTnLst>
                                </p:cTn>
                              </p:par>
                              <p:par>
                                <p:cTn id="65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56" dur="1125" fill="hold"/>
                                        <p:tgtEl>
                                          <p:spTgt spid="7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65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8" dur="1125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11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-4.81481E-6 L 0.34805 0.19769 " pathEditMode="relative" rAng="0" ptsTypes="AA">
                                      <p:cBhvr>
                                        <p:cTn id="661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96" y="9884"/>
                                    </p:animMotion>
                                  </p:childTnLst>
                                </p:cTn>
                              </p:par>
                              <p:par>
                                <p:cTn id="66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63" dur="1250" fill="hold"/>
                                        <p:tgtEl>
                                          <p:spTgt spid="71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6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5" dur="1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-7.40741E-7 L -0.07865 0.01829 " pathEditMode="relative" rAng="0" ptsTypes="AA">
                                      <p:cBhvr>
                                        <p:cTn id="668" dur="1375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903"/>
                                    </p:animMotion>
                                  </p:childTnLst>
                                </p:cTn>
                              </p:par>
                              <p:par>
                                <p:cTn id="66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70" dur="1375" fill="hold"/>
                                        <p:tgtEl>
                                          <p:spTgt spid="72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7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2" dur="1375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3.7037E-7 L -0.10338 0.02662 " pathEditMode="relative" rAng="0" ptsTypes="AA">
                                      <p:cBhvr>
                                        <p:cTn id="67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1319"/>
                                    </p:animMotion>
                                  </p:childTnLst>
                                </p:cTn>
                              </p:par>
                              <p:par>
                                <p:cTn id="67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77" dur="1500" fill="hold"/>
                                        <p:tgtEl>
                                          <p:spTgt spid="73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67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9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4.07407E-6 L -0.07266 0.01713 " pathEditMode="relative" rAng="0" ptsTypes="AA">
                                      <p:cBhvr>
                                        <p:cTn id="682" dur="1625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856"/>
                                    </p:animMotion>
                                  </p:childTnLst>
                                </p:cTn>
                              </p:par>
                              <p:par>
                                <p:cTn id="68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84" dur="1625" fill="hold"/>
                                        <p:tgtEl>
                                          <p:spTgt spid="74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68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6" dur="1625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162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-1.48148E-6 L 0.01159 -0.02986 " pathEditMode="relative" rAng="0" ptsTypes="AA">
                                      <p:cBhvr>
                                        <p:cTn id="689" dur="1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-1505"/>
                                    </p:animMotion>
                                  </p:childTnLst>
                                </p:cTn>
                              </p:par>
                              <p:par>
                                <p:cTn id="69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91" dur="1750" fill="hold"/>
                                        <p:tgtEl>
                                          <p:spTgt spid="75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69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3" dur="1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4.44444E-6 L -0.00468 -0.0493 " pathEditMode="relative" rAng="0" ptsTypes="AA">
                                      <p:cBhvr>
                                        <p:cTn id="696" dur="1875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2477"/>
                                    </p:animMotion>
                                  </p:childTnLst>
                                </p:cTn>
                              </p:par>
                              <p:par>
                                <p:cTn id="69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698" dur="1875" fill="hold"/>
                                        <p:tgtEl>
                                          <p:spTgt spid="76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69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0" dur="1875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187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2.96296E-6 L -0.1168 -0.02176 " pathEditMode="relative" rAng="0" ptsTypes="AA">
                                      <p:cBhvr>
                                        <p:cTn id="703" dur="1013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46" y="-1088"/>
                                    </p:animMotion>
                                  </p:childTnLst>
                                </p:cTn>
                              </p:par>
                              <p:par>
                                <p:cTn id="70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05" dur="1013" fill="hold"/>
                                        <p:tgtEl>
                                          <p:spTgt spid="77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70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7" dur="1013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10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3.7037E-6 L -0.06367 -0.1338 " pathEditMode="relative" rAng="0" ptsTypes="AA">
                                      <p:cBhvr>
                                        <p:cTn id="710" dur="1138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-6690"/>
                                    </p:animMotion>
                                  </p:childTnLst>
                                </p:cTn>
                              </p:par>
                              <p:par>
                                <p:cTn id="71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12" dur="1138" fill="hold"/>
                                        <p:tgtEl>
                                          <p:spTgt spid="78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71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4" dur="1138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3.33333E-6 L -0.07956 -0.07385 " pathEditMode="relative" rAng="0" ptsTypes="AA">
                                      <p:cBhvr>
                                        <p:cTn id="717" dur="1375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4" y="-3704"/>
                                    </p:animMotion>
                                  </p:childTnLst>
                                </p:cTn>
                              </p:par>
                              <p:par>
                                <p:cTn id="71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19" dur="1375" fill="hold"/>
                                        <p:tgtEl>
                                          <p:spTgt spid="79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72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1" dur="1375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4.44444E-6 L -0.0681 0.01921 " pathEditMode="relative" rAng="0" ptsTypes="AA">
                                      <p:cBhvr>
                                        <p:cTn id="724" dur="1513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949"/>
                                    </p:animMotion>
                                  </p:childTnLst>
                                </p:cTn>
                              </p:par>
                              <p:par>
                                <p:cTn id="72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26" dur="1513" fill="hold"/>
                                        <p:tgtEl>
                                          <p:spTgt spid="80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72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8" dur="1513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-2.59259E-6 L -0.01263 -0.06551 " pathEditMode="relative" rAng="0" ptsTypes="AA">
                                      <p:cBhvr>
                                        <p:cTn id="731" dur="1637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" y="-3287"/>
                                    </p:animMotion>
                                  </p:childTnLst>
                                </p:cTn>
                              </p:par>
                              <p:par>
                                <p:cTn id="73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33" dur="1637" fill="hold"/>
                                        <p:tgtEl>
                                          <p:spTgt spid="81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3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5" dur="1637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163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-4.07407E-6 L 5E-6 0.00024 " pathEditMode="relative" rAng="0" ptsTypes="AA">
                                      <p:cBhvr>
                                        <p:cTn id="738" dur="1762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40" dur="1762" fill="hold"/>
                                        <p:tgtEl>
                                          <p:spTgt spid="82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2" dur="1762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1761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7.40741E-7 L -0.10782 -0.09398 " pathEditMode="relative" rAng="0" ptsTypes="AA">
                                      <p:cBhvr>
                                        <p:cTn id="745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91" y="-4699"/>
                                    </p:animMotion>
                                  </p:childTnLst>
                                </p:cTn>
                              </p:par>
                              <p:par>
                                <p:cTn id="74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47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4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-4.44444E-6 L -0.11732 -0.07939 " pathEditMode="relative" rAng="0" ptsTypes="AA">
                                      <p:cBhvr>
                                        <p:cTn id="752" dur="1938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72" y="-3981"/>
                                    </p:animMotion>
                                  </p:childTnLst>
                                </p:cTn>
                              </p:par>
                              <p:par>
                                <p:cTn id="75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54" dur="1938" fill="hold"/>
                                        <p:tgtEl>
                                          <p:spTgt spid="84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5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6" dur="1938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-1.85185E-6 L -0.09062 0.02315 " pathEditMode="relative" rAng="0" ptsTypes="AA">
                                      <p:cBhvr>
                                        <p:cTn id="759" dur="2063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1" y="1157"/>
                                    </p:animMotion>
                                  </p:childTnLst>
                                </p:cTn>
                              </p:par>
                              <p:par>
                                <p:cTn id="7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61" dur="2063" fill="hold"/>
                                        <p:tgtEl>
                                          <p:spTgt spid="85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3" dur="2063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206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1.48148E-6 L 0.00625 -0.03866 " pathEditMode="relative" rAng="0" ptsTypes="AA">
                                      <p:cBhvr>
                                        <p:cTn id="766" dur="16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1944"/>
                                    </p:animMotion>
                                  </p:childTnLst>
                                </p:cTn>
                              </p:par>
                              <p:par>
                                <p:cTn id="7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68" dur="1650" fill="hold"/>
                                        <p:tgtEl>
                                          <p:spTgt spid="86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0" dur="16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-3.7037E-6 L -0.10508 -0.00416 " pathEditMode="relative" rAng="0" ptsTypes="AA">
                                      <p:cBhvr>
                                        <p:cTn id="773" dur="1225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208"/>
                                    </p:animMotion>
                                  </p:childTnLst>
                                </p:cTn>
                              </p:par>
                              <p:par>
                                <p:cTn id="7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75" dur="1225" fill="hold"/>
                                        <p:tgtEl>
                                          <p:spTgt spid="87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7" dur="1225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-3.7037E-6 L -0.07265 -0.01805 " pathEditMode="relative" rAng="0" ptsTypes="AA">
                                      <p:cBhvr>
                                        <p:cTn id="780" dur="1963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-903"/>
                                    </p:animMotion>
                                  </p:childTnLst>
                                </p:cTn>
                              </p:par>
                              <p:par>
                                <p:cTn id="7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82" dur="1963" fill="hold"/>
                                        <p:tgtEl>
                                          <p:spTgt spid="88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4" dur="1963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1962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-4.07407E-6 L 0.03477 -0.02615 " pathEditMode="relative" rAng="0" ptsTypes="AA">
                                      <p:cBhvr>
                                        <p:cTn id="787" dur="1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7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89" dur="1200" fill="hold"/>
                                        <p:tgtEl>
                                          <p:spTgt spid="89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7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1" dur="1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2.59259E-6 L -0.08437 -0.04121 " pathEditMode="relative" rAng="0" ptsTypes="AA">
                                      <p:cBhvr>
                                        <p:cTn id="794" dur="2025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9" y="-2060"/>
                                    </p:animMotion>
                                  </p:childTnLst>
                                </p:cTn>
                              </p:par>
                              <p:par>
                                <p:cTn id="7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796" dur="2025" fill="hold"/>
                                        <p:tgtEl>
                                          <p:spTgt spid="90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7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8" dur="2025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3.7037E-7 L -0.03632 -0.02616 " pathEditMode="relative" rAng="0" ptsTypes="AA">
                                      <p:cBhvr>
                                        <p:cTn id="801" dur="1563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-1319"/>
                                    </p:animMotion>
                                  </p:childTnLst>
                                </p:cTn>
                              </p:par>
                              <p:par>
                                <p:cTn id="80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03" dur="1563" fill="hold"/>
                                        <p:tgtEl>
                                          <p:spTgt spid="9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0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5" dur="1563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1562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1.85185E-6 L -0.04297 -0.02732 " pathEditMode="relative" rAng="0" ptsTypes="AA">
                                      <p:cBhvr>
                                        <p:cTn id="808" dur="2025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-1366"/>
                                    </p:animMotion>
                                  </p:childTnLst>
                                </p:cTn>
                              </p:par>
                              <p:par>
                                <p:cTn id="80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10" dur="2025" fill="hold"/>
                                        <p:tgtEl>
                                          <p:spTgt spid="9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1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2" dur="2025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0 L -0.11641 -0.04838 " pathEditMode="relative" rAng="0" ptsTypes="AA">
                                      <p:cBhvr>
                                        <p:cTn id="815" dur="1975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-2431"/>
                                    </p:animMotion>
                                  </p:childTnLst>
                                </p:cTn>
                              </p:par>
                              <p:par>
                                <p:cTn id="81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17" dur="1975" fill="hold"/>
                                        <p:tgtEl>
                                          <p:spTgt spid="93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1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9" dur="1975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0" dur="1" fill="hold">
                                          <p:stCondLst>
                                            <p:cond delay="1974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-2.59259E-6 L -0.07682 0.00625 " pathEditMode="relative" rAng="0" ptsTypes="AA">
                                      <p:cBhvr>
                                        <p:cTn id="866" dur="10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1" y="301"/>
                                    </p:animMotion>
                                  </p:childTnLst>
                                </p:cTn>
                              </p:par>
                              <p:par>
                                <p:cTn id="8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68" dur="1050" fill="hold"/>
                                        <p:tgtEl>
                                          <p:spTgt spid="9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0" dur="10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104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1.48148E-6 L -0.01992 -0.11042 " pathEditMode="relative" rAng="0" ptsTypes="AA">
                                      <p:cBhvr>
                                        <p:cTn id="873" dur="1175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3" y="-5532"/>
                                    </p:animMotion>
                                  </p:childTnLst>
                                </p:cTn>
                              </p:par>
                              <p:par>
                                <p:cTn id="8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75" dur="1175" fill="hold"/>
                                        <p:tgtEl>
                                          <p:spTgt spid="9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7" dur="1175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1174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7.40741E-7 L -0.03737 -0.01505 " pathEditMode="relative" rAng="0" ptsTypes="AA">
                                      <p:cBhvr>
                                        <p:cTn id="880" dur="1425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5" y="-764"/>
                                    </p:animMotion>
                                  </p:childTnLst>
                                </p:cTn>
                              </p:par>
                              <p:par>
                                <p:cTn id="8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82" dur="1425" fill="hold"/>
                                        <p:tgtEl>
                                          <p:spTgt spid="96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4" dur="1425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142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04167E-6 2.59259E-6 L -0.17656 0.07153 " pathEditMode="relative" rAng="0" ptsTypes="AA">
                                      <p:cBhvr>
                                        <p:cTn id="887" dur="18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28" y="3565"/>
                                    </p:animMotion>
                                  </p:childTnLst>
                                </p:cTn>
                              </p:par>
                              <p:par>
                                <p:cTn id="8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89" dur="1850" fill="hold"/>
                                        <p:tgtEl>
                                          <p:spTgt spid="9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1" dur="18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184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91667E-6 4.07407E-6 L 0.05573 -0.04051 " pathEditMode="relative" rAng="0" ptsTypes="AA">
                                      <p:cBhvr>
                                        <p:cTn id="894" dur="1725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6" y="-2037"/>
                                    </p:animMotion>
                                  </p:childTnLst>
                                </p:cTn>
                              </p:par>
                              <p:par>
                                <p:cTn id="8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896" dur="1725" fill="hold"/>
                                        <p:tgtEl>
                                          <p:spTgt spid="9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8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8" dur="1725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9" dur="1" fill="hold">
                                          <p:stCondLst>
                                            <p:cond delay="1724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-3.7037E-6 L 0.09218 0.08449 " pathEditMode="relative" rAng="0" ptsTypes="AA">
                                      <p:cBhvr>
                                        <p:cTn id="901" dur="16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4213"/>
                                    </p:animMotion>
                                  </p:childTnLst>
                                </p:cTn>
                              </p:par>
                              <p:par>
                                <p:cTn id="90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03" dur="1600" fill="hold"/>
                                        <p:tgtEl>
                                          <p:spTgt spid="99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90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5" dur="16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-3.7037E-6 L -0.45768 0.325 " pathEditMode="relative" rAng="0" ptsTypes="AA">
                                      <p:cBhvr>
                                        <p:cTn id="908" dur="938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91" y="16250"/>
                                    </p:animMotion>
                                  </p:childTnLst>
                                </p:cTn>
                              </p:par>
                              <p:par>
                                <p:cTn id="90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10" dur="938" fill="hold"/>
                                        <p:tgtEl>
                                          <p:spTgt spid="10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91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2" dur="938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4.07407E-6 L -0.04492 0.01921 " pathEditMode="relative" rAng="0" ptsTypes="AA">
                                      <p:cBhvr>
                                        <p:cTn id="915" dur="1063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949"/>
                                    </p:animMotion>
                                  </p:childTnLst>
                                </p:cTn>
                              </p:par>
                              <p:par>
                                <p:cTn id="91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17" dur="1063" fill="hold"/>
                                        <p:tgtEl>
                                          <p:spTgt spid="101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91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9" dur="1063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0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3.33333E-6 L 0.08828 0.0287 " pathEditMode="relative" rAng="0" ptsTypes="AA">
                                      <p:cBhvr>
                                        <p:cTn id="922" dur="1375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1435"/>
                                    </p:animMotion>
                                  </p:childTnLst>
                                </p:cTn>
                              </p:par>
                              <p:par>
                                <p:cTn id="92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24" dur="1375" fill="hold"/>
                                        <p:tgtEl>
                                          <p:spTgt spid="102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92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6" dur="1375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-3.7037E-7 L -0.00716 0.1169 " pathEditMode="relative" rAng="0" ptsTypes="AA">
                                      <p:cBhvr>
                                        <p:cTn id="929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5833"/>
                                    </p:animMotion>
                                  </p:childTnLst>
                                </p:cTn>
                              </p:par>
                              <p:par>
                                <p:cTn id="93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31" dur="15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93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3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7 -7.40741E-7 L -0.01432 0.09097 " pathEditMode="relative" rAng="0" ptsTypes="AA">
                                      <p:cBhvr>
                                        <p:cTn id="936" dur="1625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4537"/>
                                    </p:animMotion>
                                  </p:childTnLst>
                                </p:cTn>
                              </p:par>
                              <p:par>
                                <p:cTn id="93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38" dur="1625" fill="hold"/>
                                        <p:tgtEl>
                                          <p:spTgt spid="104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3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0" dur="1625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1624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4.07407E-6 L 0.12708 0.04166 " pathEditMode="relative" rAng="0" ptsTypes="AA">
                                      <p:cBhvr>
                                        <p:cTn id="943" dur="1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2083"/>
                                    </p:animMotion>
                                  </p:childTnLst>
                                </p:cTn>
                              </p:par>
                              <p:par>
                                <p:cTn id="94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45" dur="1750" fill="hold"/>
                                        <p:tgtEl>
                                          <p:spTgt spid="105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4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7" dur="1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-1.48148E-6 L -0.00469 -0.0493 " pathEditMode="relative" rAng="0" ptsTypes="AA">
                                      <p:cBhvr>
                                        <p:cTn id="950" dur="1875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2477"/>
                                    </p:animMotion>
                                  </p:childTnLst>
                                </p:cTn>
                              </p:par>
                              <p:par>
                                <p:cTn id="95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52" dur="1875" fill="hold"/>
                                        <p:tgtEl>
                                          <p:spTgt spid="106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5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4" dur="1875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1874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1.48148E-6 L 0.08359 -0.01644 " pathEditMode="relative" rAng="0" ptsTypes="AA">
                                      <p:cBhvr>
                                        <p:cTn id="957" dur="1013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" y="-833"/>
                                    </p:animMotion>
                                  </p:childTnLst>
                                </p:cTn>
                              </p:par>
                              <p:par>
                                <p:cTn id="95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59" dur="1013" fill="hold"/>
                                        <p:tgtEl>
                                          <p:spTgt spid="107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6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1" dur="1013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1012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125E-6 -4.44444E-6 L 0.10299 -0.13009 " pathEditMode="relative" rAng="0" ptsTypes="AA">
                                      <p:cBhvr>
                                        <p:cTn id="964" dur="1138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3" y="-6505"/>
                                    </p:animMotion>
                                  </p:childTnLst>
                                </p:cTn>
                              </p:par>
                              <p:par>
                                <p:cTn id="96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66" dur="1138" fill="hold"/>
                                        <p:tgtEl>
                                          <p:spTgt spid="108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6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8" dur="1138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16667E-7 7.40741E-7 L -0.05716 -0.40579 " pathEditMode="relative" rAng="0" ptsTypes="AA">
                                      <p:cBhvr>
                                        <p:cTn id="971" dur="1375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5" y="-20301"/>
                                    </p:animMotion>
                                  </p:childTnLst>
                                </p:cTn>
                              </p:par>
                              <p:par>
                                <p:cTn id="97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73" dur="1375" fill="hold"/>
                                        <p:tgtEl>
                                          <p:spTgt spid="1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5" dur="1375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25E-6 -2.22222E-6 L 0.04271 0.01389 " pathEditMode="relative" rAng="0" ptsTypes="AA">
                                      <p:cBhvr>
                                        <p:cTn id="978" dur="1513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694"/>
                                    </p:animMotion>
                                  </p:childTnLst>
                                </p:cTn>
                              </p:par>
                              <p:par>
                                <p:cTn id="97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80" dur="1513" fill="hold"/>
                                        <p:tgtEl>
                                          <p:spTgt spid="110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98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2" dur="1513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-1.11111E-6 L 0.04597 0.08357 " pathEditMode="relative" rAng="0" ptsTypes="AA">
                                      <p:cBhvr>
                                        <p:cTn id="985" dur="2063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4167"/>
                                    </p:animMotion>
                                  </p:childTnLst>
                                </p:cTn>
                              </p:par>
                              <p:par>
                                <p:cTn id="98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87" dur="2063" fill="hold"/>
                                        <p:tgtEl>
                                          <p:spTgt spid="111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98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9" dur="2063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206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4.44444E-6 L 0.00625 -0.03866 " pathEditMode="relative" rAng="0" ptsTypes="AA">
                                      <p:cBhvr>
                                        <p:cTn id="992" dur="16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1944"/>
                                    </p:animMotion>
                                  </p:childTnLst>
                                </p:cTn>
                              </p:par>
                              <p:par>
                                <p:cTn id="99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94" dur="1650" fill="hold"/>
                                        <p:tgtEl>
                                          <p:spTgt spid="112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99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6" dur="16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4.81481E-6 L 0.10183 -0.00926 " pathEditMode="relative" rAng="0" ptsTypes="AA">
                                      <p:cBhvr>
                                        <p:cTn id="999" dur="1225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-463"/>
                                    </p:animMotion>
                                  </p:childTnLst>
                                </p:cTn>
                              </p:par>
                              <p:par>
                                <p:cTn id="100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01" dur="1225" fill="hold"/>
                                        <p:tgtEl>
                                          <p:spTgt spid="113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00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3" dur="1225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0 L -0.07266 -0.01806 " pathEditMode="relative" rAng="0" ptsTypes="AA">
                                      <p:cBhvr>
                                        <p:cTn id="1006" dur="1963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-903"/>
                                    </p:animMotion>
                                  </p:childTnLst>
                                </p:cTn>
                              </p:par>
                              <p:par>
                                <p:cTn id="100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08" dur="1963" fill="hold"/>
                                        <p:tgtEl>
                                          <p:spTgt spid="114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00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0" dur="1963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1" dur="1" fill="hold">
                                          <p:stCondLst>
                                            <p:cond delay="196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-3.7037E-6 L 0.03477 -0.02615 " pathEditMode="relative" rAng="0" ptsTypes="AA">
                                      <p:cBhvr>
                                        <p:cTn id="1013" dur="12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01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15" dur="1200" fill="hold"/>
                                        <p:tgtEl>
                                          <p:spTgt spid="115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01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7" dur="12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375E-6 -2.22222E-6 L -0.0698 -0.00625 " pathEditMode="relative" rAng="0" ptsTypes="AA">
                                      <p:cBhvr>
                                        <p:cTn id="1038" dur="1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0" y="-324"/>
                                    </p:animMotion>
                                  </p:childTnLst>
                                </p:cTn>
                              </p:par>
                              <p:par>
                                <p:cTn id="10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40" dur="1750" fill="hold"/>
                                        <p:tgtEl>
                                          <p:spTgt spid="116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2" dur="1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3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-1.85185E-6 L 0.02553 -0.06458 " pathEditMode="relative" rAng="0" ptsTypes="AA">
                                      <p:cBhvr>
                                        <p:cTn id="1045" dur="1925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" y="-3241"/>
                                    </p:animMotion>
                                  </p:childTnLst>
                                </p:cTn>
                              </p:par>
                              <p:par>
                                <p:cTn id="104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47" dur="1925" fill="hold"/>
                                        <p:tgtEl>
                                          <p:spTgt spid="11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4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9" dur="1925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192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04167E-6 0 L -0.02422 0.08403 " pathEditMode="relative" rAng="0" ptsTypes="AA">
                                      <p:cBhvr>
                                        <p:cTn id="1052" dur="688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" y="4190"/>
                                    </p:animMotion>
                                  </p:childTnLst>
                                </p:cTn>
                              </p:par>
                              <p:par>
                                <p:cTn id="105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54" dur="688" fill="hold"/>
                                        <p:tgtEl>
                                          <p:spTgt spid="118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5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6" dur="688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7" dur="1" fill="hold">
                                          <p:stCondLst>
                                            <p:cond delay="687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1.85185E-6 L 0.00391 0.08727 " pathEditMode="relative" rAng="0" ptsTypes="AA">
                                      <p:cBhvr>
                                        <p:cTn id="1059" dur="813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4352"/>
                                    </p:animMotion>
                                  </p:childTnLst>
                                </p:cTn>
                              </p:par>
                              <p:par>
                                <p:cTn id="10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61" dur="813" fill="hold"/>
                                        <p:tgtEl>
                                          <p:spTgt spid="11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3" dur="813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4" dur="1" fill="hold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1.11111E-6 L -0.11445 0.01528 " pathEditMode="relative" rAng="0" ptsTypes="AA">
                                      <p:cBhvr>
                                        <p:cTn id="1066" dur="938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764"/>
                                    </p:animMotion>
                                  </p:childTnLst>
                                </p:cTn>
                              </p:par>
                              <p:par>
                                <p:cTn id="10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68" dur="938" fill="hold"/>
                                        <p:tgtEl>
                                          <p:spTgt spid="12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0" dur="938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8.33333E-7 -4.44444E-6 L -0.10417 -0.05532 " pathEditMode="relative" rAng="0" ptsTypes="AA">
                                      <p:cBhvr>
                                        <p:cTn id="1073" dur="1063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-2778"/>
                                    </p:animMotion>
                                  </p:childTnLst>
                                </p:cTn>
                              </p:par>
                              <p:par>
                                <p:cTn id="10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75" dur="1063" fill="hold"/>
                                        <p:tgtEl>
                                          <p:spTgt spid="12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0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7" dur="1063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8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08333E-6 -4.81481E-6 L -0.13399 0.00116 " pathEditMode="relative" rAng="0" ptsTypes="AA">
                                      <p:cBhvr>
                                        <p:cTn id="1080" dur="1025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46"/>
                                    </p:animMotion>
                                  </p:childTnLst>
                                </p:cTn>
                              </p:par>
                              <p:par>
                                <p:cTn id="10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82" dur="1025" fill="hold"/>
                                        <p:tgtEl>
                                          <p:spTgt spid="12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0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4" dur="1025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79167E-6 -2.59259E-6 L 0.00821 0.15787 " pathEditMode="relative" rAng="0" ptsTypes="AA">
                                      <p:cBhvr>
                                        <p:cTn id="1087" dur="11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7894"/>
                                    </p:animMotion>
                                  </p:childTnLst>
                                </p:cTn>
                              </p:par>
                              <p:par>
                                <p:cTn id="10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89" dur="1150" fill="hold"/>
                                        <p:tgtEl>
                                          <p:spTgt spid="12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0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1" dur="11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8.33333E-7 2.22222E-6 L 0.0043 0.09213 " pathEditMode="relative" rAng="0" ptsTypes="AA">
                                      <p:cBhvr>
                                        <p:cTn id="1094" dur="1275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606"/>
                                    </p:animMotion>
                                  </p:childTnLst>
                                </p:cTn>
                              </p:par>
                              <p:par>
                                <p:cTn id="10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96" dur="1275" fill="hold"/>
                                        <p:tgtEl>
                                          <p:spTgt spid="124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0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8" dur="1275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9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-2.22222E-6 L -0.06562 0.06111 " pathEditMode="relative" rAng="0" ptsTypes="AA">
                                      <p:cBhvr>
                                        <p:cTn id="1121" dur="1712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3056"/>
                                    </p:animMotion>
                                  </p:childTnLst>
                                </p:cTn>
                              </p:par>
                              <p:par>
                                <p:cTn id="112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23" dur="1712" fill="hold"/>
                                        <p:tgtEl>
                                          <p:spTgt spid="125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12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5" dur="1712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6" dur="1" fill="hold">
                                          <p:stCondLst>
                                            <p:cond delay="1711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7.40741E-7 L 0.09857 0.05764 " pathEditMode="relative" rAng="0" ptsTypes="AA">
                                      <p:cBhvr>
                                        <p:cTn id="1128" dur="1838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2" y="2870"/>
                                    </p:animMotion>
                                  </p:childTnLst>
                                </p:cTn>
                              </p:par>
                              <p:par>
                                <p:cTn id="112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30" dur="1838" fill="hold"/>
                                        <p:tgtEl>
                                          <p:spTgt spid="126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13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2" dur="1838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3" dur="1" fill="hold">
                                          <p:stCondLst>
                                            <p:cond delay="1837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0 L -0.05169 0.01991 " pathEditMode="relative" rAng="0" ptsTypes="AA">
                                      <p:cBhvr>
                                        <p:cTn id="1135" dur="1025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1" y="995"/>
                                    </p:animMotion>
                                  </p:childTnLst>
                                </p:cTn>
                              </p:par>
                              <p:par>
                                <p:cTn id="113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37" dur="1025" fill="hold"/>
                                        <p:tgtEl>
                                          <p:spTgt spid="127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13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9" dur="1025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-7.40741E-7 L 0.00821 0.15787 " pathEditMode="relative" rAng="0" ptsTypes="AA">
                                      <p:cBhvr>
                                        <p:cTn id="1142" dur="11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7894"/>
                                    </p:animMotion>
                                  </p:childTnLst>
                                </p:cTn>
                              </p:par>
                              <p:par>
                                <p:cTn id="114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44" dur="1150" fill="hold"/>
                                        <p:tgtEl>
                                          <p:spTgt spid="128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14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6" dur="11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-3.33333E-6 L -8.33333E-7 0.00023 " pathEditMode="relative" rAng="0" ptsTypes="AA">
                                      <p:cBhvr>
                                        <p:cTn id="1149" dur="1225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15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51" dur="1225" fill="hold"/>
                                        <p:tgtEl>
                                          <p:spTgt spid="129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15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3" dur="1225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4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0 L 0.08529 0.01574 " pathEditMode="relative" rAng="0" ptsTypes="AA">
                                      <p:cBhvr>
                                        <p:cTn id="1156" dur="11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8" y="787"/>
                                    </p:animMotion>
                                  </p:childTnLst>
                                </p:cTn>
                              </p:par>
                              <p:par>
                                <p:cTn id="115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58" dur="1100" fill="hold"/>
                                        <p:tgtEl>
                                          <p:spTgt spid="130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15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0" dur="1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4.81481E-6 L 0.00833 0.02268 " pathEditMode="relative" rAng="0" ptsTypes="AA">
                                      <p:cBhvr>
                                        <p:cTn id="1163" dur="1688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1134"/>
                                    </p:animMotion>
                                  </p:childTnLst>
                                </p:cTn>
                              </p:par>
                              <p:par>
                                <p:cTn id="116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65" dur="1688" fill="hold"/>
                                        <p:tgtEl>
                                          <p:spTgt spid="131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16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7" dur="1688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1687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-4.81481E-6 L -0.03021 -0.04398 " pathEditMode="relative" rAng="0" ptsTypes="AA">
                                      <p:cBhvr>
                                        <p:cTn id="1170" dur="1813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" y="-2199"/>
                                    </p:animMotion>
                                  </p:childTnLst>
                                </p:cTn>
                              </p:par>
                              <p:par>
                                <p:cTn id="117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72" dur="1813" fill="hold"/>
                                        <p:tgtEl>
                                          <p:spTgt spid="132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17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4" dur="1813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5" dur="1" fill="hold">
                                          <p:stCondLst>
                                            <p:cond delay="1812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-2.59259E-6 L 0.12226 0.43959 " pathEditMode="relative" rAng="0" ptsTypes="AA">
                                      <p:cBhvr>
                                        <p:cTn id="1177" dur="875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21968"/>
                                    </p:animMotion>
                                  </p:childTnLst>
                                </p:cTn>
                              </p:par>
                              <p:par>
                                <p:cTn id="117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79" dur="875" fill="hold"/>
                                        <p:tgtEl>
                                          <p:spTgt spid="133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18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1" dur="875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87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3.33333E-6 L 0.17786 0.14375 " pathEditMode="relative" rAng="0" ptsTypes="AA">
                                      <p:cBhvr>
                                        <p:cTn id="118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93" y="7176"/>
                                    </p:animMotion>
                                  </p:childTnLst>
                                </p:cTn>
                              </p:par>
                              <p:par>
                                <p:cTn id="118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86" dur="1000" fill="hold"/>
                                        <p:tgtEl>
                                          <p:spTgt spid="13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18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8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2.96296E-6 L 0.40326 -0.04699 " pathEditMode="relative" rAng="0" ptsTypes="AA">
                                      <p:cBhvr>
                                        <p:cTn id="1217" dur="1475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56" y="-2361"/>
                                    </p:animMotion>
                                  </p:childTnLst>
                                </p:cTn>
                              </p:par>
                              <p:par>
                                <p:cTn id="121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19" dur="1475" fill="hold"/>
                                        <p:tgtEl>
                                          <p:spTgt spid="135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22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1" dur="1475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1474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3.7037E-7 L -0.04271 -0.06065 " pathEditMode="relative" rAng="0" ptsTypes="AA">
                                      <p:cBhvr>
                                        <p:cTn id="1224" dur="13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" y="-3032"/>
                                    </p:animMotion>
                                  </p:childTnLst>
                                </p:cTn>
                              </p:par>
                              <p:par>
                                <p:cTn id="122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26" dur="1350" fill="hold"/>
                                        <p:tgtEl>
                                          <p:spTgt spid="136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22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8" dur="13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134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29167E-6 -3.33333E-6 L -0.09909 0.39861 " pathEditMode="relative" rAng="0" ptsTypes="AA">
                                      <p:cBhvr>
                                        <p:cTn id="1231" dur="1225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19931"/>
                                    </p:animMotion>
                                  </p:childTnLst>
                                </p:cTn>
                              </p:par>
                              <p:par>
                                <p:cTn id="123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33" dur="1225" fill="hold"/>
                                        <p:tgtEl>
                                          <p:spTgt spid="13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3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5" dur="1225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58333E-6 1.48148E-6 L 0.08528 0.01574 " pathEditMode="relative" rAng="0" ptsTypes="AA">
                                      <p:cBhvr>
                                        <p:cTn id="1238" dur="11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8" y="787"/>
                                    </p:animMotion>
                                  </p:childTnLst>
                                </p:cTn>
                              </p:par>
                              <p:par>
                                <p:cTn id="12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40" dur="1100" fill="hold"/>
                                        <p:tgtEl>
                                          <p:spTgt spid="138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2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2" dur="11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1.85185E-6 L -0.28789 0.23055 " pathEditMode="relative" rAng="0" ptsTypes="AA">
                                      <p:cBhvr>
                                        <p:cTn id="1245" dur="938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01" y="11528"/>
                                    </p:animMotion>
                                  </p:childTnLst>
                                </p:cTn>
                              </p:par>
                              <p:par>
                                <p:cTn id="124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47" dur="938" fill="hold"/>
                                        <p:tgtEl>
                                          <p:spTgt spid="139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24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9" dur="938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0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66667E-6 4.07407E-6 L -0.09114 -0.05487 " pathEditMode="relative" rAng="0" ptsTypes="AA">
                                      <p:cBhvr>
                                        <p:cTn id="1252" dur="1063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7" y="-2755"/>
                                    </p:animMotion>
                                  </p:childTnLst>
                                </p:cTn>
                              </p:par>
                              <p:par>
                                <p:cTn id="125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54" dur="1063" fill="hold"/>
                                        <p:tgtEl>
                                          <p:spTgt spid="140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25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6" dur="1063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7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7.40741E-7 L 0.2694 0.28518 " pathEditMode="relative" rAng="0" ptsTypes="AA">
                                      <p:cBhvr>
                                        <p:cTn id="1259" dur="1188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64" y="14259"/>
                                    </p:animMotion>
                                  </p:childTnLst>
                                </p:cTn>
                              </p:par>
                              <p:par>
                                <p:cTn id="12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61" dur="1188" fill="hold"/>
                                        <p:tgtEl>
                                          <p:spTgt spid="1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3" dur="1188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91667E-6 -1.85185E-6 L -0.06367 -0.13379 " pathEditMode="relative" rAng="0" ptsTypes="AA">
                                      <p:cBhvr>
                                        <p:cTn id="1266" dur="1138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-6690"/>
                                    </p:animMotion>
                                  </p:childTnLst>
                                </p:cTn>
                              </p:par>
                              <p:par>
                                <p:cTn id="12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68" dur="1138" fill="hold"/>
                                        <p:tgtEl>
                                          <p:spTgt spid="142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2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0" dur="1138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1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-3.33333E-6 L -0.07955 -0.07384 " pathEditMode="relative" rAng="0" ptsTypes="AA">
                                      <p:cBhvr>
                                        <p:cTn id="1273" dur="1375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4" y="-3704"/>
                                    </p:animMotion>
                                  </p:childTnLst>
                                </p:cTn>
                              </p:par>
                              <p:par>
                                <p:cTn id="12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75" dur="1375" fill="hold"/>
                                        <p:tgtEl>
                                          <p:spTgt spid="143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2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7" dur="1375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95833E-6 -2.96296E-6 L -0.0681 0.01922 " pathEditMode="relative" rAng="0" ptsTypes="AA">
                                      <p:cBhvr>
                                        <p:cTn id="1280" dur="1513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949"/>
                                    </p:animMotion>
                                  </p:childTnLst>
                                </p:cTn>
                              </p:par>
                              <p:par>
                                <p:cTn id="12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82" dur="1513" fill="hold"/>
                                        <p:tgtEl>
                                          <p:spTgt spid="144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2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4" dur="1513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5" dur="1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16667E-7 3.7037E-7 L -0.01263 -0.06551 " pathEditMode="relative" rAng="0" ptsTypes="AA">
                                      <p:cBhvr>
                                        <p:cTn id="1287" dur="1637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" y="-3287"/>
                                    </p:animMotion>
                                  </p:childTnLst>
                                </p:cTn>
                              </p:par>
                              <p:par>
                                <p:cTn id="12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89" dur="1637" fill="hold"/>
                                        <p:tgtEl>
                                          <p:spTgt spid="145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2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1" dur="1637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2" dur="1" fill="hold">
                                          <p:stCondLst>
                                            <p:cond delay="1636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79167E-6 -7.40741E-7 L -0.07265 -0.01805 " pathEditMode="relative" rAng="0" ptsTypes="AA">
                                      <p:cBhvr>
                                        <p:cTn id="1294" dur="1963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-903"/>
                                    </p:animMotion>
                                  </p:childTnLst>
                                </p:cTn>
                              </p:par>
                              <p:par>
                                <p:cTn id="12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96" dur="1963" fill="hold"/>
                                        <p:tgtEl>
                                          <p:spTgt spid="146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2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8" dur="1963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1962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.55112E-17 -3.33333E-6 L 0.03477 -0.02615 " pathEditMode="relative" rAng="0" ptsTypes="AA">
                                      <p:cBhvr>
                                        <p:cTn id="1301" dur="12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30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03" dur="1200" fill="hold"/>
                                        <p:tgtEl>
                                          <p:spTgt spid="147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30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5" dur="12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6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4.44444E-6 L 0.02552 -0.06459 " pathEditMode="relative" rAng="0" ptsTypes="AA">
                                      <p:cBhvr>
                                        <p:cTn id="1322" dur="1925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" y="-3241"/>
                                    </p:animMotion>
                                  </p:childTnLst>
                                </p:cTn>
                              </p:par>
                              <p:par>
                                <p:cTn id="132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24" dur="1925" fill="hold"/>
                                        <p:tgtEl>
                                          <p:spTgt spid="148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32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6" dur="1925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1924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-1.11111E-6 L -0.02422 0.08403 " pathEditMode="relative" rAng="0" ptsTypes="AA">
                                      <p:cBhvr>
                                        <p:cTn id="1329" dur="688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" y="4190"/>
                                    </p:animMotion>
                                  </p:childTnLst>
                                </p:cTn>
                              </p:par>
                              <p:par>
                                <p:cTn id="133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31" dur="688" fill="hold"/>
                                        <p:tgtEl>
                                          <p:spTgt spid="14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33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3" dur="688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4" dur="1" fill="hold">
                                          <p:stCondLst>
                                            <p:cond delay="687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7.40741E-7 L 0.00391 0.08727 " pathEditMode="relative" rAng="0" ptsTypes="AA">
                                      <p:cBhvr>
                                        <p:cTn id="1336" dur="813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4352"/>
                                    </p:animMotion>
                                  </p:childTnLst>
                                </p:cTn>
                              </p:par>
                              <p:par>
                                <p:cTn id="133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38" dur="813" fill="hold"/>
                                        <p:tgtEl>
                                          <p:spTgt spid="15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33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0" dur="813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8.33333E-7 3.7037E-6 L -0.11445 0.01527 " pathEditMode="relative" rAng="0" ptsTypes="AA">
                                      <p:cBhvr>
                                        <p:cTn id="1343" dur="938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764"/>
                                    </p:animMotion>
                                  </p:childTnLst>
                                </p:cTn>
                              </p:par>
                              <p:par>
                                <p:cTn id="134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45" dur="938" fill="hold"/>
                                        <p:tgtEl>
                                          <p:spTgt spid="15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34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7" dur="938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4.81481E-6 L -0.13399 0.00115 " pathEditMode="relative" rAng="0" ptsTypes="AA">
                                      <p:cBhvr>
                                        <p:cTn id="1350" dur="1025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46"/>
                                    </p:animMotion>
                                  </p:childTnLst>
                                </p:cTn>
                              </p:par>
                              <p:par>
                                <p:cTn id="135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52" dur="1025" fill="hold"/>
                                        <p:tgtEl>
                                          <p:spTgt spid="15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35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4" dur="1025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7 -3.33333E-6 L 0.0082 0.15787 " pathEditMode="relative" rAng="0" ptsTypes="AA">
                                      <p:cBhvr>
                                        <p:cTn id="1357" dur="11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7894"/>
                                    </p:animMotion>
                                  </p:childTnLst>
                                </p:cTn>
                              </p:par>
                              <p:par>
                                <p:cTn id="135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59" dur="1150" fill="hold"/>
                                        <p:tgtEl>
                                          <p:spTgt spid="15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36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1" dur="11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70833E-6 3.7037E-7 L 0.00429 0.09213 " pathEditMode="relative" rAng="0" ptsTypes="AA">
                                      <p:cBhvr>
                                        <p:cTn id="1364" dur="1275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606"/>
                                    </p:animMotion>
                                  </p:childTnLst>
                                </p:cTn>
                              </p:par>
                              <p:par>
                                <p:cTn id="136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366" dur="1275" fill="hold"/>
                                        <p:tgtEl>
                                          <p:spTgt spid="154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36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8" dur="1275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9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0 L 0.01224 -0.08426 " pathEditMode="relative" rAng="0" ptsTypes="AA">
                                      <p:cBhvr>
                                        <p:cTn id="1417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" y="-4213"/>
                                    </p:animMotion>
                                  </p:childTnLst>
                                </p:cTn>
                              </p:par>
                              <p:par>
                                <p:cTn id="141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19" dur="1000" fill="hold"/>
                                        <p:tgtEl>
                                          <p:spTgt spid="155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42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7.40741E-7 L 0.06445 -0.01042 " pathEditMode="relative" rAng="0" ptsTypes="AA">
                                      <p:cBhvr>
                                        <p:cTn id="1424" dur="1125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6" y="-532"/>
                                    </p:animMotion>
                                  </p:childTnLst>
                                </p:cTn>
                              </p:par>
                              <p:par>
                                <p:cTn id="142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26" dur="1125" fill="hold"/>
                                        <p:tgtEl>
                                          <p:spTgt spid="156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42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8" dur="1125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9" dur="1" fill="hold">
                                          <p:stCondLst>
                                            <p:cond delay="1124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-1.11111E-6 L 0.08346 -0.00417 " pathEditMode="relative" rAng="0" ptsTypes="AA">
                                      <p:cBhvr>
                                        <p:cTn id="1431" dur="1063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08"/>
                                    </p:animMotion>
                                  </p:childTnLst>
                                </p:cTn>
                              </p:par>
                              <p:par>
                                <p:cTn id="143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33" dur="1063" fill="hold"/>
                                        <p:tgtEl>
                                          <p:spTgt spid="15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43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5" dur="1063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6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2.96296E-6 L -0.01289 -0.03056 " pathEditMode="relative" rAng="0" ptsTypes="AA">
                                      <p:cBhvr>
                                        <p:cTn id="1438" dur="1188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" y="-1528"/>
                                    </p:animMotion>
                                  </p:childTnLst>
                                </p:cTn>
                              </p:par>
                              <p:par>
                                <p:cTn id="14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40" dur="1188" fill="hold"/>
                                        <p:tgtEl>
                                          <p:spTgt spid="158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4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2" dur="1188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3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0833E-6 1.11111E-6 L -0.06901 -0.11528 " pathEditMode="relative" rAng="0" ptsTypes="AA">
                                      <p:cBhvr>
                                        <p:cTn id="1445" dur="1313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" y="-5764"/>
                                    </p:animMotion>
                                  </p:childTnLst>
                                </p:cTn>
                              </p:par>
                              <p:par>
                                <p:cTn id="144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47" dur="1313" fill="hold"/>
                                        <p:tgtEl>
                                          <p:spTgt spid="159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4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9" dur="1313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0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-2.22222E-6 L 0.0263 0.05996 " pathEditMode="relative" rAng="0" ptsTypes="AA">
                                      <p:cBhvr>
                                        <p:cTn id="1452" dur="1438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5" y="2986"/>
                                    </p:animMotion>
                                  </p:childTnLst>
                                </p:cTn>
                              </p:par>
                              <p:par>
                                <p:cTn id="145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54" dur="1438" fill="hold"/>
                                        <p:tgtEl>
                                          <p:spTgt spid="160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5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6" dur="1438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1437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125E-6 -2.22222E-6 L -0.03854 0.01111 " pathEditMode="relative" rAng="0" ptsTypes="AA">
                                      <p:cBhvr>
                                        <p:cTn id="1459" dur="1688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556"/>
                                    </p:animMotion>
                                  </p:childTnLst>
                                </p:cTn>
                              </p:par>
                              <p:par>
                                <p:cTn id="14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61" dur="1688" fill="hold"/>
                                        <p:tgtEl>
                                          <p:spTgt spid="16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3" dur="1688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4" dur="1" fill="hold">
                                          <p:stCondLst>
                                            <p:cond delay="1687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8.33333E-7 -2.59259E-6 L 0.00117 0.06736 " pathEditMode="relative" rAng="0" ptsTypes="AA">
                                      <p:cBhvr>
                                        <p:cTn id="1466" dur="1813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3356"/>
                                    </p:animMotion>
                                  </p:childTnLst>
                                </p:cTn>
                              </p:par>
                              <p:par>
                                <p:cTn id="14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68" dur="1813" fill="hold"/>
                                        <p:tgtEl>
                                          <p:spTgt spid="16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0" dur="1813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1812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-4.44444E-6 L 0.01576 0.08912 " pathEditMode="relative" rAng="0" ptsTypes="AA">
                                      <p:cBhvr>
                                        <p:cTn id="1473" dur="962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4444"/>
                                    </p:animMotion>
                                  </p:childTnLst>
                                </p:cTn>
                              </p:par>
                              <p:par>
                                <p:cTn id="14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75" dur="962" fill="hold"/>
                                        <p:tgtEl>
                                          <p:spTgt spid="163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7" dur="962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961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-1.11111E-6 L 0.04661 -0.03102 " pathEditMode="relative" rAng="0" ptsTypes="AA">
                                      <p:cBhvr>
                                        <p:cTn id="1480" dur="1087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1" y="-1551"/>
                                    </p:animMotion>
                                  </p:childTnLst>
                                </p:cTn>
                              </p:par>
                              <p:par>
                                <p:cTn id="14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82" dur="1087" fill="hold"/>
                                        <p:tgtEl>
                                          <p:spTgt spid="16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4" dur="1087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5" dur="1" fill="hold">
                                          <p:stCondLst>
                                            <p:cond delay="108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-2.22222E-6 L 0.00235 -0.05324 " pathEditMode="relative" rAng="0" ptsTypes="AA">
                                      <p:cBhvr>
                                        <p:cTn id="1487" dur="1213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2662"/>
                                    </p:animMotion>
                                  </p:childTnLst>
                                </p:cTn>
                              </p:par>
                              <p:par>
                                <p:cTn id="14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89" dur="1213" fill="hold"/>
                                        <p:tgtEl>
                                          <p:spTgt spid="16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1" dur="1213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2" dur="1" fill="hold">
                                          <p:stCondLst>
                                            <p:cond delay="1212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125E-6 -2.22222E-6 L -0.04284 -0.03703 " pathEditMode="relative" rAng="0" ptsTypes="AA">
                                      <p:cBhvr>
                                        <p:cTn id="1494" dur="1338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-1852"/>
                                    </p:animMotion>
                                  </p:childTnLst>
                                </p:cTn>
                              </p:par>
                              <p:par>
                                <p:cTn id="14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496" dur="1338" fill="hold"/>
                                        <p:tgtEl>
                                          <p:spTgt spid="166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4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8" dur="1338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1337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-4.07407E-6 L 0.07708 0.04399 " pathEditMode="relative" rAng="0" ptsTypes="AA">
                                      <p:cBhvr>
                                        <p:cTn id="1501" dur="1462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2199"/>
                                    </p:animMotion>
                                  </p:childTnLst>
                                </p:cTn>
                              </p:par>
                              <p:par>
                                <p:cTn id="150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03" dur="1462" fill="hold"/>
                                        <p:tgtEl>
                                          <p:spTgt spid="16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50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5" dur="1462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1461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-4.44444E-6 L 0.1349 0.14931 " pathEditMode="relative" rAng="0" ptsTypes="AA">
                                      <p:cBhvr>
                                        <p:cTn id="1508" dur="1587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45" y="7454"/>
                                    </p:animMotion>
                                  </p:childTnLst>
                                </p:cTn>
                              </p:par>
                              <p:par>
                                <p:cTn id="150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10" dur="1587" fill="hold"/>
                                        <p:tgtEl>
                                          <p:spTgt spid="16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51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2" dur="1587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3" dur="1" fill="hold">
                                          <p:stCondLst>
                                            <p:cond delay="1586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-2.22222E-6 L 0.06862 -0.05092 " pathEditMode="relative" rAng="0" ptsTypes="AA">
                                      <p:cBhvr>
                                        <p:cTn id="1515" dur="1712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4" y="-2546"/>
                                    </p:animMotion>
                                  </p:childTnLst>
                                </p:cTn>
                              </p:par>
                              <p:par>
                                <p:cTn id="151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17" dur="1712" fill="hold"/>
                                        <p:tgtEl>
                                          <p:spTgt spid="169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51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9" dur="1712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0" dur="1" fill="hold">
                                          <p:stCondLst>
                                            <p:cond delay="1711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0 L 0.03216 -0.09051 " pathEditMode="relative" rAng="0" ptsTypes="AA">
                                      <p:cBhvr>
                                        <p:cTn id="1522" dur="1838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2" y="-4537"/>
                                    </p:animMotion>
                                  </p:childTnLst>
                                </p:cTn>
                              </p:par>
                              <p:par>
                                <p:cTn id="152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24" dur="1838" fill="hold"/>
                                        <p:tgtEl>
                                          <p:spTgt spid="170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52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6" dur="1838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7" dur="1" fill="hold">
                                          <p:stCondLst>
                                            <p:cond delay="1837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-4.07407E-6 L 0.04219 -0.0956 " pathEditMode="relative" rAng="0" ptsTypes="AA">
                                      <p:cBhvr>
                                        <p:cTn id="1529" dur="1025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9" y="-4792"/>
                                    </p:animMotion>
                                  </p:childTnLst>
                                </p:cTn>
                              </p:par>
                              <p:par>
                                <p:cTn id="153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31" dur="1025" fill="hold"/>
                                        <p:tgtEl>
                                          <p:spTgt spid="17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53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3" dur="1025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4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-2.96296E-6 L -0.07266 0.04445 " pathEditMode="relative" rAng="0" ptsTypes="AA">
                                      <p:cBhvr>
                                        <p:cTn id="1536" dur="11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2222"/>
                                    </p:animMotion>
                                  </p:childTnLst>
                                </p:cTn>
                              </p:par>
                              <p:par>
                                <p:cTn id="153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38" dur="1150" fill="hold"/>
                                        <p:tgtEl>
                                          <p:spTgt spid="17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53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0" dur="11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-2.59259E-6 L 0.09635 -0.00856 " pathEditMode="relative" rAng="0" ptsTypes="AA">
                                      <p:cBhvr>
                                        <p:cTn id="1543" dur="1275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8" y="-440"/>
                                    </p:animMotion>
                                  </p:childTnLst>
                                </p:cTn>
                              </p:par>
                              <p:par>
                                <p:cTn id="154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45" dur="1275" fill="hold"/>
                                        <p:tgtEl>
                                          <p:spTgt spid="173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54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7" dur="1275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8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-2.59259E-6 L -0.05925 0.02014 " pathEditMode="relative" rAng="0" ptsTypes="AA">
                                      <p:cBhvr>
                                        <p:cTn id="1550" dur="15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995"/>
                                    </p:animMotion>
                                  </p:childTnLst>
                                </p:cTn>
                              </p:par>
                              <p:par>
                                <p:cTn id="155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52" dur="1550" fill="hold"/>
                                        <p:tgtEl>
                                          <p:spTgt spid="17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55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4" dur="15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154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125E-6 4.07407E-6 L -0.17565 0.44143 " pathEditMode="relative" rAng="0" ptsTypes="AA">
                                      <p:cBhvr>
                                        <p:cTn id="1557" dur="1225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89" y="22060"/>
                                    </p:animMotion>
                                  </p:childTnLst>
                                </p:cTn>
                              </p:par>
                              <p:par>
                                <p:cTn id="155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59" dur="1225" fill="hold"/>
                                        <p:tgtEl>
                                          <p:spTgt spid="1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6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1" dur="1225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2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-1.85185E-6 L 0.21797 0.42662 " pathEditMode="relative" rAng="0" ptsTypes="AA">
                                      <p:cBhvr>
                                        <p:cTn id="1564" dur="1188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98" y="21319"/>
                                    </p:animMotion>
                                  </p:childTnLst>
                                </p:cTn>
                              </p:par>
                              <p:par>
                                <p:cTn id="156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66" dur="1188" fill="hold"/>
                                        <p:tgtEl>
                                          <p:spTgt spid="1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6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8" dur="1188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2.96296E-6 L -0.08294 -0.00602 " pathEditMode="relative" rAng="0" ptsTypes="AA">
                                      <p:cBhvr>
                                        <p:cTn id="1571" dur="1313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4" y="-301"/>
                                    </p:animMotion>
                                  </p:childTnLst>
                                </p:cTn>
                              </p:par>
                              <p:par>
                                <p:cTn id="157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573" dur="1313" fill="hold"/>
                                        <p:tgtEl>
                                          <p:spTgt spid="177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57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5" dur="1313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3.33333E-6 L 0.08828 0.0287 " pathEditMode="relative" rAng="0" ptsTypes="AA">
                                      <p:cBhvr>
                                        <p:cTn id="1626" dur="1375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1435"/>
                                    </p:animMotion>
                                  </p:childTnLst>
                                </p:cTn>
                              </p:par>
                              <p:par>
                                <p:cTn id="162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28" dur="1375" fill="hold"/>
                                        <p:tgtEl>
                                          <p:spTgt spid="178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62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0" dur="1375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-3.7037E-7 L -0.00716 0.1169 " pathEditMode="relative" rAng="0" ptsTypes="AA">
                                      <p:cBhvr>
                                        <p:cTn id="1633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5833"/>
                                    </p:animMotion>
                                  </p:childTnLst>
                                </p:cTn>
                              </p:par>
                              <p:par>
                                <p:cTn id="163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35" dur="15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63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7" dur="1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7 -4.44444E-6 L 0.10299 -0.13009 " pathEditMode="relative" rAng="0" ptsTypes="AA">
                                      <p:cBhvr>
                                        <p:cTn id="1640" dur="1138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3" y="-6505"/>
                                    </p:animMotion>
                                  </p:childTnLst>
                                </p:cTn>
                              </p:par>
                              <p:par>
                                <p:cTn id="164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42" dur="1138" fill="hold"/>
                                        <p:tgtEl>
                                          <p:spTgt spid="180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64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4" dur="1138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-2.22222E-6 L 0.04271 0.01389 " pathEditMode="relative" rAng="0" ptsTypes="AA">
                                      <p:cBhvr>
                                        <p:cTn id="1647" dur="1513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694"/>
                                    </p:animMotion>
                                  </p:childTnLst>
                                </p:cTn>
                              </p:par>
                              <p:par>
                                <p:cTn id="164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49" dur="1513" fill="hold"/>
                                        <p:tgtEl>
                                          <p:spTgt spid="181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65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1" dur="1513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2" dur="1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-1.11111E-6 L 0.04597 0.08357 " pathEditMode="relative" rAng="0" ptsTypes="AA">
                                      <p:cBhvr>
                                        <p:cTn id="1654" dur="2063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2" y="4167"/>
                                    </p:animMotion>
                                  </p:childTnLst>
                                </p:cTn>
                              </p:par>
                              <p:par>
                                <p:cTn id="165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56" dur="2063" fill="hold"/>
                                        <p:tgtEl>
                                          <p:spTgt spid="182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65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8" dur="2063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9" dur="1" fill="hold">
                                          <p:stCondLst>
                                            <p:cond delay="2062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4.44444E-6 L 0.00625 -0.03866 " pathEditMode="relative" rAng="0" ptsTypes="AA">
                                      <p:cBhvr>
                                        <p:cTn id="1661" dur="16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-1944"/>
                                    </p:animMotion>
                                  </p:childTnLst>
                                </p:cTn>
                              </p:par>
                              <p:par>
                                <p:cTn id="166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63" dur="1650" fill="hold"/>
                                        <p:tgtEl>
                                          <p:spTgt spid="183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66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5" dur="16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6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5E-6 4.81481E-6 L 0.10182 -0.00926 " pathEditMode="relative" rAng="0" ptsTypes="AA">
                                      <p:cBhvr>
                                        <p:cTn id="1668" dur="1225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91" y="-463"/>
                                    </p:animMotion>
                                  </p:childTnLst>
                                </p:cTn>
                              </p:par>
                              <p:par>
                                <p:cTn id="166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70" dur="1225" fill="hold"/>
                                        <p:tgtEl>
                                          <p:spTgt spid="184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67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2" dur="1225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3" dur="1" fill="hold">
                                          <p:stCondLst>
                                            <p:cond delay="1224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0 L -0.07266 -0.01806 " pathEditMode="relative" rAng="0" ptsTypes="AA">
                                      <p:cBhvr>
                                        <p:cTn id="1675" dur="1963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3" y="-903"/>
                                    </p:animMotion>
                                  </p:childTnLst>
                                </p:cTn>
                              </p:par>
                              <p:par>
                                <p:cTn id="167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77" dur="1963" fill="hold"/>
                                        <p:tgtEl>
                                          <p:spTgt spid="185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67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9" dur="1963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1962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2.59259E-6 L 0.03477 -0.02616 " pathEditMode="relative" rAng="0" ptsTypes="AA">
                                      <p:cBhvr>
                                        <p:cTn id="1682" dur="12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68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84" dur="1200" fill="hold"/>
                                        <p:tgtEl>
                                          <p:spTgt spid="186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68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6" dur="12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45833E-6 -2.22222E-6 L -0.06979 -0.00625 " pathEditMode="relative" rAng="0" ptsTypes="AA">
                                      <p:cBhvr>
                                        <p:cTn id="1689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0" y="-324"/>
                                    </p:animMotion>
                                  </p:childTnLst>
                                </p:cTn>
                              </p:par>
                              <p:par>
                                <p:cTn id="169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91" dur="1750" fill="hold"/>
                                        <p:tgtEl>
                                          <p:spTgt spid="18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69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3" dur="1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4" dur="1" fill="hold">
                                          <p:stCondLst>
                                            <p:cond delay="174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2.96296E-6 L 0.02552 -0.06459 " pathEditMode="relative" rAng="0" ptsTypes="AA">
                                      <p:cBhvr>
                                        <p:cTn id="1696" dur="1925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" y="-3241"/>
                                    </p:animMotion>
                                  </p:childTnLst>
                                </p:cTn>
                              </p:par>
                              <p:par>
                                <p:cTn id="169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698" dur="1925" fill="hold"/>
                                        <p:tgtEl>
                                          <p:spTgt spid="188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69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0" dur="1925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1" dur="1" fill="hold">
                                          <p:stCondLst>
                                            <p:cond delay="1924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91667E-6 -2.22222E-6 L -0.06563 0.06111 " pathEditMode="relative" rAng="0" ptsTypes="AA">
                                      <p:cBhvr>
                                        <p:cTn id="1703" dur="1712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" y="3056"/>
                                    </p:animMotion>
                                  </p:childTnLst>
                                </p:cTn>
                              </p:par>
                              <p:par>
                                <p:cTn id="170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05" dur="1712" fill="hold"/>
                                        <p:tgtEl>
                                          <p:spTgt spid="189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0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7" dur="1712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1711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25E-6 7.40741E-7 L 0.09857 0.05764 " pathEditMode="relative" rAng="0" ptsTypes="AA">
                                      <p:cBhvr>
                                        <p:cTn id="1710" dur="1838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2" y="2870"/>
                                    </p:animMotion>
                                  </p:childTnLst>
                                </p:cTn>
                              </p:par>
                              <p:par>
                                <p:cTn id="171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12" dur="1838" fill="hold"/>
                                        <p:tgtEl>
                                          <p:spTgt spid="190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1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4" dur="1838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5" dur="1" fill="hold">
                                          <p:stCondLst>
                                            <p:cond delay="1837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0 L -0.05169 0.01991 " pathEditMode="relative" rAng="0" ptsTypes="AA">
                                      <p:cBhvr>
                                        <p:cTn id="1717" dur="1025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1" y="995"/>
                                    </p:animMotion>
                                  </p:childTnLst>
                                </p:cTn>
                              </p:par>
                              <p:par>
                                <p:cTn id="171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19" dur="1025" fill="hold"/>
                                        <p:tgtEl>
                                          <p:spTgt spid="19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2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1" dur="1025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1024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-7.40741E-7 L 0.00821 0.15787 " pathEditMode="relative" rAng="0" ptsTypes="AA">
                                      <p:cBhvr>
                                        <p:cTn id="1724" dur="11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7894"/>
                                    </p:animMotion>
                                  </p:childTnLst>
                                </p:cTn>
                              </p:par>
                              <p:par>
                                <p:cTn id="172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26" dur="1150" fill="hold"/>
                                        <p:tgtEl>
                                          <p:spTgt spid="192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2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8" dur="11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9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375E-6 -1.85185E-6 L -0.06368 -0.13379 " pathEditMode="relative" rAng="0" ptsTypes="AA">
                                      <p:cBhvr>
                                        <p:cTn id="1731" dur="1138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" y="-6690"/>
                                    </p:animMotion>
                                  </p:childTnLst>
                                </p:cTn>
                              </p:par>
                              <p:par>
                                <p:cTn id="173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33" dur="1138" fill="hold"/>
                                        <p:tgtEl>
                                          <p:spTgt spid="193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73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5" dur="1138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6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3.7037E-7 L -0.01263 -0.06551 " pathEditMode="relative" rAng="0" ptsTypes="AA">
                                      <p:cBhvr>
                                        <p:cTn id="1738" dur="1637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" y="-3287"/>
                                    </p:animMotion>
                                  </p:childTnLst>
                                </p:cTn>
                              </p:par>
                              <p:par>
                                <p:cTn id="17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40" dur="1637" fill="hold"/>
                                        <p:tgtEl>
                                          <p:spTgt spid="194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7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2" dur="1637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1636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875E-6 3.7037E-6 L -0.11445 0.01527 " pathEditMode="relative" rAng="0" ptsTypes="AA">
                                      <p:cBhvr>
                                        <p:cTn id="1745" dur="938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764"/>
                                    </p:animMotion>
                                  </p:childTnLst>
                                </p:cTn>
                              </p:par>
                              <p:par>
                                <p:cTn id="174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47" dur="938" fill="hold"/>
                                        <p:tgtEl>
                                          <p:spTgt spid="19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74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9" dur="938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0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 3.7037E-7 L 0.0043 0.09213 " pathEditMode="relative" rAng="0" ptsTypes="AA">
                                      <p:cBhvr>
                                        <p:cTn id="1752" dur="1275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606"/>
                                    </p:animMotion>
                                  </p:childTnLst>
                                </p:cTn>
                              </p:par>
                              <p:par>
                                <p:cTn id="175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54" dur="1275" fill="hold"/>
                                        <p:tgtEl>
                                          <p:spTgt spid="196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5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6" dur="1275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7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0 L -0.04492 0.01921 " pathEditMode="relative" rAng="0" ptsTypes="AA">
                                      <p:cBhvr>
                                        <p:cTn id="1759" dur="1063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3" y="949"/>
                                    </p:animMotion>
                                  </p:childTnLst>
                                </p:cTn>
                              </p:par>
                              <p:par>
                                <p:cTn id="17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61" dur="1063" fill="hold"/>
                                        <p:tgtEl>
                                          <p:spTgt spid="197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7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3" dur="1063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3.7037E-7 L -0.07683 0.00625 " pathEditMode="relative" rAng="0" ptsTypes="AA">
                                      <p:cBhvr>
                                        <p:cTn id="1766" dur="105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1" y="301"/>
                                    </p:animMotion>
                                  </p:childTnLst>
                                </p:cTn>
                              </p:par>
                              <p:par>
                                <p:cTn id="17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68" dur="1050" fill="hold"/>
                                        <p:tgtEl>
                                          <p:spTgt spid="19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7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0" dur="10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1" dur="1" fill="hold">
                                          <p:stCondLst>
                                            <p:cond delay="104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66667E-6 -1.85185E-6 L -0.07864 0.01829 " pathEditMode="relative" rAng="0" ptsTypes="AA">
                                      <p:cBhvr>
                                        <p:cTn id="1773" dur="1375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2" y="903"/>
                                    </p:animMotion>
                                  </p:childTnLst>
                                </p:cTn>
                              </p:par>
                              <p:par>
                                <p:cTn id="177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75" dur="1375" fill="hold"/>
                                        <p:tgtEl>
                                          <p:spTgt spid="199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77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7" dur="1375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8" dur="1" fill="hold">
                                          <p:stCondLst>
                                            <p:cond delay="1374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08333E-6 3.7037E-7 L -0.02604 0.04514 " pathEditMode="relative" rAng="0" ptsTypes="AA">
                                      <p:cBhvr>
                                        <p:cTn id="1780" dur="1775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2245"/>
                                    </p:animMotion>
                                  </p:childTnLst>
                                </p:cTn>
                              </p:par>
                              <p:par>
                                <p:cTn id="178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82" dur="1775" fill="hold"/>
                                        <p:tgtEl>
                                          <p:spTgt spid="200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78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4" dur="1775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5" dur="1" fill="hold">
                                          <p:stCondLst>
                                            <p:cond delay="1774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3.7037E-7 L -0.03515 0.02731 " pathEditMode="relative" rAng="0" ptsTypes="AA">
                                      <p:cBhvr>
                                        <p:cTn id="1787" dur="16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1366"/>
                                    </p:animMotion>
                                  </p:childTnLst>
                                </p:cTn>
                              </p:par>
                              <p:par>
                                <p:cTn id="178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89" dur="1650" fill="hold"/>
                                        <p:tgtEl>
                                          <p:spTgt spid="201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79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1" dur="165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2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5" presetID="0" presetClass="path" presetSubtype="0" decel="10000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1888 -0.02523 C -0.01498 0.00209 -0.04883 -0.05023 -0.06849 -0.08912 C -0.08802 -0.12778 -0.1306 -0.4044 -0.1375 -0.48634 " pathEditMode="relative" rAng="0" ptsTypes="AAA">
                                      <p:cBhvr>
                                        <p:cTn id="1796" dur="2813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26" y="-22685"/>
                                    </p:animMotion>
                                  </p:childTnLst>
                                </p:cTn>
                              </p:par>
                              <p:par>
                                <p:cTn id="1797" presetID="6" presetClass="emph" presetSubtype="0" decel="10000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798" dur="2813" fill="hold"/>
                                        <p:tgtEl>
                                          <p:spTgt spid="20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79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0" dur="2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8.33333E-7 2.96296E-6 L -0.11732 -0.0794 " pathEditMode="relative" rAng="0" ptsTypes="AA">
                                      <p:cBhvr>
                                        <p:cTn id="1809" dur="1938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72" y="-3981"/>
                                    </p:animMotion>
                                  </p:childTnLst>
                                </p:cTn>
                              </p:par>
                              <p:par>
                                <p:cTn id="181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11" dur="1938" fill="hold"/>
                                        <p:tgtEl>
                                          <p:spTgt spid="203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81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3" dur="1938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4" dur="1" fill="hold">
                                          <p:stCondLst>
                                            <p:cond delay="1937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0833E-6 -3.33333E-6 L -0.08437 -0.0412 " pathEditMode="relative" rAng="0" ptsTypes="AA">
                                      <p:cBhvr>
                                        <p:cTn id="1816" dur="2025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9" y="-2060"/>
                                    </p:animMotion>
                                  </p:childTnLst>
                                </p:cTn>
                              </p:par>
                              <p:par>
                                <p:cTn id="181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18" dur="2025" fill="hold"/>
                                        <p:tgtEl>
                                          <p:spTgt spid="204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1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0" dur="2025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0833E-6 -4.07407E-6 L -0.03633 -0.02615 " pathEditMode="relative" rAng="0" ptsTypes="AA">
                                      <p:cBhvr>
                                        <p:cTn id="1823" dur="1563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-1319"/>
                                    </p:animMotion>
                                  </p:childTnLst>
                                </p:cTn>
                              </p:par>
                              <p:par>
                                <p:cTn id="182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25" dur="1563" fill="hold"/>
                                        <p:tgtEl>
                                          <p:spTgt spid="20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2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7" dur="1563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8" dur="1" fill="hold">
                                          <p:stCondLst>
                                            <p:cond delay="1562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2.96296E-6 L 0.00821 0.15787 " pathEditMode="relative" rAng="0" ptsTypes="AA">
                                      <p:cBhvr>
                                        <p:cTn id="1832" dur="11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7894"/>
                                    </p:animMotion>
                                  </p:childTnLst>
                                </p:cTn>
                              </p:par>
                              <p:par>
                                <p:cTn id="183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34" dur="1150" fill="hold"/>
                                        <p:tgtEl>
                                          <p:spTgt spid="206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183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6" dur="11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7" dur="1" fill="hold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-2.59259E-6 L -0.04297 -0.02731 " pathEditMode="relative" rAng="0" ptsTypes="AA">
                                      <p:cBhvr>
                                        <p:cTn id="1843" dur="2025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-1366"/>
                                    </p:animMotion>
                                  </p:childTnLst>
                                </p:cTn>
                              </p:par>
                              <p:par>
                                <p:cTn id="184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45" dur="2025" fill="hold"/>
                                        <p:tgtEl>
                                          <p:spTgt spid="20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4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7" dur="2025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2024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4.07407E-6 L -0.1164 -0.04838 " pathEditMode="relative" rAng="0" ptsTypes="AA">
                                      <p:cBhvr>
                                        <p:cTn id="1850" dur="1975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-2431"/>
                                    </p:animMotion>
                                  </p:childTnLst>
                                </p:cTn>
                              </p:par>
                              <p:par>
                                <p:cTn id="185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52" dur="1975" fill="hold"/>
                                        <p:tgtEl>
                                          <p:spTgt spid="20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85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4" dur="1975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1974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29167E-6 2.59259E-6 L -0.0681 0.01921 " pathEditMode="relative" rAng="0" ptsTypes="AA">
                                      <p:cBhvr>
                                        <p:cTn id="1859" dur="1513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949"/>
                                    </p:animMotion>
                                  </p:childTnLst>
                                </p:cTn>
                              </p:par>
                              <p:par>
                                <p:cTn id="186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61" dur="1513" fill="hold"/>
                                        <p:tgtEl>
                                          <p:spTgt spid="209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186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3" dur="1513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4" dur="1" fill="hold">
                                          <p:stCondLst>
                                            <p:cond delay="1512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-2.59259E-6 L -0.08294 -0.00602 " pathEditMode="relative" rAng="0" ptsTypes="AA">
                                      <p:cBhvr>
                                        <p:cTn id="1868" dur="1313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4" y="-301"/>
                                    </p:animMotion>
                                  </p:childTnLst>
                                </p:cTn>
                              </p:par>
                              <p:par>
                                <p:cTn id="186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70" dur="1313" fill="hold"/>
                                        <p:tgtEl>
                                          <p:spTgt spid="210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87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2" dur="1313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3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66667E-6 1.48148E-6 L 0.08529 0.01574 " pathEditMode="relative" rAng="0" ptsTypes="AA">
                                      <p:cBhvr>
                                        <p:cTn id="1877" dur="11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8" y="787"/>
                                    </p:animMotion>
                                  </p:childTnLst>
                                </p:cTn>
                              </p:par>
                              <p:par>
                                <p:cTn id="187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79" dur="1100" fill="hold"/>
                                        <p:tgtEl>
                                          <p:spTgt spid="211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88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1" dur="11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2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875E-6 -7.40741E-7 L 0.12226 0.43958 " pathEditMode="relative" rAng="0" ptsTypes="AA">
                                      <p:cBhvr>
                                        <p:cTn id="1888" dur="875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21968"/>
                                    </p:animMotion>
                                  </p:childTnLst>
                                </p:cTn>
                              </p:par>
                              <p:par>
                                <p:cTn id="188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90" dur="875" fill="hold"/>
                                        <p:tgtEl>
                                          <p:spTgt spid="212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189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2" dur="875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874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375E-6 -1.85185E-6 L 0.17787 0.14375 " pathEditMode="relative" rAng="0" ptsTypes="AA">
                                      <p:cBhvr>
                                        <p:cTn id="1895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93" y="7176"/>
                                    </p:animMotion>
                                  </p:childTnLst>
                                </p:cTn>
                              </p:par>
                              <p:par>
                                <p:cTn id="189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897" dur="1000" fill="hold"/>
                                        <p:tgtEl>
                                          <p:spTgt spid="213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89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9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16667E-7 -7.40741E-7 L -0.10417 -0.05532 " pathEditMode="relative" rAng="0" ptsTypes="AA">
                                      <p:cBhvr>
                                        <p:cTn id="1904" dur="1063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-2778"/>
                                    </p:animMotion>
                                  </p:childTnLst>
                                </p:cTn>
                              </p:par>
                              <p:par>
                                <p:cTn id="190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06" dur="1063" fill="hold"/>
                                        <p:tgtEl>
                                          <p:spTgt spid="214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0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8" dur="1063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9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58333E-6 4.44444E-6 L -0.01263 -0.06551 " pathEditMode="relative" rAng="0" ptsTypes="AA">
                                      <p:cBhvr>
                                        <p:cTn id="1913" dur="1637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" y="-3287"/>
                                    </p:animMotion>
                                  </p:childTnLst>
                                </p:cTn>
                              </p:par>
                              <p:par>
                                <p:cTn id="191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15" dur="1637" fill="hold"/>
                                        <p:tgtEl>
                                          <p:spTgt spid="215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91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7" dur="1637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8" dur="1" fill="hold">
                                          <p:stCondLst>
                                            <p:cond delay="1636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70833E-6 -2.59259E-6 L 0.03476 -0.02615 " pathEditMode="relative" rAng="0" ptsTypes="AA">
                                      <p:cBhvr>
                                        <p:cTn id="1922" dur="12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92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24" dur="1200" fill="hold"/>
                                        <p:tgtEl>
                                          <p:spTgt spid="216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92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6" dur="12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7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-2.96296E-6 L 0.13711 -0.04768 " pathEditMode="relative" rAng="0" ptsTypes="AA">
                                      <p:cBhvr>
                                        <p:cTn id="1931" dur="1925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49" y="-2384"/>
                                    </p:animMotion>
                                  </p:childTnLst>
                                </p:cTn>
                              </p:par>
                              <p:par>
                                <p:cTn id="193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33" dur="1925" fill="hold"/>
                                        <p:tgtEl>
                                          <p:spTgt spid="21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3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5" dur="1925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6" dur="1" fill="hold">
                                          <p:stCondLst>
                                            <p:cond delay="1924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75E-6 0 L 0.03476 -0.02616 " pathEditMode="relative" rAng="0" ptsTypes="AA">
                                      <p:cBhvr>
                                        <p:cTn id="1940" dur="12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94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42" dur="1200" fill="hold"/>
                                        <p:tgtEl>
                                          <p:spTgt spid="218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94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4" dur="12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5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70833E-6 3.7037E-7 L 0.08346 -0.00417 " pathEditMode="relative" rAng="0" ptsTypes="AA">
                                      <p:cBhvr>
                                        <p:cTn id="1949" dur="1063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7" y="-208"/>
                                    </p:animMotion>
                                  </p:childTnLst>
                                </p:cTn>
                              </p:par>
                              <p:par>
                                <p:cTn id="195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51" dur="1063" fill="hold"/>
                                        <p:tgtEl>
                                          <p:spTgt spid="21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5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3" dur="1063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4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2.96296E-6 L -0.11445 0.01527 " pathEditMode="relative" rAng="0" ptsTypes="AA">
                                      <p:cBhvr>
                                        <p:cTn id="1958" dur="938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764"/>
                                    </p:animMotion>
                                  </p:childTnLst>
                                </p:cTn>
                              </p:par>
                              <p:par>
                                <p:cTn id="195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60" dur="938" fill="hold"/>
                                        <p:tgtEl>
                                          <p:spTgt spid="220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96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2" dur="938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3" dur="1" fill="hold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7.40741E-7 L 0.07708 0.04398 " pathEditMode="relative" rAng="0" ptsTypes="AA">
                                      <p:cBhvr>
                                        <p:cTn id="1967" dur="1462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2199"/>
                                    </p:animMotion>
                                  </p:childTnLst>
                                </p:cTn>
                              </p:par>
                              <p:par>
                                <p:cTn id="196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69" dur="1462" fill="hold"/>
                                        <p:tgtEl>
                                          <p:spTgt spid="221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97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1" dur="1462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2" dur="1" fill="hold">
                                          <p:stCondLst>
                                            <p:cond delay="1461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2.22222E-6 L 0.03477 -0.02616 " pathEditMode="relative" rAng="0" ptsTypes="AA">
                                      <p:cBhvr>
                                        <p:cTn id="1976" dur="12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" y="-1319"/>
                                    </p:animMotion>
                                  </p:childTnLst>
                                </p:cTn>
                              </p:par>
                              <p:par>
                                <p:cTn id="197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78" dur="1200" fill="hold"/>
                                        <p:tgtEl>
                                          <p:spTgt spid="222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197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0" dur="12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1" dur="1" fill="hold">
                                          <p:stCondLst>
                                            <p:cond delay="11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95833E-6 3.33333E-6 L 0.07708 0.04398 " pathEditMode="relative" rAng="0" ptsTypes="AA">
                                      <p:cBhvr>
                                        <p:cTn id="1985" dur="1462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54" y="2199"/>
                                    </p:animMotion>
                                  </p:childTnLst>
                                </p:cTn>
                              </p:par>
                              <p:par>
                                <p:cTn id="198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87" dur="1462" fill="hold"/>
                                        <p:tgtEl>
                                          <p:spTgt spid="223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98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9" dur="1462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0" dur="1" fill="hold">
                                          <p:stCondLst>
                                            <p:cond delay="1461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79167E-6 -3.7037E-7 L -0.08294 -0.00602 " pathEditMode="relative" rAng="0" ptsTypes="AA">
                                      <p:cBhvr>
                                        <p:cTn id="1994" dur="1313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4" y="-301"/>
                                    </p:animMotion>
                                  </p:childTnLst>
                                </p:cTn>
                              </p:par>
                              <p:par>
                                <p:cTn id="199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996" dur="1313" fill="hold"/>
                                        <p:tgtEl>
                                          <p:spTgt spid="224"/>
                                        </p:tgtEl>
                                      </p:cBhvr>
                                      <p:by x="7000" y="7000"/>
                                    </p:animScale>
                                  </p:childTnLst>
                                </p:cTn>
                              </p:par>
                              <p:par>
                                <p:cTn id="199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8" dur="1313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9" dur="1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04167E-6 -2.96296E-6 L 0.09219 0.08449 " pathEditMode="relative" rAng="0" ptsTypes="AA">
                                      <p:cBhvr>
                                        <p:cTn id="2005" dur="16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4213"/>
                                    </p:animMotion>
                                  </p:childTnLst>
                                </p:cTn>
                              </p:par>
                              <p:par>
                                <p:cTn id="200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07" dur="1600" fill="hold"/>
                                        <p:tgtEl>
                                          <p:spTgt spid="225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200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9" dur="16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0" dur="1" fill="hold">
                                          <p:stCondLst>
                                            <p:cond delay="15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91667E-6 -2.22222E-6 L 0.0836 -0.01643 " pathEditMode="relative" rAng="0" ptsTypes="AA">
                                      <p:cBhvr>
                                        <p:cTn id="2012" dur="1013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" y="-833"/>
                                    </p:animMotion>
                                  </p:childTnLst>
                                </p:cTn>
                              </p:par>
                              <p:par>
                                <p:cTn id="201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14" dur="1013" fill="hold"/>
                                        <p:tgtEl>
                                          <p:spTgt spid="226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201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6" dur="1013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7" dur="1" fill="hold">
                                          <p:stCondLst>
                                            <p:cond delay="1012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4.16667E-7 -3.7037E-7 L -0.03516 0.02732 " pathEditMode="relative" rAng="0" ptsTypes="AA">
                                      <p:cBhvr>
                                        <p:cTn id="2023" dur="16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1366"/>
                                    </p:animMotion>
                                  </p:childTnLst>
                                </p:cTn>
                              </p:par>
                              <p:par>
                                <p:cTn id="202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25" dur="1650" fill="hold"/>
                                        <p:tgtEl>
                                          <p:spTgt spid="227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202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7" dur="16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8" dur="1" fill="hold">
                                          <p:stCondLst>
                                            <p:cond delay="164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29167E-6 4.44444E-6 L -0.02604 0.04513 " pathEditMode="relative" rAng="0" ptsTypes="AA">
                                      <p:cBhvr>
                                        <p:cTn id="2030" dur="1775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2" y="2245"/>
                                    </p:animMotion>
                                  </p:childTnLst>
                                </p:cTn>
                              </p:par>
                              <p:par>
                                <p:cTn id="203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32" dur="1775" fill="hold"/>
                                        <p:tgtEl>
                                          <p:spTgt spid="228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203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4" dur="1775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5" dur="1" fill="hold">
                                          <p:stCondLst>
                                            <p:cond delay="1774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3.7037E-7 L 0.32382 0.37616 " pathEditMode="relative" rAng="0" ptsTypes="AA">
                                      <p:cBhvr>
                                        <p:cTn id="2041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85" y="18796"/>
                                    </p:animMotion>
                                  </p:childTnLst>
                                </p:cTn>
                              </p:par>
                              <p:par>
                                <p:cTn id="204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43" dur="1250" fill="hold"/>
                                        <p:tgtEl>
                                          <p:spTgt spid="229"/>
                                        </p:tgtEl>
                                      </p:cBhvr>
                                      <p:by x="12000" y="12000"/>
                                    </p:animScale>
                                  </p:childTnLst>
                                </p:cTn>
                              </p:par>
                              <p:par>
                                <p:cTn id="204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5" dur="1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45833E-6 1.48148E-6 L -1.45833E-6 0.00023 " pathEditMode="relative" rAng="0" ptsTypes="AA">
                                      <p:cBhvr>
                                        <p:cTn id="2048" dur="176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04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50" dur="1762" fill="hold"/>
                                        <p:tgtEl>
                                          <p:spTgt spid="230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205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2" dur="1762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3" dur="1" fill="hold">
                                          <p:stCondLst>
                                            <p:cond delay="1761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75E-6 1.48148E-6 L 0.103 -0.13009 " pathEditMode="relative" rAng="0" ptsTypes="AA">
                                      <p:cBhvr>
                                        <p:cTn id="2057" dur="1138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3" y="-6505"/>
                                    </p:animMotion>
                                  </p:childTnLst>
                                </p:cTn>
                              </p:par>
                              <p:par>
                                <p:cTn id="205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59" dur="1138" fill="hold"/>
                                        <p:tgtEl>
                                          <p:spTgt spid="231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206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1" dur="1138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2" dur="1" fill="hold">
                                          <p:stCondLst>
                                            <p:cond delay="1137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3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5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6.25E-7 -1.85185E-6 L 0.21797 0.42662 " pathEditMode="relative" rAng="0" ptsTypes="AA">
                                      <p:cBhvr>
                                        <p:cTn id="2066" dur="1188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98" y="21319"/>
                                    </p:animMotion>
                                  </p:childTnLst>
                                </p:cTn>
                              </p:par>
                              <p:par>
                                <p:cTn id="2067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68" dur="1188" fill="hold"/>
                                        <p:tgtEl>
                                          <p:spTgt spid="2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69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0" dur="1188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1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2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4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33333E-6 2.96296E-6 L -0.01432 0.09097 " pathEditMode="relative" rAng="0" ptsTypes="AA">
                                      <p:cBhvr>
                                        <p:cTn id="2075" dur="1625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6" y="4537"/>
                                    </p:animMotion>
                                  </p:childTnLst>
                                </p:cTn>
                              </p:par>
                              <p:par>
                                <p:cTn id="2076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77" dur="1625" fill="hold"/>
                                        <p:tgtEl>
                                          <p:spTgt spid="233"/>
                                        </p:tgtEl>
                                      </p:cBhvr>
                                      <p:by x="2000" y="2000"/>
                                    </p:animScale>
                                  </p:childTnLst>
                                </p:cTn>
                              </p:par>
                              <p:par>
                                <p:cTn id="2078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9" dur="1625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0" dur="1" fill="hold">
                                          <p:stCondLst>
                                            <p:cond delay="1624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3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95833E-6 2.22222E-6 L -0.01263 -0.06551 " pathEditMode="relative" rAng="0" ptsTypes="AA">
                                      <p:cBhvr>
                                        <p:cTn id="2084" dur="1637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" y="-3287"/>
                                    </p:animMotion>
                                  </p:childTnLst>
                                </p:cTn>
                              </p:par>
                              <p:par>
                                <p:cTn id="2085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86" dur="1637" fill="hold"/>
                                        <p:tgtEl>
                                          <p:spTgt spid="234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2087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8" dur="1637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9" dur="1" fill="hold">
                                          <p:stCondLst>
                                            <p:cond delay="1636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0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2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1.85185E-6 L -0.10417 -0.05533 " pathEditMode="relative" rAng="0" ptsTypes="AA">
                                      <p:cBhvr>
                                        <p:cTn id="2093" dur="1063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8" y="-2778"/>
                                    </p:animMotion>
                                  </p:childTnLst>
                                </p:cTn>
                              </p:par>
                              <p:par>
                                <p:cTn id="2094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095" dur="1063" fill="hold"/>
                                        <p:tgtEl>
                                          <p:spTgt spid="23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2096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7" dur="1063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8" dur="1" fill="hold">
                                          <p:stCondLst>
                                            <p:cond delay="1062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9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1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5E-6 1.11111E-6 L 0.00235 -0.05324 " pathEditMode="relative" rAng="0" ptsTypes="AA">
                                      <p:cBhvr>
                                        <p:cTn id="2102" dur="1213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2662"/>
                                    </p:animMotion>
                                  </p:childTnLst>
                                </p:cTn>
                              </p:par>
                              <p:par>
                                <p:cTn id="2103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04" dur="1213" fill="hold"/>
                                        <p:tgtEl>
                                          <p:spTgt spid="237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2105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6" dur="1213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7" dur="1" fill="hold">
                                          <p:stCondLst>
                                            <p:cond delay="1212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0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1.48148E-6 L 0.0043 0.09213 " pathEditMode="relative" rAng="0" ptsTypes="AA">
                                      <p:cBhvr>
                                        <p:cTn id="2111" dur="1275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4606"/>
                                    </p:animMotion>
                                  </p:childTnLst>
                                </p:cTn>
                              </p:par>
                              <p:par>
                                <p:cTn id="2112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13" dur="1275" fill="hold"/>
                                        <p:tgtEl>
                                          <p:spTgt spid="238"/>
                                        </p:tgtEl>
                                      </p:cBhvr>
                                      <p:by x="15000" y="15000"/>
                                    </p:animScale>
                                  </p:childTnLst>
                                </p:cTn>
                              </p:par>
                              <p:par>
                                <p:cTn id="2114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5" dur="1275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1274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7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9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776 -0.03865 L 0.42617 0.05625 " pathEditMode="relative" rAng="0" ptsTypes="AA">
                                      <p:cBhvr>
                                        <p:cTn id="2120" dur="1188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22" y="4745"/>
                                    </p:animMotion>
                                  </p:childTnLst>
                                </p:cTn>
                              </p:par>
                              <p:par>
                                <p:cTn id="2121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22" dur="1188" fill="hold"/>
                                        <p:tgtEl>
                                          <p:spTgt spid="2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23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4" dur="1188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5" dur="1" fill="hold">
                                          <p:stCondLst>
                                            <p:cond delay="1187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6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8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25E-6 1.11111E-6 L -0.0293 -0.18912 " pathEditMode="relative" rAng="0" ptsTypes="AA">
                                      <p:cBhvr>
                                        <p:cTn id="2129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1" y="-9468"/>
                                    </p:animMotion>
                                  </p:childTnLst>
                                </p:cTn>
                              </p:par>
                              <p:par>
                                <p:cTn id="2130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31" dur="2000" fill="hold"/>
                                        <p:tgtEl>
                                          <p:spTgt spid="240"/>
                                        </p:tgtEl>
                                      </p:cBhvr>
                                      <p:by x="4000" y="4000"/>
                                    </p:animScale>
                                  </p:childTnLst>
                                </p:cTn>
                              </p:par>
                              <p:par>
                                <p:cTn id="2132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3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5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7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79167E-6 -4.44444E-6 L -0.21524 -0.21944 " pathEditMode="relative" rAng="0" ptsTypes="AA">
                                      <p:cBhvr>
                                        <p:cTn id="2138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68" y="-10972"/>
                                    </p:animMotion>
                                  </p:childTnLst>
                                </p:cTn>
                              </p:par>
                              <p:par>
                                <p:cTn id="2139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40" dur="1250" fill="hold"/>
                                        <p:tgtEl>
                                          <p:spTgt spid="2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41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2" dur="1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4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6" presetID="42" presetClass="pat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54167E-6 1.11111E-6 L -0.05404 0.09329 " pathEditMode="relative" rAng="0" ptsTypes="AA">
                                      <p:cBhvr>
                                        <p:cTn id="2147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4653"/>
                                    </p:animMotion>
                                  </p:childTnLst>
                                </p:cTn>
                              </p:par>
                              <p:par>
                                <p:cTn id="2148" presetID="6" presetClass="emph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2149" dur="1250" fill="hold"/>
                                        <p:tgtEl>
                                          <p:spTgt spid="2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50" presetID="10" presetClass="exit" presetSubtype="0" fill="hold" grpId="3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1" dur="1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/>
      <p:bldP spid="236" grpId="1"/>
      <p:bldP spid="244" grpId="1"/>
      <p:bldP spid="244" grpId="2"/>
      <p:bldP spid="245" grpId="1"/>
      <p:bldP spid="245" grpId="2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7" grpId="2" animBg="1"/>
      <p:bldP spid="7" grpId="3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4" grpId="3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0" grpId="0" animBg="1"/>
      <p:bldP spid="20" grpId="1" animBg="1"/>
      <p:bldP spid="20" grpId="2" animBg="1"/>
      <p:bldP spid="20" grpId="3" animBg="1"/>
      <p:bldP spid="21" grpId="0" animBg="1"/>
      <p:bldP spid="21" grpId="1" animBg="1"/>
      <p:bldP spid="21" grpId="2" animBg="1"/>
      <p:bldP spid="21" grpId="3" animBg="1"/>
      <p:bldP spid="22" grpId="0" animBg="1"/>
      <p:bldP spid="22" grpId="1" animBg="1"/>
      <p:bldP spid="22" grpId="2" animBg="1"/>
      <p:bldP spid="22" grpId="3" animBg="1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4" grpId="2" animBg="1"/>
      <p:bldP spid="24" grpId="3" animBg="1"/>
      <p:bldP spid="25" grpId="0" animBg="1"/>
      <p:bldP spid="25" grpId="1" animBg="1"/>
      <p:bldP spid="25" grpId="2" animBg="1"/>
      <p:bldP spid="25" grpId="3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1" grpId="0" animBg="1"/>
      <p:bldP spid="31" grpId="1" animBg="1"/>
      <p:bldP spid="31" grpId="2" animBg="1"/>
      <p:bldP spid="31" grpId="3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6" grpId="3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6" grpId="2" animBg="1"/>
      <p:bldP spid="46" grpId="3" animBg="1"/>
      <p:bldP spid="47" grpId="0" animBg="1"/>
      <p:bldP spid="47" grpId="1" animBg="1"/>
      <p:bldP spid="47" grpId="2" animBg="1"/>
      <p:bldP spid="47" grpId="3" animBg="1"/>
      <p:bldP spid="48" grpId="0" animBg="1"/>
      <p:bldP spid="48" grpId="1" animBg="1"/>
      <p:bldP spid="48" grpId="2" animBg="1"/>
      <p:bldP spid="48" grpId="3" animBg="1"/>
      <p:bldP spid="49" grpId="0" animBg="1"/>
      <p:bldP spid="49" grpId="1" animBg="1"/>
      <p:bldP spid="49" grpId="2" animBg="1"/>
      <p:bldP spid="49" grpId="3" animBg="1"/>
      <p:bldP spid="50" grpId="0" animBg="1"/>
      <p:bldP spid="50" grpId="1" animBg="1"/>
      <p:bldP spid="50" grpId="2" animBg="1"/>
      <p:bldP spid="50" grpId="3" animBg="1"/>
      <p:bldP spid="51" grpId="0" animBg="1"/>
      <p:bldP spid="51" grpId="1" animBg="1"/>
      <p:bldP spid="51" grpId="2" animBg="1"/>
      <p:bldP spid="51" grpId="3" animBg="1"/>
      <p:bldP spid="52" grpId="0" animBg="1"/>
      <p:bldP spid="52" grpId="1" animBg="1"/>
      <p:bldP spid="52" grpId="2" animBg="1"/>
      <p:bldP spid="52" grpId="3" animBg="1"/>
      <p:bldP spid="53" grpId="0" animBg="1"/>
      <p:bldP spid="53" grpId="1" animBg="1"/>
      <p:bldP spid="53" grpId="2" animBg="1"/>
      <p:bldP spid="53" grpId="3" animBg="1"/>
      <p:bldP spid="54" grpId="0" animBg="1"/>
      <p:bldP spid="54" grpId="1" animBg="1"/>
      <p:bldP spid="54" grpId="2" animBg="1"/>
      <p:bldP spid="54" grpId="3" animBg="1"/>
      <p:bldP spid="55" grpId="0" animBg="1"/>
      <p:bldP spid="55" grpId="1" animBg="1"/>
      <p:bldP spid="55" grpId="2" animBg="1"/>
      <p:bldP spid="55" grpId="3" animBg="1"/>
      <p:bldP spid="56" grpId="0" animBg="1"/>
      <p:bldP spid="56" grpId="1" animBg="1"/>
      <p:bldP spid="56" grpId="2" animBg="1"/>
      <p:bldP spid="56" grpId="3" animBg="1"/>
      <p:bldP spid="57" grpId="0" animBg="1"/>
      <p:bldP spid="57" grpId="1" animBg="1"/>
      <p:bldP spid="57" grpId="2" animBg="1"/>
      <p:bldP spid="57" grpId="3" animBg="1"/>
      <p:bldP spid="58" grpId="0" animBg="1"/>
      <p:bldP spid="58" grpId="1" animBg="1"/>
      <p:bldP spid="58" grpId="2" animBg="1"/>
      <p:bldP spid="58" grpId="3" animBg="1"/>
      <p:bldP spid="59" grpId="0" animBg="1"/>
      <p:bldP spid="59" grpId="1" animBg="1"/>
      <p:bldP spid="59" grpId="2" animBg="1"/>
      <p:bldP spid="59" grpId="3" animBg="1"/>
      <p:bldP spid="60" grpId="0" animBg="1"/>
      <p:bldP spid="60" grpId="1" animBg="1"/>
      <p:bldP spid="60" grpId="2" animBg="1"/>
      <p:bldP spid="60" grpId="3" animBg="1"/>
      <p:bldP spid="61" grpId="0" animBg="1"/>
      <p:bldP spid="61" grpId="1" animBg="1"/>
      <p:bldP spid="61" grpId="2" animBg="1"/>
      <p:bldP spid="61" grpId="3" animBg="1"/>
      <p:bldP spid="62" grpId="0" animBg="1"/>
      <p:bldP spid="62" grpId="1" animBg="1"/>
      <p:bldP spid="62" grpId="2" animBg="1"/>
      <p:bldP spid="62" grpId="3" animBg="1"/>
      <p:bldP spid="63" grpId="0" animBg="1"/>
      <p:bldP spid="63" grpId="1" animBg="1"/>
      <p:bldP spid="63" grpId="2" animBg="1"/>
      <p:bldP spid="63" grpId="3" animBg="1"/>
      <p:bldP spid="64" grpId="0" animBg="1"/>
      <p:bldP spid="64" grpId="1" animBg="1"/>
      <p:bldP spid="64" grpId="2" animBg="1"/>
      <p:bldP spid="64" grpId="3" animBg="1"/>
      <p:bldP spid="65" grpId="0" animBg="1"/>
      <p:bldP spid="65" grpId="1" animBg="1"/>
      <p:bldP spid="65" grpId="2" animBg="1"/>
      <p:bldP spid="65" grpId="3" animBg="1"/>
      <p:bldP spid="66" grpId="0" animBg="1"/>
      <p:bldP spid="66" grpId="1" animBg="1"/>
      <p:bldP spid="66" grpId="2" animBg="1"/>
      <p:bldP spid="66" grpId="3" animBg="1"/>
      <p:bldP spid="67" grpId="0" animBg="1"/>
      <p:bldP spid="67" grpId="1" animBg="1"/>
      <p:bldP spid="67" grpId="2" animBg="1"/>
      <p:bldP spid="67" grpId="3" animBg="1"/>
      <p:bldP spid="68" grpId="0" animBg="1"/>
      <p:bldP spid="68" grpId="1" animBg="1"/>
      <p:bldP spid="68" grpId="2" animBg="1"/>
      <p:bldP spid="68" grpId="3" animBg="1"/>
      <p:bldP spid="69" grpId="0" animBg="1"/>
      <p:bldP spid="69" grpId="1" animBg="1"/>
      <p:bldP spid="69" grpId="2" animBg="1"/>
      <p:bldP spid="69" grpId="3" animBg="1"/>
      <p:bldP spid="70" grpId="0" animBg="1"/>
      <p:bldP spid="70" grpId="1" animBg="1"/>
      <p:bldP spid="70" grpId="2" animBg="1"/>
      <p:bldP spid="70" grpId="3" animBg="1"/>
      <p:bldP spid="71" grpId="0" animBg="1"/>
      <p:bldP spid="71" grpId="1" animBg="1"/>
      <p:bldP spid="71" grpId="2" animBg="1"/>
      <p:bldP spid="71" grpId="3" animBg="1"/>
      <p:bldP spid="72" grpId="0" animBg="1"/>
      <p:bldP spid="72" grpId="1" animBg="1"/>
      <p:bldP spid="72" grpId="2" animBg="1"/>
      <p:bldP spid="72" grpId="3" animBg="1"/>
      <p:bldP spid="73" grpId="0" animBg="1"/>
      <p:bldP spid="73" grpId="1" animBg="1"/>
      <p:bldP spid="73" grpId="2" animBg="1"/>
      <p:bldP spid="73" grpId="3" animBg="1"/>
      <p:bldP spid="74" grpId="0" animBg="1"/>
      <p:bldP spid="74" grpId="1" animBg="1"/>
      <p:bldP spid="74" grpId="2" animBg="1"/>
      <p:bldP spid="74" grpId="3" animBg="1"/>
      <p:bldP spid="75" grpId="0" animBg="1"/>
      <p:bldP spid="75" grpId="1" animBg="1"/>
      <p:bldP spid="75" grpId="2" animBg="1"/>
      <p:bldP spid="75" grpId="3" animBg="1"/>
      <p:bldP spid="76" grpId="0" animBg="1"/>
      <p:bldP spid="76" grpId="1" animBg="1"/>
      <p:bldP spid="76" grpId="2" animBg="1"/>
      <p:bldP spid="76" grpId="3" animBg="1"/>
      <p:bldP spid="77" grpId="0" animBg="1"/>
      <p:bldP spid="77" grpId="1" animBg="1"/>
      <p:bldP spid="77" grpId="2" animBg="1"/>
      <p:bldP spid="77" grpId="3" animBg="1"/>
      <p:bldP spid="78" grpId="0" animBg="1"/>
      <p:bldP spid="78" grpId="1" animBg="1"/>
      <p:bldP spid="78" grpId="2" animBg="1"/>
      <p:bldP spid="78" grpId="3" animBg="1"/>
      <p:bldP spid="79" grpId="0" animBg="1"/>
      <p:bldP spid="79" grpId="1" animBg="1"/>
      <p:bldP spid="79" grpId="2" animBg="1"/>
      <p:bldP spid="79" grpId="3" animBg="1"/>
      <p:bldP spid="80" grpId="0" animBg="1"/>
      <p:bldP spid="80" grpId="1" animBg="1"/>
      <p:bldP spid="80" grpId="2" animBg="1"/>
      <p:bldP spid="80" grpId="3" animBg="1"/>
      <p:bldP spid="81" grpId="0" animBg="1"/>
      <p:bldP spid="81" grpId="1" animBg="1"/>
      <p:bldP spid="81" grpId="2" animBg="1"/>
      <p:bldP spid="81" grpId="3" animBg="1"/>
      <p:bldP spid="82" grpId="0" animBg="1"/>
      <p:bldP spid="82" grpId="1" animBg="1"/>
      <p:bldP spid="82" grpId="2" animBg="1"/>
      <p:bldP spid="82" grpId="3" animBg="1"/>
      <p:bldP spid="83" grpId="0" animBg="1"/>
      <p:bldP spid="83" grpId="1" animBg="1"/>
      <p:bldP spid="83" grpId="2" animBg="1"/>
      <p:bldP spid="83" grpId="3" animBg="1"/>
      <p:bldP spid="84" grpId="0" animBg="1"/>
      <p:bldP spid="84" grpId="1" animBg="1"/>
      <p:bldP spid="84" grpId="2" animBg="1"/>
      <p:bldP spid="84" grpId="3" animBg="1"/>
      <p:bldP spid="85" grpId="0" animBg="1"/>
      <p:bldP spid="85" grpId="1" animBg="1"/>
      <p:bldP spid="85" grpId="2" animBg="1"/>
      <p:bldP spid="85" grpId="3" animBg="1"/>
      <p:bldP spid="86" grpId="0" animBg="1"/>
      <p:bldP spid="86" grpId="1" animBg="1"/>
      <p:bldP spid="86" grpId="2" animBg="1"/>
      <p:bldP spid="86" grpId="3" animBg="1"/>
      <p:bldP spid="87" grpId="0" animBg="1"/>
      <p:bldP spid="87" grpId="1" animBg="1"/>
      <p:bldP spid="87" grpId="2" animBg="1"/>
      <p:bldP spid="87" grpId="3" animBg="1"/>
      <p:bldP spid="88" grpId="0" animBg="1"/>
      <p:bldP spid="88" grpId="1" animBg="1"/>
      <p:bldP spid="88" grpId="2" animBg="1"/>
      <p:bldP spid="88" grpId="3" animBg="1"/>
      <p:bldP spid="89" grpId="0" animBg="1"/>
      <p:bldP spid="89" grpId="1" animBg="1"/>
      <p:bldP spid="89" grpId="2" animBg="1"/>
      <p:bldP spid="89" grpId="3" animBg="1"/>
      <p:bldP spid="90" grpId="0" animBg="1"/>
      <p:bldP spid="90" grpId="1" animBg="1"/>
      <p:bldP spid="90" grpId="2" animBg="1"/>
      <p:bldP spid="90" grpId="3" animBg="1"/>
      <p:bldP spid="91" grpId="0" animBg="1"/>
      <p:bldP spid="91" grpId="1" animBg="1"/>
      <p:bldP spid="91" grpId="2" animBg="1"/>
      <p:bldP spid="91" grpId="3" animBg="1"/>
      <p:bldP spid="92" grpId="0" animBg="1"/>
      <p:bldP spid="92" grpId="1" animBg="1"/>
      <p:bldP spid="92" grpId="2" animBg="1"/>
      <p:bldP spid="92" grpId="3" animBg="1"/>
      <p:bldP spid="93" grpId="0" animBg="1"/>
      <p:bldP spid="93" grpId="1" animBg="1"/>
      <p:bldP spid="93" grpId="2" animBg="1"/>
      <p:bldP spid="93" grpId="3" animBg="1"/>
      <p:bldP spid="94" grpId="0" animBg="1"/>
      <p:bldP spid="94" grpId="1" animBg="1"/>
      <p:bldP spid="94" grpId="2" animBg="1"/>
      <p:bldP spid="94" grpId="3" animBg="1"/>
      <p:bldP spid="95" grpId="0" animBg="1"/>
      <p:bldP spid="95" grpId="1" animBg="1"/>
      <p:bldP spid="95" grpId="2" animBg="1"/>
      <p:bldP spid="95" grpId="3" animBg="1"/>
      <p:bldP spid="96" grpId="0" animBg="1"/>
      <p:bldP spid="96" grpId="1" animBg="1"/>
      <p:bldP spid="96" grpId="2" animBg="1"/>
      <p:bldP spid="96" grpId="3" animBg="1"/>
      <p:bldP spid="97" grpId="0" animBg="1"/>
      <p:bldP spid="97" grpId="1" animBg="1"/>
      <p:bldP spid="97" grpId="2" animBg="1"/>
      <p:bldP spid="97" grpId="3" animBg="1"/>
      <p:bldP spid="98" grpId="0" animBg="1"/>
      <p:bldP spid="98" grpId="1" animBg="1"/>
      <p:bldP spid="98" grpId="2" animBg="1"/>
      <p:bldP spid="98" grpId="3" animBg="1"/>
      <p:bldP spid="99" grpId="0" animBg="1"/>
      <p:bldP spid="99" grpId="1" animBg="1"/>
      <p:bldP spid="99" grpId="2" animBg="1"/>
      <p:bldP spid="99" grpId="3" animBg="1"/>
      <p:bldP spid="100" grpId="0" animBg="1"/>
      <p:bldP spid="100" grpId="1" animBg="1"/>
      <p:bldP spid="100" grpId="2" animBg="1"/>
      <p:bldP spid="100" grpId="3" animBg="1"/>
      <p:bldP spid="101" grpId="0" animBg="1"/>
      <p:bldP spid="101" grpId="1" animBg="1"/>
      <p:bldP spid="101" grpId="2" animBg="1"/>
      <p:bldP spid="101" grpId="3" animBg="1"/>
      <p:bldP spid="102" grpId="0" animBg="1"/>
      <p:bldP spid="102" grpId="1" animBg="1"/>
      <p:bldP spid="102" grpId="2" animBg="1"/>
      <p:bldP spid="102" grpId="3" animBg="1"/>
      <p:bldP spid="103" grpId="0" animBg="1"/>
      <p:bldP spid="103" grpId="1" animBg="1"/>
      <p:bldP spid="103" grpId="2" animBg="1"/>
      <p:bldP spid="103" grpId="3" animBg="1"/>
      <p:bldP spid="104" grpId="0" animBg="1"/>
      <p:bldP spid="104" grpId="1" animBg="1"/>
      <p:bldP spid="104" grpId="2" animBg="1"/>
      <p:bldP spid="104" grpId="3" animBg="1"/>
      <p:bldP spid="105" grpId="0" animBg="1"/>
      <p:bldP spid="105" grpId="1" animBg="1"/>
      <p:bldP spid="105" grpId="2" animBg="1"/>
      <p:bldP spid="105" grpId="3" animBg="1"/>
      <p:bldP spid="106" grpId="0" animBg="1"/>
      <p:bldP spid="106" grpId="1" animBg="1"/>
      <p:bldP spid="106" grpId="2" animBg="1"/>
      <p:bldP spid="106" grpId="3" animBg="1"/>
      <p:bldP spid="107" grpId="0" animBg="1"/>
      <p:bldP spid="107" grpId="1" animBg="1"/>
      <p:bldP spid="107" grpId="2" animBg="1"/>
      <p:bldP spid="107" grpId="3" animBg="1"/>
      <p:bldP spid="108" grpId="0" animBg="1"/>
      <p:bldP spid="108" grpId="1" animBg="1"/>
      <p:bldP spid="108" grpId="2" animBg="1"/>
      <p:bldP spid="108" grpId="3" animBg="1"/>
      <p:bldP spid="109" grpId="0" animBg="1"/>
      <p:bldP spid="109" grpId="1" animBg="1"/>
      <p:bldP spid="109" grpId="2" animBg="1"/>
      <p:bldP spid="109" grpId="3" animBg="1"/>
      <p:bldP spid="110" grpId="0" animBg="1"/>
      <p:bldP spid="110" grpId="1" animBg="1"/>
      <p:bldP spid="110" grpId="2" animBg="1"/>
      <p:bldP spid="110" grpId="3" animBg="1"/>
      <p:bldP spid="111" grpId="0" animBg="1"/>
      <p:bldP spid="111" grpId="1" animBg="1"/>
      <p:bldP spid="111" grpId="2" animBg="1"/>
      <p:bldP spid="111" grpId="3" animBg="1"/>
      <p:bldP spid="112" grpId="0" animBg="1"/>
      <p:bldP spid="112" grpId="1" animBg="1"/>
      <p:bldP spid="112" grpId="2" animBg="1"/>
      <p:bldP spid="112" grpId="3" animBg="1"/>
      <p:bldP spid="113" grpId="0" animBg="1"/>
      <p:bldP spid="113" grpId="1" animBg="1"/>
      <p:bldP spid="113" grpId="2" animBg="1"/>
      <p:bldP spid="113" grpId="3" animBg="1"/>
      <p:bldP spid="114" grpId="0" animBg="1"/>
      <p:bldP spid="114" grpId="1" animBg="1"/>
      <p:bldP spid="114" grpId="2" animBg="1"/>
      <p:bldP spid="114" grpId="3" animBg="1"/>
      <p:bldP spid="115" grpId="0" animBg="1"/>
      <p:bldP spid="115" grpId="1" animBg="1"/>
      <p:bldP spid="115" grpId="2" animBg="1"/>
      <p:bldP spid="115" grpId="3" animBg="1"/>
      <p:bldP spid="116" grpId="0" animBg="1"/>
      <p:bldP spid="116" grpId="1" animBg="1"/>
      <p:bldP spid="116" grpId="2" animBg="1"/>
      <p:bldP spid="116" grpId="3" animBg="1"/>
      <p:bldP spid="117" grpId="0" animBg="1"/>
      <p:bldP spid="117" grpId="1" animBg="1"/>
      <p:bldP spid="117" grpId="2" animBg="1"/>
      <p:bldP spid="117" grpId="3" animBg="1"/>
      <p:bldP spid="118" grpId="0" animBg="1"/>
      <p:bldP spid="118" grpId="1" animBg="1"/>
      <p:bldP spid="118" grpId="2" animBg="1"/>
      <p:bldP spid="118" grpId="3" animBg="1"/>
      <p:bldP spid="119" grpId="0" animBg="1"/>
      <p:bldP spid="119" grpId="1" animBg="1"/>
      <p:bldP spid="119" grpId="2" animBg="1"/>
      <p:bldP spid="119" grpId="3" animBg="1"/>
      <p:bldP spid="120" grpId="0" animBg="1"/>
      <p:bldP spid="120" grpId="1" animBg="1"/>
      <p:bldP spid="120" grpId="2" animBg="1"/>
      <p:bldP spid="120" grpId="3" animBg="1"/>
      <p:bldP spid="121" grpId="0" animBg="1"/>
      <p:bldP spid="121" grpId="1" animBg="1"/>
      <p:bldP spid="121" grpId="2" animBg="1"/>
      <p:bldP spid="121" grpId="3" animBg="1"/>
      <p:bldP spid="122" grpId="0" animBg="1"/>
      <p:bldP spid="122" grpId="1" animBg="1"/>
      <p:bldP spid="122" grpId="2" animBg="1"/>
      <p:bldP spid="122" grpId="3" animBg="1"/>
      <p:bldP spid="123" grpId="0" animBg="1"/>
      <p:bldP spid="123" grpId="1" animBg="1"/>
      <p:bldP spid="123" grpId="2" animBg="1"/>
      <p:bldP spid="123" grpId="3" animBg="1"/>
      <p:bldP spid="124" grpId="0" animBg="1"/>
      <p:bldP spid="124" grpId="1" animBg="1"/>
      <p:bldP spid="124" grpId="2" animBg="1"/>
      <p:bldP spid="124" grpId="3" animBg="1"/>
      <p:bldP spid="125" grpId="0" animBg="1"/>
      <p:bldP spid="125" grpId="1" animBg="1"/>
      <p:bldP spid="125" grpId="2" animBg="1"/>
      <p:bldP spid="125" grpId="3" animBg="1"/>
      <p:bldP spid="126" grpId="0" animBg="1"/>
      <p:bldP spid="126" grpId="1" animBg="1"/>
      <p:bldP spid="126" grpId="2" animBg="1"/>
      <p:bldP spid="126" grpId="3" animBg="1"/>
      <p:bldP spid="127" grpId="0" animBg="1"/>
      <p:bldP spid="127" grpId="1" animBg="1"/>
      <p:bldP spid="127" grpId="2" animBg="1"/>
      <p:bldP spid="127" grpId="3" animBg="1"/>
      <p:bldP spid="128" grpId="0" animBg="1"/>
      <p:bldP spid="128" grpId="1" animBg="1"/>
      <p:bldP spid="128" grpId="2" animBg="1"/>
      <p:bldP spid="128" grpId="3" animBg="1"/>
      <p:bldP spid="129" grpId="0" animBg="1"/>
      <p:bldP spid="129" grpId="1" animBg="1"/>
      <p:bldP spid="129" grpId="2" animBg="1"/>
      <p:bldP spid="129" grpId="3" animBg="1"/>
      <p:bldP spid="130" grpId="0" animBg="1"/>
      <p:bldP spid="130" grpId="1" animBg="1"/>
      <p:bldP spid="130" grpId="2" animBg="1"/>
      <p:bldP spid="130" grpId="3" animBg="1"/>
      <p:bldP spid="131" grpId="0" animBg="1"/>
      <p:bldP spid="131" grpId="1" animBg="1"/>
      <p:bldP spid="131" grpId="2" animBg="1"/>
      <p:bldP spid="131" grpId="3" animBg="1"/>
      <p:bldP spid="132" grpId="0" animBg="1"/>
      <p:bldP spid="132" grpId="1" animBg="1"/>
      <p:bldP spid="132" grpId="2" animBg="1"/>
      <p:bldP spid="132" grpId="3" animBg="1"/>
      <p:bldP spid="133" grpId="0" animBg="1"/>
      <p:bldP spid="133" grpId="1" animBg="1"/>
      <p:bldP spid="133" grpId="2" animBg="1"/>
      <p:bldP spid="133" grpId="3" animBg="1"/>
      <p:bldP spid="134" grpId="0" animBg="1"/>
      <p:bldP spid="134" grpId="1" animBg="1"/>
      <p:bldP spid="134" grpId="2" animBg="1"/>
      <p:bldP spid="134" grpId="3" animBg="1"/>
      <p:bldP spid="135" grpId="0" animBg="1"/>
      <p:bldP spid="135" grpId="1" animBg="1"/>
      <p:bldP spid="135" grpId="2" animBg="1"/>
      <p:bldP spid="135" grpId="3" animBg="1"/>
      <p:bldP spid="136" grpId="0" animBg="1"/>
      <p:bldP spid="136" grpId="1" animBg="1"/>
      <p:bldP spid="136" grpId="2" animBg="1"/>
      <p:bldP spid="136" grpId="3" animBg="1"/>
      <p:bldP spid="137" grpId="0" animBg="1"/>
      <p:bldP spid="137" grpId="1" animBg="1"/>
      <p:bldP spid="137" grpId="2" animBg="1"/>
      <p:bldP spid="137" grpId="3" animBg="1"/>
      <p:bldP spid="138" grpId="0" animBg="1"/>
      <p:bldP spid="138" grpId="1" animBg="1"/>
      <p:bldP spid="138" grpId="2" animBg="1"/>
      <p:bldP spid="138" grpId="3" animBg="1"/>
      <p:bldP spid="139" grpId="0" animBg="1"/>
      <p:bldP spid="139" grpId="1" animBg="1"/>
      <p:bldP spid="139" grpId="2" animBg="1"/>
      <p:bldP spid="139" grpId="3" animBg="1"/>
      <p:bldP spid="140" grpId="0" animBg="1"/>
      <p:bldP spid="140" grpId="1" animBg="1"/>
      <p:bldP spid="140" grpId="2" animBg="1"/>
      <p:bldP spid="140" grpId="3" animBg="1"/>
      <p:bldP spid="141" grpId="0" animBg="1"/>
      <p:bldP spid="141" grpId="1" animBg="1"/>
      <p:bldP spid="141" grpId="2" animBg="1"/>
      <p:bldP spid="141" grpId="3" animBg="1"/>
      <p:bldP spid="142" grpId="0" animBg="1"/>
      <p:bldP spid="142" grpId="1" animBg="1"/>
      <p:bldP spid="142" grpId="2" animBg="1"/>
      <p:bldP spid="142" grpId="3" animBg="1"/>
      <p:bldP spid="143" grpId="0" animBg="1"/>
      <p:bldP spid="143" grpId="1" animBg="1"/>
      <p:bldP spid="143" grpId="2" animBg="1"/>
      <p:bldP spid="143" grpId="3" animBg="1"/>
      <p:bldP spid="144" grpId="0" animBg="1"/>
      <p:bldP spid="144" grpId="1" animBg="1"/>
      <p:bldP spid="144" grpId="2" animBg="1"/>
      <p:bldP spid="144" grpId="3" animBg="1"/>
      <p:bldP spid="145" grpId="0" animBg="1"/>
      <p:bldP spid="145" grpId="1" animBg="1"/>
      <p:bldP spid="145" grpId="2" animBg="1"/>
      <p:bldP spid="145" grpId="3" animBg="1"/>
      <p:bldP spid="146" grpId="0" animBg="1"/>
      <p:bldP spid="146" grpId="1" animBg="1"/>
      <p:bldP spid="146" grpId="2" animBg="1"/>
      <p:bldP spid="146" grpId="3" animBg="1"/>
      <p:bldP spid="147" grpId="0" animBg="1"/>
      <p:bldP spid="147" grpId="1" animBg="1"/>
      <p:bldP spid="147" grpId="2" animBg="1"/>
      <p:bldP spid="147" grpId="3" animBg="1"/>
      <p:bldP spid="148" grpId="0" animBg="1"/>
      <p:bldP spid="148" grpId="1" animBg="1"/>
      <p:bldP spid="148" grpId="2" animBg="1"/>
      <p:bldP spid="148" grpId="3" animBg="1"/>
      <p:bldP spid="149" grpId="0" animBg="1"/>
      <p:bldP spid="149" grpId="1" animBg="1"/>
      <p:bldP spid="149" grpId="2" animBg="1"/>
      <p:bldP spid="149" grpId="3" animBg="1"/>
      <p:bldP spid="150" grpId="0" animBg="1"/>
      <p:bldP spid="150" grpId="1" animBg="1"/>
      <p:bldP spid="150" grpId="2" animBg="1"/>
      <p:bldP spid="150" grpId="3" animBg="1"/>
      <p:bldP spid="151" grpId="0" animBg="1"/>
      <p:bldP spid="151" grpId="1" animBg="1"/>
      <p:bldP spid="151" grpId="2" animBg="1"/>
      <p:bldP spid="151" grpId="3" animBg="1"/>
      <p:bldP spid="152" grpId="0" animBg="1"/>
      <p:bldP spid="152" grpId="1" animBg="1"/>
      <p:bldP spid="152" grpId="2" animBg="1"/>
      <p:bldP spid="152" grpId="3" animBg="1"/>
      <p:bldP spid="153" grpId="0" animBg="1"/>
      <p:bldP spid="153" grpId="1" animBg="1"/>
      <p:bldP spid="153" grpId="2" animBg="1"/>
      <p:bldP spid="153" grpId="3" animBg="1"/>
      <p:bldP spid="154" grpId="0" animBg="1"/>
      <p:bldP spid="154" grpId="1" animBg="1"/>
      <p:bldP spid="154" grpId="2" animBg="1"/>
      <p:bldP spid="154" grpId="3" animBg="1"/>
      <p:bldP spid="155" grpId="0" animBg="1"/>
      <p:bldP spid="155" grpId="1" animBg="1"/>
      <p:bldP spid="155" grpId="2" animBg="1"/>
      <p:bldP spid="155" grpId="3" animBg="1"/>
      <p:bldP spid="156" grpId="0" animBg="1"/>
      <p:bldP spid="156" grpId="1" animBg="1"/>
      <p:bldP spid="156" grpId="2" animBg="1"/>
      <p:bldP spid="156" grpId="3" animBg="1"/>
      <p:bldP spid="157" grpId="0" animBg="1"/>
      <p:bldP spid="157" grpId="1" animBg="1"/>
      <p:bldP spid="157" grpId="2" animBg="1"/>
      <p:bldP spid="157" grpId="3" animBg="1"/>
      <p:bldP spid="158" grpId="0" animBg="1"/>
      <p:bldP spid="158" grpId="1" animBg="1"/>
      <p:bldP spid="158" grpId="2" animBg="1"/>
      <p:bldP spid="158" grpId="3" animBg="1"/>
      <p:bldP spid="159" grpId="0" animBg="1"/>
      <p:bldP spid="159" grpId="1" animBg="1"/>
      <p:bldP spid="159" grpId="2" animBg="1"/>
      <p:bldP spid="159" grpId="3" animBg="1"/>
      <p:bldP spid="160" grpId="0" animBg="1"/>
      <p:bldP spid="160" grpId="1" animBg="1"/>
      <p:bldP spid="160" grpId="2" animBg="1"/>
      <p:bldP spid="160" grpId="3" animBg="1"/>
      <p:bldP spid="161" grpId="0" animBg="1"/>
      <p:bldP spid="161" grpId="1" animBg="1"/>
      <p:bldP spid="161" grpId="2" animBg="1"/>
      <p:bldP spid="161" grpId="3" animBg="1"/>
      <p:bldP spid="162" grpId="0" animBg="1"/>
      <p:bldP spid="162" grpId="1" animBg="1"/>
      <p:bldP spid="162" grpId="2" animBg="1"/>
      <p:bldP spid="162" grpId="3" animBg="1"/>
      <p:bldP spid="163" grpId="0" animBg="1"/>
      <p:bldP spid="163" grpId="1" animBg="1"/>
      <p:bldP spid="163" grpId="2" animBg="1"/>
      <p:bldP spid="163" grpId="3" animBg="1"/>
      <p:bldP spid="164" grpId="0" animBg="1"/>
      <p:bldP spid="164" grpId="1" animBg="1"/>
      <p:bldP spid="164" grpId="2" animBg="1"/>
      <p:bldP spid="164" grpId="3" animBg="1"/>
      <p:bldP spid="165" grpId="0" animBg="1"/>
      <p:bldP spid="165" grpId="1" animBg="1"/>
      <p:bldP spid="165" grpId="2" animBg="1"/>
      <p:bldP spid="165" grpId="3" animBg="1"/>
      <p:bldP spid="166" grpId="0" animBg="1"/>
      <p:bldP spid="166" grpId="1" animBg="1"/>
      <p:bldP spid="166" grpId="2" animBg="1"/>
      <p:bldP spid="166" grpId="3" animBg="1"/>
      <p:bldP spid="167" grpId="0" animBg="1"/>
      <p:bldP spid="167" grpId="1" animBg="1"/>
      <p:bldP spid="167" grpId="2" animBg="1"/>
      <p:bldP spid="167" grpId="3" animBg="1"/>
      <p:bldP spid="168" grpId="0" animBg="1"/>
      <p:bldP spid="168" grpId="1" animBg="1"/>
      <p:bldP spid="168" grpId="2" animBg="1"/>
      <p:bldP spid="168" grpId="3" animBg="1"/>
      <p:bldP spid="169" grpId="0" animBg="1"/>
      <p:bldP spid="169" grpId="1" animBg="1"/>
      <p:bldP spid="169" grpId="2" animBg="1"/>
      <p:bldP spid="169" grpId="3" animBg="1"/>
      <p:bldP spid="170" grpId="0" animBg="1"/>
      <p:bldP spid="170" grpId="1" animBg="1"/>
      <p:bldP spid="170" grpId="2" animBg="1"/>
      <p:bldP spid="170" grpId="3" animBg="1"/>
      <p:bldP spid="171" grpId="0" animBg="1"/>
      <p:bldP spid="171" grpId="1" animBg="1"/>
      <p:bldP spid="171" grpId="2" animBg="1"/>
      <p:bldP spid="171" grpId="3" animBg="1"/>
      <p:bldP spid="172" grpId="0" animBg="1"/>
      <p:bldP spid="172" grpId="1" animBg="1"/>
      <p:bldP spid="172" grpId="2" animBg="1"/>
      <p:bldP spid="172" grpId="3" animBg="1"/>
      <p:bldP spid="173" grpId="0" animBg="1"/>
      <p:bldP spid="173" grpId="1" animBg="1"/>
      <p:bldP spid="173" grpId="2" animBg="1"/>
      <p:bldP spid="173" grpId="3" animBg="1"/>
      <p:bldP spid="174" grpId="0" animBg="1"/>
      <p:bldP spid="174" grpId="1" animBg="1"/>
      <p:bldP spid="174" grpId="2" animBg="1"/>
      <p:bldP spid="174" grpId="3" animBg="1"/>
      <p:bldP spid="175" grpId="0" animBg="1"/>
      <p:bldP spid="175" grpId="1" animBg="1"/>
      <p:bldP spid="175" grpId="2" animBg="1"/>
      <p:bldP spid="175" grpId="3" animBg="1"/>
      <p:bldP spid="176" grpId="0" animBg="1"/>
      <p:bldP spid="176" grpId="1" animBg="1"/>
      <p:bldP spid="176" grpId="2" animBg="1"/>
      <p:bldP spid="176" grpId="3" animBg="1"/>
      <p:bldP spid="177" grpId="0" animBg="1"/>
      <p:bldP spid="177" grpId="1" animBg="1"/>
      <p:bldP spid="177" grpId="2" animBg="1"/>
      <p:bldP spid="177" grpId="3" animBg="1"/>
      <p:bldP spid="178" grpId="0" animBg="1"/>
      <p:bldP spid="178" grpId="1" animBg="1"/>
      <p:bldP spid="178" grpId="2" animBg="1"/>
      <p:bldP spid="178" grpId="3" animBg="1"/>
      <p:bldP spid="179" grpId="0" animBg="1"/>
      <p:bldP spid="179" grpId="1" animBg="1"/>
      <p:bldP spid="179" grpId="2" animBg="1"/>
      <p:bldP spid="179" grpId="3" animBg="1"/>
      <p:bldP spid="180" grpId="0" animBg="1"/>
      <p:bldP spid="180" grpId="1" animBg="1"/>
      <p:bldP spid="180" grpId="2" animBg="1"/>
      <p:bldP spid="180" grpId="3" animBg="1"/>
      <p:bldP spid="181" grpId="0" animBg="1"/>
      <p:bldP spid="181" grpId="1" animBg="1"/>
      <p:bldP spid="181" grpId="2" animBg="1"/>
      <p:bldP spid="181" grpId="3" animBg="1"/>
      <p:bldP spid="182" grpId="0" animBg="1"/>
      <p:bldP spid="182" grpId="1" animBg="1"/>
      <p:bldP spid="182" grpId="2" animBg="1"/>
      <p:bldP spid="182" grpId="3" animBg="1"/>
      <p:bldP spid="183" grpId="0" animBg="1"/>
      <p:bldP spid="183" grpId="1" animBg="1"/>
      <p:bldP spid="183" grpId="2" animBg="1"/>
      <p:bldP spid="183" grpId="3" animBg="1"/>
      <p:bldP spid="184" grpId="0" animBg="1"/>
      <p:bldP spid="184" grpId="1" animBg="1"/>
      <p:bldP spid="184" grpId="2" animBg="1"/>
      <p:bldP spid="184" grpId="3" animBg="1"/>
      <p:bldP spid="185" grpId="0" animBg="1"/>
      <p:bldP spid="185" grpId="1" animBg="1"/>
      <p:bldP spid="185" grpId="2" animBg="1"/>
      <p:bldP spid="185" grpId="3" animBg="1"/>
      <p:bldP spid="186" grpId="0" animBg="1"/>
      <p:bldP spid="186" grpId="1" animBg="1"/>
      <p:bldP spid="186" grpId="2" animBg="1"/>
      <p:bldP spid="186" grpId="3" animBg="1"/>
      <p:bldP spid="187" grpId="0" animBg="1"/>
      <p:bldP spid="187" grpId="1" animBg="1"/>
      <p:bldP spid="187" grpId="2" animBg="1"/>
      <p:bldP spid="187" grpId="3" animBg="1"/>
      <p:bldP spid="188" grpId="0" animBg="1"/>
      <p:bldP spid="188" grpId="1" animBg="1"/>
      <p:bldP spid="188" grpId="2" animBg="1"/>
      <p:bldP spid="188" grpId="3" animBg="1"/>
      <p:bldP spid="189" grpId="0" animBg="1"/>
      <p:bldP spid="189" grpId="1" animBg="1"/>
      <p:bldP spid="189" grpId="2" animBg="1"/>
      <p:bldP spid="189" grpId="3" animBg="1"/>
      <p:bldP spid="190" grpId="0" animBg="1"/>
      <p:bldP spid="190" grpId="1" animBg="1"/>
      <p:bldP spid="190" grpId="2" animBg="1"/>
      <p:bldP spid="190" grpId="3" animBg="1"/>
      <p:bldP spid="191" grpId="0" animBg="1"/>
      <p:bldP spid="191" grpId="1" animBg="1"/>
      <p:bldP spid="191" grpId="2" animBg="1"/>
      <p:bldP spid="191" grpId="3" animBg="1"/>
      <p:bldP spid="192" grpId="0" animBg="1"/>
      <p:bldP spid="192" grpId="1" animBg="1"/>
      <p:bldP spid="192" grpId="2" animBg="1"/>
      <p:bldP spid="192" grpId="3" animBg="1"/>
      <p:bldP spid="193" grpId="0" animBg="1"/>
      <p:bldP spid="193" grpId="1" animBg="1"/>
      <p:bldP spid="193" grpId="2" animBg="1"/>
      <p:bldP spid="193" grpId="3" animBg="1"/>
      <p:bldP spid="194" grpId="0" animBg="1"/>
      <p:bldP spid="194" grpId="1" animBg="1"/>
      <p:bldP spid="194" grpId="2" animBg="1"/>
      <p:bldP spid="194" grpId="3" animBg="1"/>
      <p:bldP spid="195" grpId="0" animBg="1"/>
      <p:bldP spid="195" grpId="1" animBg="1"/>
      <p:bldP spid="195" grpId="2" animBg="1"/>
      <p:bldP spid="195" grpId="3" animBg="1"/>
      <p:bldP spid="196" grpId="0" animBg="1"/>
      <p:bldP spid="196" grpId="1" animBg="1"/>
      <p:bldP spid="196" grpId="2" animBg="1"/>
      <p:bldP spid="196" grpId="3" animBg="1"/>
      <p:bldP spid="197" grpId="0" animBg="1"/>
      <p:bldP spid="197" grpId="1" animBg="1"/>
      <p:bldP spid="197" grpId="2" animBg="1"/>
      <p:bldP spid="197" grpId="3" animBg="1"/>
      <p:bldP spid="198" grpId="0" animBg="1"/>
      <p:bldP spid="198" grpId="1" animBg="1"/>
      <p:bldP spid="198" grpId="2" animBg="1"/>
      <p:bldP spid="198" grpId="3" animBg="1"/>
      <p:bldP spid="199" grpId="0" animBg="1"/>
      <p:bldP spid="199" grpId="1" animBg="1"/>
      <p:bldP spid="199" grpId="2" animBg="1"/>
      <p:bldP spid="199" grpId="3" animBg="1"/>
      <p:bldP spid="200" grpId="0" animBg="1"/>
      <p:bldP spid="200" grpId="1" animBg="1"/>
      <p:bldP spid="200" grpId="2" animBg="1"/>
      <p:bldP spid="200" grpId="3" animBg="1"/>
      <p:bldP spid="201" grpId="0" animBg="1"/>
      <p:bldP spid="201" grpId="1" animBg="1"/>
      <p:bldP spid="201" grpId="2" animBg="1"/>
      <p:bldP spid="201" grpId="3" animBg="1"/>
      <p:bldP spid="202" grpId="0" animBg="1"/>
      <p:bldP spid="202" grpId="1" animBg="1"/>
      <p:bldP spid="202" grpId="2" animBg="1"/>
      <p:bldP spid="202" grpId="3" animBg="1"/>
      <p:bldP spid="203" grpId="0" animBg="1"/>
      <p:bldP spid="203" grpId="1" animBg="1"/>
      <p:bldP spid="203" grpId="2" animBg="1"/>
      <p:bldP spid="203" grpId="3" animBg="1"/>
      <p:bldP spid="204" grpId="0" animBg="1"/>
      <p:bldP spid="204" grpId="1" animBg="1"/>
      <p:bldP spid="204" grpId="2" animBg="1"/>
      <p:bldP spid="204" grpId="3" animBg="1"/>
      <p:bldP spid="205" grpId="0" animBg="1"/>
      <p:bldP spid="205" grpId="1" animBg="1"/>
      <p:bldP spid="205" grpId="2" animBg="1"/>
      <p:bldP spid="205" grpId="3" animBg="1"/>
      <p:bldP spid="206" grpId="0" animBg="1"/>
      <p:bldP spid="206" grpId="1" animBg="1"/>
      <p:bldP spid="206" grpId="2" animBg="1"/>
      <p:bldP spid="206" grpId="3" animBg="1"/>
      <p:bldP spid="207" grpId="0" animBg="1"/>
      <p:bldP spid="207" grpId="1" animBg="1"/>
      <p:bldP spid="207" grpId="2" animBg="1"/>
      <p:bldP spid="207" grpId="3" animBg="1"/>
      <p:bldP spid="208" grpId="0" animBg="1"/>
      <p:bldP spid="208" grpId="1" animBg="1"/>
      <p:bldP spid="208" grpId="2" animBg="1"/>
      <p:bldP spid="208" grpId="3" animBg="1"/>
      <p:bldP spid="209" grpId="0" animBg="1"/>
      <p:bldP spid="209" grpId="1" animBg="1"/>
      <p:bldP spid="209" grpId="2" animBg="1"/>
      <p:bldP spid="209" grpId="3" animBg="1"/>
      <p:bldP spid="210" grpId="0" animBg="1"/>
      <p:bldP spid="210" grpId="1" animBg="1"/>
      <p:bldP spid="210" grpId="2" animBg="1"/>
      <p:bldP spid="210" grpId="3" animBg="1"/>
      <p:bldP spid="211" grpId="0" animBg="1"/>
      <p:bldP spid="211" grpId="1" animBg="1"/>
      <p:bldP spid="211" grpId="2" animBg="1"/>
      <p:bldP spid="211" grpId="3" animBg="1"/>
      <p:bldP spid="212" grpId="0" animBg="1"/>
      <p:bldP spid="212" grpId="1" animBg="1"/>
      <p:bldP spid="212" grpId="2" animBg="1"/>
      <p:bldP spid="212" grpId="3" animBg="1"/>
      <p:bldP spid="213" grpId="0" animBg="1"/>
      <p:bldP spid="213" grpId="1" animBg="1"/>
      <p:bldP spid="213" grpId="2" animBg="1"/>
      <p:bldP spid="213" grpId="3" animBg="1"/>
      <p:bldP spid="214" grpId="0" animBg="1"/>
      <p:bldP spid="214" grpId="1" animBg="1"/>
      <p:bldP spid="214" grpId="2" animBg="1"/>
      <p:bldP spid="214" grpId="3" animBg="1"/>
      <p:bldP spid="215" grpId="0" animBg="1"/>
      <p:bldP spid="215" grpId="1" animBg="1"/>
      <p:bldP spid="215" grpId="2" animBg="1"/>
      <p:bldP spid="215" grpId="3" animBg="1"/>
      <p:bldP spid="216" grpId="0" animBg="1"/>
      <p:bldP spid="216" grpId="1" animBg="1"/>
      <p:bldP spid="216" grpId="2" animBg="1"/>
      <p:bldP spid="216" grpId="3" animBg="1"/>
      <p:bldP spid="217" grpId="0" animBg="1"/>
      <p:bldP spid="217" grpId="1" animBg="1"/>
      <p:bldP spid="217" grpId="2" animBg="1"/>
      <p:bldP spid="217" grpId="3" animBg="1"/>
      <p:bldP spid="218" grpId="0" animBg="1"/>
      <p:bldP spid="218" grpId="1" animBg="1"/>
      <p:bldP spid="218" grpId="2" animBg="1"/>
      <p:bldP spid="218" grpId="3" animBg="1"/>
      <p:bldP spid="219" grpId="0" animBg="1"/>
      <p:bldP spid="219" grpId="1" animBg="1"/>
      <p:bldP spid="219" grpId="2" animBg="1"/>
      <p:bldP spid="219" grpId="3" animBg="1"/>
      <p:bldP spid="220" grpId="0" animBg="1"/>
      <p:bldP spid="220" grpId="1" animBg="1"/>
      <p:bldP spid="220" grpId="2" animBg="1"/>
      <p:bldP spid="220" grpId="3" animBg="1"/>
      <p:bldP spid="221" grpId="0" animBg="1"/>
      <p:bldP spid="221" grpId="1" animBg="1"/>
      <p:bldP spid="221" grpId="2" animBg="1"/>
      <p:bldP spid="221" grpId="3" animBg="1"/>
      <p:bldP spid="222" grpId="0" animBg="1"/>
      <p:bldP spid="222" grpId="1" animBg="1"/>
      <p:bldP spid="222" grpId="2" animBg="1"/>
      <p:bldP spid="222" grpId="3" animBg="1"/>
      <p:bldP spid="223" grpId="0" animBg="1"/>
      <p:bldP spid="223" grpId="1" animBg="1"/>
      <p:bldP spid="223" grpId="2" animBg="1"/>
      <p:bldP spid="223" grpId="3" animBg="1"/>
      <p:bldP spid="224" grpId="0" animBg="1"/>
      <p:bldP spid="224" grpId="1" animBg="1"/>
      <p:bldP spid="224" grpId="2" animBg="1"/>
      <p:bldP spid="224" grpId="3" animBg="1"/>
      <p:bldP spid="225" grpId="0" animBg="1"/>
      <p:bldP spid="225" grpId="1" animBg="1"/>
      <p:bldP spid="225" grpId="2" animBg="1"/>
      <p:bldP spid="225" grpId="3" animBg="1"/>
      <p:bldP spid="226" grpId="0" animBg="1"/>
      <p:bldP spid="226" grpId="1" animBg="1"/>
      <p:bldP spid="226" grpId="2" animBg="1"/>
      <p:bldP spid="226" grpId="3" animBg="1"/>
      <p:bldP spid="227" grpId="0" animBg="1"/>
      <p:bldP spid="227" grpId="1" animBg="1"/>
      <p:bldP spid="227" grpId="2" animBg="1"/>
      <p:bldP spid="227" grpId="3" animBg="1"/>
      <p:bldP spid="228" grpId="0" animBg="1"/>
      <p:bldP spid="228" grpId="1" animBg="1"/>
      <p:bldP spid="228" grpId="2" animBg="1"/>
      <p:bldP spid="228" grpId="3" animBg="1"/>
      <p:bldP spid="229" grpId="0" animBg="1"/>
      <p:bldP spid="229" grpId="1" animBg="1"/>
      <p:bldP spid="229" grpId="2" animBg="1"/>
      <p:bldP spid="229" grpId="3" animBg="1"/>
      <p:bldP spid="230" grpId="0" animBg="1"/>
      <p:bldP spid="230" grpId="1" animBg="1"/>
      <p:bldP spid="230" grpId="2" animBg="1"/>
      <p:bldP spid="230" grpId="3" animBg="1"/>
      <p:bldP spid="231" grpId="0" animBg="1"/>
      <p:bldP spid="231" grpId="1" animBg="1"/>
      <p:bldP spid="231" grpId="2" animBg="1"/>
      <p:bldP spid="231" grpId="3" animBg="1"/>
      <p:bldP spid="232" grpId="0" animBg="1"/>
      <p:bldP spid="232" grpId="1" animBg="1"/>
      <p:bldP spid="232" grpId="2" animBg="1"/>
      <p:bldP spid="232" grpId="3" animBg="1"/>
      <p:bldP spid="233" grpId="0" animBg="1"/>
      <p:bldP spid="233" grpId="1" animBg="1"/>
      <p:bldP spid="233" grpId="2" animBg="1"/>
      <p:bldP spid="233" grpId="3" animBg="1"/>
      <p:bldP spid="234" grpId="0" animBg="1"/>
      <p:bldP spid="234" grpId="1" animBg="1"/>
      <p:bldP spid="234" grpId="2" animBg="1"/>
      <p:bldP spid="234" grpId="3" animBg="1"/>
      <p:bldP spid="235" grpId="0" animBg="1"/>
      <p:bldP spid="235" grpId="1" animBg="1"/>
      <p:bldP spid="235" grpId="2" animBg="1"/>
      <p:bldP spid="235" grpId="3" animBg="1"/>
      <p:bldP spid="237" grpId="0" animBg="1"/>
      <p:bldP spid="237" grpId="1" animBg="1"/>
      <p:bldP spid="237" grpId="2" animBg="1"/>
      <p:bldP spid="237" grpId="3" animBg="1"/>
      <p:bldP spid="238" grpId="0" animBg="1"/>
      <p:bldP spid="238" grpId="1" animBg="1"/>
      <p:bldP spid="238" grpId="2" animBg="1"/>
      <p:bldP spid="238" grpId="3" animBg="1"/>
      <p:bldP spid="239" grpId="0" animBg="1"/>
      <p:bldP spid="239" grpId="1" animBg="1"/>
      <p:bldP spid="239" grpId="2" animBg="1"/>
      <p:bldP spid="239" grpId="3" animBg="1"/>
      <p:bldP spid="240" grpId="0" animBg="1"/>
      <p:bldP spid="240" grpId="1" animBg="1"/>
      <p:bldP spid="240" grpId="2" animBg="1"/>
      <p:bldP spid="240" grpId="3" animBg="1"/>
      <p:bldP spid="241" grpId="0" animBg="1"/>
      <p:bldP spid="241" grpId="1" animBg="1"/>
      <p:bldP spid="241" grpId="2" animBg="1"/>
      <p:bldP spid="241" grpId="3" animBg="1"/>
      <p:bldP spid="242" grpId="0" animBg="1"/>
      <p:bldP spid="242" grpId="1" animBg="1"/>
      <p:bldP spid="242" grpId="2" animBg="1"/>
      <p:bldP spid="242" grpId="3" animBg="1"/>
      <p:bldP spid="2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发光"/>
          <p:cNvSpPr>
            <a:spLocks noChangeArrowheads="1"/>
          </p:cNvSpPr>
          <p:nvPr/>
        </p:nvSpPr>
        <p:spPr bwMode="auto">
          <a:xfrm>
            <a:off x="1524000" y="764382"/>
            <a:ext cx="9144000" cy="53292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5pPr>
            <a:lvl6pPr marL="25146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6pPr>
            <a:lvl7pPr marL="29718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7pPr>
            <a:lvl8pPr marL="34290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8pPr>
            <a:lvl9pPr marL="3886200" indent="-228600" algn="ctr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34" charset="-127"/>
                <a:ea typeface="굴림" panose="020B0600000101010101" pitchFamily="34" charset="-127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" name="椭圆 51"/>
          <p:cNvSpPr>
            <a:spLocks noChangeAspect="1"/>
          </p:cNvSpPr>
          <p:nvPr/>
        </p:nvSpPr>
        <p:spPr>
          <a:xfrm>
            <a:off x="5988584" y="3321584"/>
            <a:ext cx="214832" cy="21483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58118" y="2887852"/>
            <a:ext cx="1075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</a:rPr>
              <a:t>即使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5486400" y="2819400"/>
            <a:ext cx="1219200" cy="1219200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00967" y="3223068"/>
            <a:ext cx="2545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我们一直在努力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015590" y="2819400"/>
            <a:ext cx="690010" cy="2439161"/>
            <a:chOff x="9609893" y="3756323"/>
            <a:chExt cx="690010" cy="2439161"/>
          </a:xfrm>
        </p:grpSpPr>
        <p:sp>
          <p:nvSpPr>
            <p:cNvPr id="28" name="任意多边形 27"/>
            <p:cNvSpPr/>
            <p:nvPr/>
          </p:nvSpPr>
          <p:spPr>
            <a:xfrm>
              <a:off x="9609893" y="3756323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609893" y="4978288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494217" y="2817396"/>
            <a:ext cx="735378" cy="2441165"/>
            <a:chOff x="9088520" y="3754319"/>
            <a:chExt cx="735378" cy="2441165"/>
          </a:xfrm>
        </p:grpSpPr>
        <p:sp>
          <p:nvSpPr>
            <p:cNvPr id="29" name="任意多边形 28"/>
            <p:cNvSpPr/>
            <p:nvPr/>
          </p:nvSpPr>
          <p:spPr>
            <a:xfrm>
              <a:off x="9088520" y="3754319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9088520" y="4976284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9" name="木先生"/>
          <p:cNvSpPr>
            <a:spLocks noChangeAspect="1"/>
          </p:cNvSpPr>
          <p:nvPr/>
        </p:nvSpPr>
        <p:spPr>
          <a:xfrm>
            <a:off x="5792313" y="-731426"/>
            <a:ext cx="576000" cy="576000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</a:rPr>
              <a:t>M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6044839" y="3020702"/>
            <a:ext cx="463886" cy="1639822"/>
            <a:chOff x="9609893" y="3756323"/>
            <a:chExt cx="690010" cy="2439161"/>
          </a:xfrm>
        </p:grpSpPr>
        <p:sp>
          <p:nvSpPr>
            <p:cNvPr id="41" name="任意多边形 40"/>
            <p:cNvSpPr/>
            <p:nvPr/>
          </p:nvSpPr>
          <p:spPr>
            <a:xfrm>
              <a:off x="9609893" y="3756323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9609893" y="4978288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93562" y="3019355"/>
            <a:ext cx="494387" cy="1641169"/>
            <a:chOff x="9088520" y="3754319"/>
            <a:chExt cx="735378" cy="2441165"/>
          </a:xfrm>
        </p:grpSpPr>
        <p:sp>
          <p:nvSpPr>
            <p:cNvPr id="44" name="任意多边形 43"/>
            <p:cNvSpPr/>
            <p:nvPr/>
          </p:nvSpPr>
          <p:spPr>
            <a:xfrm>
              <a:off x="9088520" y="3754319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9088520" y="4976284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43692" y="3292017"/>
            <a:ext cx="210632" cy="744579"/>
            <a:chOff x="9609893" y="3756323"/>
            <a:chExt cx="690010" cy="2439161"/>
          </a:xfrm>
        </p:grpSpPr>
        <p:sp>
          <p:nvSpPr>
            <p:cNvPr id="47" name="任意多边形 46"/>
            <p:cNvSpPr/>
            <p:nvPr/>
          </p:nvSpPr>
          <p:spPr>
            <a:xfrm>
              <a:off x="9609893" y="3756323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9609893" y="4978288"/>
              <a:ext cx="690010" cy="1217196"/>
            </a:xfrm>
            <a:custGeom>
              <a:avLst/>
              <a:gdLst>
                <a:gd name="connsiteX0" fmla="*/ 80410 w 690010"/>
                <a:gd name="connsiteY0" fmla="*/ 0 h 1215193"/>
                <a:gd name="connsiteX1" fmla="*/ 690010 w 690010"/>
                <a:gd name="connsiteY1" fmla="*/ 609600 h 1215193"/>
                <a:gd name="connsiteX2" fmla="*/ 203266 w 690010"/>
                <a:gd name="connsiteY2" fmla="*/ 1206815 h 1215193"/>
                <a:gd name="connsiteX3" fmla="*/ 120155 w 690010"/>
                <a:gd name="connsiteY3" fmla="*/ 1215193 h 1215193"/>
                <a:gd name="connsiteX4" fmla="*/ 188258 w 690010"/>
                <a:gd name="connsiteY4" fmla="*/ 986117 h 1215193"/>
                <a:gd name="connsiteX5" fmla="*/ 17929 w 690010"/>
                <a:gd name="connsiteY5" fmla="*/ 735105 h 1215193"/>
                <a:gd name="connsiteX6" fmla="*/ 206188 w 690010"/>
                <a:gd name="connsiteY6" fmla="*/ 412376 h 1215193"/>
                <a:gd name="connsiteX7" fmla="*/ 0 w 690010"/>
                <a:gd name="connsiteY7" fmla="*/ 242047 h 1215193"/>
                <a:gd name="connsiteX8" fmla="*/ 35858 w 690010"/>
                <a:gd name="connsiteY8" fmla="*/ 197223 h 1215193"/>
                <a:gd name="connsiteX9" fmla="*/ 44823 w 690010"/>
                <a:gd name="connsiteY9" fmla="*/ 170329 h 1215193"/>
                <a:gd name="connsiteX10" fmla="*/ 143916 w 690010"/>
                <a:gd name="connsiteY10" fmla="*/ 57459 h 1215193"/>
                <a:gd name="connsiteX11" fmla="*/ 178612 w 690010"/>
                <a:gd name="connsiteY11" fmla="*/ 9900 h 121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010" h="1215193">
                  <a:moveTo>
                    <a:pt x="80410" y="0"/>
                  </a:moveTo>
                  <a:cubicBezTo>
                    <a:pt x="417083" y="0"/>
                    <a:pt x="690010" y="272927"/>
                    <a:pt x="690010" y="609600"/>
                  </a:cubicBezTo>
                  <a:cubicBezTo>
                    <a:pt x="690010" y="904189"/>
                    <a:pt x="481050" y="1149972"/>
                    <a:pt x="203266" y="1206815"/>
                  </a:cubicBezTo>
                  <a:lnTo>
                    <a:pt x="120155" y="1215193"/>
                  </a:lnTo>
                  <a:lnTo>
                    <a:pt x="188258" y="986117"/>
                  </a:lnTo>
                  <a:lnTo>
                    <a:pt x="17929" y="735105"/>
                  </a:lnTo>
                  <a:lnTo>
                    <a:pt x="206188" y="412376"/>
                  </a:lnTo>
                  <a:lnTo>
                    <a:pt x="0" y="242047"/>
                  </a:lnTo>
                  <a:cubicBezTo>
                    <a:pt x="14904" y="227142"/>
                    <a:pt x="22780" y="220109"/>
                    <a:pt x="35858" y="197223"/>
                  </a:cubicBezTo>
                  <a:cubicBezTo>
                    <a:pt x="40546" y="189018"/>
                    <a:pt x="41835" y="179294"/>
                    <a:pt x="44823" y="170329"/>
                  </a:cubicBezTo>
                  <a:cubicBezTo>
                    <a:pt x="111866" y="125632"/>
                    <a:pt x="77225" y="152026"/>
                    <a:pt x="143916" y="57459"/>
                  </a:cubicBezTo>
                  <a:lnTo>
                    <a:pt x="178612" y="9900"/>
                  </a:ln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89607" y="3291405"/>
            <a:ext cx="224482" cy="745191"/>
            <a:chOff x="9088520" y="3754319"/>
            <a:chExt cx="735378" cy="2441165"/>
          </a:xfrm>
        </p:grpSpPr>
        <p:sp>
          <p:nvSpPr>
            <p:cNvPr id="50" name="任意多边形 49"/>
            <p:cNvSpPr/>
            <p:nvPr/>
          </p:nvSpPr>
          <p:spPr>
            <a:xfrm>
              <a:off x="9088520" y="3754319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9088520" y="4976284"/>
              <a:ext cx="735378" cy="1219200"/>
            </a:xfrm>
            <a:custGeom>
              <a:avLst/>
              <a:gdLst>
                <a:gd name="connsiteX0" fmla="*/ 609600 w 735378"/>
                <a:gd name="connsiteY0" fmla="*/ 0 h 1219200"/>
                <a:gd name="connsiteX1" fmla="*/ 707802 w 735378"/>
                <a:gd name="connsiteY1" fmla="*/ 9900 h 1219200"/>
                <a:gd name="connsiteX2" fmla="*/ 673106 w 735378"/>
                <a:gd name="connsiteY2" fmla="*/ 57459 h 1219200"/>
                <a:gd name="connsiteX3" fmla="*/ 574013 w 735378"/>
                <a:gd name="connsiteY3" fmla="*/ 170329 h 1219200"/>
                <a:gd name="connsiteX4" fmla="*/ 565048 w 735378"/>
                <a:gd name="connsiteY4" fmla="*/ 197223 h 1219200"/>
                <a:gd name="connsiteX5" fmla="*/ 529190 w 735378"/>
                <a:gd name="connsiteY5" fmla="*/ 242047 h 1219200"/>
                <a:gd name="connsiteX6" fmla="*/ 735378 w 735378"/>
                <a:gd name="connsiteY6" fmla="*/ 412376 h 1219200"/>
                <a:gd name="connsiteX7" fmla="*/ 547119 w 735378"/>
                <a:gd name="connsiteY7" fmla="*/ 735105 h 1219200"/>
                <a:gd name="connsiteX8" fmla="*/ 717448 w 735378"/>
                <a:gd name="connsiteY8" fmla="*/ 986117 h 1219200"/>
                <a:gd name="connsiteX9" fmla="*/ 649345 w 735378"/>
                <a:gd name="connsiteY9" fmla="*/ 1215194 h 1219200"/>
                <a:gd name="connsiteX10" fmla="*/ 609600 w 735378"/>
                <a:gd name="connsiteY10" fmla="*/ 1219200 h 1219200"/>
                <a:gd name="connsiteX11" fmla="*/ 0 w 735378"/>
                <a:gd name="connsiteY11" fmla="*/ 609600 h 1219200"/>
                <a:gd name="connsiteX12" fmla="*/ 609600 w 735378"/>
                <a:gd name="connsiteY12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35378" h="1219200">
                  <a:moveTo>
                    <a:pt x="609600" y="0"/>
                  </a:moveTo>
                  <a:lnTo>
                    <a:pt x="707802" y="9900"/>
                  </a:lnTo>
                  <a:lnTo>
                    <a:pt x="673106" y="57459"/>
                  </a:lnTo>
                  <a:cubicBezTo>
                    <a:pt x="606415" y="152026"/>
                    <a:pt x="641056" y="125632"/>
                    <a:pt x="574013" y="170329"/>
                  </a:cubicBezTo>
                  <a:cubicBezTo>
                    <a:pt x="571025" y="179294"/>
                    <a:pt x="569736" y="189018"/>
                    <a:pt x="565048" y="197223"/>
                  </a:cubicBezTo>
                  <a:cubicBezTo>
                    <a:pt x="551970" y="220109"/>
                    <a:pt x="544094" y="227142"/>
                    <a:pt x="529190" y="242047"/>
                  </a:cubicBezTo>
                  <a:lnTo>
                    <a:pt x="735378" y="412376"/>
                  </a:lnTo>
                  <a:lnTo>
                    <a:pt x="547119" y="735105"/>
                  </a:lnTo>
                  <a:lnTo>
                    <a:pt x="717448" y="986117"/>
                  </a:lnTo>
                  <a:lnTo>
                    <a:pt x="649345" y="1215194"/>
                  </a:lnTo>
                  <a:lnTo>
                    <a:pt x="609600" y="1219200"/>
                  </a:lnTo>
                  <a:cubicBezTo>
                    <a:pt x="272927" y="1219200"/>
                    <a:pt x="0" y="946273"/>
                    <a:pt x="0" y="609600"/>
                  </a:cubicBezTo>
                  <a:cubicBezTo>
                    <a:pt x="0" y="272927"/>
                    <a:pt x="272927" y="0"/>
                    <a:pt x="609600" y="0"/>
                  </a:cubicBezTo>
                  <a:close/>
                </a:path>
              </a:pathLst>
            </a:cu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3" name="任意多边形 22"/>
          <p:cNvSpPr/>
          <p:nvPr/>
        </p:nvSpPr>
        <p:spPr>
          <a:xfrm>
            <a:off x="6006354" y="2308413"/>
            <a:ext cx="1111623" cy="2205318"/>
          </a:xfrm>
          <a:custGeom>
            <a:avLst/>
            <a:gdLst>
              <a:gd name="connsiteX0" fmla="*/ 179294 w 1111623"/>
              <a:gd name="connsiteY0" fmla="*/ 510988 h 2205318"/>
              <a:gd name="connsiteX1" fmla="*/ 179294 w 1111623"/>
              <a:gd name="connsiteY1" fmla="*/ 510988 h 2205318"/>
              <a:gd name="connsiteX2" fmla="*/ 44823 w 1111623"/>
              <a:gd name="connsiteY2" fmla="*/ 672353 h 2205318"/>
              <a:gd name="connsiteX3" fmla="*/ 35858 w 1111623"/>
              <a:gd name="connsiteY3" fmla="*/ 699247 h 2205318"/>
              <a:gd name="connsiteX4" fmla="*/ 0 w 1111623"/>
              <a:gd name="connsiteY4" fmla="*/ 744071 h 2205318"/>
              <a:gd name="connsiteX5" fmla="*/ 206188 w 1111623"/>
              <a:gd name="connsiteY5" fmla="*/ 914400 h 2205318"/>
              <a:gd name="connsiteX6" fmla="*/ 17929 w 1111623"/>
              <a:gd name="connsiteY6" fmla="*/ 1237129 h 2205318"/>
              <a:gd name="connsiteX7" fmla="*/ 188258 w 1111623"/>
              <a:gd name="connsiteY7" fmla="*/ 1488141 h 2205318"/>
              <a:gd name="connsiteX8" fmla="*/ 89647 w 1111623"/>
              <a:gd name="connsiteY8" fmla="*/ 1819835 h 2205318"/>
              <a:gd name="connsiteX9" fmla="*/ 564776 w 1111623"/>
              <a:gd name="connsiteY9" fmla="*/ 2205318 h 2205318"/>
              <a:gd name="connsiteX10" fmla="*/ 1111623 w 1111623"/>
              <a:gd name="connsiteY10" fmla="*/ 609600 h 2205318"/>
              <a:gd name="connsiteX11" fmla="*/ 484094 w 1111623"/>
              <a:gd name="connsiteY11" fmla="*/ 0 h 2205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11623" h="2205318">
                <a:moveTo>
                  <a:pt x="179294" y="510988"/>
                </a:moveTo>
                <a:lnTo>
                  <a:pt x="179294" y="510988"/>
                </a:lnTo>
                <a:cubicBezTo>
                  <a:pt x="65252" y="663042"/>
                  <a:pt x="121444" y="621271"/>
                  <a:pt x="44823" y="672353"/>
                </a:cubicBezTo>
                <a:cubicBezTo>
                  <a:pt x="41835" y="681318"/>
                  <a:pt x="40546" y="691042"/>
                  <a:pt x="35858" y="699247"/>
                </a:cubicBezTo>
                <a:cubicBezTo>
                  <a:pt x="22780" y="722133"/>
                  <a:pt x="14904" y="729166"/>
                  <a:pt x="0" y="744071"/>
                </a:cubicBezTo>
                <a:lnTo>
                  <a:pt x="206188" y="914400"/>
                </a:lnTo>
                <a:lnTo>
                  <a:pt x="17929" y="1237129"/>
                </a:lnTo>
                <a:lnTo>
                  <a:pt x="188258" y="1488141"/>
                </a:lnTo>
                <a:lnTo>
                  <a:pt x="89647" y="1819835"/>
                </a:lnTo>
                <a:lnTo>
                  <a:pt x="564776" y="2205318"/>
                </a:lnTo>
                <a:lnTo>
                  <a:pt x="1111623" y="609600"/>
                </a:lnTo>
                <a:lnTo>
                  <a:pt x="484094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724245" y="2491080"/>
            <a:ext cx="284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经历了无数次的否定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671237" y="3826207"/>
            <a:ext cx="284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</a:rPr>
              <a:t>我们依旧坚持缔造卓越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108660" y="2967517"/>
            <a:ext cx="1890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</a:rPr>
              <a:t>只为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208390" y="2961116"/>
            <a:ext cx="1890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</a:rPr>
              <a:t>可以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38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-5400000">
                                      <p:cBhvr>
                                        <p:cTn id="3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5400000">
                                      <p:cBhvr>
                                        <p:cTn id="3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animRot by="-5400000">
                                      <p:cBhvr>
                                        <p:cTn id="52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animRot by="5400000">
                                      <p:cBhvr>
                                        <p:cTn id="5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4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-5400000">
                                      <p:cBhvr>
                                        <p:cTn id="6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5400000">
                                      <p:cBhvr>
                                        <p:cTn id="70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6" presetClass="emph" presetSubtype="0" repeatCount="3000" autoRev="1" fill="hold" grpId="1" nodeType="withEffect">
                                  <p:stCondLst>
                                    <p:cond delay="10250"/>
                                  </p:stCondLst>
                                  <p:childTnLst>
                                    <p:animScale>
                                      <p:cBhvr>
                                        <p:cTn id="103" dur="10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6" presetClass="emph" presetSubtype="0" fill="hold" grpId="1" nodeType="withEffect">
                                  <p:stCondLst>
                                    <p:cond delay="10500"/>
                                  </p:stCondLst>
                                  <p:childTnLst>
                                    <p:animScale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2000000" y="2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2" grpId="0" animBg="1"/>
      <p:bldP spid="52" grpId="1" animBg="1"/>
      <p:bldP spid="6" grpId="0"/>
      <p:bldP spid="6" grpId="1"/>
      <p:bldP spid="2" grpId="0" animBg="1"/>
      <p:bldP spid="2" grpId="1" animBg="1"/>
      <p:bldP spid="4" grpId="0"/>
      <p:bldP spid="4" grpId="1"/>
      <p:bldP spid="39" grpId="0" animBg="1"/>
      <p:bldP spid="23" grpId="0" animBg="1"/>
      <p:bldP spid="23" grpId="1" animBg="1"/>
      <p:bldP spid="24" grpId="0"/>
      <p:bldP spid="24" grpId="1"/>
      <p:bldP spid="55" grpId="0"/>
      <p:bldP spid="55" grpId="1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587"/>
            <a:ext cx="12192006" cy="686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" name="Freeform 6"/>
          <p:cNvSpPr>
            <a:spLocks/>
          </p:cNvSpPr>
          <p:nvPr/>
        </p:nvSpPr>
        <p:spPr bwMode="auto">
          <a:xfrm>
            <a:off x="1" y="-1587"/>
            <a:ext cx="268288" cy="1854202"/>
          </a:xfrm>
          <a:custGeom>
            <a:avLst/>
            <a:gdLst>
              <a:gd name="T0" fmla="*/ 0 w 169"/>
              <a:gd name="T1" fmla="*/ 0 h 1168"/>
              <a:gd name="T2" fmla="*/ 0 w 169"/>
              <a:gd name="T3" fmla="*/ 1168 h 1168"/>
              <a:gd name="T4" fmla="*/ 169 w 169"/>
              <a:gd name="T5" fmla="*/ 881 h 1168"/>
              <a:gd name="T6" fmla="*/ 0 w 169"/>
              <a:gd name="T7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" h="1168">
                <a:moveTo>
                  <a:pt x="0" y="0"/>
                </a:moveTo>
                <a:lnTo>
                  <a:pt x="0" y="1168"/>
                </a:lnTo>
                <a:lnTo>
                  <a:pt x="169" y="881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Freeform 7"/>
          <p:cNvSpPr>
            <a:spLocks/>
          </p:cNvSpPr>
          <p:nvPr/>
        </p:nvSpPr>
        <p:spPr bwMode="auto">
          <a:xfrm>
            <a:off x="1" y="6373819"/>
            <a:ext cx="495300" cy="487363"/>
          </a:xfrm>
          <a:custGeom>
            <a:avLst/>
            <a:gdLst>
              <a:gd name="T0" fmla="*/ 0 w 312"/>
              <a:gd name="T1" fmla="*/ 307 h 307"/>
              <a:gd name="T2" fmla="*/ 15 w 312"/>
              <a:gd name="T3" fmla="*/ 302 h 307"/>
              <a:gd name="T4" fmla="*/ 312 w 312"/>
              <a:gd name="T5" fmla="*/ 0 h 307"/>
              <a:gd name="T6" fmla="*/ 0 w 312"/>
              <a:gd name="T7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" h="307">
                <a:moveTo>
                  <a:pt x="0" y="307"/>
                </a:moveTo>
                <a:lnTo>
                  <a:pt x="15" y="302"/>
                </a:lnTo>
                <a:lnTo>
                  <a:pt x="312" y="0"/>
                </a:lnTo>
                <a:lnTo>
                  <a:pt x="0" y="307"/>
                </a:lnTo>
                <a:close/>
              </a:path>
            </a:pathLst>
          </a:custGeom>
          <a:solidFill>
            <a:srgbClr val="E8E8E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Freeform 8"/>
          <p:cNvSpPr>
            <a:spLocks/>
          </p:cNvSpPr>
          <p:nvPr/>
        </p:nvSpPr>
        <p:spPr bwMode="auto">
          <a:xfrm>
            <a:off x="1" y="4429130"/>
            <a:ext cx="495300" cy="2432052"/>
          </a:xfrm>
          <a:custGeom>
            <a:avLst/>
            <a:gdLst>
              <a:gd name="T0" fmla="*/ 31 w 312"/>
              <a:gd name="T1" fmla="*/ 0 h 1532"/>
              <a:gd name="T2" fmla="*/ 0 w 312"/>
              <a:gd name="T3" fmla="*/ 1532 h 1532"/>
              <a:gd name="T4" fmla="*/ 312 w 312"/>
              <a:gd name="T5" fmla="*/ 1225 h 1532"/>
              <a:gd name="T6" fmla="*/ 31 w 312"/>
              <a:gd name="T7" fmla="*/ 0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" h="1532">
                <a:moveTo>
                  <a:pt x="31" y="0"/>
                </a:moveTo>
                <a:lnTo>
                  <a:pt x="0" y="1532"/>
                </a:lnTo>
                <a:lnTo>
                  <a:pt x="312" y="1225"/>
                </a:lnTo>
                <a:lnTo>
                  <a:pt x="31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Freeform 9"/>
          <p:cNvSpPr>
            <a:spLocks/>
          </p:cNvSpPr>
          <p:nvPr/>
        </p:nvSpPr>
        <p:spPr bwMode="auto">
          <a:xfrm>
            <a:off x="1" y="1852615"/>
            <a:ext cx="723900" cy="1065214"/>
          </a:xfrm>
          <a:custGeom>
            <a:avLst/>
            <a:gdLst>
              <a:gd name="T0" fmla="*/ 0 w 456"/>
              <a:gd name="T1" fmla="*/ 0 h 671"/>
              <a:gd name="T2" fmla="*/ 36 w 456"/>
              <a:gd name="T3" fmla="*/ 671 h 671"/>
              <a:gd name="T4" fmla="*/ 456 w 456"/>
              <a:gd name="T5" fmla="*/ 261 h 671"/>
              <a:gd name="T6" fmla="*/ 0 w 456"/>
              <a:gd name="T7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671">
                <a:moveTo>
                  <a:pt x="0" y="0"/>
                </a:moveTo>
                <a:lnTo>
                  <a:pt x="36" y="671"/>
                </a:lnTo>
                <a:lnTo>
                  <a:pt x="456" y="261"/>
                </a:lnTo>
                <a:lnTo>
                  <a:pt x="0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Freeform 10"/>
          <p:cNvSpPr>
            <a:spLocks/>
          </p:cNvSpPr>
          <p:nvPr/>
        </p:nvSpPr>
        <p:spPr bwMode="auto">
          <a:xfrm>
            <a:off x="1" y="1397002"/>
            <a:ext cx="723900" cy="869951"/>
          </a:xfrm>
          <a:custGeom>
            <a:avLst/>
            <a:gdLst>
              <a:gd name="T0" fmla="*/ 169 w 456"/>
              <a:gd name="T1" fmla="*/ 0 h 548"/>
              <a:gd name="T2" fmla="*/ 0 w 456"/>
              <a:gd name="T3" fmla="*/ 287 h 548"/>
              <a:gd name="T4" fmla="*/ 456 w 456"/>
              <a:gd name="T5" fmla="*/ 548 h 548"/>
              <a:gd name="T6" fmla="*/ 169 w 456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548">
                <a:moveTo>
                  <a:pt x="169" y="0"/>
                </a:moveTo>
                <a:lnTo>
                  <a:pt x="0" y="287"/>
                </a:lnTo>
                <a:lnTo>
                  <a:pt x="456" y="548"/>
                </a:lnTo>
                <a:lnTo>
                  <a:pt x="169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Freeform 11"/>
          <p:cNvSpPr>
            <a:spLocks/>
          </p:cNvSpPr>
          <p:nvPr/>
        </p:nvSpPr>
        <p:spPr bwMode="auto">
          <a:xfrm>
            <a:off x="49214" y="4429130"/>
            <a:ext cx="763588" cy="1944689"/>
          </a:xfrm>
          <a:custGeom>
            <a:avLst/>
            <a:gdLst>
              <a:gd name="T0" fmla="*/ 0 w 481"/>
              <a:gd name="T1" fmla="*/ 0 h 1225"/>
              <a:gd name="T2" fmla="*/ 281 w 481"/>
              <a:gd name="T3" fmla="*/ 1225 h 1225"/>
              <a:gd name="T4" fmla="*/ 481 w 481"/>
              <a:gd name="T5" fmla="*/ 262 h 1225"/>
              <a:gd name="T6" fmla="*/ 0 w 481"/>
              <a:gd name="T7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1" h="1225">
                <a:moveTo>
                  <a:pt x="0" y="0"/>
                </a:moveTo>
                <a:lnTo>
                  <a:pt x="281" y="1225"/>
                </a:lnTo>
                <a:lnTo>
                  <a:pt x="481" y="262"/>
                </a:lnTo>
                <a:lnTo>
                  <a:pt x="0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Freeform 12"/>
          <p:cNvSpPr>
            <a:spLocks/>
          </p:cNvSpPr>
          <p:nvPr/>
        </p:nvSpPr>
        <p:spPr bwMode="auto">
          <a:xfrm>
            <a:off x="57151" y="2266953"/>
            <a:ext cx="942975" cy="958851"/>
          </a:xfrm>
          <a:custGeom>
            <a:avLst/>
            <a:gdLst>
              <a:gd name="T0" fmla="*/ 420 w 594"/>
              <a:gd name="T1" fmla="*/ 0 h 604"/>
              <a:gd name="T2" fmla="*/ 0 w 594"/>
              <a:gd name="T3" fmla="*/ 410 h 604"/>
              <a:gd name="T4" fmla="*/ 594 w 594"/>
              <a:gd name="T5" fmla="*/ 604 h 604"/>
              <a:gd name="T6" fmla="*/ 420 w 594"/>
              <a:gd name="T7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4" h="604">
                <a:moveTo>
                  <a:pt x="420" y="0"/>
                </a:moveTo>
                <a:lnTo>
                  <a:pt x="0" y="410"/>
                </a:lnTo>
                <a:lnTo>
                  <a:pt x="594" y="604"/>
                </a:lnTo>
                <a:lnTo>
                  <a:pt x="420" y="0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Freeform 13"/>
          <p:cNvSpPr>
            <a:spLocks/>
          </p:cNvSpPr>
          <p:nvPr/>
        </p:nvSpPr>
        <p:spPr bwMode="auto">
          <a:xfrm>
            <a:off x="49214" y="2917828"/>
            <a:ext cx="950913" cy="1511301"/>
          </a:xfrm>
          <a:custGeom>
            <a:avLst/>
            <a:gdLst>
              <a:gd name="T0" fmla="*/ 5 w 599"/>
              <a:gd name="T1" fmla="*/ 0 h 952"/>
              <a:gd name="T2" fmla="*/ 0 w 599"/>
              <a:gd name="T3" fmla="*/ 952 h 952"/>
              <a:gd name="T4" fmla="*/ 599 w 599"/>
              <a:gd name="T5" fmla="*/ 194 h 952"/>
              <a:gd name="T6" fmla="*/ 5 w 599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952">
                <a:moveTo>
                  <a:pt x="5" y="0"/>
                </a:moveTo>
                <a:lnTo>
                  <a:pt x="0" y="952"/>
                </a:lnTo>
                <a:lnTo>
                  <a:pt x="599" y="194"/>
                </a:lnTo>
                <a:lnTo>
                  <a:pt x="5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Freeform 14"/>
          <p:cNvSpPr>
            <a:spLocks/>
          </p:cNvSpPr>
          <p:nvPr/>
        </p:nvSpPr>
        <p:spPr bwMode="auto">
          <a:xfrm>
            <a:off x="49214" y="3225804"/>
            <a:ext cx="950913" cy="1619252"/>
          </a:xfrm>
          <a:custGeom>
            <a:avLst/>
            <a:gdLst>
              <a:gd name="T0" fmla="*/ 0 w 599"/>
              <a:gd name="T1" fmla="*/ 758 h 1020"/>
              <a:gd name="T2" fmla="*/ 481 w 599"/>
              <a:gd name="T3" fmla="*/ 1020 h 1020"/>
              <a:gd name="T4" fmla="*/ 599 w 599"/>
              <a:gd name="T5" fmla="*/ 0 h 1020"/>
              <a:gd name="T6" fmla="*/ 0 w 599"/>
              <a:gd name="T7" fmla="*/ 758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1020">
                <a:moveTo>
                  <a:pt x="0" y="758"/>
                </a:moveTo>
                <a:lnTo>
                  <a:pt x="481" y="1020"/>
                </a:lnTo>
                <a:lnTo>
                  <a:pt x="599" y="0"/>
                </a:lnTo>
                <a:lnTo>
                  <a:pt x="0" y="75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Freeform 15"/>
          <p:cNvSpPr>
            <a:spLocks/>
          </p:cNvSpPr>
          <p:nvPr/>
        </p:nvSpPr>
        <p:spPr bwMode="auto">
          <a:xfrm>
            <a:off x="1" y="-1587"/>
            <a:ext cx="1023938" cy="1398589"/>
          </a:xfrm>
          <a:custGeom>
            <a:avLst/>
            <a:gdLst>
              <a:gd name="T0" fmla="*/ 0 w 645"/>
              <a:gd name="T1" fmla="*/ 0 h 881"/>
              <a:gd name="T2" fmla="*/ 169 w 645"/>
              <a:gd name="T3" fmla="*/ 881 h 881"/>
              <a:gd name="T4" fmla="*/ 645 w 645"/>
              <a:gd name="T5" fmla="*/ 599 h 881"/>
              <a:gd name="T6" fmla="*/ 0 w 645"/>
              <a:gd name="T7" fmla="*/ 0 h 8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881">
                <a:moveTo>
                  <a:pt x="0" y="0"/>
                </a:moveTo>
                <a:lnTo>
                  <a:pt x="169" y="881"/>
                </a:lnTo>
                <a:lnTo>
                  <a:pt x="645" y="599"/>
                </a:lnTo>
                <a:lnTo>
                  <a:pt x="0" y="0"/>
                </a:lnTo>
                <a:close/>
              </a:path>
            </a:pathLst>
          </a:custGeom>
          <a:solidFill>
            <a:srgbClr val="E4E4E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Freeform 16"/>
          <p:cNvSpPr>
            <a:spLocks/>
          </p:cNvSpPr>
          <p:nvPr/>
        </p:nvSpPr>
        <p:spPr bwMode="auto">
          <a:xfrm>
            <a:off x="268289" y="949326"/>
            <a:ext cx="755650" cy="1317626"/>
          </a:xfrm>
          <a:custGeom>
            <a:avLst/>
            <a:gdLst>
              <a:gd name="T0" fmla="*/ 0 w 476"/>
              <a:gd name="T1" fmla="*/ 282 h 830"/>
              <a:gd name="T2" fmla="*/ 287 w 476"/>
              <a:gd name="T3" fmla="*/ 830 h 830"/>
              <a:gd name="T4" fmla="*/ 476 w 476"/>
              <a:gd name="T5" fmla="*/ 0 h 830"/>
              <a:gd name="T6" fmla="*/ 0 w 476"/>
              <a:gd name="T7" fmla="*/ 282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830">
                <a:moveTo>
                  <a:pt x="0" y="282"/>
                </a:moveTo>
                <a:lnTo>
                  <a:pt x="287" y="830"/>
                </a:lnTo>
                <a:lnTo>
                  <a:pt x="476" y="0"/>
                </a:lnTo>
                <a:lnTo>
                  <a:pt x="0" y="282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Freeform 17"/>
          <p:cNvSpPr>
            <a:spLocks/>
          </p:cNvSpPr>
          <p:nvPr/>
        </p:nvSpPr>
        <p:spPr bwMode="auto">
          <a:xfrm>
            <a:off x="1" y="-1587"/>
            <a:ext cx="1463676" cy="950913"/>
          </a:xfrm>
          <a:custGeom>
            <a:avLst/>
            <a:gdLst>
              <a:gd name="T0" fmla="*/ 0 w 922"/>
              <a:gd name="T1" fmla="*/ 0 h 599"/>
              <a:gd name="T2" fmla="*/ 645 w 922"/>
              <a:gd name="T3" fmla="*/ 599 h 599"/>
              <a:gd name="T4" fmla="*/ 922 w 922"/>
              <a:gd name="T5" fmla="*/ 230 h 599"/>
              <a:gd name="T6" fmla="*/ 0 w 922"/>
              <a:gd name="T7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2" h="599">
                <a:moveTo>
                  <a:pt x="0" y="0"/>
                </a:moveTo>
                <a:lnTo>
                  <a:pt x="645" y="599"/>
                </a:lnTo>
                <a:lnTo>
                  <a:pt x="922" y="230"/>
                </a:lnTo>
                <a:lnTo>
                  <a:pt x="0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18"/>
          <p:cNvSpPr>
            <a:spLocks/>
          </p:cNvSpPr>
          <p:nvPr/>
        </p:nvSpPr>
        <p:spPr bwMode="auto">
          <a:xfrm>
            <a:off x="495301" y="4845055"/>
            <a:ext cx="1023938" cy="1528764"/>
          </a:xfrm>
          <a:custGeom>
            <a:avLst/>
            <a:gdLst>
              <a:gd name="T0" fmla="*/ 200 w 645"/>
              <a:gd name="T1" fmla="*/ 0 h 963"/>
              <a:gd name="T2" fmla="*/ 0 w 645"/>
              <a:gd name="T3" fmla="*/ 963 h 963"/>
              <a:gd name="T4" fmla="*/ 645 w 645"/>
              <a:gd name="T5" fmla="*/ 671 h 963"/>
              <a:gd name="T6" fmla="*/ 200 w 645"/>
              <a:gd name="T7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5" h="963">
                <a:moveTo>
                  <a:pt x="200" y="0"/>
                </a:moveTo>
                <a:lnTo>
                  <a:pt x="0" y="963"/>
                </a:lnTo>
                <a:lnTo>
                  <a:pt x="645" y="671"/>
                </a:lnTo>
                <a:lnTo>
                  <a:pt x="200" y="0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Freeform 19"/>
          <p:cNvSpPr>
            <a:spLocks/>
          </p:cNvSpPr>
          <p:nvPr/>
        </p:nvSpPr>
        <p:spPr bwMode="auto">
          <a:xfrm>
            <a:off x="1023939" y="363538"/>
            <a:ext cx="828675" cy="1358901"/>
          </a:xfrm>
          <a:custGeom>
            <a:avLst/>
            <a:gdLst>
              <a:gd name="T0" fmla="*/ 277 w 522"/>
              <a:gd name="T1" fmla="*/ 0 h 856"/>
              <a:gd name="T2" fmla="*/ 0 w 522"/>
              <a:gd name="T3" fmla="*/ 369 h 856"/>
              <a:gd name="T4" fmla="*/ 522 w 522"/>
              <a:gd name="T5" fmla="*/ 856 h 856"/>
              <a:gd name="T6" fmla="*/ 277 w 522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856">
                <a:moveTo>
                  <a:pt x="277" y="0"/>
                </a:moveTo>
                <a:lnTo>
                  <a:pt x="0" y="369"/>
                </a:lnTo>
                <a:lnTo>
                  <a:pt x="522" y="856"/>
                </a:lnTo>
                <a:lnTo>
                  <a:pt x="277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Freeform 20"/>
          <p:cNvSpPr>
            <a:spLocks/>
          </p:cNvSpPr>
          <p:nvPr/>
        </p:nvSpPr>
        <p:spPr bwMode="auto">
          <a:xfrm>
            <a:off x="723901" y="949326"/>
            <a:ext cx="1128713" cy="1317626"/>
          </a:xfrm>
          <a:custGeom>
            <a:avLst/>
            <a:gdLst>
              <a:gd name="T0" fmla="*/ 189 w 711"/>
              <a:gd name="T1" fmla="*/ 0 h 830"/>
              <a:gd name="T2" fmla="*/ 0 w 711"/>
              <a:gd name="T3" fmla="*/ 830 h 830"/>
              <a:gd name="T4" fmla="*/ 711 w 711"/>
              <a:gd name="T5" fmla="*/ 487 h 830"/>
              <a:gd name="T6" fmla="*/ 189 w 711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1" h="830">
                <a:moveTo>
                  <a:pt x="189" y="0"/>
                </a:moveTo>
                <a:lnTo>
                  <a:pt x="0" y="830"/>
                </a:lnTo>
                <a:lnTo>
                  <a:pt x="711" y="487"/>
                </a:lnTo>
                <a:lnTo>
                  <a:pt x="189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2" name="Freeform 21"/>
          <p:cNvSpPr>
            <a:spLocks/>
          </p:cNvSpPr>
          <p:nvPr/>
        </p:nvSpPr>
        <p:spPr bwMode="auto">
          <a:xfrm>
            <a:off x="812801" y="3225804"/>
            <a:ext cx="1146176" cy="1619252"/>
          </a:xfrm>
          <a:custGeom>
            <a:avLst/>
            <a:gdLst>
              <a:gd name="T0" fmla="*/ 118 w 722"/>
              <a:gd name="T1" fmla="*/ 0 h 1020"/>
              <a:gd name="T2" fmla="*/ 0 w 722"/>
              <a:gd name="T3" fmla="*/ 1020 h 1020"/>
              <a:gd name="T4" fmla="*/ 722 w 722"/>
              <a:gd name="T5" fmla="*/ 912 h 1020"/>
              <a:gd name="T6" fmla="*/ 118 w 722"/>
              <a:gd name="T7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1020">
                <a:moveTo>
                  <a:pt x="118" y="0"/>
                </a:moveTo>
                <a:lnTo>
                  <a:pt x="0" y="1020"/>
                </a:lnTo>
                <a:lnTo>
                  <a:pt x="722" y="912"/>
                </a:lnTo>
                <a:lnTo>
                  <a:pt x="118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Freeform 22"/>
          <p:cNvSpPr>
            <a:spLocks/>
          </p:cNvSpPr>
          <p:nvPr/>
        </p:nvSpPr>
        <p:spPr bwMode="auto">
          <a:xfrm>
            <a:off x="812801" y="4673605"/>
            <a:ext cx="1146176" cy="1236664"/>
          </a:xfrm>
          <a:custGeom>
            <a:avLst/>
            <a:gdLst>
              <a:gd name="T0" fmla="*/ 0 w 722"/>
              <a:gd name="T1" fmla="*/ 108 h 779"/>
              <a:gd name="T2" fmla="*/ 445 w 722"/>
              <a:gd name="T3" fmla="*/ 779 h 779"/>
              <a:gd name="T4" fmla="*/ 722 w 722"/>
              <a:gd name="T5" fmla="*/ 0 h 779"/>
              <a:gd name="T6" fmla="*/ 0 w 722"/>
              <a:gd name="T7" fmla="*/ 108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2" h="779">
                <a:moveTo>
                  <a:pt x="0" y="108"/>
                </a:moveTo>
                <a:lnTo>
                  <a:pt x="445" y="779"/>
                </a:lnTo>
                <a:lnTo>
                  <a:pt x="722" y="0"/>
                </a:lnTo>
                <a:lnTo>
                  <a:pt x="0" y="108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4" name="Freeform 23"/>
          <p:cNvSpPr>
            <a:spLocks/>
          </p:cNvSpPr>
          <p:nvPr/>
        </p:nvSpPr>
        <p:spPr bwMode="auto">
          <a:xfrm>
            <a:off x="1000126" y="3225804"/>
            <a:ext cx="966788" cy="1447801"/>
          </a:xfrm>
          <a:custGeom>
            <a:avLst/>
            <a:gdLst>
              <a:gd name="T0" fmla="*/ 0 w 609"/>
              <a:gd name="T1" fmla="*/ 0 h 912"/>
              <a:gd name="T2" fmla="*/ 604 w 609"/>
              <a:gd name="T3" fmla="*/ 912 h 912"/>
              <a:gd name="T4" fmla="*/ 609 w 609"/>
              <a:gd name="T5" fmla="*/ 113 h 912"/>
              <a:gd name="T6" fmla="*/ 0 w 609"/>
              <a:gd name="T7" fmla="*/ 0 h 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912">
                <a:moveTo>
                  <a:pt x="0" y="0"/>
                </a:moveTo>
                <a:lnTo>
                  <a:pt x="604" y="912"/>
                </a:lnTo>
                <a:lnTo>
                  <a:pt x="609" y="113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Freeform 24"/>
          <p:cNvSpPr>
            <a:spLocks/>
          </p:cNvSpPr>
          <p:nvPr/>
        </p:nvSpPr>
        <p:spPr bwMode="auto">
          <a:xfrm>
            <a:off x="1519239" y="4673605"/>
            <a:ext cx="635000" cy="1471614"/>
          </a:xfrm>
          <a:custGeom>
            <a:avLst/>
            <a:gdLst>
              <a:gd name="T0" fmla="*/ 277 w 400"/>
              <a:gd name="T1" fmla="*/ 0 h 927"/>
              <a:gd name="T2" fmla="*/ 0 w 400"/>
              <a:gd name="T3" fmla="*/ 779 h 927"/>
              <a:gd name="T4" fmla="*/ 400 w 400"/>
              <a:gd name="T5" fmla="*/ 927 h 927"/>
              <a:gd name="T6" fmla="*/ 277 w 400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00" h="927">
                <a:moveTo>
                  <a:pt x="277" y="0"/>
                </a:moveTo>
                <a:lnTo>
                  <a:pt x="0" y="779"/>
                </a:lnTo>
                <a:lnTo>
                  <a:pt x="400" y="927"/>
                </a:lnTo>
                <a:lnTo>
                  <a:pt x="277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6" name="Freeform 25"/>
          <p:cNvSpPr>
            <a:spLocks/>
          </p:cNvSpPr>
          <p:nvPr/>
        </p:nvSpPr>
        <p:spPr bwMode="auto">
          <a:xfrm>
            <a:off x="23814" y="6145219"/>
            <a:ext cx="2130426" cy="708026"/>
          </a:xfrm>
          <a:custGeom>
            <a:avLst/>
            <a:gdLst>
              <a:gd name="T0" fmla="*/ 297 w 1342"/>
              <a:gd name="T1" fmla="*/ 144 h 446"/>
              <a:gd name="T2" fmla="*/ 0 w 1342"/>
              <a:gd name="T3" fmla="*/ 446 h 446"/>
              <a:gd name="T4" fmla="*/ 1342 w 1342"/>
              <a:gd name="T5" fmla="*/ 0 h 446"/>
              <a:gd name="T6" fmla="*/ 297 w 1342"/>
              <a:gd name="T7" fmla="*/ 144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2" h="446">
                <a:moveTo>
                  <a:pt x="297" y="144"/>
                </a:moveTo>
                <a:lnTo>
                  <a:pt x="0" y="446"/>
                </a:lnTo>
                <a:lnTo>
                  <a:pt x="1342" y="0"/>
                </a:lnTo>
                <a:lnTo>
                  <a:pt x="297" y="144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Freeform 26"/>
          <p:cNvSpPr>
            <a:spLocks/>
          </p:cNvSpPr>
          <p:nvPr/>
        </p:nvSpPr>
        <p:spPr bwMode="auto">
          <a:xfrm>
            <a:off x="495301" y="5910269"/>
            <a:ext cx="1658938" cy="463550"/>
          </a:xfrm>
          <a:custGeom>
            <a:avLst/>
            <a:gdLst>
              <a:gd name="T0" fmla="*/ 645 w 1045"/>
              <a:gd name="T1" fmla="*/ 0 h 292"/>
              <a:gd name="T2" fmla="*/ 0 w 1045"/>
              <a:gd name="T3" fmla="*/ 292 h 292"/>
              <a:gd name="T4" fmla="*/ 1045 w 1045"/>
              <a:gd name="T5" fmla="*/ 148 h 292"/>
              <a:gd name="T6" fmla="*/ 645 w 1045"/>
              <a:gd name="T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5" h="292">
                <a:moveTo>
                  <a:pt x="645" y="0"/>
                </a:moveTo>
                <a:lnTo>
                  <a:pt x="0" y="292"/>
                </a:lnTo>
                <a:lnTo>
                  <a:pt x="1045" y="148"/>
                </a:lnTo>
                <a:lnTo>
                  <a:pt x="645" y="0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Freeform 27"/>
          <p:cNvSpPr>
            <a:spLocks/>
          </p:cNvSpPr>
          <p:nvPr/>
        </p:nvSpPr>
        <p:spPr bwMode="auto">
          <a:xfrm>
            <a:off x="1000126" y="2543178"/>
            <a:ext cx="1162051" cy="862013"/>
          </a:xfrm>
          <a:custGeom>
            <a:avLst/>
            <a:gdLst>
              <a:gd name="T0" fmla="*/ 0 w 732"/>
              <a:gd name="T1" fmla="*/ 430 h 543"/>
              <a:gd name="T2" fmla="*/ 609 w 732"/>
              <a:gd name="T3" fmla="*/ 543 h 543"/>
              <a:gd name="T4" fmla="*/ 732 w 732"/>
              <a:gd name="T5" fmla="*/ 0 h 543"/>
              <a:gd name="T6" fmla="*/ 0 w 732"/>
              <a:gd name="T7" fmla="*/ 43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2" h="543">
                <a:moveTo>
                  <a:pt x="0" y="430"/>
                </a:moveTo>
                <a:lnTo>
                  <a:pt x="609" y="543"/>
                </a:lnTo>
                <a:lnTo>
                  <a:pt x="732" y="0"/>
                </a:lnTo>
                <a:lnTo>
                  <a:pt x="0" y="43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9" name="Freeform 28"/>
          <p:cNvSpPr>
            <a:spLocks/>
          </p:cNvSpPr>
          <p:nvPr/>
        </p:nvSpPr>
        <p:spPr bwMode="auto">
          <a:xfrm>
            <a:off x="723901" y="2266953"/>
            <a:ext cx="1438276" cy="958851"/>
          </a:xfrm>
          <a:custGeom>
            <a:avLst/>
            <a:gdLst>
              <a:gd name="T0" fmla="*/ 0 w 906"/>
              <a:gd name="T1" fmla="*/ 0 h 604"/>
              <a:gd name="T2" fmla="*/ 174 w 906"/>
              <a:gd name="T3" fmla="*/ 604 h 604"/>
              <a:gd name="T4" fmla="*/ 906 w 906"/>
              <a:gd name="T5" fmla="*/ 174 h 604"/>
              <a:gd name="T6" fmla="*/ 0 w 906"/>
              <a:gd name="T7" fmla="*/ 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6" h="604">
                <a:moveTo>
                  <a:pt x="0" y="0"/>
                </a:moveTo>
                <a:lnTo>
                  <a:pt x="174" y="604"/>
                </a:lnTo>
                <a:lnTo>
                  <a:pt x="906" y="174"/>
                </a:lnTo>
                <a:lnTo>
                  <a:pt x="0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29"/>
          <p:cNvSpPr>
            <a:spLocks/>
          </p:cNvSpPr>
          <p:nvPr/>
        </p:nvSpPr>
        <p:spPr bwMode="auto">
          <a:xfrm>
            <a:off x="723901" y="1722440"/>
            <a:ext cx="1438276" cy="820738"/>
          </a:xfrm>
          <a:custGeom>
            <a:avLst/>
            <a:gdLst>
              <a:gd name="T0" fmla="*/ 711 w 906"/>
              <a:gd name="T1" fmla="*/ 0 h 517"/>
              <a:gd name="T2" fmla="*/ 0 w 906"/>
              <a:gd name="T3" fmla="*/ 343 h 517"/>
              <a:gd name="T4" fmla="*/ 906 w 906"/>
              <a:gd name="T5" fmla="*/ 517 h 517"/>
              <a:gd name="T6" fmla="*/ 711 w 906"/>
              <a:gd name="T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6" h="517">
                <a:moveTo>
                  <a:pt x="711" y="0"/>
                </a:moveTo>
                <a:lnTo>
                  <a:pt x="0" y="343"/>
                </a:lnTo>
                <a:lnTo>
                  <a:pt x="906" y="517"/>
                </a:lnTo>
                <a:lnTo>
                  <a:pt x="711" y="0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Freeform 30"/>
          <p:cNvSpPr>
            <a:spLocks/>
          </p:cNvSpPr>
          <p:nvPr/>
        </p:nvSpPr>
        <p:spPr bwMode="auto">
          <a:xfrm>
            <a:off x="1958977" y="3405191"/>
            <a:ext cx="698500" cy="1268414"/>
          </a:xfrm>
          <a:custGeom>
            <a:avLst/>
            <a:gdLst>
              <a:gd name="T0" fmla="*/ 5 w 440"/>
              <a:gd name="T1" fmla="*/ 0 h 799"/>
              <a:gd name="T2" fmla="*/ 0 w 440"/>
              <a:gd name="T3" fmla="*/ 799 h 799"/>
              <a:gd name="T4" fmla="*/ 440 w 440"/>
              <a:gd name="T5" fmla="*/ 359 h 799"/>
              <a:gd name="T6" fmla="*/ 5 w 440"/>
              <a:gd name="T7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" h="799">
                <a:moveTo>
                  <a:pt x="5" y="0"/>
                </a:moveTo>
                <a:lnTo>
                  <a:pt x="0" y="799"/>
                </a:lnTo>
                <a:lnTo>
                  <a:pt x="440" y="359"/>
                </a:lnTo>
                <a:lnTo>
                  <a:pt x="5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Freeform 31"/>
          <p:cNvSpPr>
            <a:spLocks/>
          </p:cNvSpPr>
          <p:nvPr/>
        </p:nvSpPr>
        <p:spPr bwMode="auto">
          <a:xfrm>
            <a:off x="1463677" y="363538"/>
            <a:ext cx="1349376" cy="1358901"/>
          </a:xfrm>
          <a:custGeom>
            <a:avLst/>
            <a:gdLst>
              <a:gd name="T0" fmla="*/ 0 w 850"/>
              <a:gd name="T1" fmla="*/ 0 h 856"/>
              <a:gd name="T2" fmla="*/ 245 w 850"/>
              <a:gd name="T3" fmla="*/ 856 h 856"/>
              <a:gd name="T4" fmla="*/ 850 w 850"/>
              <a:gd name="T5" fmla="*/ 302 h 856"/>
              <a:gd name="T6" fmla="*/ 0 w 850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0" h="856">
                <a:moveTo>
                  <a:pt x="0" y="0"/>
                </a:moveTo>
                <a:lnTo>
                  <a:pt x="245" y="856"/>
                </a:lnTo>
                <a:lnTo>
                  <a:pt x="850" y="302"/>
                </a:lnTo>
                <a:lnTo>
                  <a:pt x="0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Freeform 32"/>
          <p:cNvSpPr>
            <a:spLocks/>
          </p:cNvSpPr>
          <p:nvPr/>
        </p:nvSpPr>
        <p:spPr bwMode="auto">
          <a:xfrm>
            <a:off x="1966914" y="2543178"/>
            <a:ext cx="1096963" cy="862013"/>
          </a:xfrm>
          <a:custGeom>
            <a:avLst/>
            <a:gdLst>
              <a:gd name="T0" fmla="*/ 123 w 691"/>
              <a:gd name="T1" fmla="*/ 0 h 543"/>
              <a:gd name="T2" fmla="*/ 0 w 691"/>
              <a:gd name="T3" fmla="*/ 543 h 543"/>
              <a:gd name="T4" fmla="*/ 691 w 691"/>
              <a:gd name="T5" fmla="*/ 543 h 543"/>
              <a:gd name="T6" fmla="*/ 123 w 691"/>
              <a:gd name="T7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543">
                <a:moveTo>
                  <a:pt x="123" y="0"/>
                </a:moveTo>
                <a:lnTo>
                  <a:pt x="0" y="543"/>
                </a:lnTo>
                <a:lnTo>
                  <a:pt x="691" y="543"/>
                </a:lnTo>
                <a:lnTo>
                  <a:pt x="123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Freeform 33"/>
          <p:cNvSpPr>
            <a:spLocks/>
          </p:cNvSpPr>
          <p:nvPr/>
        </p:nvSpPr>
        <p:spPr bwMode="auto">
          <a:xfrm>
            <a:off x="1966914" y="3405191"/>
            <a:ext cx="1096963" cy="569913"/>
          </a:xfrm>
          <a:custGeom>
            <a:avLst/>
            <a:gdLst>
              <a:gd name="T0" fmla="*/ 0 w 691"/>
              <a:gd name="T1" fmla="*/ 0 h 359"/>
              <a:gd name="T2" fmla="*/ 435 w 691"/>
              <a:gd name="T3" fmla="*/ 359 h 359"/>
              <a:gd name="T4" fmla="*/ 691 w 691"/>
              <a:gd name="T5" fmla="*/ 0 h 359"/>
              <a:gd name="T6" fmla="*/ 0 w 691"/>
              <a:gd name="T7" fmla="*/ 0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1" h="359">
                <a:moveTo>
                  <a:pt x="0" y="0"/>
                </a:moveTo>
                <a:lnTo>
                  <a:pt x="435" y="359"/>
                </a:lnTo>
                <a:lnTo>
                  <a:pt x="691" y="0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34"/>
          <p:cNvSpPr>
            <a:spLocks/>
          </p:cNvSpPr>
          <p:nvPr/>
        </p:nvSpPr>
        <p:spPr bwMode="auto">
          <a:xfrm>
            <a:off x="2162177" y="2112965"/>
            <a:ext cx="1211263" cy="1292226"/>
          </a:xfrm>
          <a:custGeom>
            <a:avLst/>
            <a:gdLst>
              <a:gd name="T0" fmla="*/ 0 w 763"/>
              <a:gd name="T1" fmla="*/ 271 h 814"/>
              <a:gd name="T2" fmla="*/ 568 w 763"/>
              <a:gd name="T3" fmla="*/ 814 h 814"/>
              <a:gd name="T4" fmla="*/ 763 w 763"/>
              <a:gd name="T5" fmla="*/ 0 h 814"/>
              <a:gd name="T6" fmla="*/ 0 w 763"/>
              <a:gd name="T7" fmla="*/ 271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3" h="814">
                <a:moveTo>
                  <a:pt x="0" y="271"/>
                </a:moveTo>
                <a:lnTo>
                  <a:pt x="568" y="814"/>
                </a:lnTo>
                <a:lnTo>
                  <a:pt x="763" y="0"/>
                </a:lnTo>
                <a:lnTo>
                  <a:pt x="0" y="271"/>
                </a:lnTo>
                <a:close/>
              </a:path>
            </a:pathLst>
          </a:cu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35"/>
          <p:cNvSpPr>
            <a:spLocks/>
          </p:cNvSpPr>
          <p:nvPr/>
        </p:nvSpPr>
        <p:spPr bwMode="auto">
          <a:xfrm>
            <a:off x="1852614" y="1722440"/>
            <a:ext cx="1520826" cy="820738"/>
          </a:xfrm>
          <a:custGeom>
            <a:avLst/>
            <a:gdLst>
              <a:gd name="T0" fmla="*/ 0 w 958"/>
              <a:gd name="T1" fmla="*/ 0 h 517"/>
              <a:gd name="T2" fmla="*/ 195 w 958"/>
              <a:gd name="T3" fmla="*/ 517 h 517"/>
              <a:gd name="T4" fmla="*/ 958 w 958"/>
              <a:gd name="T5" fmla="*/ 246 h 517"/>
              <a:gd name="T6" fmla="*/ 0 w 958"/>
              <a:gd name="T7" fmla="*/ 0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517">
                <a:moveTo>
                  <a:pt x="0" y="0"/>
                </a:moveTo>
                <a:lnTo>
                  <a:pt x="195" y="517"/>
                </a:lnTo>
                <a:lnTo>
                  <a:pt x="958" y="246"/>
                </a:lnTo>
                <a:lnTo>
                  <a:pt x="0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Freeform 36"/>
          <p:cNvSpPr>
            <a:spLocks/>
          </p:cNvSpPr>
          <p:nvPr/>
        </p:nvSpPr>
        <p:spPr bwMode="auto">
          <a:xfrm>
            <a:off x="1852614" y="842964"/>
            <a:ext cx="1520826" cy="1270001"/>
          </a:xfrm>
          <a:custGeom>
            <a:avLst/>
            <a:gdLst>
              <a:gd name="T0" fmla="*/ 605 w 958"/>
              <a:gd name="T1" fmla="*/ 0 h 800"/>
              <a:gd name="T2" fmla="*/ 0 w 958"/>
              <a:gd name="T3" fmla="*/ 554 h 800"/>
              <a:gd name="T4" fmla="*/ 958 w 958"/>
              <a:gd name="T5" fmla="*/ 800 h 800"/>
              <a:gd name="T6" fmla="*/ 605 w 958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800">
                <a:moveTo>
                  <a:pt x="605" y="0"/>
                </a:moveTo>
                <a:lnTo>
                  <a:pt x="0" y="554"/>
                </a:lnTo>
                <a:lnTo>
                  <a:pt x="958" y="800"/>
                </a:lnTo>
                <a:lnTo>
                  <a:pt x="605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Freeform 37"/>
          <p:cNvSpPr>
            <a:spLocks/>
          </p:cNvSpPr>
          <p:nvPr/>
        </p:nvSpPr>
        <p:spPr bwMode="auto">
          <a:xfrm>
            <a:off x="3063878" y="2112965"/>
            <a:ext cx="544513" cy="1292226"/>
          </a:xfrm>
          <a:custGeom>
            <a:avLst/>
            <a:gdLst>
              <a:gd name="T0" fmla="*/ 195 w 343"/>
              <a:gd name="T1" fmla="*/ 0 h 814"/>
              <a:gd name="T2" fmla="*/ 0 w 343"/>
              <a:gd name="T3" fmla="*/ 814 h 814"/>
              <a:gd name="T4" fmla="*/ 343 w 343"/>
              <a:gd name="T5" fmla="*/ 655 h 814"/>
              <a:gd name="T6" fmla="*/ 195 w 343"/>
              <a:gd name="T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3" h="814">
                <a:moveTo>
                  <a:pt x="195" y="0"/>
                </a:moveTo>
                <a:lnTo>
                  <a:pt x="0" y="814"/>
                </a:lnTo>
                <a:lnTo>
                  <a:pt x="343" y="655"/>
                </a:lnTo>
                <a:lnTo>
                  <a:pt x="195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Freeform 38"/>
          <p:cNvSpPr>
            <a:spLocks/>
          </p:cNvSpPr>
          <p:nvPr/>
        </p:nvSpPr>
        <p:spPr bwMode="auto">
          <a:xfrm>
            <a:off x="1958977" y="4673605"/>
            <a:ext cx="1795463" cy="1471614"/>
          </a:xfrm>
          <a:custGeom>
            <a:avLst/>
            <a:gdLst>
              <a:gd name="T0" fmla="*/ 0 w 1131"/>
              <a:gd name="T1" fmla="*/ 0 h 927"/>
              <a:gd name="T2" fmla="*/ 123 w 1131"/>
              <a:gd name="T3" fmla="*/ 927 h 927"/>
              <a:gd name="T4" fmla="*/ 1131 w 1131"/>
              <a:gd name="T5" fmla="*/ 512 h 927"/>
              <a:gd name="T6" fmla="*/ 0 w 1131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1" h="927">
                <a:moveTo>
                  <a:pt x="0" y="0"/>
                </a:moveTo>
                <a:lnTo>
                  <a:pt x="123" y="927"/>
                </a:lnTo>
                <a:lnTo>
                  <a:pt x="1131" y="512"/>
                </a:lnTo>
                <a:lnTo>
                  <a:pt x="0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39"/>
          <p:cNvSpPr>
            <a:spLocks/>
          </p:cNvSpPr>
          <p:nvPr/>
        </p:nvSpPr>
        <p:spPr bwMode="auto">
          <a:xfrm>
            <a:off x="1958977" y="3975104"/>
            <a:ext cx="1795463" cy="1511301"/>
          </a:xfrm>
          <a:custGeom>
            <a:avLst/>
            <a:gdLst>
              <a:gd name="T0" fmla="*/ 440 w 1131"/>
              <a:gd name="T1" fmla="*/ 0 h 952"/>
              <a:gd name="T2" fmla="*/ 0 w 1131"/>
              <a:gd name="T3" fmla="*/ 440 h 952"/>
              <a:gd name="T4" fmla="*/ 1131 w 1131"/>
              <a:gd name="T5" fmla="*/ 952 h 952"/>
              <a:gd name="T6" fmla="*/ 440 w 1131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31" h="952">
                <a:moveTo>
                  <a:pt x="440" y="0"/>
                </a:moveTo>
                <a:lnTo>
                  <a:pt x="0" y="440"/>
                </a:lnTo>
                <a:lnTo>
                  <a:pt x="1131" y="952"/>
                </a:lnTo>
                <a:lnTo>
                  <a:pt x="44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Freeform 40"/>
          <p:cNvSpPr>
            <a:spLocks/>
          </p:cNvSpPr>
          <p:nvPr/>
        </p:nvSpPr>
        <p:spPr bwMode="auto">
          <a:xfrm>
            <a:off x="2813052" y="842964"/>
            <a:ext cx="1104901" cy="1270001"/>
          </a:xfrm>
          <a:custGeom>
            <a:avLst/>
            <a:gdLst>
              <a:gd name="T0" fmla="*/ 0 w 696"/>
              <a:gd name="T1" fmla="*/ 0 h 800"/>
              <a:gd name="T2" fmla="*/ 353 w 696"/>
              <a:gd name="T3" fmla="*/ 800 h 800"/>
              <a:gd name="T4" fmla="*/ 696 w 696"/>
              <a:gd name="T5" fmla="*/ 113 h 800"/>
              <a:gd name="T6" fmla="*/ 0 w 696"/>
              <a:gd name="T7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800">
                <a:moveTo>
                  <a:pt x="0" y="0"/>
                </a:moveTo>
                <a:lnTo>
                  <a:pt x="353" y="800"/>
                </a:lnTo>
                <a:lnTo>
                  <a:pt x="696" y="113"/>
                </a:lnTo>
                <a:lnTo>
                  <a:pt x="0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2" name="Freeform 41"/>
          <p:cNvSpPr>
            <a:spLocks/>
          </p:cNvSpPr>
          <p:nvPr/>
        </p:nvSpPr>
        <p:spPr bwMode="auto">
          <a:xfrm>
            <a:off x="3063878" y="3152778"/>
            <a:ext cx="950913" cy="1114426"/>
          </a:xfrm>
          <a:custGeom>
            <a:avLst/>
            <a:gdLst>
              <a:gd name="T0" fmla="*/ 343 w 599"/>
              <a:gd name="T1" fmla="*/ 0 h 702"/>
              <a:gd name="T2" fmla="*/ 0 w 599"/>
              <a:gd name="T3" fmla="*/ 159 h 702"/>
              <a:gd name="T4" fmla="*/ 599 w 599"/>
              <a:gd name="T5" fmla="*/ 702 h 702"/>
              <a:gd name="T6" fmla="*/ 343 w 599"/>
              <a:gd name="T7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9" h="702">
                <a:moveTo>
                  <a:pt x="343" y="0"/>
                </a:moveTo>
                <a:lnTo>
                  <a:pt x="0" y="159"/>
                </a:lnTo>
                <a:lnTo>
                  <a:pt x="599" y="702"/>
                </a:lnTo>
                <a:lnTo>
                  <a:pt x="343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3" name="Freeform 42"/>
          <p:cNvSpPr>
            <a:spLocks/>
          </p:cNvSpPr>
          <p:nvPr/>
        </p:nvSpPr>
        <p:spPr bwMode="auto">
          <a:xfrm>
            <a:off x="2657477" y="3405191"/>
            <a:ext cx="1357313" cy="862013"/>
          </a:xfrm>
          <a:custGeom>
            <a:avLst/>
            <a:gdLst>
              <a:gd name="T0" fmla="*/ 256 w 855"/>
              <a:gd name="T1" fmla="*/ 0 h 543"/>
              <a:gd name="T2" fmla="*/ 0 w 855"/>
              <a:gd name="T3" fmla="*/ 359 h 543"/>
              <a:gd name="T4" fmla="*/ 855 w 855"/>
              <a:gd name="T5" fmla="*/ 543 h 543"/>
              <a:gd name="T6" fmla="*/ 256 w 855"/>
              <a:gd name="T7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543">
                <a:moveTo>
                  <a:pt x="256" y="0"/>
                </a:moveTo>
                <a:lnTo>
                  <a:pt x="0" y="359"/>
                </a:lnTo>
                <a:lnTo>
                  <a:pt x="855" y="543"/>
                </a:lnTo>
                <a:lnTo>
                  <a:pt x="256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Freeform 43"/>
          <p:cNvSpPr>
            <a:spLocks/>
          </p:cNvSpPr>
          <p:nvPr/>
        </p:nvSpPr>
        <p:spPr bwMode="auto">
          <a:xfrm>
            <a:off x="2657477" y="3975104"/>
            <a:ext cx="1357313" cy="1511301"/>
          </a:xfrm>
          <a:custGeom>
            <a:avLst/>
            <a:gdLst>
              <a:gd name="T0" fmla="*/ 0 w 855"/>
              <a:gd name="T1" fmla="*/ 0 h 952"/>
              <a:gd name="T2" fmla="*/ 691 w 855"/>
              <a:gd name="T3" fmla="*/ 952 h 952"/>
              <a:gd name="T4" fmla="*/ 855 w 855"/>
              <a:gd name="T5" fmla="*/ 184 h 952"/>
              <a:gd name="T6" fmla="*/ 0 w 855"/>
              <a:gd name="T7" fmla="*/ 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952">
                <a:moveTo>
                  <a:pt x="0" y="0"/>
                </a:moveTo>
                <a:lnTo>
                  <a:pt x="691" y="952"/>
                </a:lnTo>
                <a:lnTo>
                  <a:pt x="855" y="184"/>
                </a:lnTo>
                <a:lnTo>
                  <a:pt x="0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Freeform 44"/>
          <p:cNvSpPr>
            <a:spLocks/>
          </p:cNvSpPr>
          <p:nvPr/>
        </p:nvSpPr>
        <p:spPr bwMode="auto">
          <a:xfrm>
            <a:off x="3373440" y="2112965"/>
            <a:ext cx="714375" cy="1039813"/>
          </a:xfrm>
          <a:custGeom>
            <a:avLst/>
            <a:gdLst>
              <a:gd name="T0" fmla="*/ 0 w 450"/>
              <a:gd name="T1" fmla="*/ 0 h 655"/>
              <a:gd name="T2" fmla="*/ 148 w 450"/>
              <a:gd name="T3" fmla="*/ 655 h 655"/>
              <a:gd name="T4" fmla="*/ 450 w 450"/>
              <a:gd name="T5" fmla="*/ 143 h 655"/>
              <a:gd name="T6" fmla="*/ 0 w 450"/>
              <a:gd name="T7" fmla="*/ 0 h 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655">
                <a:moveTo>
                  <a:pt x="0" y="0"/>
                </a:moveTo>
                <a:lnTo>
                  <a:pt x="148" y="655"/>
                </a:lnTo>
                <a:lnTo>
                  <a:pt x="450" y="14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Freeform 45"/>
          <p:cNvSpPr>
            <a:spLocks/>
          </p:cNvSpPr>
          <p:nvPr/>
        </p:nvSpPr>
        <p:spPr bwMode="auto">
          <a:xfrm>
            <a:off x="3373440" y="1022351"/>
            <a:ext cx="714375" cy="1317626"/>
          </a:xfrm>
          <a:custGeom>
            <a:avLst/>
            <a:gdLst>
              <a:gd name="T0" fmla="*/ 343 w 450"/>
              <a:gd name="T1" fmla="*/ 0 h 830"/>
              <a:gd name="T2" fmla="*/ 0 w 450"/>
              <a:gd name="T3" fmla="*/ 687 h 830"/>
              <a:gd name="T4" fmla="*/ 450 w 450"/>
              <a:gd name="T5" fmla="*/ 830 h 830"/>
              <a:gd name="T6" fmla="*/ 343 w 450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0" h="830">
                <a:moveTo>
                  <a:pt x="343" y="0"/>
                </a:moveTo>
                <a:lnTo>
                  <a:pt x="0" y="687"/>
                </a:lnTo>
                <a:lnTo>
                  <a:pt x="450" y="830"/>
                </a:lnTo>
                <a:lnTo>
                  <a:pt x="343" y="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Freeform 46"/>
          <p:cNvSpPr>
            <a:spLocks/>
          </p:cNvSpPr>
          <p:nvPr/>
        </p:nvSpPr>
        <p:spPr bwMode="auto">
          <a:xfrm>
            <a:off x="2154240" y="5486406"/>
            <a:ext cx="2016126" cy="1163639"/>
          </a:xfrm>
          <a:custGeom>
            <a:avLst/>
            <a:gdLst>
              <a:gd name="T0" fmla="*/ 1008 w 1270"/>
              <a:gd name="T1" fmla="*/ 0 h 733"/>
              <a:gd name="T2" fmla="*/ 0 w 1270"/>
              <a:gd name="T3" fmla="*/ 415 h 733"/>
              <a:gd name="T4" fmla="*/ 1270 w 1270"/>
              <a:gd name="T5" fmla="*/ 733 h 733"/>
              <a:gd name="T6" fmla="*/ 1008 w 1270"/>
              <a:gd name="T7" fmla="*/ 0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70" h="733">
                <a:moveTo>
                  <a:pt x="1008" y="0"/>
                </a:moveTo>
                <a:lnTo>
                  <a:pt x="0" y="415"/>
                </a:lnTo>
                <a:lnTo>
                  <a:pt x="1270" y="733"/>
                </a:lnTo>
                <a:lnTo>
                  <a:pt x="1008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8" name="Freeform 47"/>
          <p:cNvSpPr>
            <a:spLocks/>
          </p:cNvSpPr>
          <p:nvPr/>
        </p:nvSpPr>
        <p:spPr bwMode="auto">
          <a:xfrm>
            <a:off x="23814" y="6145219"/>
            <a:ext cx="4146552" cy="708026"/>
          </a:xfrm>
          <a:custGeom>
            <a:avLst/>
            <a:gdLst>
              <a:gd name="T0" fmla="*/ 1342 w 2612"/>
              <a:gd name="T1" fmla="*/ 0 h 446"/>
              <a:gd name="T2" fmla="*/ 0 w 2612"/>
              <a:gd name="T3" fmla="*/ 446 h 446"/>
              <a:gd name="T4" fmla="*/ 2612 w 2612"/>
              <a:gd name="T5" fmla="*/ 318 h 446"/>
              <a:gd name="T6" fmla="*/ 1342 w 2612"/>
              <a:gd name="T7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2" h="446">
                <a:moveTo>
                  <a:pt x="1342" y="0"/>
                </a:moveTo>
                <a:lnTo>
                  <a:pt x="0" y="446"/>
                </a:lnTo>
                <a:lnTo>
                  <a:pt x="2612" y="318"/>
                </a:lnTo>
                <a:lnTo>
                  <a:pt x="1342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9" name="Freeform 48"/>
          <p:cNvSpPr>
            <a:spLocks/>
          </p:cNvSpPr>
          <p:nvPr/>
        </p:nvSpPr>
        <p:spPr bwMode="auto">
          <a:xfrm>
            <a:off x="1" y="6650044"/>
            <a:ext cx="4170365" cy="211138"/>
          </a:xfrm>
          <a:custGeom>
            <a:avLst/>
            <a:gdLst>
              <a:gd name="T0" fmla="*/ 15 w 2627"/>
              <a:gd name="T1" fmla="*/ 128 h 133"/>
              <a:gd name="T2" fmla="*/ 0 w 2627"/>
              <a:gd name="T3" fmla="*/ 133 h 133"/>
              <a:gd name="T4" fmla="*/ 2627 w 2627"/>
              <a:gd name="T5" fmla="*/ 0 h 133"/>
              <a:gd name="T6" fmla="*/ 15 w 2627"/>
              <a:gd name="T7" fmla="*/ 12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27" h="133">
                <a:moveTo>
                  <a:pt x="15" y="128"/>
                </a:moveTo>
                <a:lnTo>
                  <a:pt x="0" y="133"/>
                </a:lnTo>
                <a:lnTo>
                  <a:pt x="2627" y="0"/>
                </a:lnTo>
                <a:lnTo>
                  <a:pt x="15" y="128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0" name="Freeform 49"/>
          <p:cNvSpPr>
            <a:spLocks/>
          </p:cNvSpPr>
          <p:nvPr/>
        </p:nvSpPr>
        <p:spPr bwMode="auto">
          <a:xfrm>
            <a:off x="1463677" y="30163"/>
            <a:ext cx="2795589" cy="812801"/>
          </a:xfrm>
          <a:custGeom>
            <a:avLst/>
            <a:gdLst>
              <a:gd name="T0" fmla="*/ 0 w 1761"/>
              <a:gd name="T1" fmla="*/ 210 h 512"/>
              <a:gd name="T2" fmla="*/ 850 w 1761"/>
              <a:gd name="T3" fmla="*/ 512 h 512"/>
              <a:gd name="T4" fmla="*/ 1761 w 1761"/>
              <a:gd name="T5" fmla="*/ 0 h 512"/>
              <a:gd name="T6" fmla="*/ 0 w 1761"/>
              <a:gd name="T7" fmla="*/ 21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1" h="512">
                <a:moveTo>
                  <a:pt x="0" y="210"/>
                </a:moveTo>
                <a:lnTo>
                  <a:pt x="850" y="512"/>
                </a:lnTo>
                <a:lnTo>
                  <a:pt x="1761" y="0"/>
                </a:lnTo>
                <a:lnTo>
                  <a:pt x="0" y="21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1" name="Freeform 50"/>
          <p:cNvSpPr>
            <a:spLocks/>
          </p:cNvSpPr>
          <p:nvPr/>
        </p:nvSpPr>
        <p:spPr bwMode="auto">
          <a:xfrm>
            <a:off x="2813052" y="30163"/>
            <a:ext cx="1446213" cy="992188"/>
          </a:xfrm>
          <a:custGeom>
            <a:avLst/>
            <a:gdLst>
              <a:gd name="T0" fmla="*/ 0 w 911"/>
              <a:gd name="T1" fmla="*/ 512 h 625"/>
              <a:gd name="T2" fmla="*/ 696 w 911"/>
              <a:gd name="T3" fmla="*/ 625 h 625"/>
              <a:gd name="T4" fmla="*/ 911 w 911"/>
              <a:gd name="T5" fmla="*/ 0 h 625"/>
              <a:gd name="T6" fmla="*/ 0 w 911"/>
              <a:gd name="T7" fmla="*/ 512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625">
                <a:moveTo>
                  <a:pt x="0" y="512"/>
                </a:moveTo>
                <a:lnTo>
                  <a:pt x="696" y="625"/>
                </a:lnTo>
                <a:lnTo>
                  <a:pt x="911" y="0"/>
                </a:lnTo>
                <a:lnTo>
                  <a:pt x="0" y="512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2" name="Freeform 51"/>
          <p:cNvSpPr>
            <a:spLocks/>
          </p:cNvSpPr>
          <p:nvPr/>
        </p:nvSpPr>
        <p:spPr bwMode="auto">
          <a:xfrm>
            <a:off x="1" y="-1587"/>
            <a:ext cx="4259265" cy="365125"/>
          </a:xfrm>
          <a:custGeom>
            <a:avLst/>
            <a:gdLst>
              <a:gd name="T0" fmla="*/ 0 w 2683"/>
              <a:gd name="T1" fmla="*/ 0 h 230"/>
              <a:gd name="T2" fmla="*/ 922 w 2683"/>
              <a:gd name="T3" fmla="*/ 230 h 230"/>
              <a:gd name="T4" fmla="*/ 2683 w 2683"/>
              <a:gd name="T5" fmla="*/ 20 h 230"/>
              <a:gd name="T6" fmla="*/ 0 w 2683"/>
              <a:gd name="T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83" h="230">
                <a:moveTo>
                  <a:pt x="0" y="0"/>
                </a:moveTo>
                <a:lnTo>
                  <a:pt x="922" y="230"/>
                </a:lnTo>
                <a:lnTo>
                  <a:pt x="2683" y="20"/>
                </a:lnTo>
                <a:lnTo>
                  <a:pt x="0" y="0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3" name="Freeform 52"/>
          <p:cNvSpPr>
            <a:spLocks/>
          </p:cNvSpPr>
          <p:nvPr/>
        </p:nvSpPr>
        <p:spPr bwMode="auto">
          <a:xfrm>
            <a:off x="3608390" y="3152778"/>
            <a:ext cx="935038" cy="1114426"/>
          </a:xfrm>
          <a:custGeom>
            <a:avLst/>
            <a:gdLst>
              <a:gd name="T0" fmla="*/ 0 w 589"/>
              <a:gd name="T1" fmla="*/ 0 h 702"/>
              <a:gd name="T2" fmla="*/ 256 w 589"/>
              <a:gd name="T3" fmla="*/ 702 h 702"/>
              <a:gd name="T4" fmla="*/ 589 w 589"/>
              <a:gd name="T5" fmla="*/ 374 h 702"/>
              <a:gd name="T6" fmla="*/ 0 w 589"/>
              <a:gd name="T7" fmla="*/ 0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9" h="702">
                <a:moveTo>
                  <a:pt x="0" y="0"/>
                </a:moveTo>
                <a:lnTo>
                  <a:pt x="256" y="702"/>
                </a:lnTo>
                <a:lnTo>
                  <a:pt x="589" y="374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Freeform 53"/>
          <p:cNvSpPr>
            <a:spLocks/>
          </p:cNvSpPr>
          <p:nvPr/>
        </p:nvSpPr>
        <p:spPr bwMode="auto">
          <a:xfrm>
            <a:off x="3917953" y="1022351"/>
            <a:ext cx="771525" cy="1317626"/>
          </a:xfrm>
          <a:custGeom>
            <a:avLst/>
            <a:gdLst>
              <a:gd name="T0" fmla="*/ 0 w 486"/>
              <a:gd name="T1" fmla="*/ 0 h 830"/>
              <a:gd name="T2" fmla="*/ 107 w 486"/>
              <a:gd name="T3" fmla="*/ 830 h 830"/>
              <a:gd name="T4" fmla="*/ 486 w 486"/>
              <a:gd name="T5" fmla="*/ 451 h 830"/>
              <a:gd name="T6" fmla="*/ 0 w 486"/>
              <a:gd name="T7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6" h="830">
                <a:moveTo>
                  <a:pt x="0" y="0"/>
                </a:moveTo>
                <a:lnTo>
                  <a:pt x="107" y="830"/>
                </a:lnTo>
                <a:lnTo>
                  <a:pt x="486" y="451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Freeform 54"/>
          <p:cNvSpPr>
            <a:spLocks/>
          </p:cNvSpPr>
          <p:nvPr/>
        </p:nvSpPr>
        <p:spPr bwMode="auto">
          <a:xfrm>
            <a:off x="4087816" y="1738315"/>
            <a:ext cx="838200" cy="1244601"/>
          </a:xfrm>
          <a:custGeom>
            <a:avLst/>
            <a:gdLst>
              <a:gd name="T0" fmla="*/ 379 w 528"/>
              <a:gd name="T1" fmla="*/ 0 h 784"/>
              <a:gd name="T2" fmla="*/ 0 w 528"/>
              <a:gd name="T3" fmla="*/ 379 h 784"/>
              <a:gd name="T4" fmla="*/ 528 w 528"/>
              <a:gd name="T5" fmla="*/ 784 h 784"/>
              <a:gd name="T6" fmla="*/ 379 w 528"/>
              <a:gd name="T7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8" h="784">
                <a:moveTo>
                  <a:pt x="379" y="0"/>
                </a:moveTo>
                <a:lnTo>
                  <a:pt x="0" y="379"/>
                </a:lnTo>
                <a:lnTo>
                  <a:pt x="528" y="784"/>
                </a:lnTo>
                <a:lnTo>
                  <a:pt x="379" y="0"/>
                </a:lnTo>
                <a:close/>
              </a:path>
            </a:pathLst>
          </a:cu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Freeform 55"/>
          <p:cNvSpPr>
            <a:spLocks/>
          </p:cNvSpPr>
          <p:nvPr/>
        </p:nvSpPr>
        <p:spPr bwMode="auto">
          <a:xfrm>
            <a:off x="3608390" y="2339978"/>
            <a:ext cx="1317626" cy="812801"/>
          </a:xfrm>
          <a:custGeom>
            <a:avLst/>
            <a:gdLst>
              <a:gd name="T0" fmla="*/ 302 w 830"/>
              <a:gd name="T1" fmla="*/ 0 h 512"/>
              <a:gd name="T2" fmla="*/ 0 w 830"/>
              <a:gd name="T3" fmla="*/ 512 h 512"/>
              <a:gd name="T4" fmla="*/ 830 w 830"/>
              <a:gd name="T5" fmla="*/ 405 h 512"/>
              <a:gd name="T6" fmla="*/ 302 w 830"/>
              <a:gd name="T7" fmla="*/ 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512">
                <a:moveTo>
                  <a:pt x="302" y="0"/>
                </a:moveTo>
                <a:lnTo>
                  <a:pt x="0" y="512"/>
                </a:lnTo>
                <a:lnTo>
                  <a:pt x="830" y="405"/>
                </a:lnTo>
                <a:lnTo>
                  <a:pt x="302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Freeform 56"/>
          <p:cNvSpPr>
            <a:spLocks/>
          </p:cNvSpPr>
          <p:nvPr/>
        </p:nvSpPr>
        <p:spPr bwMode="auto">
          <a:xfrm>
            <a:off x="3608390" y="2982916"/>
            <a:ext cx="1317626" cy="763588"/>
          </a:xfrm>
          <a:custGeom>
            <a:avLst/>
            <a:gdLst>
              <a:gd name="T0" fmla="*/ 0 w 830"/>
              <a:gd name="T1" fmla="*/ 107 h 481"/>
              <a:gd name="T2" fmla="*/ 589 w 830"/>
              <a:gd name="T3" fmla="*/ 481 h 481"/>
              <a:gd name="T4" fmla="*/ 830 w 830"/>
              <a:gd name="T5" fmla="*/ 0 h 481"/>
              <a:gd name="T6" fmla="*/ 0 w 830"/>
              <a:gd name="T7" fmla="*/ 107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0" h="481">
                <a:moveTo>
                  <a:pt x="0" y="107"/>
                </a:moveTo>
                <a:lnTo>
                  <a:pt x="589" y="481"/>
                </a:lnTo>
                <a:lnTo>
                  <a:pt x="830" y="0"/>
                </a:lnTo>
                <a:lnTo>
                  <a:pt x="0" y="107"/>
                </a:lnTo>
                <a:close/>
              </a:path>
            </a:pathLst>
          </a:cu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Freeform 57"/>
          <p:cNvSpPr>
            <a:spLocks/>
          </p:cNvSpPr>
          <p:nvPr/>
        </p:nvSpPr>
        <p:spPr bwMode="auto">
          <a:xfrm>
            <a:off x="3754440" y="5486406"/>
            <a:ext cx="1341438" cy="1163639"/>
          </a:xfrm>
          <a:custGeom>
            <a:avLst/>
            <a:gdLst>
              <a:gd name="T0" fmla="*/ 0 w 845"/>
              <a:gd name="T1" fmla="*/ 0 h 733"/>
              <a:gd name="T2" fmla="*/ 262 w 845"/>
              <a:gd name="T3" fmla="*/ 733 h 733"/>
              <a:gd name="T4" fmla="*/ 845 w 845"/>
              <a:gd name="T5" fmla="*/ 374 h 733"/>
              <a:gd name="T6" fmla="*/ 0 w 845"/>
              <a:gd name="T7" fmla="*/ 0 h 7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5" h="733">
                <a:moveTo>
                  <a:pt x="0" y="0"/>
                </a:moveTo>
                <a:lnTo>
                  <a:pt x="262" y="733"/>
                </a:lnTo>
                <a:lnTo>
                  <a:pt x="845" y="374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Freeform 58"/>
          <p:cNvSpPr>
            <a:spLocks/>
          </p:cNvSpPr>
          <p:nvPr/>
        </p:nvSpPr>
        <p:spPr bwMode="auto">
          <a:xfrm>
            <a:off x="3754440" y="4267205"/>
            <a:ext cx="1341438" cy="1812927"/>
          </a:xfrm>
          <a:custGeom>
            <a:avLst/>
            <a:gdLst>
              <a:gd name="T0" fmla="*/ 164 w 845"/>
              <a:gd name="T1" fmla="*/ 0 h 1142"/>
              <a:gd name="T2" fmla="*/ 0 w 845"/>
              <a:gd name="T3" fmla="*/ 768 h 1142"/>
              <a:gd name="T4" fmla="*/ 845 w 845"/>
              <a:gd name="T5" fmla="*/ 1142 h 1142"/>
              <a:gd name="T6" fmla="*/ 164 w 845"/>
              <a:gd name="T7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45" h="1142">
                <a:moveTo>
                  <a:pt x="164" y="0"/>
                </a:moveTo>
                <a:lnTo>
                  <a:pt x="0" y="768"/>
                </a:lnTo>
                <a:lnTo>
                  <a:pt x="845" y="1142"/>
                </a:lnTo>
                <a:lnTo>
                  <a:pt x="164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Freeform 59"/>
          <p:cNvSpPr>
            <a:spLocks/>
          </p:cNvSpPr>
          <p:nvPr/>
        </p:nvSpPr>
        <p:spPr bwMode="auto">
          <a:xfrm>
            <a:off x="3917953" y="30163"/>
            <a:ext cx="1527176" cy="1423989"/>
          </a:xfrm>
          <a:custGeom>
            <a:avLst/>
            <a:gdLst>
              <a:gd name="T0" fmla="*/ 215 w 962"/>
              <a:gd name="T1" fmla="*/ 0 h 897"/>
              <a:gd name="T2" fmla="*/ 0 w 962"/>
              <a:gd name="T3" fmla="*/ 625 h 897"/>
              <a:gd name="T4" fmla="*/ 962 w 962"/>
              <a:gd name="T5" fmla="*/ 897 h 897"/>
              <a:gd name="T6" fmla="*/ 215 w 962"/>
              <a:gd name="T7" fmla="*/ 0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2" h="897">
                <a:moveTo>
                  <a:pt x="215" y="0"/>
                </a:moveTo>
                <a:lnTo>
                  <a:pt x="0" y="625"/>
                </a:lnTo>
                <a:lnTo>
                  <a:pt x="962" y="897"/>
                </a:lnTo>
                <a:lnTo>
                  <a:pt x="215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Freeform 60"/>
          <p:cNvSpPr>
            <a:spLocks/>
          </p:cNvSpPr>
          <p:nvPr/>
        </p:nvSpPr>
        <p:spPr bwMode="auto">
          <a:xfrm>
            <a:off x="3917953" y="1022351"/>
            <a:ext cx="1527176" cy="715963"/>
          </a:xfrm>
          <a:custGeom>
            <a:avLst/>
            <a:gdLst>
              <a:gd name="T0" fmla="*/ 0 w 962"/>
              <a:gd name="T1" fmla="*/ 0 h 451"/>
              <a:gd name="T2" fmla="*/ 486 w 962"/>
              <a:gd name="T3" fmla="*/ 451 h 451"/>
              <a:gd name="T4" fmla="*/ 962 w 962"/>
              <a:gd name="T5" fmla="*/ 272 h 451"/>
              <a:gd name="T6" fmla="*/ 0 w 962"/>
              <a:gd name="T7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2" h="451">
                <a:moveTo>
                  <a:pt x="0" y="0"/>
                </a:moveTo>
                <a:lnTo>
                  <a:pt x="486" y="451"/>
                </a:lnTo>
                <a:lnTo>
                  <a:pt x="962" y="272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Freeform 61"/>
          <p:cNvSpPr>
            <a:spLocks/>
          </p:cNvSpPr>
          <p:nvPr/>
        </p:nvSpPr>
        <p:spPr bwMode="auto">
          <a:xfrm>
            <a:off x="4689478" y="1738315"/>
            <a:ext cx="877888" cy="1244601"/>
          </a:xfrm>
          <a:custGeom>
            <a:avLst/>
            <a:gdLst>
              <a:gd name="T0" fmla="*/ 0 w 553"/>
              <a:gd name="T1" fmla="*/ 0 h 784"/>
              <a:gd name="T2" fmla="*/ 149 w 553"/>
              <a:gd name="T3" fmla="*/ 784 h 784"/>
              <a:gd name="T4" fmla="*/ 553 w 553"/>
              <a:gd name="T5" fmla="*/ 369 h 784"/>
              <a:gd name="T6" fmla="*/ 0 w 553"/>
              <a:gd name="T7" fmla="*/ 0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784">
                <a:moveTo>
                  <a:pt x="0" y="0"/>
                </a:moveTo>
                <a:lnTo>
                  <a:pt x="149" y="784"/>
                </a:lnTo>
                <a:lnTo>
                  <a:pt x="553" y="369"/>
                </a:lnTo>
                <a:lnTo>
                  <a:pt x="0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Freeform 62"/>
          <p:cNvSpPr>
            <a:spLocks/>
          </p:cNvSpPr>
          <p:nvPr/>
        </p:nvSpPr>
        <p:spPr bwMode="auto">
          <a:xfrm>
            <a:off x="4689478" y="1454152"/>
            <a:ext cx="877888" cy="869951"/>
          </a:xfrm>
          <a:custGeom>
            <a:avLst/>
            <a:gdLst>
              <a:gd name="T0" fmla="*/ 476 w 553"/>
              <a:gd name="T1" fmla="*/ 0 h 548"/>
              <a:gd name="T2" fmla="*/ 0 w 553"/>
              <a:gd name="T3" fmla="*/ 179 h 548"/>
              <a:gd name="T4" fmla="*/ 553 w 553"/>
              <a:gd name="T5" fmla="*/ 548 h 548"/>
              <a:gd name="T6" fmla="*/ 476 w 553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548">
                <a:moveTo>
                  <a:pt x="476" y="0"/>
                </a:moveTo>
                <a:lnTo>
                  <a:pt x="0" y="179"/>
                </a:lnTo>
                <a:lnTo>
                  <a:pt x="553" y="548"/>
                </a:lnTo>
                <a:lnTo>
                  <a:pt x="476" y="0"/>
                </a:lnTo>
                <a:close/>
              </a:path>
            </a:pathLst>
          </a:custGeom>
          <a:solidFill>
            <a:srgbClr val="C6C6C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Freeform 63"/>
          <p:cNvSpPr>
            <a:spLocks/>
          </p:cNvSpPr>
          <p:nvPr/>
        </p:nvSpPr>
        <p:spPr bwMode="auto">
          <a:xfrm>
            <a:off x="4543428" y="2982916"/>
            <a:ext cx="1104901" cy="836613"/>
          </a:xfrm>
          <a:custGeom>
            <a:avLst/>
            <a:gdLst>
              <a:gd name="T0" fmla="*/ 241 w 696"/>
              <a:gd name="T1" fmla="*/ 0 h 527"/>
              <a:gd name="T2" fmla="*/ 0 w 696"/>
              <a:gd name="T3" fmla="*/ 481 h 527"/>
              <a:gd name="T4" fmla="*/ 696 w 696"/>
              <a:gd name="T5" fmla="*/ 527 h 527"/>
              <a:gd name="T6" fmla="*/ 241 w 696"/>
              <a:gd name="T7" fmla="*/ 0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527">
                <a:moveTo>
                  <a:pt x="241" y="0"/>
                </a:moveTo>
                <a:lnTo>
                  <a:pt x="0" y="481"/>
                </a:lnTo>
                <a:lnTo>
                  <a:pt x="696" y="527"/>
                </a:lnTo>
                <a:lnTo>
                  <a:pt x="241" y="0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Freeform 64"/>
          <p:cNvSpPr>
            <a:spLocks/>
          </p:cNvSpPr>
          <p:nvPr/>
        </p:nvSpPr>
        <p:spPr bwMode="auto">
          <a:xfrm>
            <a:off x="4014790" y="4267205"/>
            <a:ext cx="1755776" cy="1812927"/>
          </a:xfrm>
          <a:custGeom>
            <a:avLst/>
            <a:gdLst>
              <a:gd name="T0" fmla="*/ 0 w 1106"/>
              <a:gd name="T1" fmla="*/ 0 h 1142"/>
              <a:gd name="T2" fmla="*/ 681 w 1106"/>
              <a:gd name="T3" fmla="*/ 1142 h 1142"/>
              <a:gd name="T4" fmla="*/ 1106 w 1106"/>
              <a:gd name="T5" fmla="*/ 246 h 1142"/>
              <a:gd name="T6" fmla="*/ 0 w 1106"/>
              <a:gd name="T7" fmla="*/ 0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6" h="1142">
                <a:moveTo>
                  <a:pt x="0" y="0"/>
                </a:moveTo>
                <a:lnTo>
                  <a:pt x="681" y="1142"/>
                </a:lnTo>
                <a:lnTo>
                  <a:pt x="1106" y="246"/>
                </a:lnTo>
                <a:lnTo>
                  <a:pt x="0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Freeform 65"/>
          <p:cNvSpPr>
            <a:spLocks/>
          </p:cNvSpPr>
          <p:nvPr/>
        </p:nvSpPr>
        <p:spPr bwMode="auto">
          <a:xfrm>
            <a:off x="4014790" y="3746504"/>
            <a:ext cx="1755776" cy="911226"/>
          </a:xfrm>
          <a:custGeom>
            <a:avLst/>
            <a:gdLst>
              <a:gd name="T0" fmla="*/ 333 w 1106"/>
              <a:gd name="T1" fmla="*/ 0 h 574"/>
              <a:gd name="T2" fmla="*/ 0 w 1106"/>
              <a:gd name="T3" fmla="*/ 328 h 574"/>
              <a:gd name="T4" fmla="*/ 1106 w 1106"/>
              <a:gd name="T5" fmla="*/ 574 h 574"/>
              <a:gd name="T6" fmla="*/ 333 w 1106"/>
              <a:gd name="T7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6" h="574">
                <a:moveTo>
                  <a:pt x="333" y="0"/>
                </a:moveTo>
                <a:lnTo>
                  <a:pt x="0" y="328"/>
                </a:lnTo>
                <a:lnTo>
                  <a:pt x="1106" y="574"/>
                </a:lnTo>
                <a:lnTo>
                  <a:pt x="333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Freeform 66"/>
          <p:cNvSpPr>
            <a:spLocks/>
          </p:cNvSpPr>
          <p:nvPr/>
        </p:nvSpPr>
        <p:spPr bwMode="auto">
          <a:xfrm>
            <a:off x="4543428" y="3746504"/>
            <a:ext cx="1227138" cy="911226"/>
          </a:xfrm>
          <a:custGeom>
            <a:avLst/>
            <a:gdLst>
              <a:gd name="T0" fmla="*/ 696 w 773"/>
              <a:gd name="T1" fmla="*/ 46 h 574"/>
              <a:gd name="T2" fmla="*/ 0 w 773"/>
              <a:gd name="T3" fmla="*/ 0 h 574"/>
              <a:gd name="T4" fmla="*/ 773 w 773"/>
              <a:gd name="T5" fmla="*/ 574 h 574"/>
              <a:gd name="T6" fmla="*/ 696 w 773"/>
              <a:gd name="T7" fmla="*/ 46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3" h="574">
                <a:moveTo>
                  <a:pt x="696" y="46"/>
                </a:moveTo>
                <a:lnTo>
                  <a:pt x="0" y="0"/>
                </a:lnTo>
                <a:lnTo>
                  <a:pt x="773" y="574"/>
                </a:lnTo>
                <a:lnTo>
                  <a:pt x="696" y="46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Freeform 67"/>
          <p:cNvSpPr>
            <a:spLocks/>
          </p:cNvSpPr>
          <p:nvPr/>
        </p:nvSpPr>
        <p:spPr bwMode="auto">
          <a:xfrm>
            <a:off x="4170366" y="6080131"/>
            <a:ext cx="1616076" cy="757238"/>
          </a:xfrm>
          <a:custGeom>
            <a:avLst/>
            <a:gdLst>
              <a:gd name="T0" fmla="*/ 583 w 1018"/>
              <a:gd name="T1" fmla="*/ 0 h 477"/>
              <a:gd name="T2" fmla="*/ 0 w 1018"/>
              <a:gd name="T3" fmla="*/ 359 h 477"/>
              <a:gd name="T4" fmla="*/ 1018 w 1018"/>
              <a:gd name="T5" fmla="*/ 477 h 477"/>
              <a:gd name="T6" fmla="*/ 583 w 1018"/>
              <a:gd name="T7" fmla="*/ 0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8" h="477">
                <a:moveTo>
                  <a:pt x="583" y="0"/>
                </a:moveTo>
                <a:lnTo>
                  <a:pt x="0" y="359"/>
                </a:lnTo>
                <a:lnTo>
                  <a:pt x="1018" y="477"/>
                </a:lnTo>
                <a:lnTo>
                  <a:pt x="583" y="0"/>
                </a:lnTo>
                <a:close/>
              </a:path>
            </a:pathLst>
          </a:cu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Freeform 68"/>
          <p:cNvSpPr>
            <a:spLocks/>
          </p:cNvSpPr>
          <p:nvPr/>
        </p:nvSpPr>
        <p:spPr bwMode="auto">
          <a:xfrm>
            <a:off x="4926016" y="2324103"/>
            <a:ext cx="966788" cy="763588"/>
          </a:xfrm>
          <a:custGeom>
            <a:avLst/>
            <a:gdLst>
              <a:gd name="T0" fmla="*/ 404 w 609"/>
              <a:gd name="T1" fmla="*/ 0 h 481"/>
              <a:gd name="T2" fmla="*/ 0 w 609"/>
              <a:gd name="T3" fmla="*/ 415 h 481"/>
              <a:gd name="T4" fmla="*/ 609 w 609"/>
              <a:gd name="T5" fmla="*/ 481 h 481"/>
              <a:gd name="T6" fmla="*/ 404 w 609"/>
              <a:gd name="T7" fmla="*/ 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481">
                <a:moveTo>
                  <a:pt x="404" y="0"/>
                </a:moveTo>
                <a:lnTo>
                  <a:pt x="0" y="415"/>
                </a:lnTo>
                <a:lnTo>
                  <a:pt x="609" y="481"/>
                </a:lnTo>
                <a:lnTo>
                  <a:pt x="404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Freeform 69"/>
          <p:cNvSpPr>
            <a:spLocks/>
          </p:cNvSpPr>
          <p:nvPr/>
        </p:nvSpPr>
        <p:spPr bwMode="auto">
          <a:xfrm>
            <a:off x="4926016" y="2982916"/>
            <a:ext cx="966788" cy="836613"/>
          </a:xfrm>
          <a:custGeom>
            <a:avLst/>
            <a:gdLst>
              <a:gd name="T0" fmla="*/ 0 w 609"/>
              <a:gd name="T1" fmla="*/ 0 h 527"/>
              <a:gd name="T2" fmla="*/ 455 w 609"/>
              <a:gd name="T3" fmla="*/ 527 h 527"/>
              <a:gd name="T4" fmla="*/ 609 w 609"/>
              <a:gd name="T5" fmla="*/ 66 h 527"/>
              <a:gd name="T6" fmla="*/ 0 w 609"/>
              <a:gd name="T7" fmla="*/ 0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9" h="527">
                <a:moveTo>
                  <a:pt x="0" y="0"/>
                </a:moveTo>
                <a:lnTo>
                  <a:pt x="455" y="527"/>
                </a:lnTo>
                <a:lnTo>
                  <a:pt x="609" y="66"/>
                </a:lnTo>
                <a:lnTo>
                  <a:pt x="0" y="0"/>
                </a:lnTo>
                <a:close/>
              </a:path>
            </a:pathLst>
          </a:cu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Freeform 70"/>
          <p:cNvSpPr>
            <a:spLocks/>
          </p:cNvSpPr>
          <p:nvPr/>
        </p:nvSpPr>
        <p:spPr bwMode="auto">
          <a:xfrm>
            <a:off x="5445129" y="1454152"/>
            <a:ext cx="723900" cy="869951"/>
          </a:xfrm>
          <a:custGeom>
            <a:avLst/>
            <a:gdLst>
              <a:gd name="T0" fmla="*/ 0 w 456"/>
              <a:gd name="T1" fmla="*/ 0 h 548"/>
              <a:gd name="T2" fmla="*/ 77 w 456"/>
              <a:gd name="T3" fmla="*/ 548 h 548"/>
              <a:gd name="T4" fmla="*/ 456 w 456"/>
              <a:gd name="T5" fmla="*/ 333 h 548"/>
              <a:gd name="T6" fmla="*/ 0 w 456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548">
                <a:moveTo>
                  <a:pt x="0" y="0"/>
                </a:moveTo>
                <a:lnTo>
                  <a:pt x="77" y="548"/>
                </a:lnTo>
                <a:lnTo>
                  <a:pt x="456" y="333"/>
                </a:lnTo>
                <a:lnTo>
                  <a:pt x="0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Freeform 71"/>
          <p:cNvSpPr>
            <a:spLocks/>
          </p:cNvSpPr>
          <p:nvPr/>
        </p:nvSpPr>
        <p:spPr bwMode="auto">
          <a:xfrm>
            <a:off x="5567366" y="1982790"/>
            <a:ext cx="601663" cy="1104901"/>
          </a:xfrm>
          <a:custGeom>
            <a:avLst/>
            <a:gdLst>
              <a:gd name="T0" fmla="*/ 0 w 379"/>
              <a:gd name="T1" fmla="*/ 215 h 696"/>
              <a:gd name="T2" fmla="*/ 205 w 379"/>
              <a:gd name="T3" fmla="*/ 696 h 696"/>
              <a:gd name="T4" fmla="*/ 379 w 379"/>
              <a:gd name="T5" fmla="*/ 0 h 696"/>
              <a:gd name="T6" fmla="*/ 0 w 379"/>
              <a:gd name="T7" fmla="*/ 215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9" h="696">
                <a:moveTo>
                  <a:pt x="0" y="215"/>
                </a:moveTo>
                <a:lnTo>
                  <a:pt x="205" y="696"/>
                </a:lnTo>
                <a:lnTo>
                  <a:pt x="379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Freeform 72"/>
          <p:cNvSpPr>
            <a:spLocks/>
          </p:cNvSpPr>
          <p:nvPr/>
        </p:nvSpPr>
        <p:spPr bwMode="auto">
          <a:xfrm>
            <a:off x="4259266" y="30163"/>
            <a:ext cx="2039939" cy="1423989"/>
          </a:xfrm>
          <a:custGeom>
            <a:avLst/>
            <a:gdLst>
              <a:gd name="T0" fmla="*/ 0 w 1285"/>
              <a:gd name="T1" fmla="*/ 0 h 897"/>
              <a:gd name="T2" fmla="*/ 747 w 1285"/>
              <a:gd name="T3" fmla="*/ 897 h 897"/>
              <a:gd name="T4" fmla="*/ 1285 w 1285"/>
              <a:gd name="T5" fmla="*/ 82 h 897"/>
              <a:gd name="T6" fmla="*/ 0 w 1285"/>
              <a:gd name="T7" fmla="*/ 0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5" h="897">
                <a:moveTo>
                  <a:pt x="0" y="0"/>
                </a:moveTo>
                <a:lnTo>
                  <a:pt x="747" y="897"/>
                </a:lnTo>
                <a:lnTo>
                  <a:pt x="1285" y="82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Freeform 73"/>
          <p:cNvSpPr>
            <a:spLocks/>
          </p:cNvSpPr>
          <p:nvPr/>
        </p:nvSpPr>
        <p:spPr bwMode="auto">
          <a:xfrm>
            <a:off x="5648329" y="3567116"/>
            <a:ext cx="723900" cy="1090614"/>
          </a:xfrm>
          <a:custGeom>
            <a:avLst/>
            <a:gdLst>
              <a:gd name="T0" fmla="*/ 0 w 456"/>
              <a:gd name="T1" fmla="*/ 159 h 687"/>
              <a:gd name="T2" fmla="*/ 77 w 456"/>
              <a:gd name="T3" fmla="*/ 687 h 687"/>
              <a:gd name="T4" fmla="*/ 456 w 456"/>
              <a:gd name="T5" fmla="*/ 0 h 687"/>
              <a:gd name="T6" fmla="*/ 0 w 456"/>
              <a:gd name="T7" fmla="*/ 159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687">
                <a:moveTo>
                  <a:pt x="0" y="159"/>
                </a:moveTo>
                <a:lnTo>
                  <a:pt x="77" y="687"/>
                </a:lnTo>
                <a:lnTo>
                  <a:pt x="456" y="0"/>
                </a:lnTo>
                <a:lnTo>
                  <a:pt x="0" y="159"/>
                </a:lnTo>
                <a:close/>
              </a:path>
            </a:pathLst>
          </a:custGeom>
          <a:solidFill>
            <a:srgbClr val="BDBDB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Freeform 74"/>
          <p:cNvSpPr>
            <a:spLocks/>
          </p:cNvSpPr>
          <p:nvPr/>
        </p:nvSpPr>
        <p:spPr bwMode="auto">
          <a:xfrm>
            <a:off x="5648329" y="3087691"/>
            <a:ext cx="723900" cy="731838"/>
          </a:xfrm>
          <a:custGeom>
            <a:avLst/>
            <a:gdLst>
              <a:gd name="T0" fmla="*/ 154 w 456"/>
              <a:gd name="T1" fmla="*/ 0 h 461"/>
              <a:gd name="T2" fmla="*/ 0 w 456"/>
              <a:gd name="T3" fmla="*/ 461 h 461"/>
              <a:gd name="T4" fmla="*/ 456 w 456"/>
              <a:gd name="T5" fmla="*/ 302 h 461"/>
              <a:gd name="T6" fmla="*/ 154 w 456"/>
              <a:gd name="T7" fmla="*/ 0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461">
                <a:moveTo>
                  <a:pt x="154" y="0"/>
                </a:moveTo>
                <a:lnTo>
                  <a:pt x="0" y="461"/>
                </a:lnTo>
                <a:lnTo>
                  <a:pt x="456" y="302"/>
                </a:lnTo>
                <a:lnTo>
                  <a:pt x="154" y="0"/>
                </a:lnTo>
                <a:close/>
              </a:path>
            </a:pathLst>
          </a:cu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Freeform 75"/>
          <p:cNvSpPr>
            <a:spLocks/>
          </p:cNvSpPr>
          <p:nvPr/>
        </p:nvSpPr>
        <p:spPr bwMode="auto">
          <a:xfrm>
            <a:off x="5095879" y="4657730"/>
            <a:ext cx="1520826" cy="1422401"/>
          </a:xfrm>
          <a:custGeom>
            <a:avLst/>
            <a:gdLst>
              <a:gd name="T0" fmla="*/ 425 w 958"/>
              <a:gd name="T1" fmla="*/ 0 h 896"/>
              <a:gd name="T2" fmla="*/ 0 w 958"/>
              <a:gd name="T3" fmla="*/ 896 h 896"/>
              <a:gd name="T4" fmla="*/ 958 w 958"/>
              <a:gd name="T5" fmla="*/ 635 h 896"/>
              <a:gd name="T6" fmla="*/ 425 w 958"/>
              <a:gd name="T7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896">
                <a:moveTo>
                  <a:pt x="425" y="0"/>
                </a:moveTo>
                <a:lnTo>
                  <a:pt x="0" y="896"/>
                </a:lnTo>
                <a:lnTo>
                  <a:pt x="958" y="635"/>
                </a:lnTo>
                <a:lnTo>
                  <a:pt x="425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Freeform 76"/>
          <p:cNvSpPr>
            <a:spLocks/>
          </p:cNvSpPr>
          <p:nvPr/>
        </p:nvSpPr>
        <p:spPr bwMode="auto">
          <a:xfrm>
            <a:off x="5095879" y="5665793"/>
            <a:ext cx="1520826" cy="1171576"/>
          </a:xfrm>
          <a:custGeom>
            <a:avLst/>
            <a:gdLst>
              <a:gd name="T0" fmla="*/ 0 w 958"/>
              <a:gd name="T1" fmla="*/ 261 h 738"/>
              <a:gd name="T2" fmla="*/ 435 w 958"/>
              <a:gd name="T3" fmla="*/ 738 h 738"/>
              <a:gd name="T4" fmla="*/ 958 w 958"/>
              <a:gd name="T5" fmla="*/ 0 h 738"/>
              <a:gd name="T6" fmla="*/ 0 w 958"/>
              <a:gd name="T7" fmla="*/ 261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8" h="738">
                <a:moveTo>
                  <a:pt x="0" y="261"/>
                </a:moveTo>
                <a:lnTo>
                  <a:pt x="435" y="738"/>
                </a:lnTo>
                <a:lnTo>
                  <a:pt x="958" y="0"/>
                </a:lnTo>
                <a:lnTo>
                  <a:pt x="0" y="261"/>
                </a:lnTo>
                <a:close/>
              </a:path>
            </a:pathLst>
          </a:cu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Freeform 77"/>
          <p:cNvSpPr>
            <a:spLocks/>
          </p:cNvSpPr>
          <p:nvPr/>
        </p:nvSpPr>
        <p:spPr bwMode="auto">
          <a:xfrm>
            <a:off x="5786441" y="5665793"/>
            <a:ext cx="869950" cy="1171576"/>
          </a:xfrm>
          <a:custGeom>
            <a:avLst/>
            <a:gdLst>
              <a:gd name="T0" fmla="*/ 523 w 548"/>
              <a:gd name="T1" fmla="*/ 0 h 738"/>
              <a:gd name="T2" fmla="*/ 0 w 548"/>
              <a:gd name="T3" fmla="*/ 738 h 738"/>
              <a:gd name="T4" fmla="*/ 548 w 548"/>
              <a:gd name="T5" fmla="*/ 558 h 738"/>
              <a:gd name="T6" fmla="*/ 523 w 548"/>
              <a:gd name="T7" fmla="*/ 0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738">
                <a:moveTo>
                  <a:pt x="523" y="0"/>
                </a:moveTo>
                <a:lnTo>
                  <a:pt x="0" y="738"/>
                </a:lnTo>
                <a:lnTo>
                  <a:pt x="548" y="558"/>
                </a:lnTo>
                <a:lnTo>
                  <a:pt x="523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Freeform 78"/>
          <p:cNvSpPr>
            <a:spLocks/>
          </p:cNvSpPr>
          <p:nvPr/>
        </p:nvSpPr>
        <p:spPr bwMode="auto">
          <a:xfrm>
            <a:off x="5892804" y="1982790"/>
            <a:ext cx="869950" cy="1104901"/>
          </a:xfrm>
          <a:custGeom>
            <a:avLst/>
            <a:gdLst>
              <a:gd name="T0" fmla="*/ 174 w 548"/>
              <a:gd name="T1" fmla="*/ 0 h 696"/>
              <a:gd name="T2" fmla="*/ 0 w 548"/>
              <a:gd name="T3" fmla="*/ 696 h 696"/>
              <a:gd name="T4" fmla="*/ 548 w 548"/>
              <a:gd name="T5" fmla="*/ 414 h 696"/>
              <a:gd name="T6" fmla="*/ 174 w 548"/>
              <a:gd name="T7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696">
                <a:moveTo>
                  <a:pt x="174" y="0"/>
                </a:moveTo>
                <a:lnTo>
                  <a:pt x="0" y="696"/>
                </a:lnTo>
                <a:lnTo>
                  <a:pt x="548" y="414"/>
                </a:lnTo>
                <a:lnTo>
                  <a:pt x="174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Freeform 79"/>
          <p:cNvSpPr>
            <a:spLocks/>
          </p:cNvSpPr>
          <p:nvPr/>
        </p:nvSpPr>
        <p:spPr bwMode="auto">
          <a:xfrm>
            <a:off x="5892804" y="2640016"/>
            <a:ext cx="869950" cy="927101"/>
          </a:xfrm>
          <a:custGeom>
            <a:avLst/>
            <a:gdLst>
              <a:gd name="T0" fmla="*/ 0 w 548"/>
              <a:gd name="T1" fmla="*/ 282 h 584"/>
              <a:gd name="T2" fmla="*/ 302 w 548"/>
              <a:gd name="T3" fmla="*/ 584 h 584"/>
              <a:gd name="T4" fmla="*/ 548 w 548"/>
              <a:gd name="T5" fmla="*/ 0 h 584"/>
              <a:gd name="T6" fmla="*/ 0 w 548"/>
              <a:gd name="T7" fmla="*/ 282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" h="584">
                <a:moveTo>
                  <a:pt x="0" y="282"/>
                </a:moveTo>
                <a:lnTo>
                  <a:pt x="302" y="584"/>
                </a:lnTo>
                <a:lnTo>
                  <a:pt x="548" y="0"/>
                </a:lnTo>
                <a:lnTo>
                  <a:pt x="0" y="282"/>
                </a:lnTo>
                <a:close/>
              </a:path>
            </a:pathLst>
          </a:custGeom>
          <a:solidFill>
            <a:srgbClr val="BBBBB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Freeform 80"/>
          <p:cNvSpPr>
            <a:spLocks/>
          </p:cNvSpPr>
          <p:nvPr/>
        </p:nvSpPr>
        <p:spPr bwMode="auto">
          <a:xfrm>
            <a:off x="5445129" y="1160464"/>
            <a:ext cx="1479551" cy="822326"/>
          </a:xfrm>
          <a:custGeom>
            <a:avLst/>
            <a:gdLst>
              <a:gd name="T0" fmla="*/ 0 w 932"/>
              <a:gd name="T1" fmla="*/ 185 h 518"/>
              <a:gd name="T2" fmla="*/ 456 w 932"/>
              <a:gd name="T3" fmla="*/ 518 h 518"/>
              <a:gd name="T4" fmla="*/ 932 w 932"/>
              <a:gd name="T5" fmla="*/ 0 h 518"/>
              <a:gd name="T6" fmla="*/ 0 w 932"/>
              <a:gd name="T7" fmla="*/ 18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518">
                <a:moveTo>
                  <a:pt x="0" y="185"/>
                </a:moveTo>
                <a:lnTo>
                  <a:pt x="456" y="518"/>
                </a:lnTo>
                <a:lnTo>
                  <a:pt x="932" y="0"/>
                </a:lnTo>
                <a:lnTo>
                  <a:pt x="0" y="185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Freeform 81"/>
          <p:cNvSpPr>
            <a:spLocks/>
          </p:cNvSpPr>
          <p:nvPr/>
        </p:nvSpPr>
        <p:spPr bwMode="auto">
          <a:xfrm>
            <a:off x="5445129" y="160338"/>
            <a:ext cx="1479551" cy="1293814"/>
          </a:xfrm>
          <a:custGeom>
            <a:avLst/>
            <a:gdLst>
              <a:gd name="T0" fmla="*/ 538 w 932"/>
              <a:gd name="T1" fmla="*/ 0 h 815"/>
              <a:gd name="T2" fmla="*/ 0 w 932"/>
              <a:gd name="T3" fmla="*/ 815 h 815"/>
              <a:gd name="T4" fmla="*/ 932 w 932"/>
              <a:gd name="T5" fmla="*/ 630 h 815"/>
              <a:gd name="T6" fmla="*/ 538 w 932"/>
              <a:gd name="T7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815">
                <a:moveTo>
                  <a:pt x="538" y="0"/>
                </a:moveTo>
                <a:lnTo>
                  <a:pt x="0" y="815"/>
                </a:lnTo>
                <a:lnTo>
                  <a:pt x="932" y="630"/>
                </a:lnTo>
                <a:lnTo>
                  <a:pt x="538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Freeform 82"/>
          <p:cNvSpPr>
            <a:spLocks/>
          </p:cNvSpPr>
          <p:nvPr/>
        </p:nvSpPr>
        <p:spPr bwMode="auto">
          <a:xfrm>
            <a:off x="5770566" y="3567116"/>
            <a:ext cx="1268413" cy="1147764"/>
          </a:xfrm>
          <a:custGeom>
            <a:avLst/>
            <a:gdLst>
              <a:gd name="T0" fmla="*/ 379 w 799"/>
              <a:gd name="T1" fmla="*/ 0 h 723"/>
              <a:gd name="T2" fmla="*/ 0 w 799"/>
              <a:gd name="T3" fmla="*/ 687 h 723"/>
              <a:gd name="T4" fmla="*/ 799 w 799"/>
              <a:gd name="T5" fmla="*/ 723 h 723"/>
              <a:gd name="T6" fmla="*/ 379 w 799"/>
              <a:gd name="T7" fmla="*/ 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9" h="723">
                <a:moveTo>
                  <a:pt x="379" y="0"/>
                </a:moveTo>
                <a:lnTo>
                  <a:pt x="0" y="687"/>
                </a:lnTo>
                <a:lnTo>
                  <a:pt x="799" y="723"/>
                </a:lnTo>
                <a:lnTo>
                  <a:pt x="37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Freeform 83"/>
          <p:cNvSpPr>
            <a:spLocks/>
          </p:cNvSpPr>
          <p:nvPr/>
        </p:nvSpPr>
        <p:spPr bwMode="auto">
          <a:xfrm>
            <a:off x="5770566" y="4657730"/>
            <a:ext cx="1268413" cy="1008063"/>
          </a:xfrm>
          <a:custGeom>
            <a:avLst/>
            <a:gdLst>
              <a:gd name="T0" fmla="*/ 0 w 799"/>
              <a:gd name="T1" fmla="*/ 0 h 635"/>
              <a:gd name="T2" fmla="*/ 533 w 799"/>
              <a:gd name="T3" fmla="*/ 635 h 635"/>
              <a:gd name="T4" fmla="*/ 799 w 799"/>
              <a:gd name="T5" fmla="*/ 36 h 635"/>
              <a:gd name="T6" fmla="*/ 0 w 799"/>
              <a:gd name="T7" fmla="*/ 0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9" h="635">
                <a:moveTo>
                  <a:pt x="0" y="0"/>
                </a:moveTo>
                <a:lnTo>
                  <a:pt x="533" y="635"/>
                </a:lnTo>
                <a:lnTo>
                  <a:pt x="799" y="36"/>
                </a:lnTo>
                <a:lnTo>
                  <a:pt x="0" y="0"/>
                </a:lnTo>
                <a:close/>
              </a:path>
            </a:pathLst>
          </a:custGeom>
          <a:solidFill>
            <a:srgbClr val="C5C5C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Freeform 84"/>
          <p:cNvSpPr>
            <a:spLocks/>
          </p:cNvSpPr>
          <p:nvPr/>
        </p:nvSpPr>
        <p:spPr bwMode="auto">
          <a:xfrm>
            <a:off x="6169029" y="1982790"/>
            <a:ext cx="1479551" cy="657226"/>
          </a:xfrm>
          <a:custGeom>
            <a:avLst/>
            <a:gdLst>
              <a:gd name="T0" fmla="*/ 0 w 932"/>
              <a:gd name="T1" fmla="*/ 0 h 414"/>
              <a:gd name="T2" fmla="*/ 374 w 932"/>
              <a:gd name="T3" fmla="*/ 414 h 414"/>
              <a:gd name="T4" fmla="*/ 932 w 932"/>
              <a:gd name="T5" fmla="*/ 30 h 414"/>
              <a:gd name="T6" fmla="*/ 0 w 932"/>
              <a:gd name="T7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414">
                <a:moveTo>
                  <a:pt x="0" y="0"/>
                </a:moveTo>
                <a:lnTo>
                  <a:pt x="374" y="414"/>
                </a:lnTo>
                <a:lnTo>
                  <a:pt x="932" y="30"/>
                </a:lnTo>
                <a:lnTo>
                  <a:pt x="0" y="0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Freeform 85"/>
          <p:cNvSpPr>
            <a:spLocks/>
          </p:cNvSpPr>
          <p:nvPr/>
        </p:nvSpPr>
        <p:spPr bwMode="auto">
          <a:xfrm>
            <a:off x="6169029" y="1160464"/>
            <a:ext cx="1479551" cy="869951"/>
          </a:xfrm>
          <a:custGeom>
            <a:avLst/>
            <a:gdLst>
              <a:gd name="T0" fmla="*/ 476 w 932"/>
              <a:gd name="T1" fmla="*/ 0 h 548"/>
              <a:gd name="T2" fmla="*/ 0 w 932"/>
              <a:gd name="T3" fmla="*/ 518 h 548"/>
              <a:gd name="T4" fmla="*/ 932 w 932"/>
              <a:gd name="T5" fmla="*/ 548 h 548"/>
              <a:gd name="T6" fmla="*/ 476 w 932"/>
              <a:gd name="T7" fmla="*/ 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2" h="548">
                <a:moveTo>
                  <a:pt x="476" y="0"/>
                </a:moveTo>
                <a:lnTo>
                  <a:pt x="0" y="518"/>
                </a:lnTo>
                <a:lnTo>
                  <a:pt x="932" y="548"/>
                </a:lnTo>
                <a:lnTo>
                  <a:pt x="476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Freeform 86"/>
          <p:cNvSpPr>
            <a:spLocks/>
          </p:cNvSpPr>
          <p:nvPr/>
        </p:nvSpPr>
        <p:spPr bwMode="auto">
          <a:xfrm>
            <a:off x="6762754" y="2030415"/>
            <a:ext cx="1104901" cy="1643064"/>
          </a:xfrm>
          <a:custGeom>
            <a:avLst/>
            <a:gdLst>
              <a:gd name="T0" fmla="*/ 558 w 696"/>
              <a:gd name="T1" fmla="*/ 0 h 1035"/>
              <a:gd name="T2" fmla="*/ 0 w 696"/>
              <a:gd name="T3" fmla="*/ 384 h 1035"/>
              <a:gd name="T4" fmla="*/ 696 w 696"/>
              <a:gd name="T5" fmla="*/ 1035 h 1035"/>
              <a:gd name="T6" fmla="*/ 558 w 696"/>
              <a:gd name="T7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6" h="1035">
                <a:moveTo>
                  <a:pt x="558" y="0"/>
                </a:moveTo>
                <a:lnTo>
                  <a:pt x="0" y="384"/>
                </a:lnTo>
                <a:lnTo>
                  <a:pt x="696" y="1035"/>
                </a:lnTo>
                <a:lnTo>
                  <a:pt x="558" y="0"/>
                </a:lnTo>
                <a:close/>
              </a:path>
            </a:pathLst>
          </a:custGeom>
          <a:solidFill>
            <a:srgbClr val="C3C3C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Freeform 87"/>
          <p:cNvSpPr>
            <a:spLocks/>
          </p:cNvSpPr>
          <p:nvPr/>
        </p:nvSpPr>
        <p:spPr bwMode="auto">
          <a:xfrm>
            <a:off x="6372229" y="2640016"/>
            <a:ext cx="1495426" cy="1033463"/>
          </a:xfrm>
          <a:custGeom>
            <a:avLst/>
            <a:gdLst>
              <a:gd name="T0" fmla="*/ 246 w 942"/>
              <a:gd name="T1" fmla="*/ 0 h 651"/>
              <a:gd name="T2" fmla="*/ 0 w 942"/>
              <a:gd name="T3" fmla="*/ 584 h 651"/>
              <a:gd name="T4" fmla="*/ 942 w 942"/>
              <a:gd name="T5" fmla="*/ 651 h 651"/>
              <a:gd name="T6" fmla="*/ 246 w 942"/>
              <a:gd name="T7" fmla="*/ 0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651">
                <a:moveTo>
                  <a:pt x="246" y="0"/>
                </a:moveTo>
                <a:lnTo>
                  <a:pt x="0" y="584"/>
                </a:lnTo>
                <a:lnTo>
                  <a:pt x="942" y="651"/>
                </a:lnTo>
                <a:lnTo>
                  <a:pt x="246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Freeform 88"/>
          <p:cNvSpPr>
            <a:spLocks/>
          </p:cNvSpPr>
          <p:nvPr/>
        </p:nvSpPr>
        <p:spPr bwMode="auto">
          <a:xfrm>
            <a:off x="6372229" y="3567116"/>
            <a:ext cx="1495426" cy="1147764"/>
          </a:xfrm>
          <a:custGeom>
            <a:avLst/>
            <a:gdLst>
              <a:gd name="T0" fmla="*/ 0 w 942"/>
              <a:gd name="T1" fmla="*/ 0 h 723"/>
              <a:gd name="T2" fmla="*/ 420 w 942"/>
              <a:gd name="T3" fmla="*/ 723 h 723"/>
              <a:gd name="T4" fmla="*/ 942 w 942"/>
              <a:gd name="T5" fmla="*/ 67 h 723"/>
              <a:gd name="T6" fmla="*/ 0 w 942"/>
              <a:gd name="T7" fmla="*/ 0 h 7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723">
                <a:moveTo>
                  <a:pt x="0" y="0"/>
                </a:moveTo>
                <a:lnTo>
                  <a:pt x="420" y="723"/>
                </a:lnTo>
                <a:lnTo>
                  <a:pt x="942" y="67"/>
                </a:lnTo>
                <a:lnTo>
                  <a:pt x="0" y="0"/>
                </a:lnTo>
                <a:close/>
              </a:path>
            </a:pathLst>
          </a:custGeom>
          <a:solidFill>
            <a:srgbClr val="C1C1C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Freeform 89"/>
          <p:cNvSpPr>
            <a:spLocks/>
          </p:cNvSpPr>
          <p:nvPr/>
        </p:nvSpPr>
        <p:spPr bwMode="auto">
          <a:xfrm>
            <a:off x="7038979" y="3673479"/>
            <a:ext cx="958850" cy="1682752"/>
          </a:xfrm>
          <a:custGeom>
            <a:avLst/>
            <a:gdLst>
              <a:gd name="T0" fmla="*/ 522 w 604"/>
              <a:gd name="T1" fmla="*/ 0 h 1060"/>
              <a:gd name="T2" fmla="*/ 0 w 604"/>
              <a:gd name="T3" fmla="*/ 656 h 1060"/>
              <a:gd name="T4" fmla="*/ 604 w 604"/>
              <a:gd name="T5" fmla="*/ 1060 h 1060"/>
              <a:gd name="T6" fmla="*/ 522 w 604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04" h="1060">
                <a:moveTo>
                  <a:pt x="522" y="0"/>
                </a:moveTo>
                <a:lnTo>
                  <a:pt x="0" y="656"/>
                </a:lnTo>
                <a:lnTo>
                  <a:pt x="604" y="1060"/>
                </a:lnTo>
                <a:lnTo>
                  <a:pt x="522" y="0"/>
                </a:lnTo>
                <a:close/>
              </a:path>
            </a:pathLst>
          </a:custGeom>
          <a:solidFill>
            <a:srgbClr val="C7C7C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Freeform 90"/>
          <p:cNvSpPr>
            <a:spLocks/>
          </p:cNvSpPr>
          <p:nvPr/>
        </p:nvSpPr>
        <p:spPr bwMode="auto">
          <a:xfrm>
            <a:off x="6616704" y="4714880"/>
            <a:ext cx="1381126" cy="950913"/>
          </a:xfrm>
          <a:custGeom>
            <a:avLst/>
            <a:gdLst>
              <a:gd name="T0" fmla="*/ 266 w 870"/>
              <a:gd name="T1" fmla="*/ 0 h 599"/>
              <a:gd name="T2" fmla="*/ 0 w 870"/>
              <a:gd name="T3" fmla="*/ 599 h 599"/>
              <a:gd name="T4" fmla="*/ 870 w 870"/>
              <a:gd name="T5" fmla="*/ 404 h 599"/>
              <a:gd name="T6" fmla="*/ 266 w 870"/>
              <a:gd name="T7" fmla="*/ 0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70" h="599">
                <a:moveTo>
                  <a:pt x="266" y="0"/>
                </a:moveTo>
                <a:lnTo>
                  <a:pt x="0" y="599"/>
                </a:lnTo>
                <a:lnTo>
                  <a:pt x="870" y="404"/>
                </a:lnTo>
                <a:lnTo>
                  <a:pt x="266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Freeform 91"/>
          <p:cNvSpPr>
            <a:spLocks/>
          </p:cNvSpPr>
          <p:nvPr/>
        </p:nvSpPr>
        <p:spPr bwMode="auto">
          <a:xfrm>
            <a:off x="6616704" y="5665793"/>
            <a:ext cx="1446213" cy="885826"/>
          </a:xfrm>
          <a:custGeom>
            <a:avLst/>
            <a:gdLst>
              <a:gd name="T0" fmla="*/ 0 w 911"/>
              <a:gd name="T1" fmla="*/ 0 h 558"/>
              <a:gd name="T2" fmla="*/ 25 w 911"/>
              <a:gd name="T3" fmla="*/ 558 h 558"/>
              <a:gd name="T4" fmla="*/ 911 w 911"/>
              <a:gd name="T5" fmla="*/ 400 h 558"/>
              <a:gd name="T6" fmla="*/ 0 w 911"/>
              <a:gd name="T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558">
                <a:moveTo>
                  <a:pt x="0" y="0"/>
                </a:moveTo>
                <a:lnTo>
                  <a:pt x="25" y="558"/>
                </a:lnTo>
                <a:lnTo>
                  <a:pt x="911" y="400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Freeform 92"/>
          <p:cNvSpPr>
            <a:spLocks/>
          </p:cNvSpPr>
          <p:nvPr/>
        </p:nvSpPr>
        <p:spPr bwMode="auto">
          <a:xfrm>
            <a:off x="6616704" y="5356231"/>
            <a:ext cx="1446213" cy="944563"/>
          </a:xfrm>
          <a:custGeom>
            <a:avLst/>
            <a:gdLst>
              <a:gd name="T0" fmla="*/ 870 w 911"/>
              <a:gd name="T1" fmla="*/ 0 h 595"/>
              <a:gd name="T2" fmla="*/ 0 w 911"/>
              <a:gd name="T3" fmla="*/ 195 h 595"/>
              <a:gd name="T4" fmla="*/ 911 w 911"/>
              <a:gd name="T5" fmla="*/ 595 h 595"/>
              <a:gd name="T6" fmla="*/ 870 w 911"/>
              <a:gd name="T7" fmla="*/ 0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1" h="595">
                <a:moveTo>
                  <a:pt x="870" y="0"/>
                </a:moveTo>
                <a:lnTo>
                  <a:pt x="0" y="195"/>
                </a:lnTo>
                <a:lnTo>
                  <a:pt x="911" y="595"/>
                </a:lnTo>
                <a:lnTo>
                  <a:pt x="870" y="0"/>
                </a:lnTo>
                <a:close/>
              </a:path>
            </a:pathLst>
          </a:custGeom>
          <a:solidFill>
            <a:srgbClr val="CDCDC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Freeform 93"/>
          <p:cNvSpPr>
            <a:spLocks/>
          </p:cNvSpPr>
          <p:nvPr/>
        </p:nvSpPr>
        <p:spPr bwMode="auto">
          <a:xfrm>
            <a:off x="6299204" y="160338"/>
            <a:ext cx="2324101" cy="1000126"/>
          </a:xfrm>
          <a:custGeom>
            <a:avLst/>
            <a:gdLst>
              <a:gd name="T0" fmla="*/ 0 w 1464"/>
              <a:gd name="T1" fmla="*/ 0 h 630"/>
              <a:gd name="T2" fmla="*/ 394 w 1464"/>
              <a:gd name="T3" fmla="*/ 630 h 630"/>
              <a:gd name="T4" fmla="*/ 1464 w 1464"/>
              <a:gd name="T5" fmla="*/ 10 h 630"/>
              <a:gd name="T6" fmla="*/ 0 w 1464"/>
              <a:gd name="T7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4" h="630">
                <a:moveTo>
                  <a:pt x="0" y="0"/>
                </a:moveTo>
                <a:lnTo>
                  <a:pt x="394" y="630"/>
                </a:lnTo>
                <a:lnTo>
                  <a:pt x="1464" y="10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94"/>
          <p:cNvSpPr>
            <a:spLocks/>
          </p:cNvSpPr>
          <p:nvPr/>
        </p:nvSpPr>
        <p:spPr bwMode="auto">
          <a:xfrm>
            <a:off x="6924679" y="176213"/>
            <a:ext cx="1698626" cy="1854202"/>
          </a:xfrm>
          <a:custGeom>
            <a:avLst/>
            <a:gdLst>
              <a:gd name="T0" fmla="*/ 0 w 1070"/>
              <a:gd name="T1" fmla="*/ 620 h 1168"/>
              <a:gd name="T2" fmla="*/ 456 w 1070"/>
              <a:gd name="T3" fmla="*/ 1168 h 1168"/>
              <a:gd name="T4" fmla="*/ 1070 w 1070"/>
              <a:gd name="T5" fmla="*/ 0 h 1168"/>
              <a:gd name="T6" fmla="*/ 0 w 1070"/>
              <a:gd name="T7" fmla="*/ 62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0" h="1168">
                <a:moveTo>
                  <a:pt x="0" y="620"/>
                </a:moveTo>
                <a:lnTo>
                  <a:pt x="456" y="1168"/>
                </a:lnTo>
                <a:lnTo>
                  <a:pt x="1070" y="0"/>
                </a:lnTo>
                <a:lnTo>
                  <a:pt x="0" y="62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Freeform 95"/>
          <p:cNvSpPr>
            <a:spLocks/>
          </p:cNvSpPr>
          <p:nvPr/>
        </p:nvSpPr>
        <p:spPr bwMode="auto">
          <a:xfrm>
            <a:off x="7648580" y="2030415"/>
            <a:ext cx="1008063" cy="1643064"/>
          </a:xfrm>
          <a:custGeom>
            <a:avLst/>
            <a:gdLst>
              <a:gd name="T0" fmla="*/ 0 w 635"/>
              <a:gd name="T1" fmla="*/ 0 h 1035"/>
              <a:gd name="T2" fmla="*/ 138 w 635"/>
              <a:gd name="T3" fmla="*/ 1035 h 1035"/>
              <a:gd name="T4" fmla="*/ 635 w 635"/>
              <a:gd name="T5" fmla="*/ 200 h 1035"/>
              <a:gd name="T6" fmla="*/ 0 w 635"/>
              <a:gd name="T7" fmla="*/ 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1035">
                <a:moveTo>
                  <a:pt x="0" y="0"/>
                </a:moveTo>
                <a:lnTo>
                  <a:pt x="138" y="1035"/>
                </a:lnTo>
                <a:lnTo>
                  <a:pt x="635" y="200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Freeform 96"/>
          <p:cNvSpPr>
            <a:spLocks/>
          </p:cNvSpPr>
          <p:nvPr/>
        </p:nvSpPr>
        <p:spPr bwMode="auto">
          <a:xfrm>
            <a:off x="7867655" y="2347915"/>
            <a:ext cx="820738" cy="1325564"/>
          </a:xfrm>
          <a:custGeom>
            <a:avLst/>
            <a:gdLst>
              <a:gd name="T0" fmla="*/ 497 w 517"/>
              <a:gd name="T1" fmla="*/ 0 h 835"/>
              <a:gd name="T2" fmla="*/ 0 w 517"/>
              <a:gd name="T3" fmla="*/ 835 h 835"/>
              <a:gd name="T4" fmla="*/ 517 w 517"/>
              <a:gd name="T5" fmla="*/ 599 h 835"/>
              <a:gd name="T6" fmla="*/ 497 w 517"/>
              <a:gd name="T7" fmla="*/ 0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7" h="835">
                <a:moveTo>
                  <a:pt x="497" y="0"/>
                </a:moveTo>
                <a:lnTo>
                  <a:pt x="0" y="835"/>
                </a:lnTo>
                <a:lnTo>
                  <a:pt x="517" y="599"/>
                </a:lnTo>
                <a:lnTo>
                  <a:pt x="497" y="0"/>
                </a:lnTo>
                <a:close/>
              </a:path>
            </a:pathLst>
          </a:cu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Freeform 97"/>
          <p:cNvSpPr>
            <a:spLocks/>
          </p:cNvSpPr>
          <p:nvPr/>
        </p:nvSpPr>
        <p:spPr bwMode="auto">
          <a:xfrm>
            <a:off x="7867655" y="3673479"/>
            <a:ext cx="976313" cy="1682752"/>
          </a:xfrm>
          <a:custGeom>
            <a:avLst/>
            <a:gdLst>
              <a:gd name="T0" fmla="*/ 0 w 615"/>
              <a:gd name="T1" fmla="*/ 0 h 1060"/>
              <a:gd name="T2" fmla="*/ 82 w 615"/>
              <a:gd name="T3" fmla="*/ 1060 h 1060"/>
              <a:gd name="T4" fmla="*/ 615 w 615"/>
              <a:gd name="T5" fmla="*/ 789 h 1060"/>
              <a:gd name="T6" fmla="*/ 0 w 615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5" h="1060">
                <a:moveTo>
                  <a:pt x="0" y="0"/>
                </a:moveTo>
                <a:lnTo>
                  <a:pt x="82" y="1060"/>
                </a:lnTo>
                <a:lnTo>
                  <a:pt x="615" y="789"/>
                </a:lnTo>
                <a:lnTo>
                  <a:pt x="0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Freeform 98"/>
          <p:cNvSpPr>
            <a:spLocks/>
          </p:cNvSpPr>
          <p:nvPr/>
        </p:nvSpPr>
        <p:spPr bwMode="auto">
          <a:xfrm>
            <a:off x="7867655" y="3298829"/>
            <a:ext cx="976313" cy="1627189"/>
          </a:xfrm>
          <a:custGeom>
            <a:avLst/>
            <a:gdLst>
              <a:gd name="T0" fmla="*/ 517 w 615"/>
              <a:gd name="T1" fmla="*/ 0 h 1025"/>
              <a:gd name="T2" fmla="*/ 0 w 615"/>
              <a:gd name="T3" fmla="*/ 236 h 1025"/>
              <a:gd name="T4" fmla="*/ 615 w 615"/>
              <a:gd name="T5" fmla="*/ 1025 h 1025"/>
              <a:gd name="T6" fmla="*/ 517 w 615"/>
              <a:gd name="T7" fmla="*/ 0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5" h="1025">
                <a:moveTo>
                  <a:pt x="517" y="0"/>
                </a:moveTo>
                <a:lnTo>
                  <a:pt x="0" y="236"/>
                </a:lnTo>
                <a:lnTo>
                  <a:pt x="615" y="1025"/>
                </a:lnTo>
                <a:lnTo>
                  <a:pt x="517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99"/>
          <p:cNvSpPr>
            <a:spLocks/>
          </p:cNvSpPr>
          <p:nvPr/>
        </p:nvSpPr>
        <p:spPr bwMode="auto">
          <a:xfrm>
            <a:off x="7997830" y="4926018"/>
            <a:ext cx="846138" cy="1374776"/>
          </a:xfrm>
          <a:custGeom>
            <a:avLst/>
            <a:gdLst>
              <a:gd name="T0" fmla="*/ 0 w 533"/>
              <a:gd name="T1" fmla="*/ 271 h 866"/>
              <a:gd name="T2" fmla="*/ 41 w 533"/>
              <a:gd name="T3" fmla="*/ 866 h 866"/>
              <a:gd name="T4" fmla="*/ 533 w 533"/>
              <a:gd name="T5" fmla="*/ 0 h 866"/>
              <a:gd name="T6" fmla="*/ 0 w 533"/>
              <a:gd name="T7" fmla="*/ 271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3" h="866">
                <a:moveTo>
                  <a:pt x="0" y="271"/>
                </a:moveTo>
                <a:lnTo>
                  <a:pt x="41" y="866"/>
                </a:lnTo>
                <a:lnTo>
                  <a:pt x="533" y="0"/>
                </a:lnTo>
                <a:lnTo>
                  <a:pt x="0" y="271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100"/>
          <p:cNvSpPr>
            <a:spLocks/>
          </p:cNvSpPr>
          <p:nvPr/>
        </p:nvSpPr>
        <p:spPr bwMode="auto">
          <a:xfrm>
            <a:off x="7648580" y="176213"/>
            <a:ext cx="1357313" cy="1854202"/>
          </a:xfrm>
          <a:custGeom>
            <a:avLst/>
            <a:gdLst>
              <a:gd name="T0" fmla="*/ 614 w 855"/>
              <a:gd name="T1" fmla="*/ 0 h 1168"/>
              <a:gd name="T2" fmla="*/ 0 w 855"/>
              <a:gd name="T3" fmla="*/ 1168 h 1168"/>
              <a:gd name="T4" fmla="*/ 855 w 855"/>
              <a:gd name="T5" fmla="*/ 758 h 1168"/>
              <a:gd name="T6" fmla="*/ 614 w 855"/>
              <a:gd name="T7" fmla="*/ 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1168">
                <a:moveTo>
                  <a:pt x="614" y="0"/>
                </a:moveTo>
                <a:lnTo>
                  <a:pt x="0" y="1168"/>
                </a:lnTo>
                <a:lnTo>
                  <a:pt x="855" y="758"/>
                </a:lnTo>
                <a:lnTo>
                  <a:pt x="614" y="0"/>
                </a:lnTo>
                <a:close/>
              </a:path>
            </a:pathLst>
          </a:custGeom>
          <a:solidFill>
            <a:srgbClr val="D1D1D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Freeform 101"/>
          <p:cNvSpPr>
            <a:spLocks/>
          </p:cNvSpPr>
          <p:nvPr/>
        </p:nvSpPr>
        <p:spPr bwMode="auto">
          <a:xfrm>
            <a:off x="7648580" y="1379539"/>
            <a:ext cx="1357313" cy="968376"/>
          </a:xfrm>
          <a:custGeom>
            <a:avLst/>
            <a:gdLst>
              <a:gd name="T0" fmla="*/ 0 w 855"/>
              <a:gd name="T1" fmla="*/ 410 h 610"/>
              <a:gd name="T2" fmla="*/ 635 w 855"/>
              <a:gd name="T3" fmla="*/ 610 h 610"/>
              <a:gd name="T4" fmla="*/ 855 w 855"/>
              <a:gd name="T5" fmla="*/ 0 h 610"/>
              <a:gd name="T6" fmla="*/ 0 w 855"/>
              <a:gd name="T7" fmla="*/ 4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5" h="610">
                <a:moveTo>
                  <a:pt x="0" y="410"/>
                </a:moveTo>
                <a:lnTo>
                  <a:pt x="635" y="610"/>
                </a:lnTo>
                <a:lnTo>
                  <a:pt x="855" y="0"/>
                </a:lnTo>
                <a:lnTo>
                  <a:pt x="0" y="410"/>
                </a:lnTo>
                <a:close/>
              </a:path>
            </a:pathLst>
          </a:custGeom>
          <a:solidFill>
            <a:srgbClr val="CECEC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Freeform 102"/>
          <p:cNvSpPr>
            <a:spLocks/>
          </p:cNvSpPr>
          <p:nvPr/>
        </p:nvSpPr>
        <p:spPr bwMode="auto">
          <a:xfrm>
            <a:off x="5786441" y="6551619"/>
            <a:ext cx="3787777" cy="285750"/>
          </a:xfrm>
          <a:custGeom>
            <a:avLst/>
            <a:gdLst>
              <a:gd name="T0" fmla="*/ 548 w 2386"/>
              <a:gd name="T1" fmla="*/ 0 h 180"/>
              <a:gd name="T2" fmla="*/ 0 w 2386"/>
              <a:gd name="T3" fmla="*/ 180 h 180"/>
              <a:gd name="T4" fmla="*/ 2386 w 2386"/>
              <a:gd name="T5" fmla="*/ 169 h 180"/>
              <a:gd name="T6" fmla="*/ 548 w 2386"/>
              <a:gd name="T7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86" h="180">
                <a:moveTo>
                  <a:pt x="548" y="0"/>
                </a:moveTo>
                <a:lnTo>
                  <a:pt x="0" y="180"/>
                </a:lnTo>
                <a:lnTo>
                  <a:pt x="2386" y="169"/>
                </a:lnTo>
                <a:lnTo>
                  <a:pt x="548" y="0"/>
                </a:lnTo>
                <a:close/>
              </a:path>
            </a:pathLst>
          </a:custGeom>
          <a:solidFill>
            <a:srgbClr val="D3D3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Freeform 103"/>
          <p:cNvSpPr>
            <a:spLocks/>
          </p:cNvSpPr>
          <p:nvPr/>
        </p:nvSpPr>
        <p:spPr bwMode="auto">
          <a:xfrm>
            <a:off x="6656392" y="6300794"/>
            <a:ext cx="2917826" cy="519113"/>
          </a:xfrm>
          <a:custGeom>
            <a:avLst/>
            <a:gdLst>
              <a:gd name="T0" fmla="*/ 886 w 1838"/>
              <a:gd name="T1" fmla="*/ 0 h 327"/>
              <a:gd name="T2" fmla="*/ 0 w 1838"/>
              <a:gd name="T3" fmla="*/ 158 h 327"/>
              <a:gd name="T4" fmla="*/ 1838 w 1838"/>
              <a:gd name="T5" fmla="*/ 327 h 327"/>
              <a:gd name="T6" fmla="*/ 886 w 1838"/>
              <a:gd name="T7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8" h="327">
                <a:moveTo>
                  <a:pt x="886" y="0"/>
                </a:moveTo>
                <a:lnTo>
                  <a:pt x="0" y="158"/>
                </a:lnTo>
                <a:lnTo>
                  <a:pt x="1838" y="327"/>
                </a:lnTo>
                <a:lnTo>
                  <a:pt x="886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Freeform 104"/>
          <p:cNvSpPr>
            <a:spLocks/>
          </p:cNvSpPr>
          <p:nvPr/>
        </p:nvSpPr>
        <p:spPr bwMode="auto">
          <a:xfrm>
            <a:off x="8656643" y="2347915"/>
            <a:ext cx="1039813" cy="1057276"/>
          </a:xfrm>
          <a:custGeom>
            <a:avLst/>
            <a:gdLst>
              <a:gd name="T0" fmla="*/ 0 w 655"/>
              <a:gd name="T1" fmla="*/ 0 h 666"/>
              <a:gd name="T2" fmla="*/ 20 w 655"/>
              <a:gd name="T3" fmla="*/ 599 h 666"/>
              <a:gd name="T4" fmla="*/ 655 w 655"/>
              <a:gd name="T5" fmla="*/ 666 h 666"/>
              <a:gd name="T6" fmla="*/ 0 w 655"/>
              <a:gd name="T7" fmla="*/ 0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5" h="666">
                <a:moveTo>
                  <a:pt x="0" y="0"/>
                </a:moveTo>
                <a:lnTo>
                  <a:pt x="20" y="599"/>
                </a:lnTo>
                <a:lnTo>
                  <a:pt x="655" y="666"/>
                </a:lnTo>
                <a:lnTo>
                  <a:pt x="0" y="0"/>
                </a:lnTo>
                <a:close/>
              </a:path>
            </a:pathLst>
          </a:custGeom>
          <a:solidFill>
            <a:srgbClr val="CFCFC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Freeform 105"/>
          <p:cNvSpPr>
            <a:spLocks/>
          </p:cNvSpPr>
          <p:nvPr/>
        </p:nvSpPr>
        <p:spPr bwMode="auto">
          <a:xfrm>
            <a:off x="8688393" y="3298829"/>
            <a:ext cx="1187451" cy="1627189"/>
          </a:xfrm>
          <a:custGeom>
            <a:avLst/>
            <a:gdLst>
              <a:gd name="T0" fmla="*/ 0 w 748"/>
              <a:gd name="T1" fmla="*/ 0 h 1025"/>
              <a:gd name="T2" fmla="*/ 98 w 748"/>
              <a:gd name="T3" fmla="*/ 1025 h 1025"/>
              <a:gd name="T4" fmla="*/ 748 w 748"/>
              <a:gd name="T5" fmla="*/ 636 h 1025"/>
              <a:gd name="T6" fmla="*/ 0 w 748"/>
              <a:gd name="T7" fmla="*/ 0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1025">
                <a:moveTo>
                  <a:pt x="0" y="0"/>
                </a:moveTo>
                <a:lnTo>
                  <a:pt x="98" y="1025"/>
                </a:lnTo>
                <a:lnTo>
                  <a:pt x="748" y="636"/>
                </a:lnTo>
                <a:lnTo>
                  <a:pt x="0" y="0"/>
                </a:lnTo>
                <a:close/>
              </a:path>
            </a:pathLst>
          </a:custGeom>
          <a:solidFill>
            <a:srgbClr val="D0D0D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Freeform 106"/>
          <p:cNvSpPr>
            <a:spLocks/>
          </p:cNvSpPr>
          <p:nvPr/>
        </p:nvSpPr>
        <p:spPr bwMode="auto">
          <a:xfrm>
            <a:off x="8688393" y="3298829"/>
            <a:ext cx="1187451" cy="1009651"/>
          </a:xfrm>
          <a:custGeom>
            <a:avLst/>
            <a:gdLst>
              <a:gd name="T0" fmla="*/ 635 w 748"/>
              <a:gd name="T1" fmla="*/ 67 h 636"/>
              <a:gd name="T2" fmla="*/ 0 w 748"/>
              <a:gd name="T3" fmla="*/ 0 h 636"/>
              <a:gd name="T4" fmla="*/ 748 w 748"/>
              <a:gd name="T5" fmla="*/ 636 h 636"/>
              <a:gd name="T6" fmla="*/ 635 w 748"/>
              <a:gd name="T7" fmla="*/ 67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48" h="636">
                <a:moveTo>
                  <a:pt x="635" y="67"/>
                </a:moveTo>
                <a:lnTo>
                  <a:pt x="0" y="0"/>
                </a:lnTo>
                <a:lnTo>
                  <a:pt x="748" y="636"/>
                </a:lnTo>
                <a:lnTo>
                  <a:pt x="635" y="67"/>
                </a:lnTo>
                <a:close/>
              </a:path>
            </a:pathLst>
          </a:custGeom>
          <a:solidFill>
            <a:srgbClr val="D2D2D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Freeform 107"/>
          <p:cNvSpPr>
            <a:spLocks/>
          </p:cNvSpPr>
          <p:nvPr/>
        </p:nvSpPr>
        <p:spPr bwMode="auto">
          <a:xfrm>
            <a:off x="8062917" y="4926018"/>
            <a:ext cx="1852613" cy="1374776"/>
          </a:xfrm>
          <a:custGeom>
            <a:avLst/>
            <a:gdLst>
              <a:gd name="T0" fmla="*/ 492 w 1167"/>
              <a:gd name="T1" fmla="*/ 0 h 866"/>
              <a:gd name="T2" fmla="*/ 0 w 1167"/>
              <a:gd name="T3" fmla="*/ 866 h 866"/>
              <a:gd name="T4" fmla="*/ 1167 w 1167"/>
              <a:gd name="T5" fmla="*/ 574 h 866"/>
              <a:gd name="T6" fmla="*/ 492 w 1167"/>
              <a:gd name="T7" fmla="*/ 0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7" h="866">
                <a:moveTo>
                  <a:pt x="492" y="0"/>
                </a:moveTo>
                <a:lnTo>
                  <a:pt x="0" y="866"/>
                </a:lnTo>
                <a:lnTo>
                  <a:pt x="1167" y="574"/>
                </a:lnTo>
                <a:lnTo>
                  <a:pt x="492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Freeform 108"/>
          <p:cNvSpPr>
            <a:spLocks/>
          </p:cNvSpPr>
          <p:nvPr/>
        </p:nvSpPr>
        <p:spPr bwMode="auto">
          <a:xfrm>
            <a:off x="8062917" y="5837244"/>
            <a:ext cx="1852613" cy="982663"/>
          </a:xfrm>
          <a:custGeom>
            <a:avLst/>
            <a:gdLst>
              <a:gd name="T0" fmla="*/ 0 w 1167"/>
              <a:gd name="T1" fmla="*/ 292 h 619"/>
              <a:gd name="T2" fmla="*/ 952 w 1167"/>
              <a:gd name="T3" fmla="*/ 619 h 619"/>
              <a:gd name="T4" fmla="*/ 1167 w 1167"/>
              <a:gd name="T5" fmla="*/ 0 h 619"/>
              <a:gd name="T6" fmla="*/ 0 w 1167"/>
              <a:gd name="T7" fmla="*/ 292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7" h="619">
                <a:moveTo>
                  <a:pt x="0" y="292"/>
                </a:moveTo>
                <a:lnTo>
                  <a:pt x="952" y="619"/>
                </a:lnTo>
                <a:lnTo>
                  <a:pt x="1167" y="0"/>
                </a:lnTo>
                <a:lnTo>
                  <a:pt x="0" y="292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109"/>
          <p:cNvSpPr>
            <a:spLocks/>
          </p:cNvSpPr>
          <p:nvPr/>
        </p:nvSpPr>
        <p:spPr bwMode="auto">
          <a:xfrm>
            <a:off x="8843968" y="4308480"/>
            <a:ext cx="1373188" cy="1185864"/>
          </a:xfrm>
          <a:custGeom>
            <a:avLst/>
            <a:gdLst>
              <a:gd name="T0" fmla="*/ 650 w 865"/>
              <a:gd name="T1" fmla="*/ 0 h 747"/>
              <a:gd name="T2" fmla="*/ 0 w 865"/>
              <a:gd name="T3" fmla="*/ 389 h 747"/>
              <a:gd name="T4" fmla="*/ 865 w 865"/>
              <a:gd name="T5" fmla="*/ 747 h 747"/>
              <a:gd name="T6" fmla="*/ 650 w 865"/>
              <a:gd name="T7" fmla="*/ 0 h 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5" h="747">
                <a:moveTo>
                  <a:pt x="650" y="0"/>
                </a:moveTo>
                <a:lnTo>
                  <a:pt x="0" y="389"/>
                </a:lnTo>
                <a:lnTo>
                  <a:pt x="865" y="747"/>
                </a:lnTo>
                <a:lnTo>
                  <a:pt x="650" y="0"/>
                </a:lnTo>
                <a:close/>
              </a:path>
            </a:pathLst>
          </a:custGeom>
          <a:solidFill>
            <a:srgbClr val="D5D5D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110"/>
          <p:cNvSpPr>
            <a:spLocks/>
          </p:cNvSpPr>
          <p:nvPr/>
        </p:nvSpPr>
        <p:spPr bwMode="auto">
          <a:xfrm>
            <a:off x="8843968" y="4926018"/>
            <a:ext cx="1373188" cy="911226"/>
          </a:xfrm>
          <a:custGeom>
            <a:avLst/>
            <a:gdLst>
              <a:gd name="T0" fmla="*/ 0 w 865"/>
              <a:gd name="T1" fmla="*/ 0 h 574"/>
              <a:gd name="T2" fmla="*/ 675 w 865"/>
              <a:gd name="T3" fmla="*/ 574 h 574"/>
              <a:gd name="T4" fmla="*/ 865 w 865"/>
              <a:gd name="T5" fmla="*/ 358 h 574"/>
              <a:gd name="T6" fmla="*/ 0 w 865"/>
              <a:gd name="T7" fmla="*/ 0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5" h="574">
                <a:moveTo>
                  <a:pt x="0" y="0"/>
                </a:moveTo>
                <a:lnTo>
                  <a:pt x="675" y="574"/>
                </a:lnTo>
                <a:lnTo>
                  <a:pt x="865" y="358"/>
                </a:lnTo>
                <a:lnTo>
                  <a:pt x="0" y="0"/>
                </a:lnTo>
                <a:close/>
              </a:path>
            </a:pathLst>
          </a:cu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Freeform 111"/>
          <p:cNvSpPr>
            <a:spLocks/>
          </p:cNvSpPr>
          <p:nvPr/>
        </p:nvSpPr>
        <p:spPr bwMode="auto">
          <a:xfrm>
            <a:off x="8656643" y="1379539"/>
            <a:ext cx="1820863" cy="968376"/>
          </a:xfrm>
          <a:custGeom>
            <a:avLst/>
            <a:gdLst>
              <a:gd name="T0" fmla="*/ 220 w 1147"/>
              <a:gd name="T1" fmla="*/ 0 h 610"/>
              <a:gd name="T2" fmla="*/ 0 w 1147"/>
              <a:gd name="T3" fmla="*/ 610 h 610"/>
              <a:gd name="T4" fmla="*/ 1147 w 1147"/>
              <a:gd name="T5" fmla="*/ 303 h 610"/>
              <a:gd name="T6" fmla="*/ 220 w 1147"/>
              <a:gd name="T7" fmla="*/ 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610">
                <a:moveTo>
                  <a:pt x="220" y="0"/>
                </a:moveTo>
                <a:lnTo>
                  <a:pt x="0" y="610"/>
                </a:lnTo>
                <a:lnTo>
                  <a:pt x="1147" y="303"/>
                </a:lnTo>
                <a:lnTo>
                  <a:pt x="220" y="0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Freeform 112"/>
          <p:cNvSpPr>
            <a:spLocks/>
          </p:cNvSpPr>
          <p:nvPr/>
        </p:nvSpPr>
        <p:spPr bwMode="auto">
          <a:xfrm>
            <a:off x="8656643" y="1860552"/>
            <a:ext cx="1820863" cy="1544639"/>
          </a:xfrm>
          <a:custGeom>
            <a:avLst/>
            <a:gdLst>
              <a:gd name="T0" fmla="*/ 0 w 1147"/>
              <a:gd name="T1" fmla="*/ 307 h 973"/>
              <a:gd name="T2" fmla="*/ 655 w 1147"/>
              <a:gd name="T3" fmla="*/ 973 h 973"/>
              <a:gd name="T4" fmla="*/ 1147 w 1147"/>
              <a:gd name="T5" fmla="*/ 0 h 973"/>
              <a:gd name="T6" fmla="*/ 0 w 1147"/>
              <a:gd name="T7" fmla="*/ 307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7" h="973">
                <a:moveTo>
                  <a:pt x="0" y="307"/>
                </a:moveTo>
                <a:lnTo>
                  <a:pt x="655" y="973"/>
                </a:lnTo>
                <a:lnTo>
                  <a:pt x="1147" y="0"/>
                </a:lnTo>
                <a:lnTo>
                  <a:pt x="0" y="307"/>
                </a:lnTo>
                <a:close/>
              </a:path>
            </a:pathLst>
          </a:cu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Freeform 113"/>
          <p:cNvSpPr>
            <a:spLocks/>
          </p:cNvSpPr>
          <p:nvPr/>
        </p:nvSpPr>
        <p:spPr bwMode="auto">
          <a:xfrm>
            <a:off x="9696456" y="3071816"/>
            <a:ext cx="828675" cy="1236664"/>
          </a:xfrm>
          <a:custGeom>
            <a:avLst/>
            <a:gdLst>
              <a:gd name="T0" fmla="*/ 0 w 522"/>
              <a:gd name="T1" fmla="*/ 210 h 779"/>
              <a:gd name="T2" fmla="*/ 113 w 522"/>
              <a:gd name="T3" fmla="*/ 779 h 779"/>
              <a:gd name="T4" fmla="*/ 522 w 522"/>
              <a:gd name="T5" fmla="*/ 0 h 779"/>
              <a:gd name="T6" fmla="*/ 0 w 522"/>
              <a:gd name="T7" fmla="*/ 21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779">
                <a:moveTo>
                  <a:pt x="0" y="210"/>
                </a:moveTo>
                <a:lnTo>
                  <a:pt x="113" y="779"/>
                </a:lnTo>
                <a:lnTo>
                  <a:pt x="522" y="0"/>
                </a:lnTo>
                <a:lnTo>
                  <a:pt x="0" y="21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114"/>
          <p:cNvSpPr>
            <a:spLocks/>
          </p:cNvSpPr>
          <p:nvPr/>
        </p:nvSpPr>
        <p:spPr bwMode="auto">
          <a:xfrm>
            <a:off x="9696456" y="1860552"/>
            <a:ext cx="828675" cy="1544639"/>
          </a:xfrm>
          <a:custGeom>
            <a:avLst/>
            <a:gdLst>
              <a:gd name="T0" fmla="*/ 492 w 522"/>
              <a:gd name="T1" fmla="*/ 0 h 973"/>
              <a:gd name="T2" fmla="*/ 0 w 522"/>
              <a:gd name="T3" fmla="*/ 973 h 973"/>
              <a:gd name="T4" fmla="*/ 522 w 522"/>
              <a:gd name="T5" fmla="*/ 763 h 973"/>
              <a:gd name="T6" fmla="*/ 492 w 522"/>
              <a:gd name="T7" fmla="*/ 0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22" h="973">
                <a:moveTo>
                  <a:pt x="492" y="0"/>
                </a:moveTo>
                <a:lnTo>
                  <a:pt x="0" y="973"/>
                </a:lnTo>
                <a:lnTo>
                  <a:pt x="522" y="763"/>
                </a:lnTo>
                <a:lnTo>
                  <a:pt x="492" y="0"/>
                </a:lnTo>
                <a:close/>
              </a:path>
            </a:pathLst>
          </a:custGeom>
          <a:solidFill>
            <a:srgbClr val="D7D7D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Freeform 115"/>
          <p:cNvSpPr>
            <a:spLocks/>
          </p:cNvSpPr>
          <p:nvPr/>
        </p:nvSpPr>
        <p:spPr bwMode="auto">
          <a:xfrm>
            <a:off x="8623305" y="176213"/>
            <a:ext cx="2039939" cy="1203326"/>
          </a:xfrm>
          <a:custGeom>
            <a:avLst/>
            <a:gdLst>
              <a:gd name="T0" fmla="*/ 0 w 1285"/>
              <a:gd name="T1" fmla="*/ 0 h 758"/>
              <a:gd name="T2" fmla="*/ 241 w 1285"/>
              <a:gd name="T3" fmla="*/ 758 h 758"/>
              <a:gd name="T4" fmla="*/ 1285 w 1285"/>
              <a:gd name="T5" fmla="*/ 205 h 758"/>
              <a:gd name="T6" fmla="*/ 0 w 1285"/>
              <a:gd name="T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5" h="758">
                <a:moveTo>
                  <a:pt x="0" y="0"/>
                </a:moveTo>
                <a:lnTo>
                  <a:pt x="241" y="758"/>
                </a:lnTo>
                <a:lnTo>
                  <a:pt x="1285" y="205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Freeform 116"/>
          <p:cNvSpPr>
            <a:spLocks/>
          </p:cNvSpPr>
          <p:nvPr/>
        </p:nvSpPr>
        <p:spPr bwMode="auto">
          <a:xfrm>
            <a:off x="9005893" y="501651"/>
            <a:ext cx="1657351" cy="1358901"/>
          </a:xfrm>
          <a:custGeom>
            <a:avLst/>
            <a:gdLst>
              <a:gd name="T0" fmla="*/ 0 w 1044"/>
              <a:gd name="T1" fmla="*/ 553 h 856"/>
              <a:gd name="T2" fmla="*/ 927 w 1044"/>
              <a:gd name="T3" fmla="*/ 856 h 856"/>
              <a:gd name="T4" fmla="*/ 1044 w 1044"/>
              <a:gd name="T5" fmla="*/ 0 h 856"/>
              <a:gd name="T6" fmla="*/ 0 w 1044"/>
              <a:gd name="T7" fmla="*/ 553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4" h="856">
                <a:moveTo>
                  <a:pt x="0" y="553"/>
                </a:moveTo>
                <a:lnTo>
                  <a:pt x="927" y="856"/>
                </a:lnTo>
                <a:lnTo>
                  <a:pt x="1044" y="0"/>
                </a:lnTo>
                <a:lnTo>
                  <a:pt x="0" y="55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Freeform 117"/>
          <p:cNvSpPr>
            <a:spLocks/>
          </p:cNvSpPr>
          <p:nvPr/>
        </p:nvSpPr>
        <p:spPr bwMode="auto">
          <a:xfrm>
            <a:off x="9574218" y="5837244"/>
            <a:ext cx="1366838" cy="982663"/>
          </a:xfrm>
          <a:custGeom>
            <a:avLst/>
            <a:gdLst>
              <a:gd name="T0" fmla="*/ 215 w 861"/>
              <a:gd name="T1" fmla="*/ 0 h 619"/>
              <a:gd name="T2" fmla="*/ 0 w 861"/>
              <a:gd name="T3" fmla="*/ 619 h 619"/>
              <a:gd name="T4" fmla="*/ 861 w 861"/>
              <a:gd name="T5" fmla="*/ 374 h 619"/>
              <a:gd name="T6" fmla="*/ 215 w 861"/>
              <a:gd name="T7" fmla="*/ 0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61" h="619">
                <a:moveTo>
                  <a:pt x="215" y="0"/>
                </a:moveTo>
                <a:lnTo>
                  <a:pt x="0" y="619"/>
                </a:lnTo>
                <a:lnTo>
                  <a:pt x="861" y="374"/>
                </a:lnTo>
                <a:lnTo>
                  <a:pt x="215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Freeform 118"/>
          <p:cNvSpPr>
            <a:spLocks/>
          </p:cNvSpPr>
          <p:nvPr/>
        </p:nvSpPr>
        <p:spPr bwMode="auto">
          <a:xfrm>
            <a:off x="9915531" y="5494343"/>
            <a:ext cx="1025526" cy="936626"/>
          </a:xfrm>
          <a:custGeom>
            <a:avLst/>
            <a:gdLst>
              <a:gd name="T0" fmla="*/ 190 w 646"/>
              <a:gd name="T1" fmla="*/ 0 h 590"/>
              <a:gd name="T2" fmla="*/ 0 w 646"/>
              <a:gd name="T3" fmla="*/ 216 h 590"/>
              <a:gd name="T4" fmla="*/ 646 w 646"/>
              <a:gd name="T5" fmla="*/ 590 h 590"/>
              <a:gd name="T6" fmla="*/ 190 w 646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6" h="590">
                <a:moveTo>
                  <a:pt x="190" y="0"/>
                </a:moveTo>
                <a:lnTo>
                  <a:pt x="0" y="216"/>
                </a:lnTo>
                <a:lnTo>
                  <a:pt x="646" y="590"/>
                </a:lnTo>
                <a:lnTo>
                  <a:pt x="190" y="0"/>
                </a:lnTo>
                <a:close/>
              </a:path>
            </a:pathLst>
          </a:cu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119"/>
          <p:cNvSpPr>
            <a:spLocks/>
          </p:cNvSpPr>
          <p:nvPr/>
        </p:nvSpPr>
        <p:spPr bwMode="auto">
          <a:xfrm>
            <a:off x="10477506" y="501651"/>
            <a:ext cx="633413" cy="1358901"/>
          </a:xfrm>
          <a:custGeom>
            <a:avLst/>
            <a:gdLst>
              <a:gd name="T0" fmla="*/ 117 w 399"/>
              <a:gd name="T1" fmla="*/ 0 h 856"/>
              <a:gd name="T2" fmla="*/ 0 w 399"/>
              <a:gd name="T3" fmla="*/ 856 h 856"/>
              <a:gd name="T4" fmla="*/ 399 w 399"/>
              <a:gd name="T5" fmla="*/ 349 h 856"/>
              <a:gd name="T6" fmla="*/ 117 w 399"/>
              <a:gd name="T7" fmla="*/ 0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9" h="856">
                <a:moveTo>
                  <a:pt x="117" y="0"/>
                </a:moveTo>
                <a:lnTo>
                  <a:pt x="0" y="856"/>
                </a:lnTo>
                <a:lnTo>
                  <a:pt x="399" y="349"/>
                </a:lnTo>
                <a:lnTo>
                  <a:pt x="117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Freeform 120"/>
          <p:cNvSpPr>
            <a:spLocks/>
          </p:cNvSpPr>
          <p:nvPr/>
        </p:nvSpPr>
        <p:spPr bwMode="auto">
          <a:xfrm>
            <a:off x="10217156" y="5494343"/>
            <a:ext cx="1000125" cy="936626"/>
          </a:xfrm>
          <a:custGeom>
            <a:avLst/>
            <a:gdLst>
              <a:gd name="T0" fmla="*/ 0 w 630"/>
              <a:gd name="T1" fmla="*/ 0 h 590"/>
              <a:gd name="T2" fmla="*/ 456 w 630"/>
              <a:gd name="T3" fmla="*/ 590 h 590"/>
              <a:gd name="T4" fmla="*/ 630 w 630"/>
              <a:gd name="T5" fmla="*/ 210 h 590"/>
              <a:gd name="T6" fmla="*/ 0 w 630"/>
              <a:gd name="T7" fmla="*/ 0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0" h="590">
                <a:moveTo>
                  <a:pt x="0" y="0"/>
                </a:moveTo>
                <a:lnTo>
                  <a:pt x="456" y="590"/>
                </a:lnTo>
                <a:lnTo>
                  <a:pt x="630" y="210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Freeform 121"/>
          <p:cNvSpPr>
            <a:spLocks/>
          </p:cNvSpPr>
          <p:nvPr/>
        </p:nvSpPr>
        <p:spPr bwMode="auto">
          <a:xfrm>
            <a:off x="9875843" y="3071816"/>
            <a:ext cx="1454151" cy="1236664"/>
          </a:xfrm>
          <a:custGeom>
            <a:avLst/>
            <a:gdLst>
              <a:gd name="T0" fmla="*/ 409 w 916"/>
              <a:gd name="T1" fmla="*/ 0 h 779"/>
              <a:gd name="T2" fmla="*/ 0 w 916"/>
              <a:gd name="T3" fmla="*/ 779 h 779"/>
              <a:gd name="T4" fmla="*/ 916 w 916"/>
              <a:gd name="T5" fmla="*/ 686 h 779"/>
              <a:gd name="T6" fmla="*/ 409 w 916"/>
              <a:gd name="T7" fmla="*/ 0 h 7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6" h="779">
                <a:moveTo>
                  <a:pt x="409" y="0"/>
                </a:moveTo>
                <a:lnTo>
                  <a:pt x="0" y="779"/>
                </a:lnTo>
                <a:lnTo>
                  <a:pt x="916" y="686"/>
                </a:lnTo>
                <a:lnTo>
                  <a:pt x="409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122"/>
          <p:cNvSpPr>
            <a:spLocks/>
          </p:cNvSpPr>
          <p:nvPr/>
        </p:nvSpPr>
        <p:spPr bwMode="auto">
          <a:xfrm>
            <a:off x="9875843" y="4160842"/>
            <a:ext cx="1454151" cy="1333501"/>
          </a:xfrm>
          <a:custGeom>
            <a:avLst/>
            <a:gdLst>
              <a:gd name="T0" fmla="*/ 0 w 916"/>
              <a:gd name="T1" fmla="*/ 93 h 840"/>
              <a:gd name="T2" fmla="*/ 215 w 916"/>
              <a:gd name="T3" fmla="*/ 840 h 840"/>
              <a:gd name="T4" fmla="*/ 916 w 916"/>
              <a:gd name="T5" fmla="*/ 0 h 840"/>
              <a:gd name="T6" fmla="*/ 0 w 916"/>
              <a:gd name="T7" fmla="*/ 93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6" h="840">
                <a:moveTo>
                  <a:pt x="0" y="93"/>
                </a:moveTo>
                <a:lnTo>
                  <a:pt x="215" y="840"/>
                </a:lnTo>
                <a:lnTo>
                  <a:pt x="916" y="0"/>
                </a:lnTo>
                <a:lnTo>
                  <a:pt x="0" y="93"/>
                </a:lnTo>
                <a:close/>
              </a:path>
            </a:pathLst>
          </a:cu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Freeform 123"/>
          <p:cNvSpPr>
            <a:spLocks/>
          </p:cNvSpPr>
          <p:nvPr/>
        </p:nvSpPr>
        <p:spPr bwMode="auto">
          <a:xfrm>
            <a:off x="10217156" y="4160842"/>
            <a:ext cx="1112838" cy="1666877"/>
          </a:xfrm>
          <a:custGeom>
            <a:avLst/>
            <a:gdLst>
              <a:gd name="T0" fmla="*/ 0 w 701"/>
              <a:gd name="T1" fmla="*/ 840 h 1050"/>
              <a:gd name="T2" fmla="*/ 630 w 701"/>
              <a:gd name="T3" fmla="*/ 1050 h 1050"/>
              <a:gd name="T4" fmla="*/ 701 w 701"/>
              <a:gd name="T5" fmla="*/ 0 h 1050"/>
              <a:gd name="T6" fmla="*/ 0 w 701"/>
              <a:gd name="T7" fmla="*/ 84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1" h="1050">
                <a:moveTo>
                  <a:pt x="0" y="840"/>
                </a:moveTo>
                <a:lnTo>
                  <a:pt x="630" y="1050"/>
                </a:lnTo>
                <a:lnTo>
                  <a:pt x="701" y="0"/>
                </a:lnTo>
                <a:lnTo>
                  <a:pt x="0" y="84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Freeform 124"/>
          <p:cNvSpPr>
            <a:spLocks/>
          </p:cNvSpPr>
          <p:nvPr/>
        </p:nvSpPr>
        <p:spPr bwMode="auto">
          <a:xfrm>
            <a:off x="10477506" y="1055689"/>
            <a:ext cx="860425" cy="804863"/>
          </a:xfrm>
          <a:custGeom>
            <a:avLst/>
            <a:gdLst>
              <a:gd name="T0" fmla="*/ 399 w 542"/>
              <a:gd name="T1" fmla="*/ 0 h 507"/>
              <a:gd name="T2" fmla="*/ 0 w 542"/>
              <a:gd name="T3" fmla="*/ 507 h 507"/>
              <a:gd name="T4" fmla="*/ 542 w 542"/>
              <a:gd name="T5" fmla="*/ 271 h 507"/>
              <a:gd name="T6" fmla="*/ 399 w 542"/>
              <a:gd name="T7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2" h="507">
                <a:moveTo>
                  <a:pt x="399" y="0"/>
                </a:moveTo>
                <a:lnTo>
                  <a:pt x="0" y="507"/>
                </a:lnTo>
                <a:lnTo>
                  <a:pt x="542" y="271"/>
                </a:lnTo>
                <a:lnTo>
                  <a:pt x="399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125"/>
          <p:cNvSpPr>
            <a:spLocks/>
          </p:cNvSpPr>
          <p:nvPr/>
        </p:nvSpPr>
        <p:spPr bwMode="auto">
          <a:xfrm>
            <a:off x="10477506" y="1860552"/>
            <a:ext cx="1055688" cy="1308101"/>
          </a:xfrm>
          <a:custGeom>
            <a:avLst/>
            <a:gdLst>
              <a:gd name="T0" fmla="*/ 0 w 665"/>
              <a:gd name="T1" fmla="*/ 0 h 824"/>
              <a:gd name="T2" fmla="*/ 30 w 665"/>
              <a:gd name="T3" fmla="*/ 763 h 824"/>
              <a:gd name="T4" fmla="*/ 665 w 665"/>
              <a:gd name="T5" fmla="*/ 824 h 824"/>
              <a:gd name="T6" fmla="*/ 0 w 665"/>
              <a:gd name="T7" fmla="*/ 0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5" h="824">
                <a:moveTo>
                  <a:pt x="0" y="0"/>
                </a:moveTo>
                <a:lnTo>
                  <a:pt x="30" y="763"/>
                </a:lnTo>
                <a:lnTo>
                  <a:pt x="665" y="824"/>
                </a:lnTo>
                <a:lnTo>
                  <a:pt x="0" y="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Freeform 126"/>
          <p:cNvSpPr>
            <a:spLocks/>
          </p:cNvSpPr>
          <p:nvPr/>
        </p:nvSpPr>
        <p:spPr bwMode="auto">
          <a:xfrm>
            <a:off x="10477506" y="1485902"/>
            <a:ext cx="1055688" cy="1682752"/>
          </a:xfrm>
          <a:custGeom>
            <a:avLst/>
            <a:gdLst>
              <a:gd name="T0" fmla="*/ 542 w 665"/>
              <a:gd name="T1" fmla="*/ 0 h 1060"/>
              <a:gd name="T2" fmla="*/ 0 w 665"/>
              <a:gd name="T3" fmla="*/ 236 h 1060"/>
              <a:gd name="T4" fmla="*/ 665 w 665"/>
              <a:gd name="T5" fmla="*/ 1060 h 1060"/>
              <a:gd name="T6" fmla="*/ 542 w 665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5" h="1060">
                <a:moveTo>
                  <a:pt x="542" y="0"/>
                </a:moveTo>
                <a:lnTo>
                  <a:pt x="0" y="236"/>
                </a:lnTo>
                <a:lnTo>
                  <a:pt x="665" y="1060"/>
                </a:lnTo>
                <a:lnTo>
                  <a:pt x="542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Freeform 127"/>
          <p:cNvSpPr>
            <a:spLocks/>
          </p:cNvSpPr>
          <p:nvPr/>
        </p:nvSpPr>
        <p:spPr bwMode="auto">
          <a:xfrm>
            <a:off x="10525131" y="3071816"/>
            <a:ext cx="1008063" cy="1089026"/>
          </a:xfrm>
          <a:custGeom>
            <a:avLst/>
            <a:gdLst>
              <a:gd name="T0" fmla="*/ 0 w 635"/>
              <a:gd name="T1" fmla="*/ 0 h 686"/>
              <a:gd name="T2" fmla="*/ 507 w 635"/>
              <a:gd name="T3" fmla="*/ 686 h 686"/>
              <a:gd name="T4" fmla="*/ 635 w 635"/>
              <a:gd name="T5" fmla="*/ 61 h 686"/>
              <a:gd name="T6" fmla="*/ 0 w 635"/>
              <a:gd name="T7" fmla="*/ 0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5" h="686">
                <a:moveTo>
                  <a:pt x="0" y="0"/>
                </a:moveTo>
                <a:lnTo>
                  <a:pt x="507" y="686"/>
                </a:lnTo>
                <a:lnTo>
                  <a:pt x="635" y="61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Freeform 128"/>
          <p:cNvSpPr>
            <a:spLocks/>
          </p:cNvSpPr>
          <p:nvPr/>
        </p:nvSpPr>
        <p:spPr bwMode="auto">
          <a:xfrm>
            <a:off x="11110919" y="355601"/>
            <a:ext cx="771525" cy="1130301"/>
          </a:xfrm>
          <a:custGeom>
            <a:avLst/>
            <a:gdLst>
              <a:gd name="T0" fmla="*/ 0 w 486"/>
              <a:gd name="T1" fmla="*/ 441 h 712"/>
              <a:gd name="T2" fmla="*/ 143 w 486"/>
              <a:gd name="T3" fmla="*/ 712 h 712"/>
              <a:gd name="T4" fmla="*/ 486 w 486"/>
              <a:gd name="T5" fmla="*/ 0 h 712"/>
              <a:gd name="T6" fmla="*/ 0 w 486"/>
              <a:gd name="T7" fmla="*/ 441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6" h="712">
                <a:moveTo>
                  <a:pt x="0" y="441"/>
                </a:moveTo>
                <a:lnTo>
                  <a:pt x="143" y="712"/>
                </a:lnTo>
                <a:lnTo>
                  <a:pt x="486" y="0"/>
                </a:lnTo>
                <a:lnTo>
                  <a:pt x="0" y="441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Freeform 129"/>
          <p:cNvSpPr>
            <a:spLocks/>
          </p:cNvSpPr>
          <p:nvPr/>
        </p:nvSpPr>
        <p:spPr bwMode="auto">
          <a:xfrm>
            <a:off x="10663244" y="355601"/>
            <a:ext cx="1219201" cy="700088"/>
          </a:xfrm>
          <a:custGeom>
            <a:avLst/>
            <a:gdLst>
              <a:gd name="T0" fmla="*/ 0 w 768"/>
              <a:gd name="T1" fmla="*/ 92 h 441"/>
              <a:gd name="T2" fmla="*/ 282 w 768"/>
              <a:gd name="T3" fmla="*/ 441 h 441"/>
              <a:gd name="T4" fmla="*/ 768 w 768"/>
              <a:gd name="T5" fmla="*/ 0 h 441"/>
              <a:gd name="T6" fmla="*/ 0 w 768"/>
              <a:gd name="T7" fmla="*/ 92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8" h="441">
                <a:moveTo>
                  <a:pt x="0" y="92"/>
                </a:moveTo>
                <a:lnTo>
                  <a:pt x="282" y="441"/>
                </a:lnTo>
                <a:lnTo>
                  <a:pt x="768" y="0"/>
                </a:lnTo>
                <a:lnTo>
                  <a:pt x="0" y="92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Freeform 130"/>
          <p:cNvSpPr>
            <a:spLocks/>
          </p:cNvSpPr>
          <p:nvPr/>
        </p:nvSpPr>
        <p:spPr bwMode="auto">
          <a:xfrm>
            <a:off x="11217282" y="4160842"/>
            <a:ext cx="877888" cy="1666877"/>
          </a:xfrm>
          <a:custGeom>
            <a:avLst/>
            <a:gdLst>
              <a:gd name="T0" fmla="*/ 71 w 553"/>
              <a:gd name="T1" fmla="*/ 0 h 1050"/>
              <a:gd name="T2" fmla="*/ 0 w 553"/>
              <a:gd name="T3" fmla="*/ 1050 h 1050"/>
              <a:gd name="T4" fmla="*/ 553 w 553"/>
              <a:gd name="T5" fmla="*/ 774 h 1050"/>
              <a:gd name="T6" fmla="*/ 71 w 553"/>
              <a:gd name="T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3" h="1050">
                <a:moveTo>
                  <a:pt x="71" y="0"/>
                </a:moveTo>
                <a:lnTo>
                  <a:pt x="0" y="1050"/>
                </a:lnTo>
                <a:lnTo>
                  <a:pt x="553" y="774"/>
                </a:lnTo>
                <a:lnTo>
                  <a:pt x="71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2" name="Freeform 131"/>
          <p:cNvSpPr>
            <a:spLocks/>
          </p:cNvSpPr>
          <p:nvPr/>
        </p:nvSpPr>
        <p:spPr bwMode="auto">
          <a:xfrm>
            <a:off x="11329994" y="2616203"/>
            <a:ext cx="788988" cy="1544639"/>
          </a:xfrm>
          <a:custGeom>
            <a:avLst/>
            <a:gdLst>
              <a:gd name="T0" fmla="*/ 128 w 497"/>
              <a:gd name="T1" fmla="*/ 348 h 973"/>
              <a:gd name="T2" fmla="*/ 0 w 497"/>
              <a:gd name="T3" fmla="*/ 973 h 973"/>
              <a:gd name="T4" fmla="*/ 497 w 497"/>
              <a:gd name="T5" fmla="*/ 0 h 973"/>
              <a:gd name="T6" fmla="*/ 128 w 497"/>
              <a:gd name="T7" fmla="*/ 348 h 9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7" h="973">
                <a:moveTo>
                  <a:pt x="128" y="348"/>
                </a:moveTo>
                <a:lnTo>
                  <a:pt x="0" y="973"/>
                </a:lnTo>
                <a:lnTo>
                  <a:pt x="497" y="0"/>
                </a:lnTo>
                <a:lnTo>
                  <a:pt x="128" y="348"/>
                </a:lnTo>
                <a:close/>
              </a:path>
            </a:pathLst>
          </a:custGeom>
          <a:solidFill>
            <a:srgbClr val="E0E0E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3" name="Freeform 132"/>
          <p:cNvSpPr>
            <a:spLocks/>
          </p:cNvSpPr>
          <p:nvPr/>
        </p:nvSpPr>
        <p:spPr bwMode="auto">
          <a:xfrm>
            <a:off x="11329994" y="2616203"/>
            <a:ext cx="788988" cy="2773365"/>
          </a:xfrm>
          <a:custGeom>
            <a:avLst/>
            <a:gdLst>
              <a:gd name="T0" fmla="*/ 0 w 497"/>
              <a:gd name="T1" fmla="*/ 973 h 1747"/>
              <a:gd name="T2" fmla="*/ 482 w 497"/>
              <a:gd name="T3" fmla="*/ 1747 h 1747"/>
              <a:gd name="T4" fmla="*/ 497 w 497"/>
              <a:gd name="T5" fmla="*/ 0 h 1747"/>
              <a:gd name="T6" fmla="*/ 0 w 497"/>
              <a:gd name="T7" fmla="*/ 973 h 17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7" h="1747">
                <a:moveTo>
                  <a:pt x="0" y="973"/>
                </a:moveTo>
                <a:lnTo>
                  <a:pt x="482" y="1747"/>
                </a:lnTo>
                <a:lnTo>
                  <a:pt x="497" y="0"/>
                </a:lnTo>
                <a:lnTo>
                  <a:pt x="0" y="973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4" name="Freeform 133"/>
          <p:cNvSpPr>
            <a:spLocks/>
          </p:cNvSpPr>
          <p:nvPr/>
        </p:nvSpPr>
        <p:spPr bwMode="auto">
          <a:xfrm>
            <a:off x="11337932" y="1485902"/>
            <a:ext cx="781050" cy="1682752"/>
          </a:xfrm>
          <a:custGeom>
            <a:avLst/>
            <a:gdLst>
              <a:gd name="T0" fmla="*/ 0 w 492"/>
              <a:gd name="T1" fmla="*/ 0 h 1060"/>
              <a:gd name="T2" fmla="*/ 123 w 492"/>
              <a:gd name="T3" fmla="*/ 1060 h 1060"/>
              <a:gd name="T4" fmla="*/ 492 w 492"/>
              <a:gd name="T5" fmla="*/ 712 h 1060"/>
              <a:gd name="T6" fmla="*/ 0 w 492"/>
              <a:gd name="T7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2" h="1060">
                <a:moveTo>
                  <a:pt x="0" y="0"/>
                </a:moveTo>
                <a:lnTo>
                  <a:pt x="123" y="1060"/>
                </a:lnTo>
                <a:lnTo>
                  <a:pt x="492" y="712"/>
                </a:lnTo>
                <a:lnTo>
                  <a:pt x="0" y="0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5" name="Freeform 134"/>
          <p:cNvSpPr>
            <a:spLocks/>
          </p:cNvSpPr>
          <p:nvPr/>
        </p:nvSpPr>
        <p:spPr bwMode="auto">
          <a:xfrm>
            <a:off x="11337932" y="355601"/>
            <a:ext cx="781050" cy="2260602"/>
          </a:xfrm>
          <a:custGeom>
            <a:avLst/>
            <a:gdLst>
              <a:gd name="T0" fmla="*/ 343 w 492"/>
              <a:gd name="T1" fmla="*/ 0 h 1424"/>
              <a:gd name="T2" fmla="*/ 0 w 492"/>
              <a:gd name="T3" fmla="*/ 712 h 1424"/>
              <a:gd name="T4" fmla="*/ 492 w 492"/>
              <a:gd name="T5" fmla="*/ 1424 h 1424"/>
              <a:gd name="T6" fmla="*/ 343 w 492"/>
              <a:gd name="T7" fmla="*/ 0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2" h="1424">
                <a:moveTo>
                  <a:pt x="343" y="0"/>
                </a:moveTo>
                <a:lnTo>
                  <a:pt x="0" y="712"/>
                </a:lnTo>
                <a:lnTo>
                  <a:pt x="492" y="1424"/>
                </a:lnTo>
                <a:lnTo>
                  <a:pt x="343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Freeform 135"/>
          <p:cNvSpPr>
            <a:spLocks/>
          </p:cNvSpPr>
          <p:nvPr/>
        </p:nvSpPr>
        <p:spPr bwMode="auto">
          <a:xfrm>
            <a:off x="11882444" y="-1587"/>
            <a:ext cx="309563" cy="2617790"/>
          </a:xfrm>
          <a:custGeom>
            <a:avLst/>
            <a:gdLst>
              <a:gd name="T0" fmla="*/ 0 w 195"/>
              <a:gd name="T1" fmla="*/ 225 h 1649"/>
              <a:gd name="T2" fmla="*/ 149 w 195"/>
              <a:gd name="T3" fmla="*/ 1649 h 1649"/>
              <a:gd name="T4" fmla="*/ 195 w 195"/>
              <a:gd name="T5" fmla="*/ 0 h 1649"/>
              <a:gd name="T6" fmla="*/ 0 w 195"/>
              <a:gd name="T7" fmla="*/ 225 h 1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5" h="1649">
                <a:moveTo>
                  <a:pt x="0" y="225"/>
                </a:moveTo>
                <a:lnTo>
                  <a:pt x="149" y="1649"/>
                </a:lnTo>
                <a:lnTo>
                  <a:pt x="195" y="0"/>
                </a:lnTo>
                <a:lnTo>
                  <a:pt x="0" y="225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Freeform 136"/>
          <p:cNvSpPr>
            <a:spLocks/>
          </p:cNvSpPr>
          <p:nvPr/>
        </p:nvSpPr>
        <p:spPr bwMode="auto">
          <a:xfrm>
            <a:off x="8623305" y="-1587"/>
            <a:ext cx="3568702" cy="503238"/>
          </a:xfrm>
          <a:custGeom>
            <a:avLst/>
            <a:gdLst>
              <a:gd name="T0" fmla="*/ 0 w 2248"/>
              <a:gd name="T1" fmla="*/ 112 h 317"/>
              <a:gd name="T2" fmla="*/ 1285 w 2248"/>
              <a:gd name="T3" fmla="*/ 317 h 317"/>
              <a:gd name="T4" fmla="*/ 2248 w 2248"/>
              <a:gd name="T5" fmla="*/ 0 h 317"/>
              <a:gd name="T6" fmla="*/ 0 w 2248"/>
              <a:gd name="T7" fmla="*/ 112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48" h="317">
                <a:moveTo>
                  <a:pt x="0" y="112"/>
                </a:moveTo>
                <a:lnTo>
                  <a:pt x="1285" y="317"/>
                </a:lnTo>
                <a:lnTo>
                  <a:pt x="2248" y="0"/>
                </a:lnTo>
                <a:lnTo>
                  <a:pt x="0" y="112"/>
                </a:lnTo>
                <a:close/>
              </a:path>
            </a:pathLst>
          </a:cu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8" name="Freeform 137"/>
          <p:cNvSpPr>
            <a:spLocks/>
          </p:cNvSpPr>
          <p:nvPr/>
        </p:nvSpPr>
        <p:spPr bwMode="auto">
          <a:xfrm>
            <a:off x="10663244" y="-1587"/>
            <a:ext cx="1528763" cy="503238"/>
          </a:xfrm>
          <a:custGeom>
            <a:avLst/>
            <a:gdLst>
              <a:gd name="T0" fmla="*/ 0 w 963"/>
              <a:gd name="T1" fmla="*/ 317 h 317"/>
              <a:gd name="T2" fmla="*/ 768 w 963"/>
              <a:gd name="T3" fmla="*/ 225 h 317"/>
              <a:gd name="T4" fmla="*/ 963 w 963"/>
              <a:gd name="T5" fmla="*/ 0 h 317"/>
              <a:gd name="T6" fmla="*/ 0 w 963"/>
              <a:gd name="T7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63" h="317">
                <a:moveTo>
                  <a:pt x="0" y="317"/>
                </a:moveTo>
                <a:lnTo>
                  <a:pt x="768" y="225"/>
                </a:lnTo>
                <a:lnTo>
                  <a:pt x="963" y="0"/>
                </a:lnTo>
                <a:lnTo>
                  <a:pt x="0" y="317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9" name="Freeform 138"/>
          <p:cNvSpPr>
            <a:spLocks/>
          </p:cNvSpPr>
          <p:nvPr/>
        </p:nvSpPr>
        <p:spPr bwMode="auto">
          <a:xfrm>
            <a:off x="10941056" y="5827719"/>
            <a:ext cx="1250951" cy="1033463"/>
          </a:xfrm>
          <a:custGeom>
            <a:avLst/>
            <a:gdLst>
              <a:gd name="T0" fmla="*/ 174 w 788"/>
              <a:gd name="T1" fmla="*/ 0 h 651"/>
              <a:gd name="T2" fmla="*/ 0 w 788"/>
              <a:gd name="T3" fmla="*/ 380 h 651"/>
              <a:gd name="T4" fmla="*/ 788 w 788"/>
              <a:gd name="T5" fmla="*/ 651 h 651"/>
              <a:gd name="T6" fmla="*/ 174 w 788"/>
              <a:gd name="T7" fmla="*/ 0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8" h="651">
                <a:moveTo>
                  <a:pt x="174" y="0"/>
                </a:moveTo>
                <a:lnTo>
                  <a:pt x="0" y="380"/>
                </a:lnTo>
                <a:lnTo>
                  <a:pt x="788" y="651"/>
                </a:lnTo>
                <a:lnTo>
                  <a:pt x="174" y="0"/>
                </a:lnTo>
                <a:close/>
              </a:path>
            </a:pathLst>
          </a:custGeom>
          <a:solidFill>
            <a:srgbClr val="E3E3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139"/>
          <p:cNvSpPr>
            <a:spLocks/>
          </p:cNvSpPr>
          <p:nvPr/>
        </p:nvSpPr>
        <p:spPr bwMode="auto">
          <a:xfrm>
            <a:off x="11217282" y="5389568"/>
            <a:ext cx="974725" cy="1471614"/>
          </a:xfrm>
          <a:custGeom>
            <a:avLst/>
            <a:gdLst>
              <a:gd name="T0" fmla="*/ 553 w 614"/>
              <a:gd name="T1" fmla="*/ 0 h 927"/>
              <a:gd name="T2" fmla="*/ 0 w 614"/>
              <a:gd name="T3" fmla="*/ 276 h 927"/>
              <a:gd name="T4" fmla="*/ 614 w 614"/>
              <a:gd name="T5" fmla="*/ 927 h 927"/>
              <a:gd name="T6" fmla="*/ 553 w 614"/>
              <a:gd name="T7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4" h="927">
                <a:moveTo>
                  <a:pt x="553" y="0"/>
                </a:moveTo>
                <a:lnTo>
                  <a:pt x="0" y="276"/>
                </a:lnTo>
                <a:lnTo>
                  <a:pt x="614" y="927"/>
                </a:lnTo>
                <a:lnTo>
                  <a:pt x="553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140"/>
          <p:cNvSpPr>
            <a:spLocks/>
          </p:cNvSpPr>
          <p:nvPr/>
        </p:nvSpPr>
        <p:spPr bwMode="auto">
          <a:xfrm>
            <a:off x="9574218" y="6430969"/>
            <a:ext cx="2617789" cy="430213"/>
          </a:xfrm>
          <a:custGeom>
            <a:avLst/>
            <a:gdLst>
              <a:gd name="T0" fmla="*/ 861 w 1649"/>
              <a:gd name="T1" fmla="*/ 0 h 271"/>
              <a:gd name="T2" fmla="*/ 0 w 1649"/>
              <a:gd name="T3" fmla="*/ 245 h 271"/>
              <a:gd name="T4" fmla="*/ 1649 w 1649"/>
              <a:gd name="T5" fmla="*/ 271 h 271"/>
              <a:gd name="T6" fmla="*/ 861 w 1649"/>
              <a:gd name="T7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49" h="271">
                <a:moveTo>
                  <a:pt x="861" y="0"/>
                </a:moveTo>
                <a:lnTo>
                  <a:pt x="0" y="245"/>
                </a:lnTo>
                <a:lnTo>
                  <a:pt x="1649" y="271"/>
                </a:lnTo>
                <a:lnTo>
                  <a:pt x="861" y="0"/>
                </a:lnTo>
                <a:close/>
              </a:path>
            </a:pathLst>
          </a:custGeom>
          <a:solidFill>
            <a:srgbClr val="E2E2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6475371" y="5195103"/>
            <a:ext cx="576000" cy="576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rot="5400000">
            <a:off x="2872926" y="4521084"/>
            <a:ext cx="1012824" cy="1668818"/>
            <a:chOff x="2872926" y="4521084"/>
            <a:chExt cx="1012824" cy="1668818"/>
          </a:xfrm>
        </p:grpSpPr>
        <p:grpSp>
          <p:nvGrpSpPr>
            <p:cNvPr id="6" name="组合 5"/>
            <p:cNvGrpSpPr/>
            <p:nvPr/>
          </p:nvGrpSpPr>
          <p:grpSpPr>
            <a:xfrm>
              <a:off x="2872926" y="4521084"/>
              <a:ext cx="1012824" cy="1309688"/>
              <a:chOff x="4221435" y="4530320"/>
              <a:chExt cx="1012824" cy="1309688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4221435" y="4530320"/>
                <a:ext cx="1012824" cy="1309688"/>
                <a:chOff x="4221435" y="4530320"/>
                <a:chExt cx="1012824" cy="130968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4898633" y="4679362"/>
                  <a:ext cx="111600" cy="371841"/>
                </a:xfrm>
                <a:prstGeom prst="rect">
                  <a:avLst/>
                </a:prstGeom>
                <a:solidFill>
                  <a:srgbClr val="59595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4469908" y="4665719"/>
                  <a:ext cx="118800" cy="371841"/>
                </a:xfrm>
                <a:prstGeom prst="rect">
                  <a:avLst/>
                </a:prstGeom>
                <a:solidFill>
                  <a:srgbClr val="4F4F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2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4221435" y="4530320"/>
                  <a:ext cx="1012824" cy="1309688"/>
                  <a:chOff x="2686" y="2854"/>
                  <a:chExt cx="638" cy="825"/>
                </a:xfrm>
              </p:grpSpPr>
              <p:sp>
                <p:nvSpPr>
                  <p:cNvPr id="13" name="AutoShape 16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687" y="3038"/>
                    <a:ext cx="637" cy="64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4" name="Freeform 18"/>
                  <p:cNvSpPr>
                    <a:spLocks/>
                  </p:cNvSpPr>
                  <p:nvPr/>
                </p:nvSpPr>
                <p:spPr bwMode="auto">
                  <a:xfrm>
                    <a:off x="2840" y="2854"/>
                    <a:ext cx="171" cy="111"/>
                  </a:xfrm>
                  <a:custGeom>
                    <a:avLst/>
                    <a:gdLst>
                      <a:gd name="T0" fmla="*/ 106 w 135"/>
                      <a:gd name="T1" fmla="*/ 0 h 71"/>
                      <a:gd name="T2" fmla="*/ 0 w 135"/>
                      <a:gd name="T3" fmla="*/ 51 h 71"/>
                      <a:gd name="T4" fmla="*/ 1 w 135"/>
                      <a:gd name="T5" fmla="*/ 67 h 71"/>
                      <a:gd name="T6" fmla="*/ 61 w 135"/>
                      <a:gd name="T7" fmla="*/ 71 h 71"/>
                      <a:gd name="T8" fmla="*/ 61 w 135"/>
                      <a:gd name="T9" fmla="*/ 51 h 71"/>
                      <a:gd name="T10" fmla="*/ 106 w 135"/>
                      <a:gd name="T11" fmla="*/ 39 h 71"/>
                      <a:gd name="T12" fmla="*/ 135 w 135"/>
                      <a:gd name="T13" fmla="*/ 39 h 71"/>
                      <a:gd name="T14" fmla="*/ 135 w 135"/>
                      <a:gd name="T15" fmla="*/ 0 h 71"/>
                      <a:gd name="T16" fmla="*/ 106 w 135"/>
                      <a:gd name="T17" fmla="*/ 0 h 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5" h="71">
                        <a:moveTo>
                          <a:pt x="106" y="0"/>
                        </a:moveTo>
                        <a:cubicBezTo>
                          <a:pt x="2" y="0"/>
                          <a:pt x="0" y="33"/>
                          <a:pt x="0" y="51"/>
                        </a:cubicBezTo>
                        <a:cubicBezTo>
                          <a:pt x="1" y="67"/>
                          <a:pt x="1" y="67"/>
                          <a:pt x="1" y="67"/>
                        </a:cubicBezTo>
                        <a:cubicBezTo>
                          <a:pt x="61" y="71"/>
                          <a:pt x="61" y="71"/>
                          <a:pt x="61" y="71"/>
                        </a:cubicBezTo>
                        <a:cubicBezTo>
                          <a:pt x="61" y="71"/>
                          <a:pt x="61" y="59"/>
                          <a:pt x="61" y="51"/>
                        </a:cubicBezTo>
                        <a:cubicBezTo>
                          <a:pt x="61" y="43"/>
                          <a:pt x="69" y="39"/>
                          <a:pt x="106" y="39"/>
                        </a:cubicBezTo>
                        <a:cubicBezTo>
                          <a:pt x="119" y="39"/>
                          <a:pt x="128" y="39"/>
                          <a:pt x="135" y="39"/>
                        </a:cubicBezTo>
                        <a:cubicBezTo>
                          <a:pt x="135" y="0"/>
                          <a:pt x="135" y="0"/>
                          <a:pt x="135" y="0"/>
                        </a:cubicBezTo>
                        <a:cubicBezTo>
                          <a:pt x="120" y="0"/>
                          <a:pt x="106" y="0"/>
                          <a:pt x="106" y="0"/>
                        </a:cubicBezTo>
                        <a:close/>
                      </a:path>
                    </a:pathLst>
                  </a:custGeom>
                  <a:solidFill>
                    <a:srgbClr val="4F4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5" name="Freeform 19"/>
                  <p:cNvSpPr>
                    <a:spLocks/>
                  </p:cNvSpPr>
                  <p:nvPr/>
                </p:nvSpPr>
                <p:spPr bwMode="auto">
                  <a:xfrm>
                    <a:off x="3011" y="2854"/>
                    <a:ext cx="171" cy="108"/>
                  </a:xfrm>
                  <a:custGeom>
                    <a:avLst/>
                    <a:gdLst>
                      <a:gd name="T0" fmla="*/ 38 w 136"/>
                      <a:gd name="T1" fmla="*/ 0 h 69"/>
                      <a:gd name="T2" fmla="*/ 0 w 136"/>
                      <a:gd name="T3" fmla="*/ 0 h 69"/>
                      <a:gd name="T4" fmla="*/ 0 w 136"/>
                      <a:gd name="T5" fmla="*/ 39 h 69"/>
                      <a:gd name="T6" fmla="*/ 38 w 136"/>
                      <a:gd name="T7" fmla="*/ 39 h 69"/>
                      <a:gd name="T8" fmla="*/ 79 w 136"/>
                      <a:gd name="T9" fmla="*/ 55 h 69"/>
                      <a:gd name="T10" fmla="*/ 79 w 136"/>
                      <a:gd name="T11" fmla="*/ 69 h 69"/>
                      <a:gd name="T12" fmla="*/ 135 w 136"/>
                      <a:gd name="T13" fmla="*/ 67 h 69"/>
                      <a:gd name="T14" fmla="*/ 136 w 136"/>
                      <a:gd name="T15" fmla="*/ 52 h 69"/>
                      <a:gd name="T16" fmla="*/ 38 w 136"/>
                      <a:gd name="T17" fmla="*/ 0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6" h="69">
                        <a:moveTo>
                          <a:pt x="38" y="0"/>
                        </a:moveTo>
                        <a:cubicBezTo>
                          <a:pt x="30" y="0"/>
                          <a:pt x="14" y="0"/>
                          <a:pt x="0" y="0"/>
                        </a:cubicBezTo>
                        <a:cubicBezTo>
                          <a:pt x="0" y="39"/>
                          <a:pt x="0" y="39"/>
                          <a:pt x="0" y="39"/>
                        </a:cubicBezTo>
                        <a:cubicBezTo>
                          <a:pt x="12" y="39"/>
                          <a:pt x="20" y="39"/>
                          <a:pt x="38" y="39"/>
                        </a:cubicBezTo>
                        <a:cubicBezTo>
                          <a:pt x="66" y="39"/>
                          <a:pt x="79" y="47"/>
                          <a:pt x="79" y="55"/>
                        </a:cubicBezTo>
                        <a:cubicBezTo>
                          <a:pt x="79" y="63"/>
                          <a:pt x="79" y="69"/>
                          <a:pt x="79" y="69"/>
                        </a:cubicBezTo>
                        <a:cubicBezTo>
                          <a:pt x="135" y="67"/>
                          <a:pt x="135" y="67"/>
                          <a:pt x="135" y="67"/>
                        </a:cubicBezTo>
                        <a:cubicBezTo>
                          <a:pt x="136" y="52"/>
                          <a:pt x="136" y="52"/>
                          <a:pt x="136" y="52"/>
                        </a:cubicBezTo>
                        <a:cubicBezTo>
                          <a:pt x="136" y="35"/>
                          <a:pt x="124" y="0"/>
                          <a:pt x="38" y="0"/>
                        </a:cubicBezTo>
                        <a:close/>
                      </a:path>
                    </a:pathLst>
                  </a:custGeom>
                  <a:solidFill>
                    <a:srgbClr val="5959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6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768" y="3607"/>
                    <a:ext cx="106" cy="70"/>
                  </a:xfrm>
                  <a:prstGeom prst="ellipse">
                    <a:avLst/>
                  </a:prstGeom>
                  <a:solidFill>
                    <a:srgbClr val="4F4F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3146" y="3607"/>
                    <a:ext cx="107" cy="70"/>
                  </a:xfrm>
                  <a:prstGeom prst="ellipse">
                    <a:avLst/>
                  </a:prstGeom>
                  <a:solidFill>
                    <a:srgbClr val="5959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8" name="Freeform 22"/>
                  <p:cNvSpPr>
                    <a:spLocks/>
                  </p:cNvSpPr>
                  <p:nvPr/>
                </p:nvSpPr>
                <p:spPr bwMode="auto">
                  <a:xfrm>
                    <a:off x="3219" y="3143"/>
                    <a:ext cx="105" cy="500"/>
                  </a:xfrm>
                  <a:custGeom>
                    <a:avLst/>
                    <a:gdLst>
                      <a:gd name="T0" fmla="*/ 83 w 83"/>
                      <a:gd name="T1" fmla="*/ 286 h 321"/>
                      <a:gd name="T2" fmla="*/ 83 w 83"/>
                      <a:gd name="T3" fmla="*/ 35 h 321"/>
                      <a:gd name="T4" fmla="*/ 44 w 83"/>
                      <a:gd name="T5" fmla="*/ 0 h 321"/>
                      <a:gd name="T6" fmla="*/ 0 w 83"/>
                      <a:gd name="T7" fmla="*/ 0 h 321"/>
                      <a:gd name="T8" fmla="*/ 0 w 83"/>
                      <a:gd name="T9" fmla="*/ 321 h 321"/>
                      <a:gd name="T10" fmla="*/ 44 w 83"/>
                      <a:gd name="T11" fmla="*/ 321 h 321"/>
                      <a:gd name="T12" fmla="*/ 83 w 83"/>
                      <a:gd name="T13" fmla="*/ 286 h 3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21">
                        <a:moveTo>
                          <a:pt x="83" y="286"/>
                        </a:moveTo>
                        <a:cubicBezTo>
                          <a:pt x="83" y="35"/>
                          <a:pt x="83" y="35"/>
                          <a:pt x="83" y="35"/>
                        </a:cubicBezTo>
                        <a:cubicBezTo>
                          <a:pt x="83" y="15"/>
                          <a:pt x="65" y="0"/>
                          <a:pt x="44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321"/>
                          <a:pt x="0" y="321"/>
                          <a:pt x="0" y="321"/>
                        </a:cubicBezTo>
                        <a:cubicBezTo>
                          <a:pt x="44" y="321"/>
                          <a:pt x="44" y="321"/>
                          <a:pt x="44" y="321"/>
                        </a:cubicBezTo>
                        <a:cubicBezTo>
                          <a:pt x="65" y="321"/>
                          <a:pt x="83" y="305"/>
                          <a:pt x="83" y="286"/>
                        </a:cubicBezTo>
                        <a:close/>
                      </a:path>
                    </a:pathLst>
                  </a:custGeom>
                  <a:solidFill>
                    <a:srgbClr val="6A7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19" name="Freeform 23"/>
                  <p:cNvSpPr>
                    <a:spLocks/>
                  </p:cNvSpPr>
                  <p:nvPr/>
                </p:nvSpPr>
                <p:spPr bwMode="auto">
                  <a:xfrm>
                    <a:off x="2686" y="3143"/>
                    <a:ext cx="115" cy="500"/>
                  </a:xfrm>
                  <a:custGeom>
                    <a:avLst/>
                    <a:gdLst>
                      <a:gd name="T0" fmla="*/ 39 w 91"/>
                      <a:gd name="T1" fmla="*/ 321 h 321"/>
                      <a:gd name="T2" fmla="*/ 91 w 91"/>
                      <a:gd name="T3" fmla="*/ 321 h 321"/>
                      <a:gd name="T4" fmla="*/ 91 w 91"/>
                      <a:gd name="T5" fmla="*/ 0 h 321"/>
                      <a:gd name="T6" fmla="*/ 39 w 91"/>
                      <a:gd name="T7" fmla="*/ 0 h 321"/>
                      <a:gd name="T8" fmla="*/ 0 w 91"/>
                      <a:gd name="T9" fmla="*/ 35 h 321"/>
                      <a:gd name="T10" fmla="*/ 0 w 91"/>
                      <a:gd name="T11" fmla="*/ 286 h 321"/>
                      <a:gd name="T12" fmla="*/ 39 w 91"/>
                      <a:gd name="T13" fmla="*/ 321 h 3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1" h="321">
                        <a:moveTo>
                          <a:pt x="39" y="321"/>
                        </a:moveTo>
                        <a:cubicBezTo>
                          <a:pt x="91" y="321"/>
                          <a:pt x="91" y="321"/>
                          <a:pt x="91" y="321"/>
                        </a:cubicBezTo>
                        <a:cubicBezTo>
                          <a:pt x="91" y="0"/>
                          <a:pt x="91" y="0"/>
                          <a:pt x="91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18" y="0"/>
                          <a:pt x="0" y="15"/>
                          <a:pt x="0" y="35"/>
                        </a:cubicBezTo>
                        <a:cubicBezTo>
                          <a:pt x="0" y="286"/>
                          <a:pt x="0" y="286"/>
                          <a:pt x="0" y="286"/>
                        </a:cubicBezTo>
                        <a:cubicBezTo>
                          <a:pt x="0" y="305"/>
                          <a:pt x="18" y="321"/>
                          <a:pt x="39" y="321"/>
                        </a:cubicBezTo>
                        <a:close/>
                      </a:path>
                    </a:pathLst>
                  </a:custGeom>
                  <a:solidFill>
                    <a:srgbClr val="6076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" name="Freeform 24"/>
                  <p:cNvSpPr>
                    <a:spLocks/>
                  </p:cNvSpPr>
                  <p:nvPr/>
                </p:nvSpPr>
                <p:spPr bwMode="auto">
                  <a:xfrm>
                    <a:off x="3011" y="3141"/>
                    <a:ext cx="170" cy="502"/>
                  </a:xfrm>
                  <a:custGeom>
                    <a:avLst/>
                    <a:gdLst>
                      <a:gd name="T0" fmla="*/ 0 w 170"/>
                      <a:gd name="T1" fmla="*/ 0 h 502"/>
                      <a:gd name="T2" fmla="*/ 0 w 170"/>
                      <a:gd name="T3" fmla="*/ 502 h 502"/>
                      <a:gd name="T4" fmla="*/ 170 w 170"/>
                      <a:gd name="T5" fmla="*/ 502 h 502"/>
                      <a:gd name="T6" fmla="*/ 170 w 170"/>
                      <a:gd name="T7" fmla="*/ 0 h 502"/>
                      <a:gd name="T8" fmla="*/ 170 w 170"/>
                      <a:gd name="T9" fmla="*/ 0 h 502"/>
                      <a:gd name="T10" fmla="*/ 0 w 170"/>
                      <a:gd name="T11" fmla="*/ 0 h 5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0" h="502">
                        <a:moveTo>
                          <a:pt x="0" y="0"/>
                        </a:moveTo>
                        <a:lnTo>
                          <a:pt x="0" y="502"/>
                        </a:lnTo>
                        <a:lnTo>
                          <a:pt x="170" y="502"/>
                        </a:lnTo>
                        <a:lnTo>
                          <a:pt x="170" y="0"/>
                        </a:lnTo>
                        <a:lnTo>
                          <a:pt x="17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57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" name="Freeform 25"/>
                  <p:cNvSpPr>
                    <a:spLocks/>
                  </p:cNvSpPr>
                  <p:nvPr/>
                </p:nvSpPr>
                <p:spPr bwMode="auto">
                  <a:xfrm>
                    <a:off x="2841" y="3141"/>
                    <a:ext cx="170" cy="502"/>
                  </a:xfrm>
                  <a:custGeom>
                    <a:avLst/>
                    <a:gdLst>
                      <a:gd name="T0" fmla="*/ 0 w 170"/>
                      <a:gd name="T1" fmla="*/ 0 h 502"/>
                      <a:gd name="T2" fmla="*/ 0 w 170"/>
                      <a:gd name="T3" fmla="*/ 0 h 502"/>
                      <a:gd name="T4" fmla="*/ 0 w 170"/>
                      <a:gd name="T5" fmla="*/ 502 h 502"/>
                      <a:gd name="T6" fmla="*/ 170 w 170"/>
                      <a:gd name="T7" fmla="*/ 502 h 502"/>
                      <a:gd name="T8" fmla="*/ 170 w 170"/>
                      <a:gd name="T9" fmla="*/ 0 h 502"/>
                      <a:gd name="T10" fmla="*/ 0 w 170"/>
                      <a:gd name="T11" fmla="*/ 0 h 5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0" h="50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502"/>
                        </a:lnTo>
                        <a:lnTo>
                          <a:pt x="170" y="502"/>
                        </a:lnTo>
                        <a:lnTo>
                          <a:pt x="17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6076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" name="Freeform 26"/>
                  <p:cNvSpPr>
                    <a:spLocks/>
                  </p:cNvSpPr>
                  <p:nvPr/>
                </p:nvSpPr>
                <p:spPr bwMode="auto">
                  <a:xfrm>
                    <a:off x="3011" y="3395"/>
                    <a:ext cx="65" cy="52"/>
                  </a:xfrm>
                  <a:custGeom>
                    <a:avLst/>
                    <a:gdLst>
                      <a:gd name="T0" fmla="*/ 0 w 52"/>
                      <a:gd name="T1" fmla="*/ 0 h 33"/>
                      <a:gd name="T2" fmla="*/ 0 w 52"/>
                      <a:gd name="T3" fmla="*/ 20 h 33"/>
                      <a:gd name="T4" fmla="*/ 32 w 52"/>
                      <a:gd name="T5" fmla="*/ 31 h 33"/>
                      <a:gd name="T6" fmla="*/ 49 w 52"/>
                      <a:gd name="T7" fmla="*/ 26 h 33"/>
                      <a:gd name="T8" fmla="*/ 52 w 52"/>
                      <a:gd name="T9" fmla="*/ 17 h 33"/>
                      <a:gd name="T10" fmla="*/ 0 w 52"/>
                      <a:gd name="T11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2" h="33">
                        <a:moveTo>
                          <a:pt x="0" y="0"/>
                        </a:move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32" y="31"/>
                          <a:pt x="32" y="31"/>
                          <a:pt x="32" y="31"/>
                        </a:cubicBezTo>
                        <a:cubicBezTo>
                          <a:pt x="39" y="33"/>
                          <a:pt x="47" y="31"/>
                          <a:pt x="49" y="26"/>
                        </a:cubicBezTo>
                        <a:cubicBezTo>
                          <a:pt x="51" y="21"/>
                          <a:pt x="52" y="17"/>
                          <a:pt x="52" y="17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3" name="Freeform 27"/>
                  <p:cNvSpPr>
                    <a:spLocks/>
                  </p:cNvSpPr>
                  <p:nvPr/>
                </p:nvSpPr>
                <p:spPr bwMode="auto">
                  <a:xfrm>
                    <a:off x="2974" y="3383"/>
                    <a:ext cx="37" cy="43"/>
                  </a:xfrm>
                  <a:custGeom>
                    <a:avLst/>
                    <a:gdLst>
                      <a:gd name="T0" fmla="*/ 6 w 29"/>
                      <a:gd name="T1" fmla="*/ 0 h 28"/>
                      <a:gd name="T2" fmla="*/ 2 w 29"/>
                      <a:gd name="T3" fmla="*/ 9 h 28"/>
                      <a:gd name="T4" fmla="*/ 12 w 29"/>
                      <a:gd name="T5" fmla="*/ 23 h 28"/>
                      <a:gd name="T6" fmla="*/ 29 w 29"/>
                      <a:gd name="T7" fmla="*/ 28 h 28"/>
                      <a:gd name="T8" fmla="*/ 29 w 29"/>
                      <a:gd name="T9" fmla="*/ 8 h 28"/>
                      <a:gd name="T10" fmla="*/ 6 w 29"/>
                      <a:gd name="T11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9" h="28">
                        <a:moveTo>
                          <a:pt x="6" y="0"/>
                        </a:move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0" y="14"/>
                          <a:pt x="4" y="20"/>
                          <a:pt x="12" y="23"/>
                        </a:cubicBezTo>
                        <a:cubicBezTo>
                          <a:pt x="29" y="28"/>
                          <a:pt x="29" y="28"/>
                          <a:pt x="29" y="28"/>
                        </a:cubicBezTo>
                        <a:cubicBezTo>
                          <a:pt x="29" y="8"/>
                          <a:pt x="29" y="8"/>
                          <a:pt x="29" y="8"/>
                        </a:cubicBezTo>
                        <a:lnTo>
                          <a:pt x="6" y="0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4" name="Freeform 28"/>
                  <p:cNvSpPr>
                    <a:spLocks/>
                  </p:cNvSpPr>
                  <p:nvPr/>
                </p:nvSpPr>
                <p:spPr bwMode="auto">
                  <a:xfrm>
                    <a:off x="2985" y="3289"/>
                    <a:ext cx="26" cy="92"/>
                  </a:xfrm>
                  <a:custGeom>
                    <a:avLst/>
                    <a:gdLst>
                      <a:gd name="T0" fmla="*/ 10 w 26"/>
                      <a:gd name="T1" fmla="*/ 47 h 92"/>
                      <a:gd name="T2" fmla="*/ 7 w 26"/>
                      <a:gd name="T3" fmla="*/ 61 h 92"/>
                      <a:gd name="T4" fmla="*/ 0 w 26"/>
                      <a:gd name="T5" fmla="*/ 81 h 92"/>
                      <a:gd name="T6" fmla="*/ 26 w 26"/>
                      <a:gd name="T7" fmla="*/ 92 h 92"/>
                      <a:gd name="T8" fmla="*/ 26 w 26"/>
                      <a:gd name="T9" fmla="*/ 0 h 92"/>
                      <a:gd name="T10" fmla="*/ 10 w 26"/>
                      <a:gd name="T11" fmla="*/ 47 h 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92">
                        <a:moveTo>
                          <a:pt x="10" y="47"/>
                        </a:moveTo>
                        <a:lnTo>
                          <a:pt x="7" y="61"/>
                        </a:lnTo>
                        <a:lnTo>
                          <a:pt x="0" y="81"/>
                        </a:lnTo>
                        <a:lnTo>
                          <a:pt x="26" y="92"/>
                        </a:lnTo>
                        <a:lnTo>
                          <a:pt x="26" y="0"/>
                        </a:lnTo>
                        <a:lnTo>
                          <a:pt x="10" y="47"/>
                        </a:ln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5" name="Freeform 29"/>
                  <p:cNvSpPr>
                    <a:spLocks/>
                  </p:cNvSpPr>
                  <p:nvPr/>
                </p:nvSpPr>
                <p:spPr bwMode="auto">
                  <a:xfrm>
                    <a:off x="3011" y="3188"/>
                    <a:ext cx="125" cy="221"/>
                  </a:xfrm>
                  <a:custGeom>
                    <a:avLst/>
                    <a:gdLst>
                      <a:gd name="T0" fmla="*/ 74 w 99"/>
                      <a:gd name="T1" fmla="*/ 11 h 142"/>
                      <a:gd name="T2" fmla="*/ 57 w 99"/>
                      <a:gd name="T3" fmla="*/ 5 h 142"/>
                      <a:gd name="T4" fmla="*/ 17 w 99"/>
                      <a:gd name="T5" fmla="*/ 22 h 142"/>
                      <a:gd name="T6" fmla="*/ 15 w 99"/>
                      <a:gd name="T7" fmla="*/ 27 h 142"/>
                      <a:gd name="T8" fmla="*/ 11 w 99"/>
                      <a:gd name="T9" fmla="*/ 39 h 142"/>
                      <a:gd name="T10" fmla="*/ 0 w 99"/>
                      <a:gd name="T11" fmla="*/ 65 h 142"/>
                      <a:gd name="T12" fmla="*/ 0 w 99"/>
                      <a:gd name="T13" fmla="*/ 124 h 142"/>
                      <a:gd name="T14" fmla="*/ 56 w 99"/>
                      <a:gd name="T15" fmla="*/ 142 h 142"/>
                      <a:gd name="T16" fmla="*/ 93 w 99"/>
                      <a:gd name="T17" fmla="*/ 47 h 142"/>
                      <a:gd name="T18" fmla="*/ 74 w 99"/>
                      <a:gd name="T19" fmla="*/ 11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9" h="142">
                        <a:moveTo>
                          <a:pt x="74" y="11"/>
                        </a:moveTo>
                        <a:cubicBezTo>
                          <a:pt x="57" y="5"/>
                          <a:pt x="57" y="5"/>
                          <a:pt x="57" y="5"/>
                        </a:cubicBezTo>
                        <a:cubicBezTo>
                          <a:pt x="41" y="0"/>
                          <a:pt x="23" y="8"/>
                          <a:pt x="17" y="22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1" y="39"/>
                          <a:pt x="11" y="39"/>
                          <a:pt x="11" y="39"/>
                        </a:cubicBezTo>
                        <a:cubicBezTo>
                          <a:pt x="0" y="65"/>
                          <a:pt x="0" y="65"/>
                          <a:pt x="0" y="65"/>
                        </a:cubicBezTo>
                        <a:cubicBezTo>
                          <a:pt x="0" y="124"/>
                          <a:pt x="0" y="124"/>
                          <a:pt x="0" y="124"/>
                        </a:cubicBezTo>
                        <a:cubicBezTo>
                          <a:pt x="56" y="142"/>
                          <a:pt x="56" y="142"/>
                          <a:pt x="56" y="142"/>
                        </a:cubicBezTo>
                        <a:cubicBezTo>
                          <a:pt x="93" y="47"/>
                          <a:pt x="93" y="47"/>
                          <a:pt x="93" y="47"/>
                        </a:cubicBezTo>
                        <a:cubicBezTo>
                          <a:pt x="99" y="32"/>
                          <a:pt x="90" y="16"/>
                          <a:pt x="74" y="11"/>
                        </a:cubicBezTo>
                        <a:close/>
                      </a:path>
                    </a:pathLst>
                  </a:custGeom>
                  <a:solidFill>
                    <a:srgbClr val="D4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6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3060" y="3231"/>
                    <a:ext cx="38" cy="43"/>
                  </a:xfrm>
                  <a:prstGeom prst="ellipse">
                    <a:avLst/>
                  </a:prstGeom>
                  <a:solidFill>
                    <a:srgbClr val="6A7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7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2797" y="3141"/>
                    <a:ext cx="48" cy="502"/>
                  </a:xfrm>
                  <a:prstGeom prst="rect">
                    <a:avLst/>
                  </a:prstGeom>
                  <a:solidFill>
                    <a:srgbClr val="AF42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8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3177" y="3141"/>
                    <a:ext cx="48" cy="502"/>
                  </a:xfrm>
                  <a:prstGeom prst="rect">
                    <a:avLst/>
                  </a:prstGeom>
                  <a:solidFill>
                    <a:srgbClr val="AF428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594467" y="5141451"/>
                <a:ext cx="423010" cy="325553"/>
              </a:xfrm>
              <a:prstGeom prst="rect">
                <a:avLst/>
              </a:prstGeom>
            </p:spPr>
          </p:pic>
        </p:grpSp>
        <p:sp>
          <p:nvSpPr>
            <p:cNvPr id="7" name="矩形 6"/>
            <p:cNvSpPr/>
            <p:nvPr/>
          </p:nvSpPr>
          <p:spPr>
            <a:xfrm>
              <a:off x="2900367" y="5874865"/>
              <a:ext cx="911223" cy="315037"/>
            </a:xfrm>
            <a:prstGeom prst="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6015" y="1037951"/>
            <a:ext cx="2686049" cy="4776788"/>
            <a:chOff x="7382598" y="911116"/>
            <a:chExt cx="2686049" cy="4776788"/>
          </a:xfrm>
        </p:grpSpPr>
        <p:grpSp>
          <p:nvGrpSpPr>
            <p:cNvPr id="30" name="Group 4"/>
            <p:cNvGrpSpPr>
              <a:grpSpLocks noChangeAspect="1"/>
            </p:cNvGrpSpPr>
            <p:nvPr/>
          </p:nvGrpSpPr>
          <p:grpSpPr bwMode="auto">
            <a:xfrm>
              <a:off x="7382598" y="911116"/>
              <a:ext cx="2686049" cy="4776788"/>
              <a:chOff x="3845" y="522"/>
              <a:chExt cx="1692" cy="3009"/>
            </a:xfrm>
          </p:grpSpPr>
          <p:sp>
            <p:nvSpPr>
              <p:cNvPr id="3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009" y="761"/>
                <a:ext cx="1509" cy="27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5"/>
              <p:cNvSpPr>
                <a:spLocks/>
              </p:cNvSpPr>
              <p:nvPr/>
            </p:nvSpPr>
            <p:spPr bwMode="auto">
              <a:xfrm>
                <a:off x="4763" y="2331"/>
                <a:ext cx="250" cy="412"/>
              </a:xfrm>
              <a:custGeom>
                <a:avLst/>
                <a:gdLst>
                  <a:gd name="T0" fmla="*/ 20 w 105"/>
                  <a:gd name="T1" fmla="*/ 0 h 174"/>
                  <a:gd name="T2" fmla="*/ 47 w 105"/>
                  <a:gd name="T3" fmla="*/ 128 h 174"/>
                  <a:gd name="T4" fmla="*/ 0 w 105"/>
                  <a:gd name="T5" fmla="*/ 170 h 174"/>
                  <a:gd name="T6" fmla="*/ 105 w 105"/>
                  <a:gd name="T7" fmla="*/ 5 h 174"/>
                  <a:gd name="T8" fmla="*/ 20 w 105"/>
                  <a:gd name="T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74">
                    <a:moveTo>
                      <a:pt x="20" y="0"/>
                    </a:moveTo>
                    <a:cubicBezTo>
                      <a:pt x="0" y="2"/>
                      <a:pt x="35" y="89"/>
                      <a:pt x="47" y="128"/>
                    </a:cubicBezTo>
                    <a:cubicBezTo>
                      <a:pt x="58" y="167"/>
                      <a:pt x="0" y="170"/>
                      <a:pt x="0" y="170"/>
                    </a:cubicBezTo>
                    <a:cubicBezTo>
                      <a:pt x="103" y="174"/>
                      <a:pt x="90" y="50"/>
                      <a:pt x="105" y="5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6"/>
              <p:cNvSpPr>
                <a:spLocks/>
              </p:cNvSpPr>
              <p:nvPr/>
            </p:nvSpPr>
            <p:spPr bwMode="auto">
              <a:xfrm>
                <a:off x="5181" y="2011"/>
                <a:ext cx="138" cy="426"/>
              </a:xfrm>
              <a:custGeom>
                <a:avLst/>
                <a:gdLst>
                  <a:gd name="T0" fmla="*/ 58 w 58"/>
                  <a:gd name="T1" fmla="*/ 8 h 180"/>
                  <a:gd name="T2" fmla="*/ 30 w 58"/>
                  <a:gd name="T3" fmla="*/ 130 h 180"/>
                  <a:gd name="T4" fmla="*/ 39 w 58"/>
                  <a:gd name="T5" fmla="*/ 180 h 180"/>
                  <a:gd name="T6" fmla="*/ 30 w 58"/>
                  <a:gd name="T7" fmla="*/ 0 h 180"/>
                  <a:gd name="T8" fmla="*/ 58 w 58"/>
                  <a:gd name="T9" fmla="*/ 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80">
                    <a:moveTo>
                      <a:pt x="58" y="8"/>
                    </a:moveTo>
                    <a:cubicBezTo>
                      <a:pt x="58" y="8"/>
                      <a:pt x="35" y="90"/>
                      <a:pt x="30" y="130"/>
                    </a:cubicBezTo>
                    <a:cubicBezTo>
                      <a:pt x="25" y="170"/>
                      <a:pt x="39" y="180"/>
                      <a:pt x="39" y="180"/>
                    </a:cubicBezTo>
                    <a:cubicBezTo>
                      <a:pt x="0" y="165"/>
                      <a:pt x="27" y="46"/>
                      <a:pt x="30" y="0"/>
                    </a:cubicBezTo>
                    <a:lnTo>
                      <a:pt x="58" y="8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7"/>
              <p:cNvSpPr>
                <a:spLocks/>
              </p:cNvSpPr>
              <p:nvPr/>
            </p:nvSpPr>
            <p:spPr bwMode="auto">
              <a:xfrm>
                <a:off x="4849" y="2170"/>
                <a:ext cx="325" cy="435"/>
              </a:xfrm>
              <a:custGeom>
                <a:avLst/>
                <a:gdLst>
                  <a:gd name="T0" fmla="*/ 65 w 137"/>
                  <a:gd name="T1" fmla="*/ 0 h 184"/>
                  <a:gd name="T2" fmla="*/ 54 w 137"/>
                  <a:gd name="T3" fmla="*/ 127 h 184"/>
                  <a:gd name="T4" fmla="*/ 0 w 137"/>
                  <a:gd name="T5" fmla="*/ 159 h 184"/>
                  <a:gd name="T6" fmla="*/ 137 w 137"/>
                  <a:gd name="T7" fmla="*/ 20 h 184"/>
                  <a:gd name="T8" fmla="*/ 65 w 137"/>
                  <a:gd name="T9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4">
                    <a:moveTo>
                      <a:pt x="65" y="0"/>
                    </a:moveTo>
                    <a:cubicBezTo>
                      <a:pt x="65" y="0"/>
                      <a:pt x="67" y="90"/>
                      <a:pt x="54" y="127"/>
                    </a:cubicBezTo>
                    <a:cubicBezTo>
                      <a:pt x="40" y="165"/>
                      <a:pt x="0" y="159"/>
                      <a:pt x="0" y="159"/>
                    </a:cubicBezTo>
                    <a:cubicBezTo>
                      <a:pt x="100" y="184"/>
                      <a:pt x="113" y="60"/>
                      <a:pt x="137" y="20"/>
                    </a:cubicBez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8"/>
              <p:cNvSpPr>
                <a:spLocks/>
              </p:cNvSpPr>
              <p:nvPr/>
            </p:nvSpPr>
            <p:spPr bwMode="auto">
              <a:xfrm>
                <a:off x="4982" y="2068"/>
                <a:ext cx="314" cy="419"/>
              </a:xfrm>
              <a:custGeom>
                <a:avLst/>
                <a:gdLst>
                  <a:gd name="T0" fmla="*/ 80 w 132"/>
                  <a:gd name="T1" fmla="*/ 0 h 177"/>
                  <a:gd name="T2" fmla="*/ 48 w 132"/>
                  <a:gd name="T3" fmla="*/ 122 h 177"/>
                  <a:gd name="T4" fmla="*/ 0 w 132"/>
                  <a:gd name="T5" fmla="*/ 153 h 177"/>
                  <a:gd name="T6" fmla="*/ 132 w 132"/>
                  <a:gd name="T7" fmla="*/ 19 h 177"/>
                  <a:gd name="T8" fmla="*/ 80 w 132"/>
                  <a:gd name="T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77">
                    <a:moveTo>
                      <a:pt x="80" y="0"/>
                    </a:moveTo>
                    <a:cubicBezTo>
                      <a:pt x="80" y="0"/>
                      <a:pt x="65" y="86"/>
                      <a:pt x="48" y="122"/>
                    </a:cubicBezTo>
                    <a:cubicBezTo>
                      <a:pt x="31" y="158"/>
                      <a:pt x="0" y="153"/>
                      <a:pt x="0" y="153"/>
                    </a:cubicBezTo>
                    <a:cubicBezTo>
                      <a:pt x="74" y="177"/>
                      <a:pt x="107" y="58"/>
                      <a:pt x="132" y="19"/>
                    </a:cubicBez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9"/>
              <p:cNvSpPr>
                <a:spLocks/>
              </p:cNvSpPr>
              <p:nvPr/>
            </p:nvSpPr>
            <p:spPr bwMode="auto">
              <a:xfrm>
                <a:off x="4540" y="2163"/>
                <a:ext cx="247" cy="409"/>
              </a:xfrm>
              <a:custGeom>
                <a:avLst/>
                <a:gdLst>
                  <a:gd name="T0" fmla="*/ 74 w 104"/>
                  <a:gd name="T1" fmla="*/ 0 h 173"/>
                  <a:gd name="T2" fmla="*/ 58 w 104"/>
                  <a:gd name="T3" fmla="*/ 127 h 173"/>
                  <a:gd name="T4" fmla="*/ 104 w 104"/>
                  <a:gd name="T5" fmla="*/ 170 h 173"/>
                  <a:gd name="T6" fmla="*/ 0 w 104"/>
                  <a:gd name="T7" fmla="*/ 5 h 173"/>
                  <a:gd name="T8" fmla="*/ 74 w 104"/>
                  <a:gd name="T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73">
                    <a:moveTo>
                      <a:pt x="74" y="0"/>
                    </a:moveTo>
                    <a:cubicBezTo>
                      <a:pt x="74" y="0"/>
                      <a:pt x="53" y="87"/>
                      <a:pt x="58" y="127"/>
                    </a:cubicBezTo>
                    <a:cubicBezTo>
                      <a:pt x="63" y="167"/>
                      <a:pt x="104" y="170"/>
                      <a:pt x="104" y="170"/>
                    </a:cubicBezTo>
                    <a:cubicBezTo>
                      <a:pt x="1" y="173"/>
                      <a:pt x="14" y="49"/>
                      <a:pt x="0" y="5"/>
                    </a:cubicBez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0"/>
              <p:cNvSpPr>
                <a:spLocks/>
              </p:cNvSpPr>
              <p:nvPr/>
            </p:nvSpPr>
            <p:spPr bwMode="auto">
              <a:xfrm>
                <a:off x="4457" y="2151"/>
                <a:ext cx="250" cy="409"/>
              </a:xfrm>
              <a:custGeom>
                <a:avLst/>
                <a:gdLst>
                  <a:gd name="T0" fmla="*/ 74 w 105"/>
                  <a:gd name="T1" fmla="*/ 0 h 173"/>
                  <a:gd name="T2" fmla="*/ 58 w 105"/>
                  <a:gd name="T3" fmla="*/ 127 h 173"/>
                  <a:gd name="T4" fmla="*/ 105 w 105"/>
                  <a:gd name="T5" fmla="*/ 170 h 173"/>
                  <a:gd name="T6" fmla="*/ 0 w 105"/>
                  <a:gd name="T7" fmla="*/ 5 h 173"/>
                  <a:gd name="T8" fmla="*/ 74 w 105"/>
                  <a:gd name="T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5" h="173">
                    <a:moveTo>
                      <a:pt x="74" y="0"/>
                    </a:moveTo>
                    <a:cubicBezTo>
                      <a:pt x="74" y="0"/>
                      <a:pt x="53" y="87"/>
                      <a:pt x="58" y="127"/>
                    </a:cubicBezTo>
                    <a:cubicBezTo>
                      <a:pt x="63" y="167"/>
                      <a:pt x="105" y="170"/>
                      <a:pt x="105" y="170"/>
                    </a:cubicBezTo>
                    <a:cubicBezTo>
                      <a:pt x="1" y="173"/>
                      <a:pt x="14" y="49"/>
                      <a:pt x="0" y="5"/>
                    </a:cubicBez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1"/>
              <p:cNvSpPr>
                <a:spLocks/>
              </p:cNvSpPr>
              <p:nvPr/>
            </p:nvSpPr>
            <p:spPr bwMode="auto">
              <a:xfrm>
                <a:off x="4329" y="2163"/>
                <a:ext cx="340" cy="416"/>
              </a:xfrm>
              <a:custGeom>
                <a:avLst/>
                <a:gdLst>
                  <a:gd name="T0" fmla="*/ 69 w 143"/>
                  <a:gd name="T1" fmla="*/ 0 h 176"/>
                  <a:gd name="T2" fmla="*/ 87 w 143"/>
                  <a:gd name="T3" fmla="*/ 126 h 176"/>
                  <a:gd name="T4" fmla="*/ 143 w 143"/>
                  <a:gd name="T5" fmla="*/ 163 h 176"/>
                  <a:gd name="T6" fmla="*/ 0 w 143"/>
                  <a:gd name="T7" fmla="*/ 12 h 176"/>
                  <a:gd name="T8" fmla="*/ 69 w 143"/>
                  <a:gd name="T9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176">
                    <a:moveTo>
                      <a:pt x="69" y="0"/>
                    </a:moveTo>
                    <a:cubicBezTo>
                      <a:pt x="69" y="0"/>
                      <a:pt x="72" y="88"/>
                      <a:pt x="87" y="126"/>
                    </a:cubicBezTo>
                    <a:cubicBezTo>
                      <a:pt x="103" y="164"/>
                      <a:pt x="143" y="163"/>
                      <a:pt x="143" y="163"/>
                    </a:cubicBezTo>
                    <a:cubicBezTo>
                      <a:pt x="45" y="176"/>
                      <a:pt x="25" y="54"/>
                      <a:pt x="0" y="12"/>
                    </a:cubicBez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2"/>
              <p:cNvSpPr>
                <a:spLocks/>
              </p:cNvSpPr>
              <p:nvPr/>
            </p:nvSpPr>
            <p:spPr bwMode="auto">
              <a:xfrm>
                <a:off x="4301" y="2068"/>
                <a:ext cx="199" cy="402"/>
              </a:xfrm>
              <a:custGeom>
                <a:avLst/>
                <a:gdLst>
                  <a:gd name="T0" fmla="*/ 56 w 84"/>
                  <a:gd name="T1" fmla="*/ 0 h 170"/>
                  <a:gd name="T2" fmla="*/ 48 w 84"/>
                  <a:gd name="T3" fmla="*/ 126 h 170"/>
                  <a:gd name="T4" fmla="*/ 84 w 84"/>
                  <a:gd name="T5" fmla="*/ 170 h 170"/>
                  <a:gd name="T6" fmla="*/ 0 w 84"/>
                  <a:gd name="T7" fmla="*/ 2 h 170"/>
                  <a:gd name="T8" fmla="*/ 56 w 84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70">
                    <a:moveTo>
                      <a:pt x="56" y="0"/>
                    </a:moveTo>
                    <a:cubicBezTo>
                      <a:pt x="56" y="0"/>
                      <a:pt x="43" y="86"/>
                      <a:pt x="48" y="126"/>
                    </a:cubicBezTo>
                    <a:cubicBezTo>
                      <a:pt x="53" y="166"/>
                      <a:pt x="84" y="170"/>
                      <a:pt x="84" y="170"/>
                    </a:cubicBezTo>
                    <a:cubicBezTo>
                      <a:pt x="7" y="170"/>
                      <a:pt x="12" y="47"/>
                      <a:pt x="0" y="2"/>
                    </a:cubicBez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13"/>
              <p:cNvSpPr>
                <a:spLocks noChangeArrowheads="1"/>
              </p:cNvSpPr>
              <p:nvPr/>
            </p:nvSpPr>
            <p:spPr bwMode="auto">
              <a:xfrm>
                <a:off x="4673" y="2376"/>
                <a:ext cx="150" cy="111"/>
              </a:xfrm>
              <a:prstGeom prst="rect">
                <a:avLst/>
              </a:prstGeom>
              <a:solidFill>
                <a:srgbClr val="FFFFFF"/>
              </a:solidFill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4199" y="1071"/>
                <a:ext cx="1279" cy="1335"/>
              </a:xfrm>
              <a:custGeom>
                <a:avLst/>
                <a:gdLst>
                  <a:gd name="T0" fmla="*/ 21 w 539"/>
                  <a:gd name="T1" fmla="*/ 351 h 564"/>
                  <a:gd name="T2" fmla="*/ 57 w 539"/>
                  <a:gd name="T3" fmla="*/ 506 h 564"/>
                  <a:gd name="T4" fmla="*/ 235 w 539"/>
                  <a:gd name="T5" fmla="*/ 564 h 564"/>
                  <a:gd name="T6" fmla="*/ 403 w 539"/>
                  <a:gd name="T7" fmla="*/ 520 h 564"/>
                  <a:gd name="T8" fmla="*/ 468 w 539"/>
                  <a:gd name="T9" fmla="*/ 411 h 564"/>
                  <a:gd name="T10" fmla="*/ 487 w 539"/>
                  <a:gd name="T11" fmla="*/ 311 h 564"/>
                  <a:gd name="T12" fmla="*/ 539 w 539"/>
                  <a:gd name="T13" fmla="*/ 222 h 564"/>
                  <a:gd name="T14" fmla="*/ 503 w 539"/>
                  <a:gd name="T15" fmla="*/ 31 h 564"/>
                  <a:gd name="T16" fmla="*/ 344 w 539"/>
                  <a:gd name="T17" fmla="*/ 0 h 564"/>
                  <a:gd name="T18" fmla="*/ 126 w 539"/>
                  <a:gd name="T19" fmla="*/ 64 h 564"/>
                  <a:gd name="T20" fmla="*/ 0 w 539"/>
                  <a:gd name="T21" fmla="*/ 254 h 564"/>
                  <a:gd name="T22" fmla="*/ 21 w 539"/>
                  <a:gd name="T23" fmla="*/ 351 h 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9" h="564">
                    <a:moveTo>
                      <a:pt x="21" y="351"/>
                    </a:moveTo>
                    <a:cubicBezTo>
                      <a:pt x="21" y="351"/>
                      <a:pt x="23" y="470"/>
                      <a:pt x="57" y="506"/>
                    </a:cubicBezTo>
                    <a:cubicBezTo>
                      <a:pt x="90" y="542"/>
                      <a:pt x="183" y="564"/>
                      <a:pt x="235" y="564"/>
                    </a:cubicBezTo>
                    <a:cubicBezTo>
                      <a:pt x="288" y="564"/>
                      <a:pt x="360" y="544"/>
                      <a:pt x="403" y="520"/>
                    </a:cubicBezTo>
                    <a:cubicBezTo>
                      <a:pt x="446" y="496"/>
                      <a:pt x="468" y="447"/>
                      <a:pt x="468" y="411"/>
                    </a:cubicBezTo>
                    <a:cubicBezTo>
                      <a:pt x="468" y="375"/>
                      <a:pt x="487" y="311"/>
                      <a:pt x="487" y="311"/>
                    </a:cubicBezTo>
                    <a:cubicBezTo>
                      <a:pt x="539" y="222"/>
                      <a:pt x="539" y="222"/>
                      <a:pt x="539" y="222"/>
                    </a:cubicBezTo>
                    <a:cubicBezTo>
                      <a:pt x="503" y="31"/>
                      <a:pt x="503" y="31"/>
                      <a:pt x="503" y="31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126" y="64"/>
                      <a:pt x="126" y="64"/>
                      <a:pt x="126" y="64"/>
                    </a:cubicBezTo>
                    <a:cubicBezTo>
                      <a:pt x="0" y="254"/>
                      <a:pt x="0" y="254"/>
                      <a:pt x="0" y="254"/>
                    </a:cubicBezTo>
                    <a:lnTo>
                      <a:pt x="21" y="351"/>
                    </a:lnTo>
                    <a:close/>
                  </a:path>
                </a:pathLst>
              </a:custGeom>
              <a:solidFill>
                <a:srgbClr val="FFFFFF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16"/>
              <p:cNvSpPr>
                <a:spLocks/>
              </p:cNvSpPr>
              <p:nvPr/>
            </p:nvSpPr>
            <p:spPr bwMode="auto">
              <a:xfrm>
                <a:off x="3845" y="522"/>
                <a:ext cx="1692" cy="1809"/>
              </a:xfrm>
              <a:custGeom>
                <a:avLst/>
                <a:gdLst>
                  <a:gd name="T0" fmla="*/ 527 w 713"/>
                  <a:gd name="T1" fmla="*/ 367 h 764"/>
                  <a:gd name="T2" fmla="*/ 287 w 713"/>
                  <a:gd name="T3" fmla="*/ 507 h 764"/>
                  <a:gd name="T4" fmla="*/ 184 w 713"/>
                  <a:gd name="T5" fmla="*/ 723 h 764"/>
                  <a:gd name="T6" fmla="*/ 198 w 713"/>
                  <a:gd name="T7" fmla="*/ 762 h 764"/>
                  <a:gd name="T8" fmla="*/ 170 w 713"/>
                  <a:gd name="T9" fmla="*/ 728 h 764"/>
                  <a:gd name="T10" fmla="*/ 101 w 713"/>
                  <a:gd name="T11" fmla="*/ 563 h 764"/>
                  <a:gd name="T12" fmla="*/ 495 w 713"/>
                  <a:gd name="T13" fmla="*/ 143 h 764"/>
                  <a:gd name="T14" fmla="*/ 574 w 713"/>
                  <a:gd name="T15" fmla="*/ 164 h 764"/>
                  <a:gd name="T16" fmla="*/ 659 w 713"/>
                  <a:gd name="T17" fmla="*/ 560 h 764"/>
                  <a:gd name="T18" fmla="*/ 624 w 713"/>
                  <a:gd name="T19" fmla="*/ 633 h 764"/>
                  <a:gd name="T20" fmla="*/ 527 w 713"/>
                  <a:gd name="T21" fmla="*/ 367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3" h="764">
                    <a:moveTo>
                      <a:pt x="527" y="367"/>
                    </a:moveTo>
                    <a:cubicBezTo>
                      <a:pt x="497" y="341"/>
                      <a:pt x="294" y="500"/>
                      <a:pt x="287" y="507"/>
                    </a:cubicBezTo>
                    <a:cubicBezTo>
                      <a:pt x="233" y="567"/>
                      <a:pt x="166" y="658"/>
                      <a:pt x="184" y="723"/>
                    </a:cubicBezTo>
                    <a:cubicBezTo>
                      <a:pt x="186" y="731"/>
                      <a:pt x="200" y="761"/>
                      <a:pt x="198" y="762"/>
                    </a:cubicBezTo>
                    <a:cubicBezTo>
                      <a:pt x="196" y="764"/>
                      <a:pt x="176" y="736"/>
                      <a:pt x="170" y="728"/>
                    </a:cubicBezTo>
                    <a:cubicBezTo>
                      <a:pt x="151" y="706"/>
                      <a:pt x="132" y="643"/>
                      <a:pt x="101" y="563"/>
                    </a:cubicBezTo>
                    <a:cubicBezTo>
                      <a:pt x="0" y="303"/>
                      <a:pt x="181" y="0"/>
                      <a:pt x="495" y="143"/>
                    </a:cubicBezTo>
                    <a:cubicBezTo>
                      <a:pt x="511" y="148"/>
                      <a:pt x="560" y="156"/>
                      <a:pt x="574" y="164"/>
                    </a:cubicBezTo>
                    <a:cubicBezTo>
                      <a:pt x="712" y="275"/>
                      <a:pt x="713" y="472"/>
                      <a:pt x="659" y="560"/>
                    </a:cubicBezTo>
                    <a:cubicBezTo>
                      <a:pt x="624" y="633"/>
                      <a:pt x="624" y="633"/>
                      <a:pt x="624" y="633"/>
                    </a:cubicBezTo>
                    <a:cubicBezTo>
                      <a:pt x="633" y="536"/>
                      <a:pt x="565" y="456"/>
                      <a:pt x="527" y="367"/>
                    </a:cubicBez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17"/>
              <p:cNvSpPr>
                <a:spLocks/>
              </p:cNvSpPr>
              <p:nvPr/>
            </p:nvSpPr>
            <p:spPr bwMode="auto">
              <a:xfrm>
                <a:off x="5089" y="1190"/>
                <a:ext cx="23" cy="201"/>
              </a:xfrm>
              <a:custGeom>
                <a:avLst/>
                <a:gdLst>
                  <a:gd name="T0" fmla="*/ 10 w 10"/>
                  <a:gd name="T1" fmla="*/ 0 h 85"/>
                  <a:gd name="T2" fmla="*/ 1 w 10"/>
                  <a:gd name="T3" fmla="*/ 49 h 85"/>
                  <a:gd name="T4" fmla="*/ 2 w 10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85">
                    <a:moveTo>
                      <a:pt x="10" y="0"/>
                    </a:moveTo>
                    <a:cubicBezTo>
                      <a:pt x="10" y="0"/>
                      <a:pt x="1" y="29"/>
                      <a:pt x="1" y="49"/>
                    </a:cubicBezTo>
                    <a:cubicBezTo>
                      <a:pt x="0" y="70"/>
                      <a:pt x="2" y="85"/>
                      <a:pt x="2" y="85"/>
                    </a:cubicBezTo>
                  </a:path>
                </a:pathLst>
              </a:custGeom>
              <a:noFill/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Oval 20"/>
              <p:cNvSpPr>
                <a:spLocks noChangeArrowheads="1"/>
              </p:cNvSpPr>
              <p:nvPr/>
            </p:nvSpPr>
            <p:spPr bwMode="auto">
              <a:xfrm>
                <a:off x="5013" y="1897"/>
                <a:ext cx="26" cy="2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22"/>
              <p:cNvSpPr>
                <a:spLocks/>
              </p:cNvSpPr>
              <p:nvPr/>
            </p:nvSpPr>
            <p:spPr bwMode="auto">
              <a:xfrm>
                <a:off x="4607" y="1306"/>
                <a:ext cx="486" cy="407"/>
              </a:xfrm>
              <a:custGeom>
                <a:avLst/>
                <a:gdLst>
                  <a:gd name="T0" fmla="*/ 204 w 205"/>
                  <a:gd name="T1" fmla="*/ 0 h 172"/>
                  <a:gd name="T2" fmla="*/ 97 w 205"/>
                  <a:gd name="T3" fmla="*/ 95 h 172"/>
                  <a:gd name="T4" fmla="*/ 0 w 205"/>
                  <a:gd name="T5" fmla="*/ 148 h 172"/>
                  <a:gd name="T6" fmla="*/ 205 w 205"/>
                  <a:gd name="T7" fmla="*/ 35 h 172"/>
                  <a:gd name="T8" fmla="*/ 204 w 205"/>
                  <a:gd name="T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172">
                    <a:moveTo>
                      <a:pt x="204" y="0"/>
                    </a:moveTo>
                    <a:cubicBezTo>
                      <a:pt x="204" y="0"/>
                      <a:pt x="126" y="68"/>
                      <a:pt x="97" y="95"/>
                    </a:cubicBezTo>
                    <a:cubicBezTo>
                      <a:pt x="67" y="122"/>
                      <a:pt x="0" y="148"/>
                      <a:pt x="0" y="148"/>
                    </a:cubicBezTo>
                    <a:cubicBezTo>
                      <a:pt x="35" y="172"/>
                      <a:pt x="169" y="64"/>
                      <a:pt x="205" y="35"/>
                    </a:cubicBez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3E3A39"/>
              </a:solidFill>
              <a:ln w="301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23"/>
              <p:cNvSpPr>
                <a:spLocks/>
              </p:cNvSpPr>
              <p:nvPr/>
            </p:nvSpPr>
            <p:spPr bwMode="auto">
              <a:xfrm>
                <a:off x="4960" y="1715"/>
                <a:ext cx="188" cy="92"/>
              </a:xfrm>
              <a:custGeom>
                <a:avLst/>
                <a:gdLst>
                  <a:gd name="T0" fmla="*/ 76 w 79"/>
                  <a:gd name="T1" fmla="*/ 11 h 39"/>
                  <a:gd name="T2" fmla="*/ 10 w 79"/>
                  <a:gd name="T3" fmla="*/ 22 h 39"/>
                  <a:gd name="T4" fmla="*/ 3 w 79"/>
                  <a:gd name="T5" fmla="*/ 30 h 39"/>
                  <a:gd name="T6" fmla="*/ 0 w 79"/>
                  <a:gd name="T7" fmla="*/ 39 h 39"/>
                  <a:gd name="T8" fmla="*/ 30 w 79"/>
                  <a:gd name="T9" fmla="*/ 17 h 39"/>
                  <a:gd name="T10" fmla="*/ 73 w 79"/>
                  <a:gd name="T11" fmla="*/ 15 h 39"/>
                  <a:gd name="T12" fmla="*/ 76 w 79"/>
                  <a:gd name="T13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39">
                    <a:moveTo>
                      <a:pt x="76" y="11"/>
                    </a:moveTo>
                    <a:cubicBezTo>
                      <a:pt x="61" y="0"/>
                      <a:pt x="27" y="5"/>
                      <a:pt x="10" y="22"/>
                    </a:cubicBezTo>
                    <a:cubicBezTo>
                      <a:pt x="8" y="24"/>
                      <a:pt x="4" y="28"/>
                      <a:pt x="3" y="30"/>
                    </a:cubicBezTo>
                    <a:cubicBezTo>
                      <a:pt x="0" y="35"/>
                      <a:pt x="0" y="39"/>
                      <a:pt x="0" y="39"/>
                    </a:cubicBezTo>
                    <a:cubicBezTo>
                      <a:pt x="10" y="31"/>
                      <a:pt x="19" y="23"/>
                      <a:pt x="30" y="17"/>
                    </a:cubicBezTo>
                    <a:cubicBezTo>
                      <a:pt x="46" y="9"/>
                      <a:pt x="56" y="14"/>
                      <a:pt x="73" y="15"/>
                    </a:cubicBezTo>
                    <a:cubicBezTo>
                      <a:pt x="76" y="15"/>
                      <a:pt x="79" y="15"/>
                      <a:pt x="76" y="11"/>
                    </a:cubicBezTo>
                    <a:close/>
                  </a:path>
                </a:pathLst>
              </a:custGeom>
              <a:solidFill>
                <a:srgbClr val="3E3A39"/>
              </a:solidFill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24"/>
              <p:cNvSpPr>
                <a:spLocks/>
              </p:cNvSpPr>
              <p:nvPr/>
            </p:nvSpPr>
            <p:spPr bwMode="auto">
              <a:xfrm>
                <a:off x="4754" y="2111"/>
                <a:ext cx="31" cy="30"/>
              </a:xfrm>
              <a:custGeom>
                <a:avLst/>
                <a:gdLst>
                  <a:gd name="T0" fmla="*/ 31 w 31"/>
                  <a:gd name="T1" fmla="*/ 0 h 30"/>
                  <a:gd name="T2" fmla="*/ 9 w 31"/>
                  <a:gd name="T3" fmla="*/ 30 h 30"/>
                  <a:gd name="T4" fmla="*/ 0 w 31"/>
                  <a:gd name="T5" fmla="*/ 14 h 30"/>
                  <a:gd name="T6" fmla="*/ 31 w 31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30">
                    <a:moveTo>
                      <a:pt x="31" y="0"/>
                    </a:moveTo>
                    <a:lnTo>
                      <a:pt x="9" y="30"/>
                    </a:lnTo>
                    <a:lnTo>
                      <a:pt x="0" y="1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B5B5B6"/>
              </a:solidFill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Line 28"/>
              <p:cNvSpPr>
                <a:spLocks noChangeShapeType="1"/>
              </p:cNvSpPr>
              <p:nvPr/>
            </p:nvSpPr>
            <p:spPr bwMode="auto">
              <a:xfrm flipV="1">
                <a:off x="4360" y="1914"/>
                <a:ext cx="226" cy="5"/>
              </a:xfrm>
              <a:prstGeom prst="line">
                <a:avLst/>
              </a:prstGeom>
              <a:noFill/>
              <a:ln w="301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Oval 29"/>
              <p:cNvSpPr>
                <a:spLocks noChangeArrowheads="1"/>
              </p:cNvSpPr>
              <p:nvPr/>
            </p:nvSpPr>
            <p:spPr bwMode="auto">
              <a:xfrm>
                <a:off x="4445" y="1910"/>
                <a:ext cx="76" cy="52"/>
              </a:xfrm>
              <a:prstGeom prst="ellipse">
                <a:avLst/>
              </a:prstGeom>
              <a:solidFill>
                <a:srgbClr val="000000"/>
              </a:solidFill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Line 30"/>
              <p:cNvSpPr>
                <a:spLocks noChangeShapeType="1"/>
              </p:cNvSpPr>
              <p:nvPr/>
            </p:nvSpPr>
            <p:spPr bwMode="auto">
              <a:xfrm flipV="1">
                <a:off x="4963" y="1916"/>
                <a:ext cx="225" cy="5"/>
              </a:xfrm>
              <a:prstGeom prst="line">
                <a:avLst/>
              </a:prstGeom>
              <a:noFill/>
              <a:ln w="30163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Oval 31"/>
              <p:cNvSpPr>
                <a:spLocks noChangeArrowheads="1"/>
              </p:cNvSpPr>
              <p:nvPr/>
            </p:nvSpPr>
            <p:spPr bwMode="auto">
              <a:xfrm>
                <a:off x="5040" y="1914"/>
                <a:ext cx="73" cy="50"/>
              </a:xfrm>
              <a:prstGeom prst="ellipse">
                <a:avLst/>
              </a:prstGeom>
              <a:solidFill>
                <a:srgbClr val="000000"/>
              </a:solidFill>
              <a:ln w="4763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Freeform 32"/>
              <p:cNvSpPr>
                <a:spLocks/>
              </p:cNvSpPr>
              <p:nvPr/>
            </p:nvSpPr>
            <p:spPr bwMode="auto">
              <a:xfrm>
                <a:off x="4548" y="2473"/>
                <a:ext cx="398" cy="483"/>
              </a:xfrm>
              <a:custGeom>
                <a:avLst/>
                <a:gdLst>
                  <a:gd name="T0" fmla="*/ 33 w 168"/>
                  <a:gd name="T1" fmla="*/ 0 h 204"/>
                  <a:gd name="T2" fmla="*/ 11 w 168"/>
                  <a:gd name="T3" fmla="*/ 4 h 204"/>
                  <a:gd name="T4" fmla="*/ 0 w 168"/>
                  <a:gd name="T5" fmla="*/ 6 h 204"/>
                  <a:gd name="T6" fmla="*/ 5 w 168"/>
                  <a:gd name="T7" fmla="*/ 22 h 204"/>
                  <a:gd name="T8" fmla="*/ 15 w 168"/>
                  <a:gd name="T9" fmla="*/ 57 h 204"/>
                  <a:gd name="T10" fmla="*/ 20 w 168"/>
                  <a:gd name="T11" fmla="*/ 189 h 204"/>
                  <a:gd name="T12" fmla="*/ 80 w 168"/>
                  <a:gd name="T13" fmla="*/ 204 h 204"/>
                  <a:gd name="T14" fmla="*/ 147 w 168"/>
                  <a:gd name="T15" fmla="*/ 194 h 204"/>
                  <a:gd name="T16" fmla="*/ 158 w 168"/>
                  <a:gd name="T17" fmla="*/ 72 h 204"/>
                  <a:gd name="T18" fmla="*/ 167 w 168"/>
                  <a:gd name="T19" fmla="*/ 24 h 204"/>
                  <a:gd name="T20" fmla="*/ 168 w 168"/>
                  <a:gd name="T21" fmla="*/ 5 h 204"/>
                  <a:gd name="T22" fmla="*/ 132 w 168"/>
                  <a:gd name="T23" fmla="*/ 0 h 204"/>
                  <a:gd name="T24" fmla="*/ 95 w 168"/>
                  <a:gd name="T25" fmla="*/ 10 h 204"/>
                  <a:gd name="T26" fmla="*/ 55 w 168"/>
                  <a:gd name="T27" fmla="*/ 2 h 204"/>
                  <a:gd name="T28" fmla="*/ 33 w 168"/>
                  <a:gd name="T29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8" h="204">
                    <a:moveTo>
                      <a:pt x="33" y="0"/>
                    </a:moveTo>
                    <a:cubicBezTo>
                      <a:pt x="33" y="0"/>
                      <a:pt x="18" y="3"/>
                      <a:pt x="11" y="4"/>
                    </a:cubicBezTo>
                    <a:cubicBezTo>
                      <a:pt x="4" y="4"/>
                      <a:pt x="0" y="6"/>
                      <a:pt x="0" y="6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15" y="49"/>
                      <a:pt x="15" y="57"/>
                    </a:cubicBezTo>
                    <a:cubicBezTo>
                      <a:pt x="20" y="189"/>
                      <a:pt x="20" y="189"/>
                      <a:pt x="20" y="189"/>
                    </a:cubicBezTo>
                    <a:cubicBezTo>
                      <a:pt x="80" y="204"/>
                      <a:pt x="80" y="204"/>
                      <a:pt x="80" y="204"/>
                    </a:cubicBezTo>
                    <a:cubicBezTo>
                      <a:pt x="147" y="194"/>
                      <a:pt x="147" y="194"/>
                      <a:pt x="147" y="194"/>
                    </a:cubicBezTo>
                    <a:cubicBezTo>
                      <a:pt x="158" y="72"/>
                      <a:pt x="158" y="72"/>
                      <a:pt x="158" y="72"/>
                    </a:cubicBezTo>
                    <a:cubicBezTo>
                      <a:pt x="167" y="24"/>
                      <a:pt x="167" y="24"/>
                      <a:pt x="167" y="24"/>
                    </a:cubicBezTo>
                    <a:cubicBezTo>
                      <a:pt x="168" y="5"/>
                      <a:pt x="168" y="5"/>
                      <a:pt x="168" y="5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55" y="2"/>
                      <a:pt x="55" y="2"/>
                      <a:pt x="55" y="2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4F638F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Freeform 33"/>
              <p:cNvSpPr>
                <a:spLocks/>
              </p:cNvSpPr>
              <p:nvPr/>
            </p:nvSpPr>
            <p:spPr bwMode="auto">
              <a:xfrm>
                <a:off x="4702" y="2525"/>
                <a:ext cx="85" cy="374"/>
              </a:xfrm>
              <a:custGeom>
                <a:avLst/>
                <a:gdLst>
                  <a:gd name="T0" fmla="*/ 11 w 36"/>
                  <a:gd name="T1" fmla="*/ 3 h 158"/>
                  <a:gd name="T2" fmla="*/ 6 w 36"/>
                  <a:gd name="T3" fmla="*/ 138 h 158"/>
                  <a:gd name="T4" fmla="*/ 16 w 36"/>
                  <a:gd name="T5" fmla="*/ 158 h 158"/>
                  <a:gd name="T6" fmla="*/ 28 w 36"/>
                  <a:gd name="T7" fmla="*/ 138 h 158"/>
                  <a:gd name="T8" fmla="*/ 23 w 36"/>
                  <a:gd name="T9" fmla="*/ 0 h 158"/>
                  <a:gd name="T10" fmla="*/ 11 w 36"/>
                  <a:gd name="T11" fmla="*/ 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58">
                    <a:moveTo>
                      <a:pt x="11" y="3"/>
                    </a:moveTo>
                    <a:cubicBezTo>
                      <a:pt x="3" y="33"/>
                      <a:pt x="0" y="107"/>
                      <a:pt x="6" y="138"/>
                    </a:cubicBezTo>
                    <a:cubicBezTo>
                      <a:pt x="16" y="158"/>
                      <a:pt x="16" y="158"/>
                      <a:pt x="16" y="158"/>
                    </a:cubicBezTo>
                    <a:cubicBezTo>
                      <a:pt x="28" y="138"/>
                      <a:pt x="28" y="138"/>
                      <a:pt x="28" y="138"/>
                    </a:cubicBezTo>
                    <a:cubicBezTo>
                      <a:pt x="28" y="103"/>
                      <a:pt x="36" y="32"/>
                      <a:pt x="23" y="0"/>
                    </a:cubicBez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AF4284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Freeform 34"/>
              <p:cNvSpPr>
                <a:spLocks/>
              </p:cNvSpPr>
              <p:nvPr/>
            </p:nvSpPr>
            <p:spPr bwMode="auto">
              <a:xfrm>
                <a:off x="4716" y="2485"/>
                <a:ext cx="59" cy="59"/>
              </a:xfrm>
              <a:custGeom>
                <a:avLst/>
                <a:gdLst>
                  <a:gd name="T0" fmla="*/ 12 w 59"/>
                  <a:gd name="T1" fmla="*/ 0 h 59"/>
                  <a:gd name="T2" fmla="*/ 43 w 59"/>
                  <a:gd name="T3" fmla="*/ 0 h 59"/>
                  <a:gd name="T4" fmla="*/ 59 w 59"/>
                  <a:gd name="T5" fmla="*/ 9 h 59"/>
                  <a:gd name="T6" fmla="*/ 52 w 59"/>
                  <a:gd name="T7" fmla="*/ 40 h 59"/>
                  <a:gd name="T8" fmla="*/ 43 w 59"/>
                  <a:gd name="T9" fmla="*/ 54 h 59"/>
                  <a:gd name="T10" fmla="*/ 28 w 59"/>
                  <a:gd name="T11" fmla="*/ 59 h 59"/>
                  <a:gd name="T12" fmla="*/ 12 w 59"/>
                  <a:gd name="T13" fmla="*/ 59 h 59"/>
                  <a:gd name="T14" fmla="*/ 5 w 59"/>
                  <a:gd name="T15" fmla="*/ 45 h 59"/>
                  <a:gd name="T16" fmla="*/ 0 w 59"/>
                  <a:gd name="T17" fmla="*/ 16 h 59"/>
                  <a:gd name="T18" fmla="*/ 0 w 59"/>
                  <a:gd name="T19" fmla="*/ 7 h 59"/>
                  <a:gd name="T20" fmla="*/ 12 w 59"/>
                  <a:gd name="T2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59">
                    <a:moveTo>
                      <a:pt x="12" y="0"/>
                    </a:moveTo>
                    <a:lnTo>
                      <a:pt x="43" y="0"/>
                    </a:lnTo>
                    <a:lnTo>
                      <a:pt x="59" y="9"/>
                    </a:lnTo>
                    <a:lnTo>
                      <a:pt x="52" y="40"/>
                    </a:lnTo>
                    <a:lnTo>
                      <a:pt x="43" y="54"/>
                    </a:lnTo>
                    <a:lnTo>
                      <a:pt x="28" y="59"/>
                    </a:lnTo>
                    <a:lnTo>
                      <a:pt x="12" y="59"/>
                    </a:lnTo>
                    <a:lnTo>
                      <a:pt x="5" y="45"/>
                    </a:lnTo>
                    <a:lnTo>
                      <a:pt x="0" y="16"/>
                    </a:lnTo>
                    <a:lnTo>
                      <a:pt x="0" y="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F4284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35"/>
              <p:cNvSpPr>
                <a:spLocks/>
              </p:cNvSpPr>
              <p:nvPr/>
            </p:nvSpPr>
            <p:spPr bwMode="auto">
              <a:xfrm>
                <a:off x="4626" y="2421"/>
                <a:ext cx="102" cy="113"/>
              </a:xfrm>
              <a:custGeom>
                <a:avLst/>
                <a:gdLst>
                  <a:gd name="T0" fmla="*/ 43 w 43"/>
                  <a:gd name="T1" fmla="*/ 28 h 48"/>
                  <a:gd name="T2" fmla="*/ 33 w 43"/>
                  <a:gd name="T3" fmla="*/ 40 h 48"/>
                  <a:gd name="T4" fmla="*/ 31 w 43"/>
                  <a:gd name="T5" fmla="*/ 48 h 48"/>
                  <a:gd name="T6" fmla="*/ 7 w 43"/>
                  <a:gd name="T7" fmla="*/ 32 h 48"/>
                  <a:gd name="T8" fmla="*/ 0 w 43"/>
                  <a:gd name="T9" fmla="*/ 22 h 48"/>
                  <a:gd name="T10" fmla="*/ 7 w 43"/>
                  <a:gd name="T11" fmla="*/ 8 h 48"/>
                  <a:gd name="T12" fmla="*/ 15 w 43"/>
                  <a:gd name="T13" fmla="*/ 0 h 48"/>
                  <a:gd name="T14" fmla="*/ 43 w 43"/>
                  <a:gd name="T15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8">
                    <a:moveTo>
                      <a:pt x="43" y="28"/>
                    </a:moveTo>
                    <a:cubicBezTo>
                      <a:pt x="43" y="28"/>
                      <a:pt x="34" y="35"/>
                      <a:pt x="33" y="40"/>
                    </a:cubicBezTo>
                    <a:cubicBezTo>
                      <a:pt x="32" y="46"/>
                      <a:pt x="31" y="48"/>
                      <a:pt x="31" y="48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43" y="28"/>
                    </a:lnTo>
                    <a:close/>
                  </a:path>
                </a:pathLst>
              </a:custGeom>
              <a:solidFill>
                <a:srgbClr val="DCDDDD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36"/>
              <p:cNvSpPr>
                <a:spLocks/>
              </p:cNvSpPr>
              <p:nvPr/>
            </p:nvSpPr>
            <p:spPr bwMode="auto">
              <a:xfrm>
                <a:off x="4759" y="2421"/>
                <a:ext cx="102" cy="113"/>
              </a:xfrm>
              <a:custGeom>
                <a:avLst/>
                <a:gdLst>
                  <a:gd name="T0" fmla="*/ 0 w 43"/>
                  <a:gd name="T1" fmla="*/ 28 h 48"/>
                  <a:gd name="T2" fmla="*/ 10 w 43"/>
                  <a:gd name="T3" fmla="*/ 41 h 48"/>
                  <a:gd name="T4" fmla="*/ 13 w 43"/>
                  <a:gd name="T5" fmla="*/ 48 h 48"/>
                  <a:gd name="T6" fmla="*/ 37 w 43"/>
                  <a:gd name="T7" fmla="*/ 32 h 48"/>
                  <a:gd name="T8" fmla="*/ 43 w 43"/>
                  <a:gd name="T9" fmla="*/ 22 h 48"/>
                  <a:gd name="T10" fmla="*/ 36 w 43"/>
                  <a:gd name="T11" fmla="*/ 9 h 48"/>
                  <a:gd name="T12" fmla="*/ 28 w 43"/>
                  <a:gd name="T13" fmla="*/ 0 h 48"/>
                  <a:gd name="T14" fmla="*/ 0 w 43"/>
                  <a:gd name="T15" fmla="*/ 2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48">
                    <a:moveTo>
                      <a:pt x="0" y="28"/>
                    </a:moveTo>
                    <a:cubicBezTo>
                      <a:pt x="0" y="28"/>
                      <a:pt x="9" y="35"/>
                      <a:pt x="10" y="41"/>
                    </a:cubicBezTo>
                    <a:cubicBezTo>
                      <a:pt x="11" y="46"/>
                      <a:pt x="13" y="48"/>
                      <a:pt x="13" y="48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DCDDDD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Freeform 37"/>
              <p:cNvSpPr>
                <a:spLocks/>
              </p:cNvSpPr>
              <p:nvPr/>
            </p:nvSpPr>
            <p:spPr bwMode="auto">
              <a:xfrm>
                <a:off x="4567" y="3484"/>
                <a:ext cx="80" cy="40"/>
              </a:xfrm>
              <a:custGeom>
                <a:avLst/>
                <a:gdLst>
                  <a:gd name="T0" fmla="*/ 35 w 80"/>
                  <a:gd name="T1" fmla="*/ 7 h 40"/>
                  <a:gd name="T2" fmla="*/ 75 w 80"/>
                  <a:gd name="T3" fmla="*/ 0 h 40"/>
                  <a:gd name="T4" fmla="*/ 80 w 80"/>
                  <a:gd name="T5" fmla="*/ 28 h 40"/>
                  <a:gd name="T6" fmla="*/ 0 w 80"/>
                  <a:gd name="T7" fmla="*/ 40 h 40"/>
                  <a:gd name="T8" fmla="*/ 35 w 80"/>
                  <a:gd name="T9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40">
                    <a:moveTo>
                      <a:pt x="35" y="7"/>
                    </a:moveTo>
                    <a:lnTo>
                      <a:pt x="75" y="0"/>
                    </a:lnTo>
                    <a:lnTo>
                      <a:pt x="80" y="28"/>
                    </a:lnTo>
                    <a:lnTo>
                      <a:pt x="0" y="40"/>
                    </a:lnTo>
                    <a:lnTo>
                      <a:pt x="35" y="7"/>
                    </a:lnTo>
                    <a:close/>
                  </a:path>
                </a:pathLst>
              </a:custGeom>
              <a:solidFill>
                <a:srgbClr val="9FA0A0"/>
              </a:solidFill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8"/>
              <p:cNvSpPr>
                <a:spLocks/>
              </p:cNvSpPr>
              <p:nvPr/>
            </p:nvSpPr>
            <p:spPr bwMode="auto">
              <a:xfrm>
                <a:off x="4818" y="3486"/>
                <a:ext cx="95" cy="33"/>
              </a:xfrm>
              <a:custGeom>
                <a:avLst/>
                <a:gdLst>
                  <a:gd name="T0" fmla="*/ 50 w 95"/>
                  <a:gd name="T1" fmla="*/ 0 h 33"/>
                  <a:gd name="T2" fmla="*/ 0 w 95"/>
                  <a:gd name="T3" fmla="*/ 5 h 33"/>
                  <a:gd name="T4" fmla="*/ 2 w 95"/>
                  <a:gd name="T5" fmla="*/ 28 h 33"/>
                  <a:gd name="T6" fmla="*/ 95 w 95"/>
                  <a:gd name="T7" fmla="*/ 33 h 33"/>
                  <a:gd name="T8" fmla="*/ 50 w 9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33">
                    <a:moveTo>
                      <a:pt x="50" y="0"/>
                    </a:moveTo>
                    <a:lnTo>
                      <a:pt x="0" y="5"/>
                    </a:lnTo>
                    <a:lnTo>
                      <a:pt x="2" y="28"/>
                    </a:lnTo>
                    <a:lnTo>
                      <a:pt x="95" y="33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9FA0A0"/>
              </a:solidFill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39"/>
              <p:cNvSpPr>
                <a:spLocks/>
              </p:cNvSpPr>
              <p:nvPr/>
            </p:nvSpPr>
            <p:spPr bwMode="auto">
              <a:xfrm>
                <a:off x="4597" y="2915"/>
                <a:ext cx="304" cy="585"/>
              </a:xfrm>
              <a:custGeom>
                <a:avLst/>
                <a:gdLst>
                  <a:gd name="T0" fmla="*/ 0 w 128"/>
                  <a:gd name="T1" fmla="*/ 0 h 247"/>
                  <a:gd name="T2" fmla="*/ 1 w 128"/>
                  <a:gd name="T3" fmla="*/ 243 h 247"/>
                  <a:gd name="T4" fmla="*/ 21 w 128"/>
                  <a:gd name="T5" fmla="*/ 246 h 247"/>
                  <a:gd name="T6" fmla="*/ 38 w 128"/>
                  <a:gd name="T7" fmla="*/ 166 h 247"/>
                  <a:gd name="T8" fmla="*/ 60 w 128"/>
                  <a:gd name="T9" fmla="*/ 80 h 247"/>
                  <a:gd name="T10" fmla="*/ 79 w 128"/>
                  <a:gd name="T11" fmla="*/ 165 h 247"/>
                  <a:gd name="T12" fmla="*/ 92 w 128"/>
                  <a:gd name="T13" fmla="*/ 247 h 247"/>
                  <a:gd name="T14" fmla="*/ 119 w 128"/>
                  <a:gd name="T15" fmla="*/ 243 h 247"/>
                  <a:gd name="T16" fmla="*/ 128 w 128"/>
                  <a:gd name="T17" fmla="*/ 1 h 247"/>
                  <a:gd name="T18" fmla="*/ 0 w 128"/>
                  <a:gd name="T1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247">
                    <a:moveTo>
                      <a:pt x="0" y="0"/>
                    </a:moveTo>
                    <a:cubicBezTo>
                      <a:pt x="1" y="243"/>
                      <a:pt x="1" y="243"/>
                      <a:pt x="1" y="243"/>
                    </a:cubicBezTo>
                    <a:cubicBezTo>
                      <a:pt x="21" y="246"/>
                      <a:pt x="21" y="246"/>
                      <a:pt x="21" y="246"/>
                    </a:cubicBezTo>
                    <a:cubicBezTo>
                      <a:pt x="21" y="246"/>
                      <a:pt x="27" y="208"/>
                      <a:pt x="38" y="166"/>
                    </a:cubicBezTo>
                    <a:cubicBezTo>
                      <a:pt x="48" y="124"/>
                      <a:pt x="60" y="80"/>
                      <a:pt x="60" y="80"/>
                    </a:cubicBezTo>
                    <a:cubicBezTo>
                      <a:pt x="79" y="165"/>
                      <a:pt x="79" y="165"/>
                      <a:pt x="79" y="165"/>
                    </a:cubicBezTo>
                    <a:cubicBezTo>
                      <a:pt x="92" y="247"/>
                      <a:pt x="92" y="247"/>
                      <a:pt x="92" y="247"/>
                    </a:cubicBezTo>
                    <a:cubicBezTo>
                      <a:pt x="119" y="243"/>
                      <a:pt x="119" y="243"/>
                      <a:pt x="119" y="243"/>
                    </a:cubicBezTo>
                    <a:cubicBezTo>
                      <a:pt x="128" y="1"/>
                      <a:pt x="128" y="1"/>
                      <a:pt x="128" y="1"/>
                    </a:cubicBezTo>
                    <a:cubicBezTo>
                      <a:pt x="86" y="14"/>
                      <a:pt x="44" y="13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Freeform 40"/>
              <p:cNvSpPr>
                <a:spLocks/>
              </p:cNvSpPr>
              <p:nvPr/>
            </p:nvSpPr>
            <p:spPr bwMode="auto">
              <a:xfrm>
                <a:off x="4600" y="2977"/>
                <a:ext cx="47" cy="64"/>
              </a:xfrm>
              <a:custGeom>
                <a:avLst/>
                <a:gdLst>
                  <a:gd name="T0" fmla="*/ 10 w 20"/>
                  <a:gd name="T1" fmla="*/ 0 h 27"/>
                  <a:gd name="T2" fmla="*/ 19 w 20"/>
                  <a:gd name="T3" fmla="*/ 7 h 27"/>
                  <a:gd name="T4" fmla="*/ 11 w 20"/>
                  <a:gd name="T5" fmla="*/ 24 h 27"/>
                  <a:gd name="T6" fmla="*/ 0 w 20"/>
                  <a:gd name="T7" fmla="*/ 11 h 27"/>
                  <a:gd name="T8" fmla="*/ 10 w 20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7">
                    <a:moveTo>
                      <a:pt x="10" y="0"/>
                    </a:moveTo>
                    <a:cubicBezTo>
                      <a:pt x="13" y="0"/>
                      <a:pt x="17" y="4"/>
                      <a:pt x="19" y="7"/>
                    </a:cubicBezTo>
                    <a:cubicBezTo>
                      <a:pt x="20" y="8"/>
                      <a:pt x="15" y="21"/>
                      <a:pt x="11" y="24"/>
                    </a:cubicBezTo>
                    <a:cubicBezTo>
                      <a:pt x="8" y="27"/>
                      <a:pt x="0" y="16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lose/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Freeform 41"/>
              <p:cNvSpPr>
                <a:spLocks/>
              </p:cNvSpPr>
              <p:nvPr/>
            </p:nvSpPr>
            <p:spPr bwMode="auto">
              <a:xfrm>
                <a:off x="4455" y="2487"/>
                <a:ext cx="166" cy="528"/>
              </a:xfrm>
              <a:custGeom>
                <a:avLst/>
                <a:gdLst>
                  <a:gd name="T0" fmla="*/ 39 w 70"/>
                  <a:gd name="T1" fmla="*/ 0 h 223"/>
                  <a:gd name="T2" fmla="*/ 9 w 70"/>
                  <a:gd name="T3" fmla="*/ 161 h 223"/>
                  <a:gd name="T4" fmla="*/ 58 w 70"/>
                  <a:gd name="T5" fmla="*/ 223 h 223"/>
                  <a:gd name="T6" fmla="*/ 70 w 70"/>
                  <a:gd name="T7" fmla="*/ 204 h 223"/>
                  <a:gd name="T8" fmla="*/ 38 w 70"/>
                  <a:gd name="T9" fmla="*/ 144 h 223"/>
                  <a:gd name="T10" fmla="*/ 55 w 70"/>
                  <a:gd name="T11" fmla="*/ 50 h 223"/>
                  <a:gd name="T12" fmla="*/ 40 w 70"/>
                  <a:gd name="T13" fmla="*/ 0 h 223"/>
                  <a:gd name="T14" fmla="*/ 39 w 70"/>
                  <a:gd name="T15" fmla="*/ 0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223">
                    <a:moveTo>
                      <a:pt x="39" y="0"/>
                    </a:moveTo>
                    <a:cubicBezTo>
                      <a:pt x="32" y="38"/>
                      <a:pt x="0" y="101"/>
                      <a:pt x="9" y="161"/>
                    </a:cubicBezTo>
                    <a:cubicBezTo>
                      <a:pt x="13" y="181"/>
                      <a:pt x="43" y="205"/>
                      <a:pt x="58" y="223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59" y="185"/>
                      <a:pt x="38" y="165"/>
                      <a:pt x="38" y="144"/>
                    </a:cubicBezTo>
                    <a:cubicBezTo>
                      <a:pt x="39" y="113"/>
                      <a:pt x="58" y="82"/>
                      <a:pt x="55" y="50"/>
                    </a:cubicBezTo>
                    <a:cubicBezTo>
                      <a:pt x="40" y="0"/>
                      <a:pt x="40" y="0"/>
                      <a:pt x="40" y="0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4F638F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42"/>
              <p:cNvSpPr>
                <a:spLocks/>
              </p:cNvSpPr>
              <p:nvPr/>
            </p:nvSpPr>
            <p:spPr bwMode="auto">
              <a:xfrm>
                <a:off x="4849" y="2979"/>
                <a:ext cx="50" cy="69"/>
              </a:xfrm>
              <a:custGeom>
                <a:avLst/>
                <a:gdLst>
                  <a:gd name="T0" fmla="*/ 21 w 21"/>
                  <a:gd name="T1" fmla="*/ 29 h 29"/>
                  <a:gd name="T2" fmla="*/ 0 w 21"/>
                  <a:gd name="T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" h="29">
                    <a:moveTo>
                      <a:pt x="21" y="29"/>
                    </a:moveTo>
                    <a:cubicBezTo>
                      <a:pt x="15" y="28"/>
                      <a:pt x="10" y="25"/>
                      <a:pt x="0" y="0"/>
                    </a:cubicBezTo>
                  </a:path>
                </a:pathLst>
              </a:custGeom>
              <a:noFill/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4595" y="2906"/>
                <a:ext cx="306" cy="45"/>
              </a:xfrm>
              <a:custGeom>
                <a:avLst/>
                <a:gdLst>
                  <a:gd name="T0" fmla="*/ 0 w 129"/>
                  <a:gd name="T1" fmla="*/ 0 h 19"/>
                  <a:gd name="T2" fmla="*/ 0 w 129"/>
                  <a:gd name="T3" fmla="*/ 10 h 19"/>
                  <a:gd name="T4" fmla="*/ 129 w 129"/>
                  <a:gd name="T5" fmla="*/ 10 h 19"/>
                  <a:gd name="T6" fmla="*/ 128 w 129"/>
                  <a:gd name="T7" fmla="*/ 1 h 19"/>
                  <a:gd name="T8" fmla="*/ 0 w 12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9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43" y="19"/>
                      <a:pt x="86" y="19"/>
                      <a:pt x="129" y="10"/>
                    </a:cubicBezTo>
                    <a:cubicBezTo>
                      <a:pt x="128" y="1"/>
                      <a:pt x="128" y="1"/>
                      <a:pt x="128" y="1"/>
                    </a:cubicBezTo>
                    <a:cubicBezTo>
                      <a:pt x="85" y="7"/>
                      <a:pt x="43" y="7"/>
                      <a:pt x="0" y="0"/>
                    </a:cubicBezTo>
                    <a:close/>
                  </a:path>
                </a:pathLst>
              </a:custGeom>
              <a:solidFill>
                <a:srgbClr val="DCDDDD"/>
              </a:solidFill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4597" y="2982"/>
                <a:ext cx="57" cy="78"/>
              </a:xfrm>
              <a:custGeom>
                <a:avLst/>
                <a:gdLst>
                  <a:gd name="T0" fmla="*/ 0 w 24"/>
                  <a:gd name="T1" fmla="*/ 33 h 33"/>
                  <a:gd name="T2" fmla="*/ 21 w 24"/>
                  <a:gd name="T3" fmla="*/ 7 h 33"/>
                  <a:gd name="T4" fmla="*/ 24 w 24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4" h="33">
                    <a:moveTo>
                      <a:pt x="0" y="33"/>
                    </a:moveTo>
                    <a:cubicBezTo>
                      <a:pt x="6" y="32"/>
                      <a:pt x="12" y="29"/>
                      <a:pt x="21" y="7"/>
                    </a:cubicBezTo>
                    <a:cubicBezTo>
                      <a:pt x="22" y="5"/>
                      <a:pt x="23" y="3"/>
                      <a:pt x="24" y="0"/>
                    </a:cubicBezTo>
                  </a:path>
                </a:pathLst>
              </a:custGeom>
              <a:noFill/>
              <a:ln w="15875" cap="flat">
                <a:solidFill>
                  <a:srgbClr val="3E3A39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9087191" y="3994666"/>
              <a:ext cx="851463" cy="462925"/>
              <a:chOff x="3357765" y="4108510"/>
              <a:chExt cx="851463" cy="462925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4079285" y="4453272"/>
                <a:ext cx="129943" cy="11816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F3B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任意多边形 32"/>
              <p:cNvSpPr/>
              <p:nvPr/>
            </p:nvSpPr>
            <p:spPr>
              <a:xfrm rot="21440097">
                <a:off x="3357765" y="4108510"/>
                <a:ext cx="747080" cy="445653"/>
              </a:xfrm>
              <a:custGeom>
                <a:avLst/>
                <a:gdLst>
                  <a:gd name="connsiteX0" fmla="*/ 57686 w 796321"/>
                  <a:gd name="connsiteY0" fmla="*/ 27907 h 498053"/>
                  <a:gd name="connsiteX1" fmla="*/ 796321 w 796321"/>
                  <a:gd name="connsiteY1" fmla="*/ 400953 h 498053"/>
                  <a:gd name="connsiteX2" fmla="*/ 753295 w 796321"/>
                  <a:gd name="connsiteY2" fmla="*/ 498053 h 498053"/>
                  <a:gd name="connsiteX3" fmla="*/ 200041 w 796321"/>
                  <a:gd name="connsiteY3" fmla="*/ 330351 h 498053"/>
                  <a:gd name="connsiteX4" fmla="*/ 12263 w 796321"/>
                  <a:gd name="connsiteY4" fmla="*/ 254482 h 498053"/>
                  <a:gd name="connsiteX5" fmla="*/ 23527 w 796321"/>
                  <a:gd name="connsiteY5" fmla="*/ 206798 h 498053"/>
                  <a:gd name="connsiteX6" fmla="*/ 51798 w 796321"/>
                  <a:gd name="connsiteY6" fmla="*/ 87119 h 498053"/>
                  <a:gd name="connsiteX7" fmla="*/ 55889 w 796321"/>
                  <a:gd name="connsiteY7" fmla="*/ 45979 h 498053"/>
                  <a:gd name="connsiteX8" fmla="*/ 2431 w 796321"/>
                  <a:gd name="connsiteY8" fmla="*/ 0 h 498053"/>
                  <a:gd name="connsiteX9" fmla="*/ 19470 w 796321"/>
                  <a:gd name="connsiteY9" fmla="*/ 8606 h 498053"/>
                  <a:gd name="connsiteX10" fmla="*/ 0 w 796321"/>
                  <a:gd name="connsiteY10" fmla="*/ 4973 h 498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6321" h="498053">
                    <a:moveTo>
                      <a:pt x="57686" y="27907"/>
                    </a:moveTo>
                    <a:lnTo>
                      <a:pt x="796321" y="400953"/>
                    </a:lnTo>
                    <a:lnTo>
                      <a:pt x="753295" y="498053"/>
                    </a:lnTo>
                    <a:lnTo>
                      <a:pt x="200041" y="330351"/>
                    </a:lnTo>
                    <a:lnTo>
                      <a:pt x="12263" y="254482"/>
                    </a:lnTo>
                    <a:lnTo>
                      <a:pt x="23527" y="206798"/>
                    </a:lnTo>
                    <a:cubicBezTo>
                      <a:pt x="51798" y="87119"/>
                      <a:pt x="51798" y="87119"/>
                      <a:pt x="51798" y="87119"/>
                    </a:cubicBezTo>
                    <a:cubicBezTo>
                      <a:pt x="53567" y="69329"/>
                      <a:pt x="54894" y="55986"/>
                      <a:pt x="55889" y="45979"/>
                    </a:cubicBezTo>
                    <a:close/>
                    <a:moveTo>
                      <a:pt x="2431" y="0"/>
                    </a:moveTo>
                    <a:lnTo>
                      <a:pt x="19470" y="8606"/>
                    </a:lnTo>
                    <a:lnTo>
                      <a:pt x="0" y="4973"/>
                    </a:lnTo>
                    <a:close/>
                  </a:path>
                </a:pathLst>
              </a:custGeom>
              <a:solidFill>
                <a:srgbClr val="4F638F"/>
              </a:solidFill>
              <a:ln w="19050">
                <a:solidFill>
                  <a:srgbClr val="3F3B3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907910" y="1037951"/>
            <a:ext cx="3307732" cy="4823954"/>
            <a:chOff x="1058415" y="1190351"/>
            <a:chExt cx="3307732" cy="4823954"/>
          </a:xfrm>
        </p:grpSpPr>
        <p:grpSp>
          <p:nvGrpSpPr>
            <p:cNvPr id="69" name="组合 68"/>
            <p:cNvGrpSpPr/>
            <p:nvPr/>
          </p:nvGrpSpPr>
          <p:grpSpPr>
            <a:xfrm rot="5400000">
              <a:off x="3025326" y="4673484"/>
              <a:ext cx="1012824" cy="1668818"/>
              <a:chOff x="2872926" y="4521084"/>
              <a:chExt cx="1012824" cy="1668818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2872926" y="4521084"/>
                <a:ext cx="1012824" cy="1309688"/>
                <a:chOff x="4221435" y="4530320"/>
                <a:chExt cx="1012824" cy="1309688"/>
              </a:xfrm>
            </p:grpSpPr>
            <p:grpSp>
              <p:nvGrpSpPr>
                <p:cNvPr id="72" name="组合 71"/>
                <p:cNvGrpSpPr/>
                <p:nvPr/>
              </p:nvGrpSpPr>
              <p:grpSpPr>
                <a:xfrm>
                  <a:off x="4221435" y="4530320"/>
                  <a:ext cx="1012824" cy="1309688"/>
                  <a:chOff x="4221435" y="4530320"/>
                  <a:chExt cx="1012824" cy="1309688"/>
                </a:xfrm>
              </p:grpSpPr>
              <p:sp>
                <p:nvSpPr>
                  <p:cNvPr id="74" name="矩形 73"/>
                  <p:cNvSpPr/>
                  <p:nvPr/>
                </p:nvSpPr>
                <p:spPr>
                  <a:xfrm>
                    <a:off x="4898633" y="4679362"/>
                    <a:ext cx="111600" cy="371841"/>
                  </a:xfrm>
                  <a:prstGeom prst="rect">
                    <a:avLst/>
                  </a:prstGeom>
                  <a:solidFill>
                    <a:srgbClr val="59595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4469908" y="4665719"/>
                    <a:ext cx="118800" cy="371841"/>
                  </a:xfrm>
                  <a:prstGeom prst="rect">
                    <a:avLst/>
                  </a:prstGeom>
                  <a:solidFill>
                    <a:srgbClr val="4F4F5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grpSp>
                <p:nvGrpSpPr>
                  <p:cNvPr id="76" name="Group 1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221435" y="4530320"/>
                    <a:ext cx="1012824" cy="1309688"/>
                    <a:chOff x="2686" y="2854"/>
                    <a:chExt cx="638" cy="825"/>
                  </a:xfrm>
                </p:grpSpPr>
                <p:sp>
                  <p:nvSpPr>
                    <p:cNvPr id="77" name="AutoShape 16"/>
                    <p:cNvSpPr>
                      <a:spLocks noChangeAspect="1" noChangeArrowheads="1" noTextEdit="1"/>
                    </p:cNvSpPr>
                    <p:nvPr/>
                  </p:nvSpPr>
                  <p:spPr bwMode="auto">
                    <a:xfrm>
                      <a:off x="2687" y="3038"/>
                      <a:ext cx="637" cy="64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2840" y="2854"/>
                      <a:ext cx="171" cy="111"/>
                    </a:xfrm>
                    <a:custGeom>
                      <a:avLst/>
                      <a:gdLst>
                        <a:gd name="T0" fmla="*/ 106 w 135"/>
                        <a:gd name="T1" fmla="*/ 0 h 71"/>
                        <a:gd name="T2" fmla="*/ 0 w 135"/>
                        <a:gd name="T3" fmla="*/ 51 h 71"/>
                        <a:gd name="T4" fmla="*/ 1 w 135"/>
                        <a:gd name="T5" fmla="*/ 67 h 71"/>
                        <a:gd name="T6" fmla="*/ 61 w 135"/>
                        <a:gd name="T7" fmla="*/ 71 h 71"/>
                        <a:gd name="T8" fmla="*/ 61 w 135"/>
                        <a:gd name="T9" fmla="*/ 51 h 71"/>
                        <a:gd name="T10" fmla="*/ 106 w 135"/>
                        <a:gd name="T11" fmla="*/ 39 h 71"/>
                        <a:gd name="T12" fmla="*/ 135 w 135"/>
                        <a:gd name="T13" fmla="*/ 39 h 71"/>
                        <a:gd name="T14" fmla="*/ 135 w 135"/>
                        <a:gd name="T15" fmla="*/ 0 h 71"/>
                        <a:gd name="T16" fmla="*/ 106 w 135"/>
                        <a:gd name="T17" fmla="*/ 0 h 7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135" h="71">
                          <a:moveTo>
                            <a:pt x="106" y="0"/>
                          </a:moveTo>
                          <a:cubicBezTo>
                            <a:pt x="2" y="0"/>
                            <a:pt x="0" y="33"/>
                            <a:pt x="0" y="51"/>
                          </a:cubicBezTo>
                          <a:cubicBezTo>
                            <a:pt x="1" y="67"/>
                            <a:pt x="1" y="67"/>
                            <a:pt x="1" y="67"/>
                          </a:cubicBezTo>
                          <a:cubicBezTo>
                            <a:pt x="61" y="71"/>
                            <a:pt x="61" y="71"/>
                            <a:pt x="61" y="71"/>
                          </a:cubicBezTo>
                          <a:cubicBezTo>
                            <a:pt x="61" y="71"/>
                            <a:pt x="61" y="59"/>
                            <a:pt x="61" y="51"/>
                          </a:cubicBezTo>
                          <a:cubicBezTo>
                            <a:pt x="61" y="43"/>
                            <a:pt x="69" y="39"/>
                            <a:pt x="106" y="39"/>
                          </a:cubicBezTo>
                          <a:cubicBezTo>
                            <a:pt x="119" y="39"/>
                            <a:pt x="128" y="39"/>
                            <a:pt x="135" y="39"/>
                          </a:cubicBezTo>
                          <a:cubicBezTo>
                            <a:pt x="135" y="0"/>
                            <a:pt x="135" y="0"/>
                            <a:pt x="135" y="0"/>
                          </a:cubicBezTo>
                          <a:cubicBezTo>
                            <a:pt x="120" y="0"/>
                            <a:pt x="106" y="0"/>
                            <a:pt x="106" y="0"/>
                          </a:cubicBezTo>
                          <a:close/>
                        </a:path>
                      </a:pathLst>
                    </a:custGeom>
                    <a:solidFill>
                      <a:srgbClr val="4F4F5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3011" y="2854"/>
                      <a:ext cx="171" cy="108"/>
                    </a:xfrm>
                    <a:custGeom>
                      <a:avLst/>
                      <a:gdLst>
                        <a:gd name="T0" fmla="*/ 38 w 136"/>
                        <a:gd name="T1" fmla="*/ 0 h 69"/>
                        <a:gd name="T2" fmla="*/ 0 w 136"/>
                        <a:gd name="T3" fmla="*/ 0 h 69"/>
                        <a:gd name="T4" fmla="*/ 0 w 136"/>
                        <a:gd name="T5" fmla="*/ 39 h 69"/>
                        <a:gd name="T6" fmla="*/ 38 w 136"/>
                        <a:gd name="T7" fmla="*/ 39 h 69"/>
                        <a:gd name="T8" fmla="*/ 79 w 136"/>
                        <a:gd name="T9" fmla="*/ 55 h 69"/>
                        <a:gd name="T10" fmla="*/ 79 w 136"/>
                        <a:gd name="T11" fmla="*/ 69 h 69"/>
                        <a:gd name="T12" fmla="*/ 135 w 136"/>
                        <a:gd name="T13" fmla="*/ 67 h 69"/>
                        <a:gd name="T14" fmla="*/ 136 w 136"/>
                        <a:gd name="T15" fmla="*/ 52 h 69"/>
                        <a:gd name="T16" fmla="*/ 38 w 136"/>
                        <a:gd name="T17" fmla="*/ 0 h 6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136" h="69">
                          <a:moveTo>
                            <a:pt x="38" y="0"/>
                          </a:moveTo>
                          <a:cubicBezTo>
                            <a:pt x="30" y="0"/>
                            <a:pt x="14" y="0"/>
                            <a:pt x="0" y="0"/>
                          </a:cubicBezTo>
                          <a:cubicBezTo>
                            <a:pt x="0" y="39"/>
                            <a:pt x="0" y="39"/>
                            <a:pt x="0" y="39"/>
                          </a:cubicBezTo>
                          <a:cubicBezTo>
                            <a:pt x="12" y="39"/>
                            <a:pt x="20" y="39"/>
                            <a:pt x="38" y="39"/>
                          </a:cubicBezTo>
                          <a:cubicBezTo>
                            <a:pt x="66" y="39"/>
                            <a:pt x="79" y="47"/>
                            <a:pt x="79" y="55"/>
                          </a:cubicBezTo>
                          <a:cubicBezTo>
                            <a:pt x="79" y="63"/>
                            <a:pt x="79" y="69"/>
                            <a:pt x="79" y="69"/>
                          </a:cubicBezTo>
                          <a:cubicBezTo>
                            <a:pt x="135" y="67"/>
                            <a:pt x="135" y="67"/>
                            <a:pt x="135" y="67"/>
                          </a:cubicBezTo>
                          <a:cubicBezTo>
                            <a:pt x="136" y="52"/>
                            <a:pt x="136" y="52"/>
                            <a:pt x="136" y="52"/>
                          </a:cubicBezTo>
                          <a:cubicBezTo>
                            <a:pt x="136" y="35"/>
                            <a:pt x="124" y="0"/>
                            <a:pt x="38" y="0"/>
                          </a:cubicBezTo>
                          <a:close/>
                        </a:path>
                      </a:pathLst>
                    </a:custGeom>
                    <a:solidFill>
                      <a:srgbClr val="5959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0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68" y="3607"/>
                      <a:ext cx="106" cy="70"/>
                    </a:xfrm>
                    <a:prstGeom prst="ellipse">
                      <a:avLst/>
                    </a:prstGeom>
                    <a:solidFill>
                      <a:srgbClr val="4F4F5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1" name="Oval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46" y="3607"/>
                      <a:ext cx="107" cy="70"/>
                    </a:xfrm>
                    <a:prstGeom prst="ellipse">
                      <a:avLst/>
                    </a:prstGeom>
                    <a:solidFill>
                      <a:srgbClr val="5959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2" name="Freeform 22"/>
                    <p:cNvSpPr>
                      <a:spLocks/>
                    </p:cNvSpPr>
                    <p:nvPr/>
                  </p:nvSpPr>
                  <p:spPr bwMode="auto">
                    <a:xfrm>
                      <a:off x="3219" y="3143"/>
                      <a:ext cx="105" cy="500"/>
                    </a:xfrm>
                    <a:custGeom>
                      <a:avLst/>
                      <a:gdLst>
                        <a:gd name="T0" fmla="*/ 83 w 83"/>
                        <a:gd name="T1" fmla="*/ 286 h 321"/>
                        <a:gd name="T2" fmla="*/ 83 w 83"/>
                        <a:gd name="T3" fmla="*/ 35 h 321"/>
                        <a:gd name="T4" fmla="*/ 44 w 83"/>
                        <a:gd name="T5" fmla="*/ 0 h 321"/>
                        <a:gd name="T6" fmla="*/ 0 w 83"/>
                        <a:gd name="T7" fmla="*/ 0 h 321"/>
                        <a:gd name="T8" fmla="*/ 0 w 83"/>
                        <a:gd name="T9" fmla="*/ 321 h 321"/>
                        <a:gd name="T10" fmla="*/ 44 w 83"/>
                        <a:gd name="T11" fmla="*/ 321 h 321"/>
                        <a:gd name="T12" fmla="*/ 83 w 83"/>
                        <a:gd name="T13" fmla="*/ 286 h 3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83" h="321">
                          <a:moveTo>
                            <a:pt x="83" y="286"/>
                          </a:moveTo>
                          <a:cubicBezTo>
                            <a:pt x="83" y="35"/>
                            <a:pt x="83" y="35"/>
                            <a:pt x="83" y="35"/>
                          </a:cubicBezTo>
                          <a:cubicBezTo>
                            <a:pt x="83" y="15"/>
                            <a:pt x="65" y="0"/>
                            <a:pt x="44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321"/>
                            <a:pt x="0" y="321"/>
                            <a:pt x="0" y="321"/>
                          </a:cubicBezTo>
                          <a:cubicBezTo>
                            <a:pt x="44" y="321"/>
                            <a:pt x="44" y="321"/>
                            <a:pt x="44" y="321"/>
                          </a:cubicBezTo>
                          <a:cubicBezTo>
                            <a:pt x="65" y="321"/>
                            <a:pt x="83" y="305"/>
                            <a:pt x="83" y="286"/>
                          </a:cubicBezTo>
                          <a:close/>
                        </a:path>
                      </a:pathLst>
                    </a:custGeom>
                    <a:solidFill>
                      <a:srgbClr val="6A7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3" name="Freeform 23"/>
                    <p:cNvSpPr>
                      <a:spLocks/>
                    </p:cNvSpPr>
                    <p:nvPr/>
                  </p:nvSpPr>
                  <p:spPr bwMode="auto">
                    <a:xfrm>
                      <a:off x="2686" y="3143"/>
                      <a:ext cx="115" cy="500"/>
                    </a:xfrm>
                    <a:custGeom>
                      <a:avLst/>
                      <a:gdLst>
                        <a:gd name="T0" fmla="*/ 39 w 91"/>
                        <a:gd name="T1" fmla="*/ 321 h 321"/>
                        <a:gd name="T2" fmla="*/ 91 w 91"/>
                        <a:gd name="T3" fmla="*/ 321 h 321"/>
                        <a:gd name="T4" fmla="*/ 91 w 91"/>
                        <a:gd name="T5" fmla="*/ 0 h 321"/>
                        <a:gd name="T6" fmla="*/ 39 w 91"/>
                        <a:gd name="T7" fmla="*/ 0 h 321"/>
                        <a:gd name="T8" fmla="*/ 0 w 91"/>
                        <a:gd name="T9" fmla="*/ 35 h 321"/>
                        <a:gd name="T10" fmla="*/ 0 w 91"/>
                        <a:gd name="T11" fmla="*/ 286 h 321"/>
                        <a:gd name="T12" fmla="*/ 39 w 91"/>
                        <a:gd name="T13" fmla="*/ 321 h 3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91" h="321">
                          <a:moveTo>
                            <a:pt x="39" y="321"/>
                          </a:moveTo>
                          <a:cubicBezTo>
                            <a:pt x="91" y="321"/>
                            <a:pt x="91" y="321"/>
                            <a:pt x="91" y="321"/>
                          </a:cubicBezTo>
                          <a:cubicBezTo>
                            <a:pt x="91" y="0"/>
                            <a:pt x="91" y="0"/>
                            <a:pt x="91" y="0"/>
                          </a:cubicBezTo>
                          <a:cubicBezTo>
                            <a:pt x="39" y="0"/>
                            <a:pt x="39" y="0"/>
                            <a:pt x="39" y="0"/>
                          </a:cubicBezTo>
                          <a:cubicBezTo>
                            <a:pt x="18" y="0"/>
                            <a:pt x="0" y="15"/>
                            <a:pt x="0" y="35"/>
                          </a:cubicBezTo>
                          <a:cubicBezTo>
                            <a:pt x="0" y="286"/>
                            <a:pt x="0" y="286"/>
                            <a:pt x="0" y="286"/>
                          </a:cubicBezTo>
                          <a:cubicBezTo>
                            <a:pt x="0" y="305"/>
                            <a:pt x="18" y="321"/>
                            <a:pt x="39" y="321"/>
                          </a:cubicBezTo>
                          <a:close/>
                        </a:path>
                      </a:pathLst>
                    </a:custGeom>
                    <a:solidFill>
                      <a:srgbClr val="6076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4" name="Freeform 24"/>
                    <p:cNvSpPr>
                      <a:spLocks/>
                    </p:cNvSpPr>
                    <p:nvPr/>
                  </p:nvSpPr>
                  <p:spPr bwMode="auto">
                    <a:xfrm>
                      <a:off x="3011" y="3141"/>
                      <a:ext cx="170" cy="502"/>
                    </a:xfrm>
                    <a:custGeom>
                      <a:avLst/>
                      <a:gdLst>
                        <a:gd name="T0" fmla="*/ 0 w 170"/>
                        <a:gd name="T1" fmla="*/ 0 h 502"/>
                        <a:gd name="T2" fmla="*/ 0 w 170"/>
                        <a:gd name="T3" fmla="*/ 502 h 502"/>
                        <a:gd name="T4" fmla="*/ 170 w 170"/>
                        <a:gd name="T5" fmla="*/ 502 h 502"/>
                        <a:gd name="T6" fmla="*/ 170 w 170"/>
                        <a:gd name="T7" fmla="*/ 0 h 502"/>
                        <a:gd name="T8" fmla="*/ 170 w 170"/>
                        <a:gd name="T9" fmla="*/ 0 h 502"/>
                        <a:gd name="T10" fmla="*/ 0 w 170"/>
                        <a:gd name="T11" fmla="*/ 0 h 5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70" h="502">
                          <a:moveTo>
                            <a:pt x="0" y="0"/>
                          </a:moveTo>
                          <a:lnTo>
                            <a:pt x="0" y="502"/>
                          </a:lnTo>
                          <a:lnTo>
                            <a:pt x="170" y="502"/>
                          </a:lnTo>
                          <a:lnTo>
                            <a:pt x="170" y="0"/>
                          </a:lnTo>
                          <a:lnTo>
                            <a:pt x="17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657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5" name="Freeform 25"/>
                    <p:cNvSpPr>
                      <a:spLocks/>
                    </p:cNvSpPr>
                    <p:nvPr/>
                  </p:nvSpPr>
                  <p:spPr bwMode="auto">
                    <a:xfrm>
                      <a:off x="2841" y="3141"/>
                      <a:ext cx="170" cy="502"/>
                    </a:xfrm>
                    <a:custGeom>
                      <a:avLst/>
                      <a:gdLst>
                        <a:gd name="T0" fmla="*/ 0 w 170"/>
                        <a:gd name="T1" fmla="*/ 0 h 502"/>
                        <a:gd name="T2" fmla="*/ 0 w 170"/>
                        <a:gd name="T3" fmla="*/ 0 h 502"/>
                        <a:gd name="T4" fmla="*/ 0 w 170"/>
                        <a:gd name="T5" fmla="*/ 502 h 502"/>
                        <a:gd name="T6" fmla="*/ 170 w 170"/>
                        <a:gd name="T7" fmla="*/ 502 h 502"/>
                        <a:gd name="T8" fmla="*/ 170 w 170"/>
                        <a:gd name="T9" fmla="*/ 0 h 502"/>
                        <a:gd name="T10" fmla="*/ 0 w 170"/>
                        <a:gd name="T11" fmla="*/ 0 h 5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70" h="502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502"/>
                          </a:lnTo>
                          <a:lnTo>
                            <a:pt x="170" y="502"/>
                          </a:lnTo>
                          <a:lnTo>
                            <a:pt x="17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6076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6" name="Freeform 26"/>
                    <p:cNvSpPr>
                      <a:spLocks/>
                    </p:cNvSpPr>
                    <p:nvPr/>
                  </p:nvSpPr>
                  <p:spPr bwMode="auto">
                    <a:xfrm>
                      <a:off x="3011" y="3395"/>
                      <a:ext cx="65" cy="52"/>
                    </a:xfrm>
                    <a:custGeom>
                      <a:avLst/>
                      <a:gdLst>
                        <a:gd name="T0" fmla="*/ 0 w 52"/>
                        <a:gd name="T1" fmla="*/ 0 h 33"/>
                        <a:gd name="T2" fmla="*/ 0 w 52"/>
                        <a:gd name="T3" fmla="*/ 20 h 33"/>
                        <a:gd name="T4" fmla="*/ 32 w 52"/>
                        <a:gd name="T5" fmla="*/ 31 h 33"/>
                        <a:gd name="T6" fmla="*/ 49 w 52"/>
                        <a:gd name="T7" fmla="*/ 26 h 33"/>
                        <a:gd name="T8" fmla="*/ 52 w 52"/>
                        <a:gd name="T9" fmla="*/ 17 h 33"/>
                        <a:gd name="T10" fmla="*/ 0 w 52"/>
                        <a:gd name="T11" fmla="*/ 0 h 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2" h="33">
                          <a:moveTo>
                            <a:pt x="0" y="0"/>
                          </a:move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32" y="31"/>
                            <a:pt x="32" y="31"/>
                            <a:pt x="32" y="31"/>
                          </a:cubicBezTo>
                          <a:cubicBezTo>
                            <a:pt x="39" y="33"/>
                            <a:pt x="47" y="31"/>
                            <a:pt x="49" y="26"/>
                          </a:cubicBezTo>
                          <a:cubicBezTo>
                            <a:pt x="51" y="21"/>
                            <a:pt x="52" y="17"/>
                            <a:pt x="52" y="17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4DA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7" name="Freeform 27"/>
                    <p:cNvSpPr>
                      <a:spLocks/>
                    </p:cNvSpPr>
                    <p:nvPr/>
                  </p:nvSpPr>
                  <p:spPr bwMode="auto">
                    <a:xfrm>
                      <a:off x="2974" y="3383"/>
                      <a:ext cx="37" cy="43"/>
                    </a:xfrm>
                    <a:custGeom>
                      <a:avLst/>
                      <a:gdLst>
                        <a:gd name="T0" fmla="*/ 6 w 29"/>
                        <a:gd name="T1" fmla="*/ 0 h 28"/>
                        <a:gd name="T2" fmla="*/ 2 w 29"/>
                        <a:gd name="T3" fmla="*/ 9 h 28"/>
                        <a:gd name="T4" fmla="*/ 12 w 29"/>
                        <a:gd name="T5" fmla="*/ 23 h 28"/>
                        <a:gd name="T6" fmla="*/ 29 w 29"/>
                        <a:gd name="T7" fmla="*/ 28 h 28"/>
                        <a:gd name="T8" fmla="*/ 29 w 29"/>
                        <a:gd name="T9" fmla="*/ 8 h 28"/>
                        <a:gd name="T10" fmla="*/ 6 w 29"/>
                        <a:gd name="T11" fmla="*/ 0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9" h="28">
                          <a:moveTo>
                            <a:pt x="6" y="0"/>
                          </a:moveTo>
                          <a:cubicBezTo>
                            <a:pt x="2" y="9"/>
                            <a:pt x="2" y="9"/>
                            <a:pt x="2" y="9"/>
                          </a:cubicBezTo>
                          <a:cubicBezTo>
                            <a:pt x="0" y="14"/>
                            <a:pt x="4" y="20"/>
                            <a:pt x="12" y="23"/>
                          </a:cubicBezTo>
                          <a:cubicBezTo>
                            <a:pt x="29" y="28"/>
                            <a:pt x="29" y="28"/>
                            <a:pt x="29" y="28"/>
                          </a:cubicBezTo>
                          <a:cubicBezTo>
                            <a:pt x="29" y="8"/>
                            <a:pt x="29" y="8"/>
                            <a:pt x="29" y="8"/>
                          </a:cubicBezTo>
                          <a:lnTo>
                            <a:pt x="6" y="0"/>
                          </a:lnTo>
                          <a:close/>
                        </a:path>
                      </a:pathLst>
                    </a:custGeom>
                    <a:solidFill>
                      <a:srgbClr val="D4DA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8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2985" y="3289"/>
                      <a:ext cx="26" cy="92"/>
                    </a:xfrm>
                    <a:custGeom>
                      <a:avLst/>
                      <a:gdLst>
                        <a:gd name="T0" fmla="*/ 10 w 26"/>
                        <a:gd name="T1" fmla="*/ 47 h 92"/>
                        <a:gd name="T2" fmla="*/ 7 w 26"/>
                        <a:gd name="T3" fmla="*/ 61 h 92"/>
                        <a:gd name="T4" fmla="*/ 0 w 26"/>
                        <a:gd name="T5" fmla="*/ 81 h 92"/>
                        <a:gd name="T6" fmla="*/ 26 w 26"/>
                        <a:gd name="T7" fmla="*/ 92 h 92"/>
                        <a:gd name="T8" fmla="*/ 26 w 26"/>
                        <a:gd name="T9" fmla="*/ 0 h 92"/>
                        <a:gd name="T10" fmla="*/ 10 w 26"/>
                        <a:gd name="T11" fmla="*/ 47 h 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6" h="92">
                          <a:moveTo>
                            <a:pt x="10" y="47"/>
                          </a:moveTo>
                          <a:lnTo>
                            <a:pt x="7" y="61"/>
                          </a:lnTo>
                          <a:lnTo>
                            <a:pt x="0" y="81"/>
                          </a:lnTo>
                          <a:lnTo>
                            <a:pt x="26" y="92"/>
                          </a:lnTo>
                          <a:lnTo>
                            <a:pt x="26" y="0"/>
                          </a:lnTo>
                          <a:lnTo>
                            <a:pt x="10" y="47"/>
                          </a:lnTo>
                          <a:close/>
                        </a:path>
                      </a:pathLst>
                    </a:custGeom>
                    <a:solidFill>
                      <a:srgbClr val="D4DA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89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011" y="3188"/>
                      <a:ext cx="125" cy="221"/>
                    </a:xfrm>
                    <a:custGeom>
                      <a:avLst/>
                      <a:gdLst>
                        <a:gd name="T0" fmla="*/ 74 w 99"/>
                        <a:gd name="T1" fmla="*/ 11 h 142"/>
                        <a:gd name="T2" fmla="*/ 57 w 99"/>
                        <a:gd name="T3" fmla="*/ 5 h 142"/>
                        <a:gd name="T4" fmla="*/ 17 w 99"/>
                        <a:gd name="T5" fmla="*/ 22 h 142"/>
                        <a:gd name="T6" fmla="*/ 15 w 99"/>
                        <a:gd name="T7" fmla="*/ 27 h 142"/>
                        <a:gd name="T8" fmla="*/ 11 w 99"/>
                        <a:gd name="T9" fmla="*/ 39 h 142"/>
                        <a:gd name="T10" fmla="*/ 0 w 99"/>
                        <a:gd name="T11" fmla="*/ 65 h 142"/>
                        <a:gd name="T12" fmla="*/ 0 w 99"/>
                        <a:gd name="T13" fmla="*/ 124 h 142"/>
                        <a:gd name="T14" fmla="*/ 56 w 99"/>
                        <a:gd name="T15" fmla="*/ 142 h 142"/>
                        <a:gd name="T16" fmla="*/ 93 w 99"/>
                        <a:gd name="T17" fmla="*/ 47 h 142"/>
                        <a:gd name="T18" fmla="*/ 74 w 99"/>
                        <a:gd name="T19" fmla="*/ 11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99" h="142">
                          <a:moveTo>
                            <a:pt x="74" y="11"/>
                          </a:moveTo>
                          <a:cubicBezTo>
                            <a:pt x="57" y="5"/>
                            <a:pt x="57" y="5"/>
                            <a:pt x="57" y="5"/>
                          </a:cubicBezTo>
                          <a:cubicBezTo>
                            <a:pt x="41" y="0"/>
                            <a:pt x="23" y="8"/>
                            <a:pt x="17" y="22"/>
                          </a:cubicBezTo>
                          <a:cubicBezTo>
                            <a:pt x="15" y="27"/>
                            <a:pt x="15" y="27"/>
                            <a:pt x="15" y="27"/>
                          </a:cubicBezTo>
                          <a:cubicBezTo>
                            <a:pt x="11" y="39"/>
                            <a:pt x="11" y="39"/>
                            <a:pt x="11" y="39"/>
                          </a:cubicBezTo>
                          <a:cubicBezTo>
                            <a:pt x="0" y="65"/>
                            <a:pt x="0" y="65"/>
                            <a:pt x="0" y="65"/>
                          </a:cubicBezTo>
                          <a:cubicBezTo>
                            <a:pt x="0" y="124"/>
                            <a:pt x="0" y="124"/>
                            <a:pt x="0" y="124"/>
                          </a:cubicBezTo>
                          <a:cubicBezTo>
                            <a:pt x="56" y="142"/>
                            <a:pt x="56" y="142"/>
                            <a:pt x="56" y="142"/>
                          </a:cubicBezTo>
                          <a:cubicBezTo>
                            <a:pt x="93" y="47"/>
                            <a:pt x="93" y="47"/>
                            <a:pt x="93" y="47"/>
                          </a:cubicBezTo>
                          <a:cubicBezTo>
                            <a:pt x="99" y="32"/>
                            <a:pt x="90" y="16"/>
                            <a:pt x="74" y="11"/>
                          </a:cubicBezTo>
                          <a:close/>
                        </a:path>
                      </a:pathLst>
                    </a:custGeom>
                    <a:solidFill>
                      <a:srgbClr val="D4DA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0" name="Oval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60" y="3231"/>
                      <a:ext cx="38" cy="43"/>
                    </a:xfrm>
                    <a:prstGeom prst="ellipse">
                      <a:avLst/>
                    </a:prstGeom>
                    <a:solidFill>
                      <a:srgbClr val="6A7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1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97" y="3141"/>
                      <a:ext cx="48" cy="502"/>
                    </a:xfrm>
                    <a:prstGeom prst="rect">
                      <a:avLst/>
                    </a:prstGeom>
                    <a:solidFill>
                      <a:srgbClr val="AF42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92" name="Rectangl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77" y="3141"/>
                      <a:ext cx="48" cy="502"/>
                    </a:xfrm>
                    <a:prstGeom prst="rect">
                      <a:avLst/>
                    </a:prstGeom>
                    <a:solidFill>
                      <a:srgbClr val="AF42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zh-CN" alt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</p:grpSp>
            <p:pic>
              <p:nvPicPr>
                <p:cNvPr id="73" name="图片 72"/>
                <p:cNvPicPr>
                  <a:picLocks noChangeAspect="1"/>
                </p:cNvPicPr>
                <p:nvPr/>
              </p:nvPicPr>
              <p:blipFill>
                <a:blip r:embed="rId3" cstate="print"/>
                <a:stretch>
                  <a:fillRect/>
                </a:stretch>
              </p:blipFill>
              <p:spPr>
                <a:xfrm>
                  <a:off x="4594467" y="5141451"/>
                  <a:ext cx="423010" cy="325553"/>
                </a:xfrm>
                <a:prstGeom prst="rect">
                  <a:avLst/>
                </a:prstGeom>
              </p:spPr>
            </p:pic>
          </p:grpSp>
          <p:sp>
            <p:nvSpPr>
              <p:cNvPr id="71" name="矩形 70"/>
              <p:cNvSpPr/>
              <p:nvPr/>
            </p:nvSpPr>
            <p:spPr>
              <a:xfrm>
                <a:off x="2900367" y="5874865"/>
                <a:ext cx="911223" cy="315037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1058415" y="1190351"/>
              <a:ext cx="2686049" cy="4776788"/>
              <a:chOff x="7382598" y="911116"/>
              <a:chExt cx="2686049" cy="4776788"/>
            </a:xfrm>
          </p:grpSpPr>
          <p:grpSp>
            <p:nvGrpSpPr>
              <p:cNvPr id="94" name="Group 4"/>
              <p:cNvGrpSpPr>
                <a:grpSpLocks noChangeAspect="1"/>
              </p:cNvGrpSpPr>
              <p:nvPr/>
            </p:nvGrpSpPr>
            <p:grpSpPr bwMode="auto">
              <a:xfrm>
                <a:off x="7382598" y="911116"/>
                <a:ext cx="2686049" cy="4776788"/>
                <a:chOff x="3845" y="522"/>
                <a:chExt cx="1692" cy="3009"/>
              </a:xfrm>
            </p:grpSpPr>
            <p:sp>
              <p:nvSpPr>
                <p:cNvPr id="98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009" y="761"/>
                  <a:ext cx="1509" cy="27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Freeform 5"/>
                <p:cNvSpPr>
                  <a:spLocks/>
                </p:cNvSpPr>
                <p:nvPr/>
              </p:nvSpPr>
              <p:spPr bwMode="auto">
                <a:xfrm>
                  <a:off x="4763" y="2331"/>
                  <a:ext cx="250" cy="412"/>
                </a:xfrm>
                <a:custGeom>
                  <a:avLst/>
                  <a:gdLst>
                    <a:gd name="T0" fmla="*/ 20 w 105"/>
                    <a:gd name="T1" fmla="*/ 0 h 174"/>
                    <a:gd name="T2" fmla="*/ 47 w 105"/>
                    <a:gd name="T3" fmla="*/ 128 h 174"/>
                    <a:gd name="T4" fmla="*/ 0 w 105"/>
                    <a:gd name="T5" fmla="*/ 170 h 174"/>
                    <a:gd name="T6" fmla="*/ 105 w 105"/>
                    <a:gd name="T7" fmla="*/ 5 h 174"/>
                    <a:gd name="T8" fmla="*/ 20 w 105"/>
                    <a:gd name="T9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74">
                      <a:moveTo>
                        <a:pt x="20" y="0"/>
                      </a:moveTo>
                      <a:cubicBezTo>
                        <a:pt x="0" y="2"/>
                        <a:pt x="35" y="89"/>
                        <a:pt x="47" y="128"/>
                      </a:cubicBezTo>
                      <a:cubicBezTo>
                        <a:pt x="58" y="167"/>
                        <a:pt x="0" y="170"/>
                        <a:pt x="0" y="170"/>
                      </a:cubicBezTo>
                      <a:cubicBezTo>
                        <a:pt x="103" y="174"/>
                        <a:pt x="90" y="50"/>
                        <a:pt x="105" y="5"/>
                      </a:cubicBez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0" name="Freeform 6"/>
                <p:cNvSpPr>
                  <a:spLocks/>
                </p:cNvSpPr>
                <p:nvPr/>
              </p:nvSpPr>
              <p:spPr bwMode="auto">
                <a:xfrm>
                  <a:off x="5181" y="2011"/>
                  <a:ext cx="138" cy="426"/>
                </a:xfrm>
                <a:custGeom>
                  <a:avLst/>
                  <a:gdLst>
                    <a:gd name="T0" fmla="*/ 58 w 58"/>
                    <a:gd name="T1" fmla="*/ 8 h 180"/>
                    <a:gd name="T2" fmla="*/ 30 w 58"/>
                    <a:gd name="T3" fmla="*/ 130 h 180"/>
                    <a:gd name="T4" fmla="*/ 39 w 58"/>
                    <a:gd name="T5" fmla="*/ 180 h 180"/>
                    <a:gd name="T6" fmla="*/ 30 w 58"/>
                    <a:gd name="T7" fmla="*/ 0 h 180"/>
                    <a:gd name="T8" fmla="*/ 58 w 58"/>
                    <a:gd name="T9" fmla="*/ 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180">
                      <a:moveTo>
                        <a:pt x="58" y="8"/>
                      </a:moveTo>
                      <a:cubicBezTo>
                        <a:pt x="58" y="8"/>
                        <a:pt x="35" y="90"/>
                        <a:pt x="30" y="130"/>
                      </a:cubicBezTo>
                      <a:cubicBezTo>
                        <a:pt x="25" y="170"/>
                        <a:pt x="39" y="180"/>
                        <a:pt x="39" y="180"/>
                      </a:cubicBezTo>
                      <a:cubicBezTo>
                        <a:pt x="0" y="165"/>
                        <a:pt x="27" y="46"/>
                        <a:pt x="30" y="0"/>
                      </a:cubicBezTo>
                      <a:lnTo>
                        <a:pt x="58" y="8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1" name="Freeform 7"/>
                <p:cNvSpPr>
                  <a:spLocks/>
                </p:cNvSpPr>
                <p:nvPr/>
              </p:nvSpPr>
              <p:spPr bwMode="auto">
                <a:xfrm>
                  <a:off x="4849" y="2170"/>
                  <a:ext cx="325" cy="435"/>
                </a:xfrm>
                <a:custGeom>
                  <a:avLst/>
                  <a:gdLst>
                    <a:gd name="T0" fmla="*/ 65 w 137"/>
                    <a:gd name="T1" fmla="*/ 0 h 184"/>
                    <a:gd name="T2" fmla="*/ 54 w 137"/>
                    <a:gd name="T3" fmla="*/ 127 h 184"/>
                    <a:gd name="T4" fmla="*/ 0 w 137"/>
                    <a:gd name="T5" fmla="*/ 159 h 184"/>
                    <a:gd name="T6" fmla="*/ 137 w 137"/>
                    <a:gd name="T7" fmla="*/ 20 h 184"/>
                    <a:gd name="T8" fmla="*/ 65 w 137"/>
                    <a:gd name="T9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4">
                      <a:moveTo>
                        <a:pt x="65" y="0"/>
                      </a:moveTo>
                      <a:cubicBezTo>
                        <a:pt x="65" y="0"/>
                        <a:pt x="67" y="90"/>
                        <a:pt x="54" y="127"/>
                      </a:cubicBezTo>
                      <a:cubicBezTo>
                        <a:pt x="40" y="165"/>
                        <a:pt x="0" y="159"/>
                        <a:pt x="0" y="159"/>
                      </a:cubicBezTo>
                      <a:cubicBezTo>
                        <a:pt x="100" y="184"/>
                        <a:pt x="113" y="60"/>
                        <a:pt x="137" y="20"/>
                      </a:cubicBez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" name="Freeform 8"/>
                <p:cNvSpPr>
                  <a:spLocks/>
                </p:cNvSpPr>
                <p:nvPr/>
              </p:nvSpPr>
              <p:spPr bwMode="auto">
                <a:xfrm>
                  <a:off x="4982" y="2068"/>
                  <a:ext cx="314" cy="419"/>
                </a:xfrm>
                <a:custGeom>
                  <a:avLst/>
                  <a:gdLst>
                    <a:gd name="T0" fmla="*/ 80 w 132"/>
                    <a:gd name="T1" fmla="*/ 0 h 177"/>
                    <a:gd name="T2" fmla="*/ 48 w 132"/>
                    <a:gd name="T3" fmla="*/ 122 h 177"/>
                    <a:gd name="T4" fmla="*/ 0 w 132"/>
                    <a:gd name="T5" fmla="*/ 153 h 177"/>
                    <a:gd name="T6" fmla="*/ 132 w 132"/>
                    <a:gd name="T7" fmla="*/ 19 h 177"/>
                    <a:gd name="T8" fmla="*/ 80 w 132"/>
                    <a:gd name="T9" fmla="*/ 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177">
                      <a:moveTo>
                        <a:pt x="80" y="0"/>
                      </a:moveTo>
                      <a:cubicBezTo>
                        <a:pt x="80" y="0"/>
                        <a:pt x="65" y="86"/>
                        <a:pt x="48" y="122"/>
                      </a:cubicBezTo>
                      <a:cubicBezTo>
                        <a:pt x="31" y="158"/>
                        <a:pt x="0" y="153"/>
                        <a:pt x="0" y="153"/>
                      </a:cubicBezTo>
                      <a:cubicBezTo>
                        <a:pt x="74" y="177"/>
                        <a:pt x="107" y="58"/>
                        <a:pt x="132" y="19"/>
                      </a:cubicBez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3" name="Freeform 9"/>
                <p:cNvSpPr>
                  <a:spLocks/>
                </p:cNvSpPr>
                <p:nvPr/>
              </p:nvSpPr>
              <p:spPr bwMode="auto">
                <a:xfrm>
                  <a:off x="4540" y="2163"/>
                  <a:ext cx="247" cy="409"/>
                </a:xfrm>
                <a:custGeom>
                  <a:avLst/>
                  <a:gdLst>
                    <a:gd name="T0" fmla="*/ 74 w 104"/>
                    <a:gd name="T1" fmla="*/ 0 h 173"/>
                    <a:gd name="T2" fmla="*/ 58 w 104"/>
                    <a:gd name="T3" fmla="*/ 127 h 173"/>
                    <a:gd name="T4" fmla="*/ 104 w 104"/>
                    <a:gd name="T5" fmla="*/ 170 h 173"/>
                    <a:gd name="T6" fmla="*/ 0 w 104"/>
                    <a:gd name="T7" fmla="*/ 5 h 173"/>
                    <a:gd name="T8" fmla="*/ 74 w 104"/>
                    <a:gd name="T9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73">
                      <a:moveTo>
                        <a:pt x="74" y="0"/>
                      </a:moveTo>
                      <a:cubicBezTo>
                        <a:pt x="74" y="0"/>
                        <a:pt x="53" y="87"/>
                        <a:pt x="58" y="127"/>
                      </a:cubicBezTo>
                      <a:cubicBezTo>
                        <a:pt x="63" y="167"/>
                        <a:pt x="104" y="170"/>
                        <a:pt x="104" y="170"/>
                      </a:cubicBezTo>
                      <a:cubicBezTo>
                        <a:pt x="1" y="173"/>
                        <a:pt x="14" y="49"/>
                        <a:pt x="0" y="5"/>
                      </a:cubicBez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4" name="Freeform 10"/>
                <p:cNvSpPr>
                  <a:spLocks/>
                </p:cNvSpPr>
                <p:nvPr/>
              </p:nvSpPr>
              <p:spPr bwMode="auto">
                <a:xfrm>
                  <a:off x="4457" y="2151"/>
                  <a:ext cx="250" cy="409"/>
                </a:xfrm>
                <a:custGeom>
                  <a:avLst/>
                  <a:gdLst>
                    <a:gd name="T0" fmla="*/ 74 w 105"/>
                    <a:gd name="T1" fmla="*/ 0 h 173"/>
                    <a:gd name="T2" fmla="*/ 58 w 105"/>
                    <a:gd name="T3" fmla="*/ 127 h 173"/>
                    <a:gd name="T4" fmla="*/ 105 w 105"/>
                    <a:gd name="T5" fmla="*/ 170 h 173"/>
                    <a:gd name="T6" fmla="*/ 0 w 105"/>
                    <a:gd name="T7" fmla="*/ 5 h 173"/>
                    <a:gd name="T8" fmla="*/ 74 w 105"/>
                    <a:gd name="T9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173">
                      <a:moveTo>
                        <a:pt x="74" y="0"/>
                      </a:moveTo>
                      <a:cubicBezTo>
                        <a:pt x="74" y="0"/>
                        <a:pt x="53" y="87"/>
                        <a:pt x="58" y="127"/>
                      </a:cubicBezTo>
                      <a:cubicBezTo>
                        <a:pt x="63" y="167"/>
                        <a:pt x="105" y="170"/>
                        <a:pt x="105" y="170"/>
                      </a:cubicBezTo>
                      <a:cubicBezTo>
                        <a:pt x="1" y="173"/>
                        <a:pt x="14" y="49"/>
                        <a:pt x="0" y="5"/>
                      </a:cubicBez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5" name="Freeform 11"/>
                <p:cNvSpPr>
                  <a:spLocks/>
                </p:cNvSpPr>
                <p:nvPr/>
              </p:nvSpPr>
              <p:spPr bwMode="auto">
                <a:xfrm>
                  <a:off x="4329" y="2163"/>
                  <a:ext cx="340" cy="416"/>
                </a:xfrm>
                <a:custGeom>
                  <a:avLst/>
                  <a:gdLst>
                    <a:gd name="T0" fmla="*/ 69 w 143"/>
                    <a:gd name="T1" fmla="*/ 0 h 176"/>
                    <a:gd name="T2" fmla="*/ 87 w 143"/>
                    <a:gd name="T3" fmla="*/ 126 h 176"/>
                    <a:gd name="T4" fmla="*/ 143 w 143"/>
                    <a:gd name="T5" fmla="*/ 163 h 176"/>
                    <a:gd name="T6" fmla="*/ 0 w 143"/>
                    <a:gd name="T7" fmla="*/ 12 h 176"/>
                    <a:gd name="T8" fmla="*/ 69 w 143"/>
                    <a:gd name="T9" fmla="*/ 0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3" h="176">
                      <a:moveTo>
                        <a:pt x="69" y="0"/>
                      </a:moveTo>
                      <a:cubicBezTo>
                        <a:pt x="69" y="0"/>
                        <a:pt x="72" y="88"/>
                        <a:pt x="87" y="126"/>
                      </a:cubicBezTo>
                      <a:cubicBezTo>
                        <a:pt x="103" y="164"/>
                        <a:pt x="143" y="163"/>
                        <a:pt x="143" y="163"/>
                      </a:cubicBezTo>
                      <a:cubicBezTo>
                        <a:pt x="45" y="176"/>
                        <a:pt x="25" y="54"/>
                        <a:pt x="0" y="12"/>
                      </a:cubicBez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Freeform 12"/>
                <p:cNvSpPr>
                  <a:spLocks/>
                </p:cNvSpPr>
                <p:nvPr/>
              </p:nvSpPr>
              <p:spPr bwMode="auto">
                <a:xfrm>
                  <a:off x="4301" y="2068"/>
                  <a:ext cx="199" cy="402"/>
                </a:xfrm>
                <a:custGeom>
                  <a:avLst/>
                  <a:gdLst>
                    <a:gd name="T0" fmla="*/ 56 w 84"/>
                    <a:gd name="T1" fmla="*/ 0 h 170"/>
                    <a:gd name="T2" fmla="*/ 48 w 84"/>
                    <a:gd name="T3" fmla="*/ 126 h 170"/>
                    <a:gd name="T4" fmla="*/ 84 w 84"/>
                    <a:gd name="T5" fmla="*/ 170 h 170"/>
                    <a:gd name="T6" fmla="*/ 0 w 84"/>
                    <a:gd name="T7" fmla="*/ 2 h 170"/>
                    <a:gd name="T8" fmla="*/ 56 w 84"/>
                    <a:gd name="T9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170">
                      <a:moveTo>
                        <a:pt x="56" y="0"/>
                      </a:moveTo>
                      <a:cubicBezTo>
                        <a:pt x="56" y="0"/>
                        <a:pt x="43" y="86"/>
                        <a:pt x="48" y="126"/>
                      </a:cubicBezTo>
                      <a:cubicBezTo>
                        <a:pt x="53" y="166"/>
                        <a:pt x="84" y="170"/>
                        <a:pt x="84" y="170"/>
                      </a:cubicBezTo>
                      <a:cubicBezTo>
                        <a:pt x="7" y="170"/>
                        <a:pt x="12" y="47"/>
                        <a:pt x="0" y="2"/>
                      </a:cubicBez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7" name="Rectangle 13"/>
                <p:cNvSpPr>
                  <a:spLocks noChangeArrowheads="1"/>
                </p:cNvSpPr>
                <p:nvPr/>
              </p:nvSpPr>
              <p:spPr bwMode="auto">
                <a:xfrm>
                  <a:off x="4673" y="2376"/>
                  <a:ext cx="150" cy="111"/>
                </a:xfrm>
                <a:prstGeom prst="rect">
                  <a:avLst/>
                </a:prstGeom>
                <a:solidFill>
                  <a:srgbClr val="FFFFFF"/>
                </a:solidFill>
                <a:ln w="47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8" name="Freeform 14"/>
                <p:cNvSpPr>
                  <a:spLocks/>
                </p:cNvSpPr>
                <p:nvPr/>
              </p:nvSpPr>
              <p:spPr bwMode="auto">
                <a:xfrm>
                  <a:off x="4199" y="1071"/>
                  <a:ext cx="1279" cy="1335"/>
                </a:xfrm>
                <a:custGeom>
                  <a:avLst/>
                  <a:gdLst>
                    <a:gd name="T0" fmla="*/ 21 w 539"/>
                    <a:gd name="T1" fmla="*/ 351 h 564"/>
                    <a:gd name="T2" fmla="*/ 57 w 539"/>
                    <a:gd name="T3" fmla="*/ 506 h 564"/>
                    <a:gd name="T4" fmla="*/ 235 w 539"/>
                    <a:gd name="T5" fmla="*/ 564 h 564"/>
                    <a:gd name="T6" fmla="*/ 403 w 539"/>
                    <a:gd name="T7" fmla="*/ 520 h 564"/>
                    <a:gd name="T8" fmla="*/ 468 w 539"/>
                    <a:gd name="T9" fmla="*/ 411 h 564"/>
                    <a:gd name="T10" fmla="*/ 487 w 539"/>
                    <a:gd name="T11" fmla="*/ 311 h 564"/>
                    <a:gd name="T12" fmla="*/ 539 w 539"/>
                    <a:gd name="T13" fmla="*/ 222 h 564"/>
                    <a:gd name="T14" fmla="*/ 503 w 539"/>
                    <a:gd name="T15" fmla="*/ 31 h 564"/>
                    <a:gd name="T16" fmla="*/ 344 w 539"/>
                    <a:gd name="T17" fmla="*/ 0 h 564"/>
                    <a:gd name="T18" fmla="*/ 126 w 539"/>
                    <a:gd name="T19" fmla="*/ 64 h 564"/>
                    <a:gd name="T20" fmla="*/ 0 w 539"/>
                    <a:gd name="T21" fmla="*/ 254 h 564"/>
                    <a:gd name="T22" fmla="*/ 21 w 539"/>
                    <a:gd name="T23" fmla="*/ 351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39" h="564">
                      <a:moveTo>
                        <a:pt x="21" y="351"/>
                      </a:moveTo>
                      <a:cubicBezTo>
                        <a:pt x="21" y="351"/>
                        <a:pt x="23" y="470"/>
                        <a:pt x="57" y="506"/>
                      </a:cubicBezTo>
                      <a:cubicBezTo>
                        <a:pt x="90" y="542"/>
                        <a:pt x="183" y="564"/>
                        <a:pt x="235" y="564"/>
                      </a:cubicBezTo>
                      <a:cubicBezTo>
                        <a:pt x="288" y="564"/>
                        <a:pt x="360" y="544"/>
                        <a:pt x="403" y="520"/>
                      </a:cubicBezTo>
                      <a:cubicBezTo>
                        <a:pt x="446" y="496"/>
                        <a:pt x="468" y="447"/>
                        <a:pt x="468" y="411"/>
                      </a:cubicBezTo>
                      <a:cubicBezTo>
                        <a:pt x="468" y="375"/>
                        <a:pt x="487" y="311"/>
                        <a:pt x="487" y="311"/>
                      </a:cubicBezTo>
                      <a:cubicBezTo>
                        <a:pt x="539" y="222"/>
                        <a:pt x="539" y="222"/>
                        <a:pt x="539" y="222"/>
                      </a:cubicBezTo>
                      <a:cubicBezTo>
                        <a:pt x="503" y="31"/>
                        <a:pt x="503" y="31"/>
                        <a:pt x="503" y="31"/>
                      </a:cubicBezTo>
                      <a:cubicBezTo>
                        <a:pt x="344" y="0"/>
                        <a:pt x="344" y="0"/>
                        <a:pt x="344" y="0"/>
                      </a:cubicBezTo>
                      <a:cubicBezTo>
                        <a:pt x="126" y="64"/>
                        <a:pt x="126" y="64"/>
                        <a:pt x="126" y="64"/>
                      </a:cubicBezTo>
                      <a:cubicBezTo>
                        <a:pt x="0" y="254"/>
                        <a:pt x="0" y="254"/>
                        <a:pt x="0" y="254"/>
                      </a:cubicBezTo>
                      <a:lnTo>
                        <a:pt x="21" y="35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9" name="Freeform 16"/>
                <p:cNvSpPr>
                  <a:spLocks/>
                </p:cNvSpPr>
                <p:nvPr/>
              </p:nvSpPr>
              <p:spPr bwMode="auto">
                <a:xfrm>
                  <a:off x="3845" y="522"/>
                  <a:ext cx="1692" cy="1809"/>
                </a:xfrm>
                <a:custGeom>
                  <a:avLst/>
                  <a:gdLst>
                    <a:gd name="T0" fmla="*/ 527 w 713"/>
                    <a:gd name="T1" fmla="*/ 367 h 764"/>
                    <a:gd name="T2" fmla="*/ 287 w 713"/>
                    <a:gd name="T3" fmla="*/ 507 h 764"/>
                    <a:gd name="T4" fmla="*/ 184 w 713"/>
                    <a:gd name="T5" fmla="*/ 723 h 764"/>
                    <a:gd name="T6" fmla="*/ 198 w 713"/>
                    <a:gd name="T7" fmla="*/ 762 h 764"/>
                    <a:gd name="T8" fmla="*/ 170 w 713"/>
                    <a:gd name="T9" fmla="*/ 728 h 764"/>
                    <a:gd name="T10" fmla="*/ 101 w 713"/>
                    <a:gd name="T11" fmla="*/ 563 h 764"/>
                    <a:gd name="T12" fmla="*/ 495 w 713"/>
                    <a:gd name="T13" fmla="*/ 143 h 764"/>
                    <a:gd name="T14" fmla="*/ 574 w 713"/>
                    <a:gd name="T15" fmla="*/ 164 h 764"/>
                    <a:gd name="T16" fmla="*/ 659 w 713"/>
                    <a:gd name="T17" fmla="*/ 560 h 764"/>
                    <a:gd name="T18" fmla="*/ 624 w 713"/>
                    <a:gd name="T19" fmla="*/ 633 h 764"/>
                    <a:gd name="T20" fmla="*/ 527 w 713"/>
                    <a:gd name="T21" fmla="*/ 367 h 7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13" h="764">
                      <a:moveTo>
                        <a:pt x="527" y="367"/>
                      </a:moveTo>
                      <a:cubicBezTo>
                        <a:pt x="497" y="341"/>
                        <a:pt x="294" y="500"/>
                        <a:pt x="287" y="507"/>
                      </a:cubicBezTo>
                      <a:cubicBezTo>
                        <a:pt x="233" y="567"/>
                        <a:pt x="166" y="658"/>
                        <a:pt x="184" y="723"/>
                      </a:cubicBezTo>
                      <a:cubicBezTo>
                        <a:pt x="186" y="731"/>
                        <a:pt x="200" y="761"/>
                        <a:pt x="198" y="762"/>
                      </a:cubicBezTo>
                      <a:cubicBezTo>
                        <a:pt x="196" y="764"/>
                        <a:pt x="176" y="736"/>
                        <a:pt x="170" y="728"/>
                      </a:cubicBezTo>
                      <a:cubicBezTo>
                        <a:pt x="151" y="706"/>
                        <a:pt x="132" y="643"/>
                        <a:pt x="101" y="563"/>
                      </a:cubicBezTo>
                      <a:cubicBezTo>
                        <a:pt x="0" y="303"/>
                        <a:pt x="181" y="0"/>
                        <a:pt x="495" y="143"/>
                      </a:cubicBezTo>
                      <a:cubicBezTo>
                        <a:pt x="511" y="148"/>
                        <a:pt x="560" y="156"/>
                        <a:pt x="574" y="164"/>
                      </a:cubicBezTo>
                      <a:cubicBezTo>
                        <a:pt x="712" y="275"/>
                        <a:pt x="713" y="472"/>
                        <a:pt x="659" y="560"/>
                      </a:cubicBezTo>
                      <a:cubicBezTo>
                        <a:pt x="624" y="633"/>
                        <a:pt x="624" y="633"/>
                        <a:pt x="624" y="633"/>
                      </a:cubicBezTo>
                      <a:cubicBezTo>
                        <a:pt x="633" y="536"/>
                        <a:pt x="565" y="456"/>
                        <a:pt x="527" y="367"/>
                      </a:cubicBez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0" name="Freeform 17"/>
                <p:cNvSpPr>
                  <a:spLocks/>
                </p:cNvSpPr>
                <p:nvPr/>
              </p:nvSpPr>
              <p:spPr bwMode="auto">
                <a:xfrm>
                  <a:off x="5089" y="1190"/>
                  <a:ext cx="23" cy="201"/>
                </a:xfrm>
                <a:custGeom>
                  <a:avLst/>
                  <a:gdLst>
                    <a:gd name="T0" fmla="*/ 10 w 10"/>
                    <a:gd name="T1" fmla="*/ 0 h 85"/>
                    <a:gd name="T2" fmla="*/ 1 w 10"/>
                    <a:gd name="T3" fmla="*/ 49 h 85"/>
                    <a:gd name="T4" fmla="*/ 2 w 10"/>
                    <a:gd name="T5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85">
                      <a:moveTo>
                        <a:pt x="10" y="0"/>
                      </a:moveTo>
                      <a:cubicBezTo>
                        <a:pt x="10" y="0"/>
                        <a:pt x="1" y="29"/>
                        <a:pt x="1" y="49"/>
                      </a:cubicBezTo>
                      <a:cubicBezTo>
                        <a:pt x="0" y="70"/>
                        <a:pt x="2" y="85"/>
                        <a:pt x="2" y="85"/>
                      </a:cubicBezTo>
                    </a:path>
                  </a:pathLst>
                </a:custGeom>
                <a:noFill/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1" name="Oval 20"/>
                <p:cNvSpPr>
                  <a:spLocks noChangeArrowheads="1"/>
                </p:cNvSpPr>
                <p:nvPr/>
              </p:nvSpPr>
              <p:spPr bwMode="auto">
                <a:xfrm>
                  <a:off x="5013" y="1897"/>
                  <a:ext cx="26" cy="22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Freeform 22"/>
                <p:cNvSpPr>
                  <a:spLocks/>
                </p:cNvSpPr>
                <p:nvPr/>
              </p:nvSpPr>
              <p:spPr bwMode="auto">
                <a:xfrm>
                  <a:off x="4607" y="1306"/>
                  <a:ext cx="486" cy="407"/>
                </a:xfrm>
                <a:custGeom>
                  <a:avLst/>
                  <a:gdLst>
                    <a:gd name="T0" fmla="*/ 204 w 205"/>
                    <a:gd name="T1" fmla="*/ 0 h 172"/>
                    <a:gd name="T2" fmla="*/ 97 w 205"/>
                    <a:gd name="T3" fmla="*/ 95 h 172"/>
                    <a:gd name="T4" fmla="*/ 0 w 205"/>
                    <a:gd name="T5" fmla="*/ 148 h 172"/>
                    <a:gd name="T6" fmla="*/ 205 w 205"/>
                    <a:gd name="T7" fmla="*/ 35 h 172"/>
                    <a:gd name="T8" fmla="*/ 204 w 205"/>
                    <a:gd name="T9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5" h="172">
                      <a:moveTo>
                        <a:pt x="204" y="0"/>
                      </a:moveTo>
                      <a:cubicBezTo>
                        <a:pt x="204" y="0"/>
                        <a:pt x="126" y="68"/>
                        <a:pt x="97" y="95"/>
                      </a:cubicBezTo>
                      <a:cubicBezTo>
                        <a:pt x="67" y="122"/>
                        <a:pt x="0" y="148"/>
                        <a:pt x="0" y="148"/>
                      </a:cubicBezTo>
                      <a:cubicBezTo>
                        <a:pt x="35" y="172"/>
                        <a:pt x="169" y="64"/>
                        <a:pt x="205" y="35"/>
                      </a:cubicBez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3E3A39"/>
                </a:solidFill>
                <a:ln w="301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3" name="Freeform 23"/>
                <p:cNvSpPr>
                  <a:spLocks/>
                </p:cNvSpPr>
                <p:nvPr/>
              </p:nvSpPr>
              <p:spPr bwMode="auto">
                <a:xfrm>
                  <a:off x="4960" y="1715"/>
                  <a:ext cx="188" cy="92"/>
                </a:xfrm>
                <a:custGeom>
                  <a:avLst/>
                  <a:gdLst>
                    <a:gd name="T0" fmla="*/ 76 w 79"/>
                    <a:gd name="T1" fmla="*/ 11 h 39"/>
                    <a:gd name="T2" fmla="*/ 10 w 79"/>
                    <a:gd name="T3" fmla="*/ 22 h 39"/>
                    <a:gd name="T4" fmla="*/ 3 w 79"/>
                    <a:gd name="T5" fmla="*/ 30 h 39"/>
                    <a:gd name="T6" fmla="*/ 0 w 79"/>
                    <a:gd name="T7" fmla="*/ 39 h 39"/>
                    <a:gd name="T8" fmla="*/ 30 w 79"/>
                    <a:gd name="T9" fmla="*/ 17 h 39"/>
                    <a:gd name="T10" fmla="*/ 73 w 79"/>
                    <a:gd name="T11" fmla="*/ 15 h 39"/>
                    <a:gd name="T12" fmla="*/ 76 w 79"/>
                    <a:gd name="T13" fmla="*/ 11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39">
                      <a:moveTo>
                        <a:pt x="76" y="11"/>
                      </a:moveTo>
                      <a:cubicBezTo>
                        <a:pt x="61" y="0"/>
                        <a:pt x="27" y="5"/>
                        <a:pt x="10" y="22"/>
                      </a:cubicBezTo>
                      <a:cubicBezTo>
                        <a:pt x="8" y="24"/>
                        <a:pt x="4" y="28"/>
                        <a:pt x="3" y="30"/>
                      </a:cubicBezTo>
                      <a:cubicBezTo>
                        <a:pt x="0" y="35"/>
                        <a:pt x="0" y="39"/>
                        <a:pt x="0" y="39"/>
                      </a:cubicBezTo>
                      <a:cubicBezTo>
                        <a:pt x="10" y="31"/>
                        <a:pt x="19" y="23"/>
                        <a:pt x="30" y="17"/>
                      </a:cubicBezTo>
                      <a:cubicBezTo>
                        <a:pt x="46" y="9"/>
                        <a:pt x="56" y="14"/>
                        <a:pt x="73" y="15"/>
                      </a:cubicBezTo>
                      <a:cubicBezTo>
                        <a:pt x="76" y="15"/>
                        <a:pt x="79" y="15"/>
                        <a:pt x="76" y="11"/>
                      </a:cubicBezTo>
                      <a:close/>
                    </a:path>
                  </a:pathLst>
                </a:custGeom>
                <a:solidFill>
                  <a:srgbClr val="3E3A39"/>
                </a:solidFill>
                <a:ln w="47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4" name="Freeform 24"/>
                <p:cNvSpPr>
                  <a:spLocks/>
                </p:cNvSpPr>
                <p:nvPr/>
              </p:nvSpPr>
              <p:spPr bwMode="auto">
                <a:xfrm>
                  <a:off x="4754" y="2111"/>
                  <a:ext cx="31" cy="30"/>
                </a:xfrm>
                <a:custGeom>
                  <a:avLst/>
                  <a:gdLst>
                    <a:gd name="T0" fmla="*/ 31 w 31"/>
                    <a:gd name="T1" fmla="*/ 0 h 30"/>
                    <a:gd name="T2" fmla="*/ 9 w 31"/>
                    <a:gd name="T3" fmla="*/ 30 h 30"/>
                    <a:gd name="T4" fmla="*/ 0 w 31"/>
                    <a:gd name="T5" fmla="*/ 14 h 30"/>
                    <a:gd name="T6" fmla="*/ 31 w 31"/>
                    <a:gd name="T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30">
                      <a:moveTo>
                        <a:pt x="31" y="0"/>
                      </a:moveTo>
                      <a:lnTo>
                        <a:pt x="9" y="30"/>
                      </a:lnTo>
                      <a:lnTo>
                        <a:pt x="0" y="14"/>
                      </a:lnTo>
                      <a:lnTo>
                        <a:pt x="31" y="0"/>
                      </a:lnTo>
                      <a:close/>
                    </a:path>
                  </a:pathLst>
                </a:custGeom>
                <a:solidFill>
                  <a:srgbClr val="B5B5B6"/>
                </a:solidFill>
                <a:ln w="47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5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4360" y="1914"/>
                  <a:ext cx="226" cy="5"/>
                </a:xfrm>
                <a:prstGeom prst="line">
                  <a:avLst/>
                </a:prstGeom>
                <a:noFill/>
                <a:ln w="301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6" name="Oval 29"/>
                <p:cNvSpPr>
                  <a:spLocks noChangeArrowheads="1"/>
                </p:cNvSpPr>
                <p:nvPr/>
              </p:nvSpPr>
              <p:spPr bwMode="auto">
                <a:xfrm>
                  <a:off x="4445" y="1910"/>
                  <a:ext cx="76" cy="52"/>
                </a:xfrm>
                <a:prstGeom prst="ellipse">
                  <a:avLst/>
                </a:pr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4963" y="1916"/>
                  <a:ext cx="225" cy="5"/>
                </a:xfrm>
                <a:prstGeom prst="line">
                  <a:avLst/>
                </a:prstGeom>
                <a:noFill/>
                <a:ln w="30163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8" name="Oval 31"/>
                <p:cNvSpPr>
                  <a:spLocks noChangeArrowheads="1"/>
                </p:cNvSpPr>
                <p:nvPr/>
              </p:nvSpPr>
              <p:spPr bwMode="auto">
                <a:xfrm>
                  <a:off x="5040" y="1914"/>
                  <a:ext cx="73" cy="50"/>
                </a:xfrm>
                <a:prstGeom prst="ellipse">
                  <a:avLst/>
                </a:pr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9" name="Freeform 32"/>
                <p:cNvSpPr>
                  <a:spLocks/>
                </p:cNvSpPr>
                <p:nvPr/>
              </p:nvSpPr>
              <p:spPr bwMode="auto">
                <a:xfrm>
                  <a:off x="4548" y="2473"/>
                  <a:ext cx="398" cy="483"/>
                </a:xfrm>
                <a:custGeom>
                  <a:avLst/>
                  <a:gdLst>
                    <a:gd name="T0" fmla="*/ 33 w 168"/>
                    <a:gd name="T1" fmla="*/ 0 h 204"/>
                    <a:gd name="T2" fmla="*/ 11 w 168"/>
                    <a:gd name="T3" fmla="*/ 4 h 204"/>
                    <a:gd name="T4" fmla="*/ 0 w 168"/>
                    <a:gd name="T5" fmla="*/ 6 h 204"/>
                    <a:gd name="T6" fmla="*/ 5 w 168"/>
                    <a:gd name="T7" fmla="*/ 22 h 204"/>
                    <a:gd name="T8" fmla="*/ 15 w 168"/>
                    <a:gd name="T9" fmla="*/ 57 h 204"/>
                    <a:gd name="T10" fmla="*/ 20 w 168"/>
                    <a:gd name="T11" fmla="*/ 189 h 204"/>
                    <a:gd name="T12" fmla="*/ 80 w 168"/>
                    <a:gd name="T13" fmla="*/ 204 h 204"/>
                    <a:gd name="T14" fmla="*/ 147 w 168"/>
                    <a:gd name="T15" fmla="*/ 194 h 204"/>
                    <a:gd name="T16" fmla="*/ 158 w 168"/>
                    <a:gd name="T17" fmla="*/ 72 h 204"/>
                    <a:gd name="T18" fmla="*/ 167 w 168"/>
                    <a:gd name="T19" fmla="*/ 24 h 204"/>
                    <a:gd name="T20" fmla="*/ 168 w 168"/>
                    <a:gd name="T21" fmla="*/ 5 h 204"/>
                    <a:gd name="T22" fmla="*/ 132 w 168"/>
                    <a:gd name="T23" fmla="*/ 0 h 204"/>
                    <a:gd name="T24" fmla="*/ 95 w 168"/>
                    <a:gd name="T25" fmla="*/ 10 h 204"/>
                    <a:gd name="T26" fmla="*/ 55 w 168"/>
                    <a:gd name="T27" fmla="*/ 2 h 204"/>
                    <a:gd name="T28" fmla="*/ 33 w 168"/>
                    <a:gd name="T29" fmla="*/ 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8" h="204">
                      <a:moveTo>
                        <a:pt x="33" y="0"/>
                      </a:moveTo>
                      <a:cubicBezTo>
                        <a:pt x="33" y="0"/>
                        <a:pt x="18" y="3"/>
                        <a:pt x="11" y="4"/>
                      </a:cubicBezTo>
                      <a:cubicBezTo>
                        <a:pt x="4" y="4"/>
                        <a:pt x="0" y="6"/>
                        <a:pt x="0" y="6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5" y="22"/>
                        <a:pt x="15" y="49"/>
                        <a:pt x="15" y="57"/>
                      </a:cubicBezTo>
                      <a:cubicBezTo>
                        <a:pt x="20" y="189"/>
                        <a:pt x="20" y="189"/>
                        <a:pt x="20" y="189"/>
                      </a:cubicBezTo>
                      <a:cubicBezTo>
                        <a:pt x="80" y="204"/>
                        <a:pt x="80" y="204"/>
                        <a:pt x="80" y="204"/>
                      </a:cubicBezTo>
                      <a:cubicBezTo>
                        <a:pt x="147" y="194"/>
                        <a:pt x="147" y="194"/>
                        <a:pt x="147" y="194"/>
                      </a:cubicBezTo>
                      <a:cubicBezTo>
                        <a:pt x="158" y="72"/>
                        <a:pt x="158" y="72"/>
                        <a:pt x="158" y="72"/>
                      </a:cubicBezTo>
                      <a:cubicBezTo>
                        <a:pt x="167" y="24"/>
                        <a:pt x="167" y="24"/>
                        <a:pt x="167" y="24"/>
                      </a:cubicBezTo>
                      <a:cubicBezTo>
                        <a:pt x="168" y="5"/>
                        <a:pt x="168" y="5"/>
                        <a:pt x="168" y="5"/>
                      </a:cubicBezTo>
                      <a:cubicBezTo>
                        <a:pt x="132" y="0"/>
                        <a:pt x="132" y="0"/>
                        <a:pt x="132" y="0"/>
                      </a:cubicBezTo>
                      <a:cubicBezTo>
                        <a:pt x="95" y="10"/>
                        <a:pt x="95" y="10"/>
                        <a:pt x="95" y="10"/>
                      </a:cubicBezTo>
                      <a:cubicBezTo>
                        <a:pt x="55" y="2"/>
                        <a:pt x="55" y="2"/>
                        <a:pt x="55" y="2"/>
                      </a:cubicBez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4F638F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0" name="Freeform 33"/>
                <p:cNvSpPr>
                  <a:spLocks/>
                </p:cNvSpPr>
                <p:nvPr/>
              </p:nvSpPr>
              <p:spPr bwMode="auto">
                <a:xfrm>
                  <a:off x="4702" y="2525"/>
                  <a:ext cx="85" cy="374"/>
                </a:xfrm>
                <a:custGeom>
                  <a:avLst/>
                  <a:gdLst>
                    <a:gd name="T0" fmla="*/ 11 w 36"/>
                    <a:gd name="T1" fmla="*/ 3 h 158"/>
                    <a:gd name="T2" fmla="*/ 6 w 36"/>
                    <a:gd name="T3" fmla="*/ 138 h 158"/>
                    <a:gd name="T4" fmla="*/ 16 w 36"/>
                    <a:gd name="T5" fmla="*/ 158 h 158"/>
                    <a:gd name="T6" fmla="*/ 28 w 36"/>
                    <a:gd name="T7" fmla="*/ 138 h 158"/>
                    <a:gd name="T8" fmla="*/ 23 w 36"/>
                    <a:gd name="T9" fmla="*/ 0 h 158"/>
                    <a:gd name="T10" fmla="*/ 11 w 36"/>
                    <a:gd name="T11" fmla="*/ 3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" h="158">
                      <a:moveTo>
                        <a:pt x="11" y="3"/>
                      </a:moveTo>
                      <a:cubicBezTo>
                        <a:pt x="3" y="33"/>
                        <a:pt x="0" y="107"/>
                        <a:pt x="6" y="138"/>
                      </a:cubicBezTo>
                      <a:cubicBezTo>
                        <a:pt x="16" y="158"/>
                        <a:pt x="16" y="158"/>
                        <a:pt x="16" y="158"/>
                      </a:cubicBezTo>
                      <a:cubicBezTo>
                        <a:pt x="28" y="138"/>
                        <a:pt x="28" y="138"/>
                        <a:pt x="28" y="138"/>
                      </a:cubicBezTo>
                      <a:cubicBezTo>
                        <a:pt x="28" y="103"/>
                        <a:pt x="36" y="32"/>
                        <a:pt x="23" y="0"/>
                      </a:cubicBezTo>
                      <a:lnTo>
                        <a:pt x="11" y="3"/>
                      </a:lnTo>
                      <a:close/>
                    </a:path>
                  </a:pathLst>
                </a:custGeom>
                <a:solidFill>
                  <a:srgbClr val="AF4284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1" name="Freeform 34"/>
                <p:cNvSpPr>
                  <a:spLocks/>
                </p:cNvSpPr>
                <p:nvPr/>
              </p:nvSpPr>
              <p:spPr bwMode="auto">
                <a:xfrm>
                  <a:off x="4716" y="2485"/>
                  <a:ext cx="59" cy="59"/>
                </a:xfrm>
                <a:custGeom>
                  <a:avLst/>
                  <a:gdLst>
                    <a:gd name="T0" fmla="*/ 12 w 59"/>
                    <a:gd name="T1" fmla="*/ 0 h 59"/>
                    <a:gd name="T2" fmla="*/ 43 w 59"/>
                    <a:gd name="T3" fmla="*/ 0 h 59"/>
                    <a:gd name="T4" fmla="*/ 59 w 59"/>
                    <a:gd name="T5" fmla="*/ 9 h 59"/>
                    <a:gd name="T6" fmla="*/ 52 w 59"/>
                    <a:gd name="T7" fmla="*/ 40 h 59"/>
                    <a:gd name="T8" fmla="*/ 43 w 59"/>
                    <a:gd name="T9" fmla="*/ 54 h 59"/>
                    <a:gd name="T10" fmla="*/ 28 w 59"/>
                    <a:gd name="T11" fmla="*/ 59 h 59"/>
                    <a:gd name="T12" fmla="*/ 12 w 59"/>
                    <a:gd name="T13" fmla="*/ 59 h 59"/>
                    <a:gd name="T14" fmla="*/ 5 w 59"/>
                    <a:gd name="T15" fmla="*/ 45 h 59"/>
                    <a:gd name="T16" fmla="*/ 0 w 59"/>
                    <a:gd name="T17" fmla="*/ 16 h 59"/>
                    <a:gd name="T18" fmla="*/ 0 w 59"/>
                    <a:gd name="T19" fmla="*/ 7 h 59"/>
                    <a:gd name="T20" fmla="*/ 12 w 59"/>
                    <a:gd name="T21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9" h="59">
                      <a:moveTo>
                        <a:pt x="12" y="0"/>
                      </a:moveTo>
                      <a:lnTo>
                        <a:pt x="43" y="0"/>
                      </a:lnTo>
                      <a:lnTo>
                        <a:pt x="59" y="9"/>
                      </a:lnTo>
                      <a:lnTo>
                        <a:pt x="52" y="40"/>
                      </a:lnTo>
                      <a:lnTo>
                        <a:pt x="43" y="54"/>
                      </a:lnTo>
                      <a:lnTo>
                        <a:pt x="28" y="59"/>
                      </a:lnTo>
                      <a:lnTo>
                        <a:pt x="12" y="59"/>
                      </a:lnTo>
                      <a:lnTo>
                        <a:pt x="5" y="45"/>
                      </a:lnTo>
                      <a:lnTo>
                        <a:pt x="0" y="16"/>
                      </a:lnTo>
                      <a:lnTo>
                        <a:pt x="0" y="7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AF4284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2" name="Freeform 35"/>
                <p:cNvSpPr>
                  <a:spLocks/>
                </p:cNvSpPr>
                <p:nvPr/>
              </p:nvSpPr>
              <p:spPr bwMode="auto">
                <a:xfrm>
                  <a:off x="4626" y="2421"/>
                  <a:ext cx="102" cy="113"/>
                </a:xfrm>
                <a:custGeom>
                  <a:avLst/>
                  <a:gdLst>
                    <a:gd name="T0" fmla="*/ 43 w 43"/>
                    <a:gd name="T1" fmla="*/ 28 h 48"/>
                    <a:gd name="T2" fmla="*/ 33 w 43"/>
                    <a:gd name="T3" fmla="*/ 40 h 48"/>
                    <a:gd name="T4" fmla="*/ 31 w 43"/>
                    <a:gd name="T5" fmla="*/ 48 h 48"/>
                    <a:gd name="T6" fmla="*/ 7 w 43"/>
                    <a:gd name="T7" fmla="*/ 32 h 48"/>
                    <a:gd name="T8" fmla="*/ 0 w 43"/>
                    <a:gd name="T9" fmla="*/ 22 h 48"/>
                    <a:gd name="T10" fmla="*/ 7 w 43"/>
                    <a:gd name="T11" fmla="*/ 8 h 48"/>
                    <a:gd name="T12" fmla="*/ 15 w 43"/>
                    <a:gd name="T13" fmla="*/ 0 h 48"/>
                    <a:gd name="T14" fmla="*/ 43 w 43"/>
                    <a:gd name="T1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48">
                      <a:moveTo>
                        <a:pt x="43" y="28"/>
                      </a:moveTo>
                      <a:cubicBezTo>
                        <a:pt x="43" y="28"/>
                        <a:pt x="34" y="35"/>
                        <a:pt x="33" y="40"/>
                      </a:cubicBezTo>
                      <a:cubicBezTo>
                        <a:pt x="32" y="46"/>
                        <a:pt x="31" y="48"/>
                        <a:pt x="31" y="48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15" y="0"/>
                        <a:pt x="15" y="0"/>
                        <a:pt x="15" y="0"/>
                      </a:cubicBezTo>
                      <a:lnTo>
                        <a:pt x="43" y="28"/>
                      </a:lnTo>
                      <a:close/>
                    </a:path>
                  </a:pathLst>
                </a:custGeom>
                <a:solidFill>
                  <a:srgbClr val="DCDDDD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3" name="Freeform 36"/>
                <p:cNvSpPr>
                  <a:spLocks/>
                </p:cNvSpPr>
                <p:nvPr/>
              </p:nvSpPr>
              <p:spPr bwMode="auto">
                <a:xfrm>
                  <a:off x="4759" y="2421"/>
                  <a:ext cx="102" cy="113"/>
                </a:xfrm>
                <a:custGeom>
                  <a:avLst/>
                  <a:gdLst>
                    <a:gd name="T0" fmla="*/ 0 w 43"/>
                    <a:gd name="T1" fmla="*/ 28 h 48"/>
                    <a:gd name="T2" fmla="*/ 10 w 43"/>
                    <a:gd name="T3" fmla="*/ 41 h 48"/>
                    <a:gd name="T4" fmla="*/ 13 w 43"/>
                    <a:gd name="T5" fmla="*/ 48 h 48"/>
                    <a:gd name="T6" fmla="*/ 37 w 43"/>
                    <a:gd name="T7" fmla="*/ 32 h 48"/>
                    <a:gd name="T8" fmla="*/ 43 w 43"/>
                    <a:gd name="T9" fmla="*/ 22 h 48"/>
                    <a:gd name="T10" fmla="*/ 36 w 43"/>
                    <a:gd name="T11" fmla="*/ 9 h 48"/>
                    <a:gd name="T12" fmla="*/ 28 w 43"/>
                    <a:gd name="T13" fmla="*/ 0 h 48"/>
                    <a:gd name="T14" fmla="*/ 0 w 43"/>
                    <a:gd name="T15" fmla="*/ 2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48">
                      <a:moveTo>
                        <a:pt x="0" y="28"/>
                      </a:moveTo>
                      <a:cubicBezTo>
                        <a:pt x="0" y="28"/>
                        <a:pt x="9" y="35"/>
                        <a:pt x="10" y="41"/>
                      </a:cubicBezTo>
                      <a:cubicBezTo>
                        <a:pt x="11" y="46"/>
                        <a:pt x="13" y="48"/>
                        <a:pt x="13" y="48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28" y="0"/>
                        <a:pt x="28" y="0"/>
                        <a:pt x="28" y="0"/>
                      </a:cubicBez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DCDDDD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4" name="Freeform 37"/>
                <p:cNvSpPr>
                  <a:spLocks/>
                </p:cNvSpPr>
                <p:nvPr/>
              </p:nvSpPr>
              <p:spPr bwMode="auto">
                <a:xfrm>
                  <a:off x="4567" y="3484"/>
                  <a:ext cx="80" cy="40"/>
                </a:xfrm>
                <a:custGeom>
                  <a:avLst/>
                  <a:gdLst>
                    <a:gd name="T0" fmla="*/ 35 w 80"/>
                    <a:gd name="T1" fmla="*/ 7 h 40"/>
                    <a:gd name="T2" fmla="*/ 75 w 80"/>
                    <a:gd name="T3" fmla="*/ 0 h 40"/>
                    <a:gd name="T4" fmla="*/ 80 w 80"/>
                    <a:gd name="T5" fmla="*/ 28 h 40"/>
                    <a:gd name="T6" fmla="*/ 0 w 80"/>
                    <a:gd name="T7" fmla="*/ 40 h 40"/>
                    <a:gd name="T8" fmla="*/ 35 w 80"/>
                    <a:gd name="T9" fmla="*/ 7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40">
                      <a:moveTo>
                        <a:pt x="35" y="7"/>
                      </a:moveTo>
                      <a:lnTo>
                        <a:pt x="75" y="0"/>
                      </a:lnTo>
                      <a:lnTo>
                        <a:pt x="80" y="28"/>
                      </a:lnTo>
                      <a:lnTo>
                        <a:pt x="0" y="40"/>
                      </a:lnTo>
                      <a:lnTo>
                        <a:pt x="35" y="7"/>
                      </a:lnTo>
                      <a:close/>
                    </a:path>
                  </a:pathLst>
                </a:custGeom>
                <a:solidFill>
                  <a:srgbClr val="9FA0A0"/>
                </a:solidFill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5" name="Freeform 38"/>
                <p:cNvSpPr>
                  <a:spLocks/>
                </p:cNvSpPr>
                <p:nvPr/>
              </p:nvSpPr>
              <p:spPr bwMode="auto">
                <a:xfrm>
                  <a:off x="4818" y="3486"/>
                  <a:ext cx="95" cy="33"/>
                </a:xfrm>
                <a:custGeom>
                  <a:avLst/>
                  <a:gdLst>
                    <a:gd name="T0" fmla="*/ 50 w 95"/>
                    <a:gd name="T1" fmla="*/ 0 h 33"/>
                    <a:gd name="T2" fmla="*/ 0 w 95"/>
                    <a:gd name="T3" fmla="*/ 5 h 33"/>
                    <a:gd name="T4" fmla="*/ 2 w 95"/>
                    <a:gd name="T5" fmla="*/ 28 h 33"/>
                    <a:gd name="T6" fmla="*/ 95 w 95"/>
                    <a:gd name="T7" fmla="*/ 33 h 33"/>
                    <a:gd name="T8" fmla="*/ 50 w 95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33">
                      <a:moveTo>
                        <a:pt x="50" y="0"/>
                      </a:moveTo>
                      <a:lnTo>
                        <a:pt x="0" y="5"/>
                      </a:lnTo>
                      <a:lnTo>
                        <a:pt x="2" y="28"/>
                      </a:lnTo>
                      <a:lnTo>
                        <a:pt x="95" y="33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9FA0A0"/>
                </a:solidFill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6" name="Freeform 39"/>
                <p:cNvSpPr>
                  <a:spLocks/>
                </p:cNvSpPr>
                <p:nvPr/>
              </p:nvSpPr>
              <p:spPr bwMode="auto">
                <a:xfrm>
                  <a:off x="4597" y="2915"/>
                  <a:ext cx="304" cy="585"/>
                </a:xfrm>
                <a:custGeom>
                  <a:avLst/>
                  <a:gdLst>
                    <a:gd name="T0" fmla="*/ 0 w 128"/>
                    <a:gd name="T1" fmla="*/ 0 h 247"/>
                    <a:gd name="T2" fmla="*/ 1 w 128"/>
                    <a:gd name="T3" fmla="*/ 243 h 247"/>
                    <a:gd name="T4" fmla="*/ 21 w 128"/>
                    <a:gd name="T5" fmla="*/ 246 h 247"/>
                    <a:gd name="T6" fmla="*/ 38 w 128"/>
                    <a:gd name="T7" fmla="*/ 166 h 247"/>
                    <a:gd name="T8" fmla="*/ 60 w 128"/>
                    <a:gd name="T9" fmla="*/ 80 h 247"/>
                    <a:gd name="T10" fmla="*/ 79 w 128"/>
                    <a:gd name="T11" fmla="*/ 165 h 247"/>
                    <a:gd name="T12" fmla="*/ 92 w 128"/>
                    <a:gd name="T13" fmla="*/ 247 h 247"/>
                    <a:gd name="T14" fmla="*/ 119 w 128"/>
                    <a:gd name="T15" fmla="*/ 243 h 247"/>
                    <a:gd name="T16" fmla="*/ 128 w 128"/>
                    <a:gd name="T17" fmla="*/ 1 h 247"/>
                    <a:gd name="T18" fmla="*/ 0 w 128"/>
                    <a:gd name="T19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8" h="247">
                      <a:moveTo>
                        <a:pt x="0" y="0"/>
                      </a:moveTo>
                      <a:cubicBezTo>
                        <a:pt x="1" y="243"/>
                        <a:pt x="1" y="243"/>
                        <a:pt x="1" y="243"/>
                      </a:cubicBezTo>
                      <a:cubicBezTo>
                        <a:pt x="21" y="246"/>
                        <a:pt x="21" y="246"/>
                        <a:pt x="21" y="246"/>
                      </a:cubicBezTo>
                      <a:cubicBezTo>
                        <a:pt x="21" y="246"/>
                        <a:pt x="27" y="208"/>
                        <a:pt x="38" y="166"/>
                      </a:cubicBezTo>
                      <a:cubicBezTo>
                        <a:pt x="48" y="124"/>
                        <a:pt x="60" y="80"/>
                        <a:pt x="60" y="80"/>
                      </a:cubicBezTo>
                      <a:cubicBezTo>
                        <a:pt x="79" y="165"/>
                        <a:pt x="79" y="165"/>
                        <a:pt x="79" y="165"/>
                      </a:cubicBezTo>
                      <a:cubicBezTo>
                        <a:pt x="92" y="247"/>
                        <a:pt x="92" y="247"/>
                        <a:pt x="92" y="247"/>
                      </a:cubicBezTo>
                      <a:cubicBezTo>
                        <a:pt x="119" y="243"/>
                        <a:pt x="119" y="243"/>
                        <a:pt x="119" y="243"/>
                      </a:cubicBezTo>
                      <a:cubicBezTo>
                        <a:pt x="128" y="1"/>
                        <a:pt x="128" y="1"/>
                        <a:pt x="128" y="1"/>
                      </a:cubicBezTo>
                      <a:cubicBezTo>
                        <a:pt x="86" y="14"/>
                        <a:pt x="44" y="13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7" name="Freeform 40"/>
                <p:cNvSpPr>
                  <a:spLocks/>
                </p:cNvSpPr>
                <p:nvPr/>
              </p:nvSpPr>
              <p:spPr bwMode="auto">
                <a:xfrm>
                  <a:off x="4600" y="2977"/>
                  <a:ext cx="47" cy="64"/>
                </a:xfrm>
                <a:custGeom>
                  <a:avLst/>
                  <a:gdLst>
                    <a:gd name="T0" fmla="*/ 10 w 20"/>
                    <a:gd name="T1" fmla="*/ 0 h 27"/>
                    <a:gd name="T2" fmla="*/ 19 w 20"/>
                    <a:gd name="T3" fmla="*/ 7 h 27"/>
                    <a:gd name="T4" fmla="*/ 11 w 20"/>
                    <a:gd name="T5" fmla="*/ 24 h 27"/>
                    <a:gd name="T6" fmla="*/ 0 w 20"/>
                    <a:gd name="T7" fmla="*/ 11 h 27"/>
                    <a:gd name="T8" fmla="*/ 10 w 20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7">
                      <a:moveTo>
                        <a:pt x="10" y="0"/>
                      </a:moveTo>
                      <a:cubicBezTo>
                        <a:pt x="13" y="0"/>
                        <a:pt x="17" y="4"/>
                        <a:pt x="19" y="7"/>
                      </a:cubicBezTo>
                      <a:cubicBezTo>
                        <a:pt x="20" y="8"/>
                        <a:pt x="15" y="21"/>
                        <a:pt x="11" y="24"/>
                      </a:cubicBezTo>
                      <a:cubicBezTo>
                        <a:pt x="8" y="27"/>
                        <a:pt x="0" y="16"/>
                        <a:pt x="0" y="11"/>
                      </a:cubicBezTo>
                      <a:cubicBezTo>
                        <a:pt x="0" y="5"/>
                        <a:pt x="4" y="0"/>
                        <a:pt x="10" y="0"/>
                      </a:cubicBezTo>
                      <a:close/>
                    </a:path>
                  </a:pathLst>
                </a:custGeom>
                <a:noFill/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8" name="Freeform 41"/>
                <p:cNvSpPr>
                  <a:spLocks/>
                </p:cNvSpPr>
                <p:nvPr/>
              </p:nvSpPr>
              <p:spPr bwMode="auto">
                <a:xfrm>
                  <a:off x="4455" y="2487"/>
                  <a:ext cx="166" cy="528"/>
                </a:xfrm>
                <a:custGeom>
                  <a:avLst/>
                  <a:gdLst>
                    <a:gd name="T0" fmla="*/ 39 w 70"/>
                    <a:gd name="T1" fmla="*/ 0 h 223"/>
                    <a:gd name="T2" fmla="*/ 9 w 70"/>
                    <a:gd name="T3" fmla="*/ 161 h 223"/>
                    <a:gd name="T4" fmla="*/ 58 w 70"/>
                    <a:gd name="T5" fmla="*/ 223 h 223"/>
                    <a:gd name="T6" fmla="*/ 70 w 70"/>
                    <a:gd name="T7" fmla="*/ 204 h 223"/>
                    <a:gd name="T8" fmla="*/ 38 w 70"/>
                    <a:gd name="T9" fmla="*/ 144 h 223"/>
                    <a:gd name="T10" fmla="*/ 55 w 70"/>
                    <a:gd name="T11" fmla="*/ 50 h 223"/>
                    <a:gd name="T12" fmla="*/ 40 w 70"/>
                    <a:gd name="T13" fmla="*/ 0 h 223"/>
                    <a:gd name="T14" fmla="*/ 39 w 70"/>
                    <a:gd name="T15" fmla="*/ 0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223">
                      <a:moveTo>
                        <a:pt x="39" y="0"/>
                      </a:moveTo>
                      <a:cubicBezTo>
                        <a:pt x="32" y="38"/>
                        <a:pt x="0" y="101"/>
                        <a:pt x="9" y="161"/>
                      </a:cubicBezTo>
                      <a:cubicBezTo>
                        <a:pt x="13" y="181"/>
                        <a:pt x="43" y="205"/>
                        <a:pt x="58" y="223"/>
                      </a:cubicBezTo>
                      <a:cubicBezTo>
                        <a:pt x="70" y="204"/>
                        <a:pt x="70" y="204"/>
                        <a:pt x="70" y="204"/>
                      </a:cubicBezTo>
                      <a:cubicBezTo>
                        <a:pt x="59" y="185"/>
                        <a:pt x="38" y="165"/>
                        <a:pt x="38" y="144"/>
                      </a:cubicBezTo>
                      <a:cubicBezTo>
                        <a:pt x="39" y="113"/>
                        <a:pt x="58" y="82"/>
                        <a:pt x="55" y="50"/>
                      </a:cubicBezTo>
                      <a:cubicBezTo>
                        <a:pt x="40" y="0"/>
                        <a:pt x="40" y="0"/>
                        <a:pt x="40" y="0"/>
                      </a:cubicBez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4F638F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9" name="Freeform 42"/>
                <p:cNvSpPr>
                  <a:spLocks/>
                </p:cNvSpPr>
                <p:nvPr/>
              </p:nvSpPr>
              <p:spPr bwMode="auto">
                <a:xfrm>
                  <a:off x="4849" y="2979"/>
                  <a:ext cx="50" cy="69"/>
                </a:xfrm>
                <a:custGeom>
                  <a:avLst/>
                  <a:gdLst>
                    <a:gd name="T0" fmla="*/ 21 w 21"/>
                    <a:gd name="T1" fmla="*/ 29 h 29"/>
                    <a:gd name="T2" fmla="*/ 0 w 21"/>
                    <a:gd name="T3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21" h="29">
                      <a:moveTo>
                        <a:pt x="21" y="29"/>
                      </a:moveTo>
                      <a:cubicBezTo>
                        <a:pt x="15" y="28"/>
                        <a:pt x="10" y="25"/>
                        <a:pt x="0" y="0"/>
                      </a:cubicBezTo>
                    </a:path>
                  </a:pathLst>
                </a:custGeom>
                <a:noFill/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0" name="Freeform 45"/>
                <p:cNvSpPr>
                  <a:spLocks/>
                </p:cNvSpPr>
                <p:nvPr/>
              </p:nvSpPr>
              <p:spPr bwMode="auto">
                <a:xfrm>
                  <a:off x="4595" y="2906"/>
                  <a:ext cx="306" cy="45"/>
                </a:xfrm>
                <a:custGeom>
                  <a:avLst/>
                  <a:gdLst>
                    <a:gd name="T0" fmla="*/ 0 w 129"/>
                    <a:gd name="T1" fmla="*/ 0 h 19"/>
                    <a:gd name="T2" fmla="*/ 0 w 129"/>
                    <a:gd name="T3" fmla="*/ 10 h 19"/>
                    <a:gd name="T4" fmla="*/ 129 w 129"/>
                    <a:gd name="T5" fmla="*/ 10 h 19"/>
                    <a:gd name="T6" fmla="*/ 128 w 129"/>
                    <a:gd name="T7" fmla="*/ 1 h 19"/>
                    <a:gd name="T8" fmla="*/ 0 w 129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" h="19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43" y="19"/>
                        <a:pt x="86" y="19"/>
                        <a:pt x="129" y="10"/>
                      </a:cubicBezTo>
                      <a:cubicBezTo>
                        <a:pt x="128" y="1"/>
                        <a:pt x="128" y="1"/>
                        <a:pt x="128" y="1"/>
                      </a:cubicBezTo>
                      <a:cubicBezTo>
                        <a:pt x="85" y="7"/>
                        <a:pt x="43" y="7"/>
                        <a:pt x="0" y="0"/>
                      </a:cubicBezTo>
                      <a:close/>
                    </a:path>
                  </a:pathLst>
                </a:custGeom>
                <a:solidFill>
                  <a:srgbClr val="DCDDDD"/>
                </a:solidFill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1" name="Freeform 46"/>
                <p:cNvSpPr>
                  <a:spLocks/>
                </p:cNvSpPr>
                <p:nvPr/>
              </p:nvSpPr>
              <p:spPr bwMode="auto">
                <a:xfrm>
                  <a:off x="4597" y="2982"/>
                  <a:ext cx="57" cy="78"/>
                </a:xfrm>
                <a:custGeom>
                  <a:avLst/>
                  <a:gdLst>
                    <a:gd name="T0" fmla="*/ 0 w 24"/>
                    <a:gd name="T1" fmla="*/ 33 h 33"/>
                    <a:gd name="T2" fmla="*/ 21 w 24"/>
                    <a:gd name="T3" fmla="*/ 7 h 33"/>
                    <a:gd name="T4" fmla="*/ 24 w 24"/>
                    <a:gd name="T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33">
                      <a:moveTo>
                        <a:pt x="0" y="33"/>
                      </a:moveTo>
                      <a:cubicBezTo>
                        <a:pt x="6" y="32"/>
                        <a:pt x="12" y="29"/>
                        <a:pt x="21" y="7"/>
                      </a:cubicBezTo>
                      <a:cubicBezTo>
                        <a:pt x="22" y="5"/>
                        <a:pt x="23" y="3"/>
                        <a:pt x="24" y="0"/>
                      </a:cubicBezTo>
                    </a:path>
                  </a:pathLst>
                </a:custGeom>
                <a:noFill/>
                <a:ln w="15875" cap="flat">
                  <a:solidFill>
                    <a:srgbClr val="3E3A39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95" name="组合 94"/>
              <p:cNvGrpSpPr/>
              <p:nvPr/>
            </p:nvGrpSpPr>
            <p:grpSpPr>
              <a:xfrm>
                <a:off x="9087191" y="3994666"/>
                <a:ext cx="851463" cy="462925"/>
                <a:chOff x="3357765" y="4108510"/>
                <a:chExt cx="851463" cy="462925"/>
              </a:xfrm>
            </p:grpSpPr>
            <p:sp>
              <p:nvSpPr>
                <p:cNvPr id="96" name="椭圆 95"/>
                <p:cNvSpPr/>
                <p:nvPr/>
              </p:nvSpPr>
              <p:spPr>
                <a:xfrm>
                  <a:off x="4079285" y="4453272"/>
                  <a:ext cx="129943" cy="118163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3F3B3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任意多边形 96"/>
                <p:cNvSpPr/>
                <p:nvPr/>
              </p:nvSpPr>
              <p:spPr>
                <a:xfrm rot="21440097">
                  <a:off x="3357765" y="4108510"/>
                  <a:ext cx="747080" cy="445653"/>
                </a:xfrm>
                <a:custGeom>
                  <a:avLst/>
                  <a:gdLst>
                    <a:gd name="connsiteX0" fmla="*/ 57686 w 796321"/>
                    <a:gd name="connsiteY0" fmla="*/ 27907 h 498053"/>
                    <a:gd name="connsiteX1" fmla="*/ 796321 w 796321"/>
                    <a:gd name="connsiteY1" fmla="*/ 400953 h 498053"/>
                    <a:gd name="connsiteX2" fmla="*/ 753295 w 796321"/>
                    <a:gd name="connsiteY2" fmla="*/ 498053 h 498053"/>
                    <a:gd name="connsiteX3" fmla="*/ 200041 w 796321"/>
                    <a:gd name="connsiteY3" fmla="*/ 330351 h 498053"/>
                    <a:gd name="connsiteX4" fmla="*/ 12263 w 796321"/>
                    <a:gd name="connsiteY4" fmla="*/ 254482 h 498053"/>
                    <a:gd name="connsiteX5" fmla="*/ 23527 w 796321"/>
                    <a:gd name="connsiteY5" fmla="*/ 206798 h 498053"/>
                    <a:gd name="connsiteX6" fmla="*/ 51798 w 796321"/>
                    <a:gd name="connsiteY6" fmla="*/ 87119 h 498053"/>
                    <a:gd name="connsiteX7" fmla="*/ 55889 w 796321"/>
                    <a:gd name="connsiteY7" fmla="*/ 45979 h 498053"/>
                    <a:gd name="connsiteX8" fmla="*/ 2431 w 796321"/>
                    <a:gd name="connsiteY8" fmla="*/ 0 h 498053"/>
                    <a:gd name="connsiteX9" fmla="*/ 19470 w 796321"/>
                    <a:gd name="connsiteY9" fmla="*/ 8606 h 498053"/>
                    <a:gd name="connsiteX10" fmla="*/ 0 w 796321"/>
                    <a:gd name="connsiteY10" fmla="*/ 4973 h 498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6321" h="498053">
                      <a:moveTo>
                        <a:pt x="57686" y="27907"/>
                      </a:moveTo>
                      <a:lnTo>
                        <a:pt x="796321" y="400953"/>
                      </a:lnTo>
                      <a:lnTo>
                        <a:pt x="753295" y="498053"/>
                      </a:lnTo>
                      <a:lnTo>
                        <a:pt x="200041" y="330351"/>
                      </a:lnTo>
                      <a:lnTo>
                        <a:pt x="12263" y="254482"/>
                      </a:lnTo>
                      <a:lnTo>
                        <a:pt x="23527" y="206798"/>
                      </a:lnTo>
                      <a:cubicBezTo>
                        <a:pt x="51798" y="87119"/>
                        <a:pt x="51798" y="87119"/>
                        <a:pt x="51798" y="87119"/>
                      </a:cubicBezTo>
                      <a:cubicBezTo>
                        <a:pt x="53567" y="69329"/>
                        <a:pt x="54894" y="55986"/>
                        <a:pt x="55889" y="45979"/>
                      </a:cubicBezTo>
                      <a:close/>
                      <a:moveTo>
                        <a:pt x="2431" y="0"/>
                      </a:moveTo>
                      <a:lnTo>
                        <a:pt x="19470" y="8606"/>
                      </a:lnTo>
                      <a:lnTo>
                        <a:pt x="0" y="4973"/>
                      </a:lnTo>
                      <a:close/>
                    </a:path>
                  </a:pathLst>
                </a:custGeom>
                <a:solidFill>
                  <a:srgbClr val="4F638F"/>
                </a:solidFill>
                <a:ln w="19050">
                  <a:solidFill>
                    <a:srgbClr val="3F3B3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133" name="椭圆 132"/>
          <p:cNvSpPr>
            <a:spLocks noChangeAspect="1"/>
          </p:cNvSpPr>
          <p:nvPr/>
        </p:nvSpPr>
        <p:spPr>
          <a:xfrm>
            <a:off x="6650642" y="5392539"/>
            <a:ext cx="214832" cy="21483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 rot="16200000">
            <a:off x="6479747" y="5193435"/>
            <a:ext cx="288000" cy="1152000"/>
            <a:chOff x="5116385" y="2157792"/>
            <a:chExt cx="288000" cy="1152000"/>
          </a:xfrm>
        </p:grpSpPr>
        <p:sp>
          <p:nvSpPr>
            <p:cNvPr id="135" name="任意多边形 134"/>
            <p:cNvSpPr>
              <a:spLocks noChangeAspect="1"/>
            </p:cNvSpPr>
            <p:nvPr/>
          </p:nvSpPr>
          <p:spPr>
            <a:xfrm>
              <a:off x="5116385" y="2157792"/>
              <a:ext cx="288000" cy="576000"/>
            </a:xfrm>
            <a:custGeom>
              <a:avLst/>
              <a:gdLst>
                <a:gd name="connsiteX0" fmla="*/ 288000 w 288000"/>
                <a:gd name="connsiteY0" fmla="*/ 0 h 576000"/>
                <a:gd name="connsiteX1" fmla="*/ 288000 w 288000"/>
                <a:gd name="connsiteY1" fmla="*/ 576000 h 576000"/>
                <a:gd name="connsiteX2" fmla="*/ 0 w 288000"/>
                <a:gd name="connsiteY2" fmla="*/ 288000 h 576000"/>
                <a:gd name="connsiteX3" fmla="*/ 288000 w 288000"/>
                <a:gd name="connsiteY3" fmla="*/ 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000" h="576000">
                  <a:moveTo>
                    <a:pt x="288000" y="0"/>
                  </a:moveTo>
                  <a:lnTo>
                    <a:pt x="288000" y="576000"/>
                  </a:lnTo>
                  <a:cubicBezTo>
                    <a:pt x="128942" y="576000"/>
                    <a:pt x="0" y="447058"/>
                    <a:pt x="0" y="288000"/>
                  </a:cubicBezTo>
                  <a:cubicBezTo>
                    <a:pt x="0" y="128942"/>
                    <a:pt x="128942" y="0"/>
                    <a:pt x="28800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6" name="任意多边形 135"/>
            <p:cNvSpPr>
              <a:spLocks noChangeAspect="1"/>
            </p:cNvSpPr>
            <p:nvPr/>
          </p:nvSpPr>
          <p:spPr>
            <a:xfrm>
              <a:off x="5116385" y="2733792"/>
              <a:ext cx="288000" cy="576000"/>
            </a:xfrm>
            <a:custGeom>
              <a:avLst/>
              <a:gdLst>
                <a:gd name="connsiteX0" fmla="*/ 288000 w 288000"/>
                <a:gd name="connsiteY0" fmla="*/ 0 h 576000"/>
                <a:gd name="connsiteX1" fmla="*/ 288000 w 288000"/>
                <a:gd name="connsiteY1" fmla="*/ 576000 h 576000"/>
                <a:gd name="connsiteX2" fmla="*/ 0 w 288000"/>
                <a:gd name="connsiteY2" fmla="*/ 288000 h 576000"/>
                <a:gd name="connsiteX3" fmla="*/ 288000 w 288000"/>
                <a:gd name="connsiteY3" fmla="*/ 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8000" h="576000">
                  <a:moveTo>
                    <a:pt x="288000" y="0"/>
                  </a:moveTo>
                  <a:lnTo>
                    <a:pt x="288000" y="576000"/>
                  </a:lnTo>
                  <a:cubicBezTo>
                    <a:pt x="128942" y="576000"/>
                    <a:pt x="0" y="447058"/>
                    <a:pt x="0" y="288000"/>
                  </a:cubicBezTo>
                  <a:cubicBezTo>
                    <a:pt x="0" y="128942"/>
                    <a:pt x="128942" y="0"/>
                    <a:pt x="2880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 rot="5400000">
            <a:off x="6767747" y="5193435"/>
            <a:ext cx="288000" cy="1152000"/>
            <a:chOff x="5404385" y="2157792"/>
            <a:chExt cx="288000" cy="1152000"/>
          </a:xfrm>
        </p:grpSpPr>
        <p:sp>
          <p:nvSpPr>
            <p:cNvPr id="138" name="任意多边形 137"/>
            <p:cNvSpPr/>
            <p:nvPr/>
          </p:nvSpPr>
          <p:spPr>
            <a:xfrm>
              <a:off x="5404385" y="2157792"/>
              <a:ext cx="288000" cy="576000"/>
            </a:xfrm>
            <a:custGeom>
              <a:avLst/>
              <a:gdLst>
                <a:gd name="connsiteX0" fmla="*/ 0 w 288000"/>
                <a:gd name="connsiteY0" fmla="*/ 0 h 576000"/>
                <a:gd name="connsiteX1" fmla="*/ 288000 w 288000"/>
                <a:gd name="connsiteY1" fmla="*/ 288000 h 576000"/>
                <a:gd name="connsiteX2" fmla="*/ 0 w 288000"/>
                <a:gd name="connsiteY2" fmla="*/ 57600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000" h="576000">
                  <a:moveTo>
                    <a:pt x="0" y="0"/>
                  </a:moveTo>
                  <a:cubicBezTo>
                    <a:pt x="159058" y="0"/>
                    <a:pt x="288000" y="128942"/>
                    <a:pt x="288000" y="288000"/>
                  </a:cubicBezTo>
                  <a:cubicBezTo>
                    <a:pt x="288000" y="447058"/>
                    <a:pt x="159058" y="576000"/>
                    <a:pt x="0" y="57600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5404385" y="2733792"/>
              <a:ext cx="288000" cy="576000"/>
            </a:xfrm>
            <a:custGeom>
              <a:avLst/>
              <a:gdLst>
                <a:gd name="connsiteX0" fmla="*/ 0 w 288000"/>
                <a:gd name="connsiteY0" fmla="*/ 0 h 576000"/>
                <a:gd name="connsiteX1" fmla="*/ 288000 w 288000"/>
                <a:gd name="connsiteY1" fmla="*/ 288000 h 576000"/>
                <a:gd name="connsiteX2" fmla="*/ 0 w 288000"/>
                <a:gd name="connsiteY2" fmla="*/ 576000 h 5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8000" h="576000">
                  <a:moveTo>
                    <a:pt x="0" y="0"/>
                  </a:moveTo>
                  <a:cubicBezTo>
                    <a:pt x="159058" y="0"/>
                    <a:pt x="288000" y="128942"/>
                    <a:pt x="288000" y="288000"/>
                  </a:cubicBezTo>
                  <a:cubicBezTo>
                    <a:pt x="288000" y="447058"/>
                    <a:pt x="159058" y="576000"/>
                    <a:pt x="0" y="57600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5108065" y="1697270"/>
            <a:ext cx="510909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9600" dirty="0" smtClean="0">
                <a:solidFill>
                  <a:srgbClr val="AF4284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成就他人</a:t>
            </a:r>
            <a:endParaRPr lang="en-US" altLang="zh-CN" sz="9600" dirty="0" smtClean="0">
              <a:solidFill>
                <a:srgbClr val="AF4284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  <a:p>
            <a:pPr algn="ctr"/>
            <a:r>
              <a:rPr lang="zh-CN" altLang="en-US" sz="9600" dirty="0">
                <a:solidFill>
                  <a:srgbClr val="4F638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赏悦</a:t>
            </a:r>
            <a:r>
              <a:rPr lang="zh-CN" altLang="en-US" sz="9600" dirty="0" smtClean="0">
                <a:solidFill>
                  <a:srgbClr val="4F638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自己</a:t>
            </a:r>
            <a:endParaRPr lang="zh-CN" altLang="en-US" sz="9600" dirty="0">
              <a:solidFill>
                <a:srgbClr val="4F638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739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8000"/>
    </mc:Choice>
    <mc:Fallback>
      <p:transition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638 2.96296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" presetClass="exit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7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7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7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7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7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7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7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7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7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7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75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75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7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7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7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7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75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75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2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6" dur="75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75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2" presetClass="entr" presetSubtype="9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8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9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9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3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6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7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8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2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4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5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2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3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6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4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8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0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8" dur="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9" dur="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4" dur="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8" dur="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2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6" dur="7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0" dur="75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4" dur="75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8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2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6" dur="7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7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0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1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4" dur="7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5" dur="7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8" dur="7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9" dur="7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2" dur="7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3" dur="7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6" dur="7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7" dur="7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0" dur="7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1" dur="7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4" dur="7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5" dur="7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8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9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2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3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6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7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2" presetClass="entr" presetSubtype="9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0" dur="7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1" dur="7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4" dur="75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5" dur="75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8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9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2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3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6" dur="75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7" dur="75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0" dur="75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1" dur="75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4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5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8" dur="75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9" dur="75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2" dur="75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3" dur="75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6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7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0" dur="75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1" dur="75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4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5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8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9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2" dur="75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3" dur="75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6" dur="75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7" dur="75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0" dur="75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1" dur="75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4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5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8" dur="75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9" dur="75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2" dur="75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3" dur="75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6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7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0" dur="75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1" dur="75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4" dur="75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5" dur="75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8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9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2" dur="75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3" dur="75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6" dur="75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7" dur="75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0" dur="75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1" dur="75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75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75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8" dur="75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9" dur="75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2" dur="75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3" dur="75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6" dur="75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7" dur="75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0" dur="75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1" dur="75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4" dur="75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5" dur="75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8" dur="75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9" dur="75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2" dur="75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3" dur="75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6" dur="75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7" dur="75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0" dur="75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1" dur="75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4" dur="75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5" dur="75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8" dur="75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9" dur="75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0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2" dur="75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3" dur="75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6" dur="75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7" dur="75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8" presetID="2" presetClass="entr" presetSubtype="3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0" dur="75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1" dur="75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4" dur="75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5" dur="75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8" dur="75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9" dur="75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1" dur="75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3" dur="75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5" dur="75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7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9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1" dur="7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3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5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7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9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1" dur="75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3" dur="75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5" dur="75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7" dur="75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9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1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3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5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7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9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1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3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5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7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9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1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3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5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7" dur="75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9" dur="75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1" dur="7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3" dur="7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5" dur="75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7" dur="75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9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1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3" dur="75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5" dur="75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7" dur="75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9" dur="75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1" dur="75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3" dur="75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5" dur="75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7" dur="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9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1" dur="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3" dur="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5" dur="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7" dur="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9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1" dur="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3" dur="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5" dur="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7" dur="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9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1" dur="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3" dur="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5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7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9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1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3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5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7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9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1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3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5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7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9" dur="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1" dur="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3" dur="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5" dur="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7" dur="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9" dur="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1" dur="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3" dur="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5" dur="75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7" dur="75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9" dur="75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1" dur="75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3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5" dur="75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7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9" dur="7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1" dur="7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3" dur="7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5" dur="7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7" dur="7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9" dur="7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1" dur="75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3" dur="75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5" dur="75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7" dur="75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9" dur="75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1" dur="75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3" dur="75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5" dur="75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7" dur="75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9" dur="75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1" dur="75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3" dur="75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5" dur="75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7" dur="75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9" dur="75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1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3" dur="75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5" dur="75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7" dur="75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19" dur="75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1" dur="75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3" dur="75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5" dur="75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7" dur="75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9" dur="75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1" dur="75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3" dur="75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5" dur="75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7" dur="75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9" dur="75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1" dur="75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3" dur="750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5" dur="75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7" dur="750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9" dur="75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1" dur="75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3" dur="75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5" dur="75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7" dur="75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9" dur="75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1" dur="75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3" dur="75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5" dur="75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7" dur="75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9" dur="750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1" dur="75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 animBg="1"/>
      <p:bldP spid="277" grpId="1" animBg="1"/>
      <p:bldP spid="278" grpId="0" animBg="1"/>
      <p:bldP spid="278" grpId="1" animBg="1"/>
      <p:bldP spid="279" grpId="0" animBg="1"/>
      <p:bldP spid="279" grpId="1" animBg="1"/>
      <p:bldP spid="280" grpId="0" animBg="1"/>
      <p:bldP spid="280" grpId="1" animBg="1"/>
      <p:bldP spid="281" grpId="0" animBg="1"/>
      <p:bldP spid="281" grpId="1" animBg="1"/>
      <p:bldP spid="282" grpId="0" animBg="1"/>
      <p:bldP spid="282" grpId="1" animBg="1"/>
      <p:bldP spid="283" grpId="0" animBg="1"/>
      <p:bldP spid="283" grpId="1" animBg="1"/>
      <p:bldP spid="284" grpId="0" animBg="1"/>
      <p:bldP spid="284" grpId="1" animBg="1"/>
      <p:bldP spid="285" grpId="0" animBg="1"/>
      <p:bldP spid="285" grpId="1" animBg="1"/>
      <p:bldP spid="286" grpId="0" animBg="1"/>
      <p:bldP spid="286" grpId="1" animBg="1"/>
      <p:bldP spid="287" grpId="0" animBg="1"/>
      <p:bldP spid="287" grpId="1" animBg="1"/>
      <p:bldP spid="288" grpId="0" animBg="1"/>
      <p:bldP spid="288" grpId="1" animBg="1"/>
      <p:bldP spid="289" grpId="0" animBg="1"/>
      <p:bldP spid="289" grpId="1" animBg="1"/>
      <p:bldP spid="290" grpId="0" animBg="1"/>
      <p:bldP spid="290" grpId="1" animBg="1"/>
      <p:bldP spid="291" grpId="0" animBg="1"/>
      <p:bldP spid="291" grpId="1" animBg="1"/>
      <p:bldP spid="292" grpId="0" animBg="1"/>
      <p:bldP spid="292" grpId="1" animBg="1"/>
      <p:bldP spid="293" grpId="0" animBg="1"/>
      <p:bldP spid="293" grpId="1" animBg="1"/>
      <p:bldP spid="294" grpId="0" animBg="1"/>
      <p:bldP spid="294" grpId="1" animBg="1"/>
      <p:bldP spid="295" grpId="0" animBg="1"/>
      <p:bldP spid="295" grpId="1" animBg="1"/>
      <p:bldP spid="296" grpId="0" animBg="1"/>
      <p:bldP spid="296" grpId="1" animBg="1"/>
      <p:bldP spid="297" grpId="0" animBg="1"/>
      <p:bldP spid="297" grpId="1" animBg="1"/>
      <p:bldP spid="298" grpId="0" animBg="1"/>
      <p:bldP spid="298" grpId="1" animBg="1"/>
      <p:bldP spid="299" grpId="0" animBg="1"/>
      <p:bldP spid="299" grpId="1" animBg="1"/>
      <p:bldP spid="300" grpId="0" animBg="1"/>
      <p:bldP spid="300" grpId="1" animBg="1"/>
      <p:bldP spid="301" grpId="0" animBg="1"/>
      <p:bldP spid="301" grpId="1" animBg="1"/>
      <p:bldP spid="302" grpId="0" animBg="1"/>
      <p:bldP spid="302" grpId="1" animBg="1"/>
      <p:bldP spid="303" grpId="0" animBg="1"/>
      <p:bldP spid="303" grpId="1" animBg="1"/>
      <p:bldP spid="304" grpId="0" animBg="1"/>
      <p:bldP spid="304" grpId="1" animBg="1"/>
      <p:bldP spid="305" grpId="0" animBg="1"/>
      <p:bldP spid="305" grpId="1" animBg="1"/>
      <p:bldP spid="306" grpId="0" animBg="1"/>
      <p:bldP spid="306" grpId="1" animBg="1"/>
      <p:bldP spid="307" grpId="0" animBg="1"/>
      <p:bldP spid="307" grpId="1" animBg="1"/>
      <p:bldP spid="308" grpId="0" animBg="1"/>
      <p:bldP spid="308" grpId="1" animBg="1"/>
      <p:bldP spid="309" grpId="0" animBg="1"/>
      <p:bldP spid="309" grpId="1" animBg="1"/>
      <p:bldP spid="310" grpId="0" animBg="1"/>
      <p:bldP spid="310" grpId="1" animBg="1"/>
      <p:bldP spid="311" grpId="0" animBg="1"/>
      <p:bldP spid="311" grpId="1" animBg="1"/>
      <p:bldP spid="312" grpId="0" animBg="1"/>
      <p:bldP spid="312" grpId="1" animBg="1"/>
      <p:bldP spid="313" grpId="0" animBg="1"/>
      <p:bldP spid="313" grpId="1" animBg="1"/>
      <p:bldP spid="314" grpId="0" animBg="1"/>
      <p:bldP spid="314" grpId="1" animBg="1"/>
      <p:bldP spid="315" grpId="0" animBg="1"/>
      <p:bldP spid="315" grpId="1" animBg="1"/>
      <p:bldP spid="316" grpId="0" animBg="1"/>
      <p:bldP spid="316" grpId="1" animBg="1"/>
      <p:bldP spid="317" grpId="0" animBg="1"/>
      <p:bldP spid="317" grpId="1" animBg="1"/>
      <p:bldP spid="318" grpId="0" animBg="1"/>
      <p:bldP spid="318" grpId="1" animBg="1"/>
      <p:bldP spid="319" grpId="0" animBg="1"/>
      <p:bldP spid="319" grpId="1" animBg="1"/>
      <p:bldP spid="320" grpId="0" animBg="1"/>
      <p:bldP spid="320" grpId="1" animBg="1"/>
      <p:bldP spid="321" grpId="0" animBg="1"/>
      <p:bldP spid="321" grpId="1" animBg="1"/>
      <p:bldP spid="322" grpId="0" animBg="1"/>
      <p:bldP spid="322" grpId="1" animBg="1"/>
      <p:bldP spid="323" grpId="0" animBg="1"/>
      <p:bldP spid="323" grpId="1" animBg="1"/>
      <p:bldP spid="324" grpId="0" animBg="1"/>
      <p:bldP spid="324" grpId="1" animBg="1"/>
      <p:bldP spid="325" grpId="0" animBg="1"/>
      <p:bldP spid="325" grpId="1" animBg="1"/>
      <p:bldP spid="326" grpId="0" animBg="1"/>
      <p:bldP spid="326" grpId="1" animBg="1"/>
      <p:bldP spid="327" grpId="0" animBg="1"/>
      <p:bldP spid="327" grpId="1" animBg="1"/>
      <p:bldP spid="328" grpId="0" animBg="1"/>
      <p:bldP spid="328" grpId="1" animBg="1"/>
      <p:bldP spid="329" grpId="0" animBg="1"/>
      <p:bldP spid="329" grpId="1" animBg="1"/>
      <p:bldP spid="330" grpId="0" animBg="1"/>
      <p:bldP spid="330" grpId="1" animBg="1"/>
      <p:bldP spid="331" grpId="0" animBg="1"/>
      <p:bldP spid="331" grpId="1" animBg="1"/>
      <p:bldP spid="332" grpId="0" animBg="1"/>
      <p:bldP spid="332" grpId="1" animBg="1"/>
      <p:bldP spid="333" grpId="0" animBg="1"/>
      <p:bldP spid="333" grpId="1" animBg="1"/>
      <p:bldP spid="334" grpId="0" animBg="1"/>
      <p:bldP spid="334" grpId="1" animBg="1"/>
      <p:bldP spid="335" grpId="0" animBg="1"/>
      <p:bldP spid="335" grpId="1" animBg="1"/>
      <p:bldP spid="336" grpId="0" animBg="1"/>
      <p:bldP spid="336" grpId="1" animBg="1"/>
      <p:bldP spid="337" grpId="0" animBg="1"/>
      <p:bldP spid="337" grpId="1" animBg="1"/>
      <p:bldP spid="338" grpId="0" animBg="1"/>
      <p:bldP spid="338" grpId="1" animBg="1"/>
      <p:bldP spid="339" grpId="0" animBg="1"/>
      <p:bldP spid="339" grpId="1" animBg="1"/>
      <p:bldP spid="340" grpId="0" animBg="1"/>
      <p:bldP spid="340" grpId="1" animBg="1"/>
      <p:bldP spid="341" grpId="0" animBg="1"/>
      <p:bldP spid="341" grpId="1" animBg="1"/>
      <p:bldP spid="342" grpId="0" animBg="1"/>
      <p:bldP spid="342" grpId="1" animBg="1"/>
      <p:bldP spid="343" grpId="0" animBg="1"/>
      <p:bldP spid="343" grpId="1" animBg="1"/>
      <p:bldP spid="344" grpId="0" animBg="1"/>
      <p:bldP spid="344" grpId="1" animBg="1"/>
      <p:bldP spid="345" grpId="0" animBg="1"/>
      <p:bldP spid="345" grpId="1" animBg="1"/>
      <p:bldP spid="346" grpId="0" animBg="1"/>
      <p:bldP spid="346" grpId="1" animBg="1"/>
      <p:bldP spid="347" grpId="0" animBg="1"/>
      <p:bldP spid="347" grpId="1" animBg="1"/>
      <p:bldP spid="348" grpId="0" animBg="1"/>
      <p:bldP spid="348" grpId="1" animBg="1"/>
      <p:bldP spid="349" grpId="0" animBg="1"/>
      <p:bldP spid="349" grpId="1" animBg="1"/>
      <p:bldP spid="350" grpId="0" animBg="1"/>
      <p:bldP spid="350" grpId="1" animBg="1"/>
      <p:bldP spid="351" grpId="0" animBg="1"/>
      <p:bldP spid="351" grpId="1" animBg="1"/>
      <p:bldP spid="352" grpId="0" animBg="1"/>
      <p:bldP spid="352" grpId="1" animBg="1"/>
      <p:bldP spid="353" grpId="0" animBg="1"/>
      <p:bldP spid="353" grpId="1" animBg="1"/>
      <p:bldP spid="354" grpId="0" animBg="1"/>
      <p:bldP spid="354" grpId="1" animBg="1"/>
      <p:bldP spid="355" grpId="0" animBg="1"/>
      <p:bldP spid="355" grpId="1" animBg="1"/>
      <p:bldP spid="356" grpId="0" animBg="1"/>
      <p:bldP spid="356" grpId="1" animBg="1"/>
      <p:bldP spid="357" grpId="0" animBg="1"/>
      <p:bldP spid="357" grpId="1" animBg="1"/>
      <p:bldP spid="358" grpId="0" animBg="1"/>
      <p:bldP spid="358" grpId="1" animBg="1"/>
      <p:bldP spid="359" grpId="0" animBg="1"/>
      <p:bldP spid="359" grpId="1" animBg="1"/>
      <p:bldP spid="360" grpId="0" animBg="1"/>
      <p:bldP spid="360" grpId="1" animBg="1"/>
      <p:bldP spid="361" grpId="0" animBg="1"/>
      <p:bldP spid="361" grpId="1" animBg="1"/>
      <p:bldP spid="362" grpId="0" animBg="1"/>
      <p:bldP spid="362" grpId="1" animBg="1"/>
      <p:bldP spid="363" grpId="0" animBg="1"/>
      <p:bldP spid="363" grpId="1" animBg="1"/>
      <p:bldP spid="364" grpId="0" animBg="1"/>
      <p:bldP spid="364" grpId="1" animBg="1"/>
      <p:bldP spid="365" grpId="0" animBg="1"/>
      <p:bldP spid="365" grpId="1" animBg="1"/>
      <p:bldP spid="366" grpId="0" animBg="1"/>
      <p:bldP spid="366" grpId="1" animBg="1"/>
      <p:bldP spid="367" grpId="0" animBg="1"/>
      <p:bldP spid="367" grpId="1" animBg="1"/>
      <p:bldP spid="368" grpId="0" animBg="1"/>
      <p:bldP spid="368" grpId="1" animBg="1"/>
      <p:bldP spid="369" grpId="0" animBg="1"/>
      <p:bldP spid="369" grpId="1" animBg="1"/>
      <p:bldP spid="370" grpId="0" animBg="1"/>
      <p:bldP spid="370" grpId="1" animBg="1"/>
      <p:bldP spid="371" grpId="0" animBg="1"/>
      <p:bldP spid="371" grpId="1" animBg="1"/>
      <p:bldP spid="372" grpId="0" animBg="1"/>
      <p:bldP spid="372" grpId="1" animBg="1"/>
      <p:bldP spid="373" grpId="0" animBg="1"/>
      <p:bldP spid="373" grpId="1" animBg="1"/>
      <p:bldP spid="374" grpId="0" animBg="1"/>
      <p:bldP spid="374" grpId="1" animBg="1"/>
      <p:bldP spid="375" grpId="0" animBg="1"/>
      <p:bldP spid="375" grpId="1" animBg="1"/>
      <p:bldP spid="376" grpId="0" animBg="1"/>
      <p:bldP spid="376" grpId="1" animBg="1"/>
      <p:bldP spid="377" grpId="0" animBg="1"/>
      <p:bldP spid="377" grpId="1" animBg="1"/>
      <p:bldP spid="378" grpId="0" animBg="1"/>
      <p:bldP spid="378" grpId="1" animBg="1"/>
      <p:bldP spid="379" grpId="0" animBg="1"/>
      <p:bldP spid="379" grpId="1" animBg="1"/>
      <p:bldP spid="380" grpId="0" animBg="1"/>
      <p:bldP spid="380" grpId="1" animBg="1"/>
      <p:bldP spid="381" grpId="0" animBg="1"/>
      <p:bldP spid="381" grpId="1" animBg="1"/>
      <p:bldP spid="382" grpId="0" animBg="1"/>
      <p:bldP spid="382" grpId="1" animBg="1"/>
      <p:bldP spid="383" grpId="0" animBg="1"/>
      <p:bldP spid="383" grpId="1" animBg="1"/>
      <p:bldP spid="384" grpId="0" animBg="1"/>
      <p:bldP spid="384" grpId="1" animBg="1"/>
      <p:bldP spid="385" grpId="0" animBg="1"/>
      <p:bldP spid="385" grpId="1" animBg="1"/>
      <p:bldP spid="386" grpId="0" animBg="1"/>
      <p:bldP spid="386" grpId="1" animBg="1"/>
      <p:bldP spid="387" grpId="0" animBg="1"/>
      <p:bldP spid="387" grpId="1" animBg="1"/>
      <p:bldP spid="388" grpId="0" animBg="1"/>
      <p:bldP spid="388" grpId="1" animBg="1"/>
      <p:bldP spid="389" grpId="0" animBg="1"/>
      <p:bldP spid="389" grpId="1" animBg="1"/>
      <p:bldP spid="390" grpId="0" animBg="1"/>
      <p:bldP spid="390" grpId="1" animBg="1"/>
      <p:bldP spid="391" grpId="0" animBg="1"/>
      <p:bldP spid="391" grpId="1" animBg="1"/>
      <p:bldP spid="392" grpId="0" animBg="1"/>
      <p:bldP spid="392" grpId="1" animBg="1"/>
      <p:bldP spid="393" grpId="0" animBg="1"/>
      <p:bldP spid="393" grpId="1" animBg="1"/>
      <p:bldP spid="394" grpId="0" animBg="1"/>
      <p:bldP spid="394" grpId="1" animBg="1"/>
      <p:bldP spid="395" grpId="0" animBg="1"/>
      <p:bldP spid="395" grpId="1" animBg="1"/>
      <p:bldP spid="396" grpId="0" animBg="1"/>
      <p:bldP spid="396" grpId="1" animBg="1"/>
      <p:bldP spid="397" grpId="0" animBg="1"/>
      <p:bldP spid="397" grpId="1" animBg="1"/>
      <p:bldP spid="398" grpId="0" animBg="1"/>
      <p:bldP spid="398" grpId="1" animBg="1"/>
      <p:bldP spid="399" grpId="0" animBg="1"/>
      <p:bldP spid="399" grpId="1" animBg="1"/>
      <p:bldP spid="400" grpId="0" animBg="1"/>
      <p:bldP spid="400" grpId="1" animBg="1"/>
      <p:bldP spid="401" grpId="0" animBg="1"/>
      <p:bldP spid="401" grpId="1" animBg="1"/>
      <p:bldP spid="402" grpId="0" animBg="1"/>
      <p:bldP spid="402" grpId="1" animBg="1"/>
      <p:bldP spid="403" grpId="0" animBg="1"/>
      <p:bldP spid="403" grpId="1" animBg="1"/>
      <p:bldP spid="404" grpId="0" animBg="1"/>
      <p:bldP spid="404" grpId="1" animBg="1"/>
      <p:bldP spid="405" grpId="0" animBg="1"/>
      <p:bldP spid="405" grpId="1" animBg="1"/>
      <p:bldP spid="406" grpId="0" animBg="1"/>
      <p:bldP spid="406" grpId="1" animBg="1"/>
      <p:bldP spid="407" grpId="0" animBg="1"/>
      <p:bldP spid="407" grpId="1" animBg="1"/>
      <p:bldP spid="408" grpId="0" animBg="1"/>
      <p:bldP spid="408" grpId="1" animBg="1"/>
      <p:bldP spid="409" grpId="0" animBg="1"/>
      <p:bldP spid="409" grpId="1" animBg="1"/>
      <p:bldP spid="410" grpId="0" animBg="1"/>
      <p:bldP spid="410" grpId="1" animBg="1"/>
      <p:bldP spid="411" grpId="0" animBg="1"/>
      <p:bldP spid="411" grpId="1" animBg="1"/>
      <p:bldP spid="3" grpId="0" animBg="1"/>
      <p:bldP spid="3" grpId="1" animBg="1"/>
      <p:bldP spid="133" grpId="0" animBg="1"/>
      <p:bldP spid="133" grpId="1" animBg="1"/>
      <p:bldP spid="2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bg1">
              <a:lumMod val="50000"/>
            </a:schemeClr>
          </a:solidFill>
          <a:prstDash val="lg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</TotalTime>
  <Words>170</Words>
  <Application>Microsoft Office PowerPoint</Application>
  <PresentationFormat>自定义</PresentationFormat>
  <Paragraphs>36</Paragraphs>
  <Slides>9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1_Office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Administrator</cp:lastModifiedBy>
  <cp:revision>289</cp:revision>
  <dcterms:created xsi:type="dcterms:W3CDTF">2014-08-21T01:23:25Z</dcterms:created>
  <dcterms:modified xsi:type="dcterms:W3CDTF">2015-06-30T00:55:07Z</dcterms:modified>
</cp:coreProperties>
</file>