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1" r:id="rId2"/>
    <p:sldId id="262" r:id="rId3"/>
    <p:sldId id="256" r:id="rId4"/>
    <p:sldId id="257" r:id="rId5"/>
    <p:sldId id="258" r:id="rId6"/>
    <p:sldId id="260" r:id="rId7"/>
  </p:sldIdLst>
  <p:sldSz cx="12192000" cy="6858000"/>
  <p:notesSz cx="6858000" cy="9144000"/>
  <p:embeddedFontLst>
    <p:embeddedFont>
      <p:font typeface="Calibri" pitchFamily="34" charset="0"/>
      <p:regular r:id="rId8"/>
      <p:bold r:id="rId9"/>
      <p:italic r:id="rId10"/>
      <p:boldItalic r:id="rId11"/>
    </p:embeddedFont>
    <p:embeddedFont>
      <p:font typeface="方正正大黑简体" charset="-122"/>
      <p:regular r:id="rId12"/>
    </p:embeddedFont>
    <p:embeddedFont>
      <p:font typeface="方正正粗黑简体" charset="-122"/>
      <p:regular r:id="rId13"/>
    </p:embeddedFont>
    <p:embeddedFont>
      <p:font typeface="Impact" pitchFamily="34" charset="0"/>
      <p:regular r:id="rId14"/>
    </p:embeddedFont>
    <p:embeddedFont>
      <p:font typeface="楷体" pitchFamily="49" charset="-122"/>
      <p:regular r:id="rId15"/>
    </p:embeddedFont>
    <p:embeddedFont>
      <p:font typeface="方正粗黑宋简体" charset="-122"/>
      <p:regular r:id="rId16"/>
    </p:embeddedFont>
    <p:embeddedFont>
      <p:font typeface="Calibri Light" charset="0"/>
      <p:regular r:id="rId17"/>
      <p:italic r:id="rId1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4" d="100"/>
          <a:sy n="64" d="100"/>
        </p:scale>
        <p:origin x="-1782" y="-10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8F27-6A88-4042-938E-5FA3337C4C92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3DB1-F2A7-4236-BAD1-E55C0F3473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09702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8F27-6A88-4042-938E-5FA3337C4C92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3DB1-F2A7-4236-BAD1-E55C0F3473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57216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8F27-6A88-4042-938E-5FA3337C4C92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3DB1-F2A7-4236-BAD1-E55C0F3473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8784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8F27-6A88-4042-938E-5FA3337C4C92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3DB1-F2A7-4236-BAD1-E55C0F3473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5580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8F27-6A88-4042-938E-5FA3337C4C92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3DB1-F2A7-4236-BAD1-E55C0F3473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71228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8F27-6A88-4042-938E-5FA3337C4C92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3DB1-F2A7-4236-BAD1-E55C0F3473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4339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8F27-6A88-4042-938E-5FA3337C4C92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3DB1-F2A7-4236-BAD1-E55C0F3473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36997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8F27-6A88-4042-938E-5FA3337C4C92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3DB1-F2A7-4236-BAD1-E55C0F3473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38444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8F27-6A88-4042-938E-5FA3337C4C92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3DB1-F2A7-4236-BAD1-E55C0F3473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88040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8F27-6A88-4042-938E-5FA3337C4C92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3DB1-F2A7-4236-BAD1-E55C0F3473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49863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8F27-6A88-4042-938E-5FA3337C4C92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03DB1-F2A7-4236-BAD1-E55C0F3473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86017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88F27-6A88-4042-938E-5FA3337C4C92}" type="datetimeFigureOut">
              <a:rPr lang="zh-CN" altLang="en-US" smtClean="0"/>
              <a:pPr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03DB1-F2A7-4236-BAD1-E55C0F3473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99997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任意多边形 63"/>
          <p:cNvSpPr/>
          <p:nvPr/>
        </p:nvSpPr>
        <p:spPr>
          <a:xfrm>
            <a:off x="4033219" y="1477781"/>
            <a:ext cx="8393627" cy="2488367"/>
          </a:xfrm>
          <a:custGeom>
            <a:avLst/>
            <a:gdLst>
              <a:gd name="connsiteX0" fmla="*/ 134911 w 5831173"/>
              <a:gd name="connsiteY0" fmla="*/ 779489 h 2143593"/>
              <a:gd name="connsiteX1" fmla="*/ 5831173 w 5831173"/>
              <a:gd name="connsiteY1" fmla="*/ 0 h 2143593"/>
              <a:gd name="connsiteX2" fmla="*/ 5786203 w 5831173"/>
              <a:gd name="connsiteY2" fmla="*/ 2143593 h 2143593"/>
              <a:gd name="connsiteX3" fmla="*/ 5621311 w 5831173"/>
              <a:gd name="connsiteY3" fmla="*/ 2113613 h 2143593"/>
              <a:gd name="connsiteX4" fmla="*/ 0 w 5831173"/>
              <a:gd name="connsiteY4" fmla="*/ 1469036 h 2143593"/>
              <a:gd name="connsiteX5" fmla="*/ 0 w 5831173"/>
              <a:gd name="connsiteY5" fmla="*/ 1469036 h 2143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31173" h="2143593">
                <a:moveTo>
                  <a:pt x="134911" y="779489"/>
                </a:moveTo>
                <a:lnTo>
                  <a:pt x="5831173" y="0"/>
                </a:lnTo>
                <a:lnTo>
                  <a:pt x="5786203" y="2143593"/>
                </a:lnTo>
                <a:cubicBezTo>
                  <a:pt x="5641536" y="2111445"/>
                  <a:pt x="5697359" y="2113613"/>
                  <a:pt x="5621311" y="2113613"/>
                </a:cubicBezTo>
                <a:lnTo>
                  <a:pt x="0" y="1469036"/>
                </a:lnTo>
                <a:lnTo>
                  <a:pt x="0" y="1469036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1705049" y="4685724"/>
            <a:ext cx="3632020" cy="2700292"/>
          </a:xfrm>
          <a:custGeom>
            <a:avLst/>
            <a:gdLst>
              <a:gd name="connsiteX0" fmla="*/ 2303450 w 4584071"/>
              <a:gd name="connsiteY0" fmla="*/ 0 h 2700292"/>
              <a:gd name="connsiteX1" fmla="*/ 4584071 w 4584071"/>
              <a:gd name="connsiteY1" fmla="*/ 1086523 h 2700292"/>
              <a:gd name="connsiteX2" fmla="*/ 4575129 w 4584071"/>
              <a:gd name="connsiteY2" fmla="*/ 1154057 h 2700292"/>
              <a:gd name="connsiteX3" fmla="*/ 4576184 w 4584071"/>
              <a:gd name="connsiteY3" fmla="*/ 1167784 h 2700292"/>
              <a:gd name="connsiteX4" fmla="*/ 4564749 w 4584071"/>
              <a:gd name="connsiteY4" fmla="*/ 1259685 h 2700292"/>
              <a:gd name="connsiteX5" fmla="*/ 4341441 w 4584071"/>
              <a:gd name="connsiteY5" fmla="*/ 2238656 h 2700292"/>
              <a:gd name="connsiteX6" fmla="*/ 4311893 w 4584071"/>
              <a:gd name="connsiteY6" fmla="*/ 2326425 h 2700292"/>
              <a:gd name="connsiteX7" fmla="*/ 4288237 w 4584071"/>
              <a:gd name="connsiteY7" fmla="*/ 2367242 h 2700292"/>
              <a:gd name="connsiteX8" fmla="*/ 4288237 w 4584071"/>
              <a:gd name="connsiteY8" fmla="*/ 2700292 h 2700292"/>
              <a:gd name="connsiteX9" fmla="*/ 361696 w 4584071"/>
              <a:gd name="connsiteY9" fmla="*/ 2700292 h 2700292"/>
              <a:gd name="connsiteX10" fmla="*/ 361696 w 4584071"/>
              <a:gd name="connsiteY10" fmla="*/ 2427240 h 2700292"/>
              <a:gd name="connsiteX11" fmla="*/ 356026 w 4584071"/>
              <a:gd name="connsiteY11" fmla="*/ 2421261 h 2700292"/>
              <a:gd name="connsiteX12" fmla="*/ 275302 w 4584071"/>
              <a:gd name="connsiteY12" fmla="*/ 2258640 h 2700292"/>
              <a:gd name="connsiteX13" fmla="*/ 15662 w 4584071"/>
              <a:gd name="connsiteY13" fmla="*/ 1288672 h 2700292"/>
              <a:gd name="connsiteX14" fmla="*/ 24990 w 4584071"/>
              <a:gd name="connsiteY14" fmla="*/ 1021550 h 2700292"/>
              <a:gd name="connsiteX15" fmla="*/ 31144 w 4584071"/>
              <a:gd name="connsiteY15" fmla="*/ 1008072 h 2700292"/>
              <a:gd name="connsiteX16" fmla="*/ 34604 w 4584071"/>
              <a:gd name="connsiteY16" fmla="*/ 975432 h 2700292"/>
              <a:gd name="connsiteX17" fmla="*/ 2303450 w 4584071"/>
              <a:gd name="connsiteY17" fmla="*/ 0 h 2700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584071" h="2700292">
                <a:moveTo>
                  <a:pt x="2303450" y="0"/>
                </a:moveTo>
                <a:cubicBezTo>
                  <a:pt x="3563002" y="0"/>
                  <a:pt x="4584071" y="486453"/>
                  <a:pt x="4584071" y="1086523"/>
                </a:cubicBezTo>
                <a:lnTo>
                  <a:pt x="4575129" y="1154057"/>
                </a:lnTo>
                <a:lnTo>
                  <a:pt x="4576184" y="1167784"/>
                </a:lnTo>
                <a:cubicBezTo>
                  <a:pt x="4575503" y="1198156"/>
                  <a:pt x="4571768" y="1228912"/>
                  <a:pt x="4564749" y="1259685"/>
                </a:cubicBezTo>
                <a:lnTo>
                  <a:pt x="4341441" y="2238656"/>
                </a:lnTo>
                <a:cubicBezTo>
                  <a:pt x="4334421" y="2269429"/>
                  <a:pt x="4324450" y="2298762"/>
                  <a:pt x="4311893" y="2326425"/>
                </a:cubicBezTo>
                <a:lnTo>
                  <a:pt x="4288237" y="2367242"/>
                </a:lnTo>
                <a:lnTo>
                  <a:pt x="4288237" y="2700292"/>
                </a:lnTo>
                <a:lnTo>
                  <a:pt x="361696" y="2700292"/>
                </a:lnTo>
                <a:lnTo>
                  <a:pt x="361696" y="2427240"/>
                </a:lnTo>
                <a:lnTo>
                  <a:pt x="356026" y="2421261"/>
                </a:lnTo>
                <a:cubicBezTo>
                  <a:pt x="319533" y="2374405"/>
                  <a:pt x="291625" y="2319620"/>
                  <a:pt x="275302" y="2258640"/>
                </a:cubicBezTo>
                <a:lnTo>
                  <a:pt x="15662" y="1288672"/>
                </a:lnTo>
                <a:cubicBezTo>
                  <a:pt x="-8822" y="1197203"/>
                  <a:pt x="-3762" y="1104785"/>
                  <a:pt x="24990" y="1021550"/>
                </a:cubicBezTo>
                <a:lnTo>
                  <a:pt x="31144" y="1008072"/>
                </a:lnTo>
                <a:lnTo>
                  <a:pt x="34604" y="975432"/>
                </a:lnTo>
                <a:cubicBezTo>
                  <a:pt x="151394" y="427546"/>
                  <a:pt x="1122620" y="0"/>
                  <a:pt x="230345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832198" y="1837812"/>
            <a:ext cx="7159933" cy="1897190"/>
          </a:xfrm>
          <a:prstGeom prst="rect">
            <a:avLst/>
          </a:prstGeom>
          <a:noFill/>
        </p:spPr>
        <p:txBody>
          <a:bodyPr wrap="none" rtlCol="0">
            <a:prstTxWarp prst="textFadeLeft">
              <a:avLst/>
            </a:prstTxWarp>
            <a:spAutoFit/>
          </a:bodyPr>
          <a:lstStyle/>
          <a:p>
            <a:r>
              <a:rPr lang="zh-CN" altLang="en-US" sz="88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创意</a:t>
            </a:r>
            <a:r>
              <a:rPr lang="zh-CN" altLang="en-US" sz="880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思维训练</a:t>
            </a:r>
            <a:r>
              <a:rPr lang="en-US" altLang="zh-CN" sz="8800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1</a:t>
            </a:r>
            <a:endParaRPr lang="zh-CN" altLang="en-US" sz="880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2562853" y="1837812"/>
            <a:ext cx="1916412" cy="2624813"/>
          </a:xfrm>
          <a:custGeom>
            <a:avLst/>
            <a:gdLst>
              <a:gd name="connsiteX0" fmla="*/ 958206 w 1916412"/>
              <a:gd name="connsiteY0" fmla="*/ 0 h 2119256"/>
              <a:gd name="connsiteX1" fmla="*/ 1916412 w 1916412"/>
              <a:gd name="connsiteY1" fmla="*/ 744968 h 2119256"/>
              <a:gd name="connsiteX2" fmla="*/ 1911465 w 1916412"/>
              <a:gd name="connsiteY2" fmla="*/ 821137 h 2119256"/>
              <a:gd name="connsiteX3" fmla="*/ 1909970 w 1916412"/>
              <a:gd name="connsiteY3" fmla="*/ 828755 h 2119256"/>
              <a:gd name="connsiteX4" fmla="*/ 1915973 w 1916412"/>
              <a:gd name="connsiteY4" fmla="*/ 895909 h 2119256"/>
              <a:gd name="connsiteX5" fmla="*/ 1587448 w 1916412"/>
              <a:gd name="connsiteY5" fmla="*/ 1893372 h 2119256"/>
              <a:gd name="connsiteX6" fmla="*/ 1564655 w 1916412"/>
              <a:gd name="connsiteY6" fmla="*/ 1917535 h 2119256"/>
              <a:gd name="connsiteX7" fmla="*/ 1538284 w 1916412"/>
              <a:gd name="connsiteY7" fmla="*/ 1954178 h 2119256"/>
              <a:gd name="connsiteX8" fmla="*/ 960894 w 1916412"/>
              <a:gd name="connsiteY8" fmla="*/ 2119256 h 2119256"/>
              <a:gd name="connsiteX9" fmla="*/ 383504 w 1916412"/>
              <a:gd name="connsiteY9" fmla="*/ 1954178 h 2119256"/>
              <a:gd name="connsiteX10" fmla="*/ 374438 w 1916412"/>
              <a:gd name="connsiteY10" fmla="*/ 1941580 h 2119256"/>
              <a:gd name="connsiteX11" fmla="*/ 328963 w 1916412"/>
              <a:gd name="connsiteY11" fmla="*/ 1893372 h 2119256"/>
              <a:gd name="connsiteX12" fmla="*/ 439 w 1916412"/>
              <a:gd name="connsiteY12" fmla="*/ 895909 h 2119256"/>
              <a:gd name="connsiteX13" fmla="*/ 6442 w 1916412"/>
              <a:gd name="connsiteY13" fmla="*/ 828751 h 2119256"/>
              <a:gd name="connsiteX14" fmla="*/ 4947 w 1916412"/>
              <a:gd name="connsiteY14" fmla="*/ 821137 h 2119256"/>
              <a:gd name="connsiteX15" fmla="*/ 0 w 1916412"/>
              <a:gd name="connsiteY15" fmla="*/ 744968 h 2119256"/>
              <a:gd name="connsiteX16" fmla="*/ 958206 w 1916412"/>
              <a:gd name="connsiteY16" fmla="*/ 0 h 2119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16412" h="2119256">
                <a:moveTo>
                  <a:pt x="958206" y="0"/>
                </a:moveTo>
                <a:cubicBezTo>
                  <a:pt x="1487409" y="0"/>
                  <a:pt x="1916412" y="333534"/>
                  <a:pt x="1916412" y="744968"/>
                </a:cubicBezTo>
                <a:cubicBezTo>
                  <a:pt x="1916412" y="770683"/>
                  <a:pt x="1914736" y="796093"/>
                  <a:pt x="1911465" y="821137"/>
                </a:cubicBezTo>
                <a:lnTo>
                  <a:pt x="1909970" y="828755"/>
                </a:lnTo>
                <a:lnTo>
                  <a:pt x="1915973" y="895909"/>
                </a:lnTo>
                <a:cubicBezTo>
                  <a:pt x="1926219" y="1215473"/>
                  <a:pt x="1755536" y="1690120"/>
                  <a:pt x="1587448" y="1893372"/>
                </a:cubicBezTo>
                <a:lnTo>
                  <a:pt x="1564655" y="1917535"/>
                </a:lnTo>
                <a:lnTo>
                  <a:pt x="1538284" y="1954178"/>
                </a:lnTo>
                <a:cubicBezTo>
                  <a:pt x="1443156" y="2051187"/>
                  <a:pt x="1220454" y="2119256"/>
                  <a:pt x="960894" y="2119256"/>
                </a:cubicBezTo>
                <a:cubicBezTo>
                  <a:pt x="701334" y="2119256"/>
                  <a:pt x="478633" y="2051187"/>
                  <a:pt x="383504" y="1954178"/>
                </a:cubicBezTo>
                <a:lnTo>
                  <a:pt x="374438" y="1941580"/>
                </a:lnTo>
                <a:lnTo>
                  <a:pt x="328963" y="1893372"/>
                </a:lnTo>
                <a:cubicBezTo>
                  <a:pt x="160875" y="1690120"/>
                  <a:pt x="-9808" y="1215473"/>
                  <a:pt x="439" y="895909"/>
                </a:cubicBezTo>
                <a:lnTo>
                  <a:pt x="6442" y="828751"/>
                </a:lnTo>
                <a:lnTo>
                  <a:pt x="4947" y="821137"/>
                </a:lnTo>
                <a:cubicBezTo>
                  <a:pt x="1676" y="796093"/>
                  <a:pt x="0" y="770683"/>
                  <a:pt x="0" y="744968"/>
                </a:cubicBezTo>
                <a:cubicBezTo>
                  <a:pt x="0" y="333534"/>
                  <a:pt x="429003" y="0"/>
                  <a:pt x="95820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 rot="20204415">
            <a:off x="2464667" y="3184998"/>
            <a:ext cx="261061" cy="732160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 rot="1440474">
            <a:off x="4275312" y="3171656"/>
            <a:ext cx="261061" cy="732160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117647" y="4150653"/>
            <a:ext cx="806824" cy="115106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2883668" y="2038146"/>
            <a:ext cx="637391" cy="637391"/>
            <a:chOff x="7694242" y="1075765"/>
            <a:chExt cx="3818966" cy="3818965"/>
          </a:xfrm>
        </p:grpSpPr>
        <p:sp>
          <p:nvSpPr>
            <p:cNvPr id="47" name="十字形 46"/>
            <p:cNvSpPr/>
            <p:nvPr/>
          </p:nvSpPr>
          <p:spPr>
            <a:xfrm>
              <a:off x="7694243" y="1075765"/>
              <a:ext cx="3818965" cy="3818965"/>
            </a:xfrm>
            <a:prstGeom prst="plus">
              <a:avLst>
                <a:gd name="adj" fmla="val 4521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十字形 47"/>
            <p:cNvSpPr/>
            <p:nvPr/>
          </p:nvSpPr>
          <p:spPr>
            <a:xfrm>
              <a:off x="7694243" y="1075765"/>
              <a:ext cx="3818965" cy="3818965"/>
            </a:xfrm>
            <a:prstGeom prst="plus">
              <a:avLst>
                <a:gd name="adj" fmla="val 45211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1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十字形 48"/>
            <p:cNvSpPr/>
            <p:nvPr/>
          </p:nvSpPr>
          <p:spPr>
            <a:xfrm>
              <a:off x="7694242" y="1075765"/>
              <a:ext cx="3818965" cy="3818965"/>
            </a:xfrm>
            <a:prstGeom prst="plus">
              <a:avLst>
                <a:gd name="adj" fmla="val 44859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36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同心圆 49"/>
            <p:cNvSpPr/>
            <p:nvPr/>
          </p:nvSpPr>
          <p:spPr>
            <a:xfrm>
              <a:off x="8186662" y="1511537"/>
              <a:ext cx="2947420" cy="2947420"/>
            </a:xfrm>
            <a:prstGeom prst="don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8900613" y="2225488"/>
              <a:ext cx="1519517" cy="151951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467603" y="2232617"/>
            <a:ext cx="931908" cy="931908"/>
            <a:chOff x="7694242" y="1075765"/>
            <a:chExt cx="3818966" cy="3818965"/>
          </a:xfrm>
        </p:grpSpPr>
        <p:sp>
          <p:nvSpPr>
            <p:cNvPr id="53" name="十字形 52"/>
            <p:cNvSpPr/>
            <p:nvPr/>
          </p:nvSpPr>
          <p:spPr>
            <a:xfrm>
              <a:off x="7694243" y="1075765"/>
              <a:ext cx="3818965" cy="3818965"/>
            </a:xfrm>
            <a:prstGeom prst="plus">
              <a:avLst>
                <a:gd name="adj" fmla="val 4521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十字形 53"/>
            <p:cNvSpPr/>
            <p:nvPr/>
          </p:nvSpPr>
          <p:spPr>
            <a:xfrm>
              <a:off x="7694243" y="1075765"/>
              <a:ext cx="3818965" cy="3818965"/>
            </a:xfrm>
            <a:prstGeom prst="plus">
              <a:avLst>
                <a:gd name="adj" fmla="val 45211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1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十字形 54"/>
            <p:cNvSpPr/>
            <p:nvPr/>
          </p:nvSpPr>
          <p:spPr>
            <a:xfrm>
              <a:off x="7694242" y="1075765"/>
              <a:ext cx="3818965" cy="3818965"/>
            </a:xfrm>
            <a:prstGeom prst="plus">
              <a:avLst>
                <a:gd name="adj" fmla="val 44859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36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同心圆 55"/>
            <p:cNvSpPr/>
            <p:nvPr/>
          </p:nvSpPr>
          <p:spPr>
            <a:xfrm>
              <a:off x="8186662" y="1511537"/>
              <a:ext cx="2947420" cy="2947420"/>
            </a:xfrm>
            <a:prstGeom prst="don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8900613" y="2225488"/>
              <a:ext cx="1519517" cy="151951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892167" y="2721965"/>
            <a:ext cx="579525" cy="579525"/>
            <a:chOff x="7694242" y="1075765"/>
            <a:chExt cx="3818966" cy="3818965"/>
          </a:xfrm>
        </p:grpSpPr>
        <p:sp>
          <p:nvSpPr>
            <p:cNvPr id="59" name="十字形 58"/>
            <p:cNvSpPr/>
            <p:nvPr/>
          </p:nvSpPr>
          <p:spPr>
            <a:xfrm>
              <a:off x="7694243" y="1075765"/>
              <a:ext cx="3818965" cy="3818965"/>
            </a:xfrm>
            <a:prstGeom prst="plus">
              <a:avLst>
                <a:gd name="adj" fmla="val 4521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十字形 59"/>
            <p:cNvSpPr/>
            <p:nvPr/>
          </p:nvSpPr>
          <p:spPr>
            <a:xfrm>
              <a:off x="7694243" y="1075765"/>
              <a:ext cx="3818965" cy="3818965"/>
            </a:xfrm>
            <a:prstGeom prst="plus">
              <a:avLst>
                <a:gd name="adj" fmla="val 45211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1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十字形 60"/>
            <p:cNvSpPr/>
            <p:nvPr/>
          </p:nvSpPr>
          <p:spPr>
            <a:xfrm>
              <a:off x="7694242" y="1075765"/>
              <a:ext cx="3818965" cy="3818965"/>
            </a:xfrm>
            <a:prstGeom prst="plus">
              <a:avLst>
                <a:gd name="adj" fmla="val 44859"/>
              </a:avLst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36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同心圆 61"/>
            <p:cNvSpPr/>
            <p:nvPr/>
          </p:nvSpPr>
          <p:spPr>
            <a:xfrm>
              <a:off x="8186662" y="1511537"/>
              <a:ext cx="2947420" cy="2947420"/>
            </a:xfrm>
            <a:prstGeom prst="don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8900613" y="2225488"/>
              <a:ext cx="1519517" cy="151951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5" name="矩形 64"/>
          <p:cNvSpPr/>
          <p:nvPr/>
        </p:nvSpPr>
        <p:spPr>
          <a:xfrm>
            <a:off x="0" y="5638585"/>
            <a:ext cx="12191999" cy="123440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1" y="-45804"/>
            <a:ext cx="12191999" cy="103445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>
            <a:off x="522979" y="951937"/>
            <a:ext cx="1332521" cy="12142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7" name="组合 66"/>
          <p:cNvGrpSpPr/>
          <p:nvPr/>
        </p:nvGrpSpPr>
        <p:grpSpPr>
          <a:xfrm>
            <a:off x="750155" y="976863"/>
            <a:ext cx="1021290" cy="1099063"/>
            <a:chOff x="407585" y="2850368"/>
            <a:chExt cx="923001" cy="993290"/>
          </a:xfrm>
        </p:grpSpPr>
        <p:sp>
          <p:nvSpPr>
            <p:cNvPr id="68" name="文本框 55"/>
            <p:cNvSpPr txBox="1"/>
            <p:nvPr/>
          </p:nvSpPr>
          <p:spPr>
            <a:xfrm>
              <a:off x="418459" y="3509870"/>
              <a:ext cx="912127" cy="3337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dirty="0">
                  <a:solidFill>
                    <a:schemeClr val="bg1"/>
                  </a:solidFill>
                  <a:latin typeface="方正正粗黑简体" panose="02000000000000000000" pitchFamily="2" charset="-122"/>
                  <a:ea typeface="方正正粗黑简体" panose="02000000000000000000" pitchFamily="2" charset="-122"/>
                </a:rPr>
                <a:t>号作品</a:t>
              </a:r>
            </a:p>
          </p:txBody>
        </p:sp>
        <p:sp>
          <p:nvSpPr>
            <p:cNvPr id="69" name="矩形 68"/>
            <p:cNvSpPr/>
            <p:nvPr/>
          </p:nvSpPr>
          <p:spPr>
            <a:xfrm>
              <a:off x="407585" y="2850368"/>
              <a:ext cx="820961" cy="834469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54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46</a:t>
              </a:r>
              <a:endParaRPr lang="zh-CN" altLang="en-US" sz="54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60420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190937"/>
            <a:ext cx="12191999" cy="68205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" y="-45803"/>
            <a:ext cx="12191999" cy="79531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34647" y="979359"/>
            <a:ext cx="1088285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看过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纽约客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漫画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的朋友都知道，它有一个很有意思的互动，就是本期登出一个漫画，让所有的读者参与，给这个漫画起一个最恰当的名字，下一期登出漫画最佳标题和读者姓名，据说这是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锻炼创意思维最好的方式之一。</a:t>
            </a:r>
            <a:endParaRPr lang="en-US" altLang="zh-CN" sz="24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本期，我也来模仿一下。我画了三张漫画，不过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创意不是原创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，都是改编于网络。大家可以看一看然后起一个你认为最恰当的名字发给我，我会从中选几个最贴切的，在下期公布。回复的时候，请参照以下格式：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你认为最恰当的漫画名称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你认为最恰当的漫画名称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你认为最恰当的漫画名称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有此想法，是因为好多网友都说看了我的作品之后，觉得最难的是创意。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创意的核心是知识，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这个我帮不了各位，只能多学习、多读书，每周一本是底线。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创意的其次是想象力，</a:t>
            </a:r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这个需要不断的训练，和技能一样，熟能生巧！</a:t>
            </a:r>
            <a:endParaRPr lang="en-US" altLang="zh-CN" sz="2400" b="1" dirty="0" smtClean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下面，就开始我们的创意思维训练吧</a:t>
            </a:r>
            <a:r>
              <a:rPr lang="en-US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xmlns="" val="53159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十角星 201"/>
          <p:cNvSpPr/>
          <p:nvPr/>
        </p:nvSpPr>
        <p:spPr>
          <a:xfrm>
            <a:off x="1752246" y="2964580"/>
            <a:ext cx="1217320" cy="1217320"/>
          </a:xfrm>
          <a:prstGeom prst="star10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flipH="1">
            <a:off x="8190763" y="3021240"/>
            <a:ext cx="1298563" cy="1308693"/>
          </a:xfrm>
          <a:prstGeom prst="ellipse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 flipH="1">
            <a:off x="8431083" y="4245194"/>
            <a:ext cx="1632271" cy="2215292"/>
          </a:xfrm>
          <a:custGeom>
            <a:avLst/>
            <a:gdLst>
              <a:gd name="connsiteX0" fmla="*/ 868281 w 1736562"/>
              <a:gd name="connsiteY0" fmla="*/ 0 h 2356834"/>
              <a:gd name="connsiteX1" fmla="*/ 1726253 w 1736562"/>
              <a:gd name="connsiteY1" fmla="*/ 2149217 h 2356834"/>
              <a:gd name="connsiteX2" fmla="*/ 1736562 w 1736562"/>
              <a:gd name="connsiteY2" fmla="*/ 2356834 h 2356834"/>
              <a:gd name="connsiteX3" fmla="*/ 0 w 1736562"/>
              <a:gd name="connsiteY3" fmla="*/ 2356834 h 2356834"/>
              <a:gd name="connsiteX4" fmla="*/ 10310 w 1736562"/>
              <a:gd name="connsiteY4" fmla="*/ 2149217 h 2356834"/>
              <a:gd name="connsiteX5" fmla="*/ 868281 w 1736562"/>
              <a:gd name="connsiteY5" fmla="*/ 0 h 2356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6562" h="2356834">
                <a:moveTo>
                  <a:pt x="868281" y="0"/>
                </a:moveTo>
                <a:cubicBezTo>
                  <a:pt x="1291493" y="0"/>
                  <a:pt x="1644591" y="922661"/>
                  <a:pt x="1726253" y="2149217"/>
                </a:cubicBezTo>
                <a:lnTo>
                  <a:pt x="1736562" y="2356834"/>
                </a:lnTo>
                <a:lnTo>
                  <a:pt x="0" y="2356834"/>
                </a:lnTo>
                <a:lnTo>
                  <a:pt x="10310" y="2149217"/>
                </a:lnTo>
                <a:cubicBezTo>
                  <a:pt x="91971" y="922661"/>
                  <a:pt x="445069" y="0"/>
                  <a:pt x="86828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638351" y="2484096"/>
            <a:ext cx="1602367" cy="172763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3223856" y="4111755"/>
            <a:ext cx="1730591" cy="2348730"/>
          </a:xfrm>
          <a:custGeom>
            <a:avLst/>
            <a:gdLst>
              <a:gd name="connsiteX0" fmla="*/ 868281 w 1736562"/>
              <a:gd name="connsiteY0" fmla="*/ 0 h 2356834"/>
              <a:gd name="connsiteX1" fmla="*/ 1726253 w 1736562"/>
              <a:gd name="connsiteY1" fmla="*/ 2149217 h 2356834"/>
              <a:gd name="connsiteX2" fmla="*/ 1736562 w 1736562"/>
              <a:gd name="connsiteY2" fmla="*/ 2356834 h 2356834"/>
              <a:gd name="connsiteX3" fmla="*/ 0 w 1736562"/>
              <a:gd name="connsiteY3" fmla="*/ 2356834 h 2356834"/>
              <a:gd name="connsiteX4" fmla="*/ 10310 w 1736562"/>
              <a:gd name="connsiteY4" fmla="*/ 2149217 h 2356834"/>
              <a:gd name="connsiteX5" fmla="*/ 868281 w 1736562"/>
              <a:gd name="connsiteY5" fmla="*/ 0 h 2356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36562" h="2356834">
                <a:moveTo>
                  <a:pt x="868281" y="0"/>
                </a:moveTo>
                <a:cubicBezTo>
                  <a:pt x="1291493" y="0"/>
                  <a:pt x="1644591" y="922661"/>
                  <a:pt x="1726253" y="2149217"/>
                </a:cubicBezTo>
                <a:lnTo>
                  <a:pt x="1736562" y="2356834"/>
                </a:lnTo>
                <a:lnTo>
                  <a:pt x="0" y="2356834"/>
                </a:lnTo>
                <a:lnTo>
                  <a:pt x="10310" y="2149217"/>
                </a:lnTo>
                <a:cubicBezTo>
                  <a:pt x="91971" y="922661"/>
                  <a:pt x="445069" y="0"/>
                  <a:pt x="86828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 rot="19115629">
            <a:off x="4908972" y="4814605"/>
            <a:ext cx="1509194" cy="575798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 rot="2722293">
            <a:off x="6902303" y="4785560"/>
            <a:ext cx="1561669" cy="392552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 rot="2395929">
            <a:off x="3779639" y="4678903"/>
            <a:ext cx="1976334" cy="575798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 rot="19204071" flipH="1">
            <a:off x="7744119" y="4702888"/>
            <a:ext cx="1890123" cy="421219"/>
          </a:xfrm>
          <a:prstGeom prst="roundRect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/>
          <p:cNvSpPr/>
          <p:nvPr/>
        </p:nvSpPr>
        <p:spPr>
          <a:xfrm>
            <a:off x="2959708" y="5438275"/>
            <a:ext cx="1785380" cy="461637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2656732" y="5273452"/>
            <a:ext cx="626034" cy="62603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10070617" y="3248157"/>
            <a:ext cx="398891" cy="2253852"/>
            <a:chOff x="2177499" y="2781221"/>
            <a:chExt cx="452778" cy="2558326"/>
          </a:xfrm>
        </p:grpSpPr>
        <p:sp>
          <p:nvSpPr>
            <p:cNvPr id="44" name="任意多边形 43"/>
            <p:cNvSpPr/>
            <p:nvPr/>
          </p:nvSpPr>
          <p:spPr>
            <a:xfrm rot="5400000" flipV="1">
              <a:off x="1429662" y="3529058"/>
              <a:ext cx="1948452" cy="452778"/>
            </a:xfrm>
            <a:custGeom>
              <a:avLst/>
              <a:gdLst>
                <a:gd name="connsiteX0" fmla="*/ 2064362 w 2064362"/>
                <a:gd name="connsiteY0" fmla="*/ 0 h 231821"/>
                <a:gd name="connsiteX1" fmla="*/ 2064362 w 2064362"/>
                <a:gd name="connsiteY1" fmla="*/ 231821 h 231821"/>
                <a:gd name="connsiteX2" fmla="*/ 0 w 2064362"/>
                <a:gd name="connsiteY2" fmla="*/ 231821 h 231821"/>
                <a:gd name="connsiteX3" fmla="*/ 164392 w 2064362"/>
                <a:gd name="connsiteY3" fmla="*/ 191970 h 231821"/>
                <a:gd name="connsiteX4" fmla="*/ 2064362 w 2064362"/>
                <a:gd name="connsiteY4" fmla="*/ 0 h 231821"/>
                <a:gd name="connsiteX0" fmla="*/ 2064362 w 2064362"/>
                <a:gd name="connsiteY0" fmla="*/ 0 h 231821"/>
                <a:gd name="connsiteX1" fmla="*/ 2064362 w 2064362"/>
                <a:gd name="connsiteY1" fmla="*/ 231821 h 231821"/>
                <a:gd name="connsiteX2" fmla="*/ 0 w 2064362"/>
                <a:gd name="connsiteY2" fmla="*/ 231821 h 231821"/>
                <a:gd name="connsiteX3" fmla="*/ 241665 w 2064362"/>
                <a:gd name="connsiteY3" fmla="*/ 177858 h 231821"/>
                <a:gd name="connsiteX4" fmla="*/ 2064362 w 2064362"/>
                <a:gd name="connsiteY4" fmla="*/ 0 h 231821"/>
                <a:gd name="connsiteX0" fmla="*/ 1948452 w 1948452"/>
                <a:gd name="connsiteY0" fmla="*/ 0 h 231821"/>
                <a:gd name="connsiteX1" fmla="*/ 1948452 w 1948452"/>
                <a:gd name="connsiteY1" fmla="*/ 231821 h 231821"/>
                <a:gd name="connsiteX2" fmla="*/ 0 w 1948452"/>
                <a:gd name="connsiteY2" fmla="*/ 217709 h 231821"/>
                <a:gd name="connsiteX3" fmla="*/ 125755 w 1948452"/>
                <a:gd name="connsiteY3" fmla="*/ 177858 h 231821"/>
                <a:gd name="connsiteX4" fmla="*/ 1948452 w 1948452"/>
                <a:gd name="connsiteY4" fmla="*/ 0 h 231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8452" h="231821">
                  <a:moveTo>
                    <a:pt x="1948452" y="0"/>
                  </a:moveTo>
                  <a:lnTo>
                    <a:pt x="1948452" y="231821"/>
                  </a:lnTo>
                  <a:lnTo>
                    <a:pt x="0" y="217709"/>
                  </a:lnTo>
                  <a:cubicBezTo>
                    <a:pt x="54797" y="204425"/>
                    <a:pt x="70958" y="191142"/>
                    <a:pt x="125755" y="177858"/>
                  </a:cubicBezTo>
                  <a:cubicBezTo>
                    <a:pt x="690546" y="55430"/>
                    <a:pt x="1260511" y="0"/>
                    <a:pt x="1948452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286033" y="4605451"/>
              <a:ext cx="257578" cy="73409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椭圆 42"/>
          <p:cNvSpPr/>
          <p:nvPr/>
        </p:nvSpPr>
        <p:spPr>
          <a:xfrm flipH="1">
            <a:off x="9956297" y="5098902"/>
            <a:ext cx="626034" cy="62603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圆角矩形 45"/>
          <p:cNvSpPr/>
          <p:nvPr/>
        </p:nvSpPr>
        <p:spPr>
          <a:xfrm>
            <a:off x="8666019" y="5263299"/>
            <a:ext cx="1637654" cy="461637"/>
          </a:xfrm>
          <a:prstGeom prst="roundRect">
            <a:avLst>
              <a:gd name="adj" fmla="val 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0" y="6414745"/>
            <a:ext cx="12191999" cy="45824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空心弧 51"/>
          <p:cNvSpPr/>
          <p:nvPr/>
        </p:nvSpPr>
        <p:spPr>
          <a:xfrm rot="9946129">
            <a:off x="4354286" y="2828163"/>
            <a:ext cx="1164774" cy="1164774"/>
          </a:xfrm>
          <a:prstGeom prst="blockArc">
            <a:avLst>
              <a:gd name="adj1" fmla="val 16300706"/>
              <a:gd name="adj2" fmla="val 19925863"/>
              <a:gd name="adj3" fmla="val 218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" name="空心弧 52"/>
          <p:cNvSpPr/>
          <p:nvPr/>
        </p:nvSpPr>
        <p:spPr>
          <a:xfrm rot="10371156" flipH="1">
            <a:off x="7851823" y="2915276"/>
            <a:ext cx="1164774" cy="1164774"/>
          </a:xfrm>
          <a:prstGeom prst="blockArc">
            <a:avLst>
              <a:gd name="adj1" fmla="val 14930674"/>
              <a:gd name="adj2" fmla="val 18375199"/>
              <a:gd name="adj3" fmla="val 3313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1" name="任意多边形 70"/>
          <p:cNvSpPr/>
          <p:nvPr/>
        </p:nvSpPr>
        <p:spPr>
          <a:xfrm rot="20877020">
            <a:off x="2885126" y="1903448"/>
            <a:ext cx="2852301" cy="1948467"/>
          </a:xfrm>
          <a:custGeom>
            <a:avLst/>
            <a:gdLst>
              <a:gd name="connsiteX0" fmla="*/ 2132979 w 3326776"/>
              <a:gd name="connsiteY0" fmla="*/ 1568272 h 2272591"/>
              <a:gd name="connsiteX1" fmla="*/ 2125578 w 3326776"/>
              <a:gd name="connsiteY1" fmla="*/ 1568272 h 2272591"/>
              <a:gd name="connsiteX2" fmla="*/ 2120174 w 3326776"/>
              <a:gd name="connsiteY2" fmla="*/ 1571316 h 2272591"/>
              <a:gd name="connsiteX3" fmla="*/ 1973806 w 3326776"/>
              <a:gd name="connsiteY3" fmla="*/ 32245 h 2272591"/>
              <a:gd name="connsiteX4" fmla="*/ 1796723 w 3326776"/>
              <a:gd name="connsiteY4" fmla="*/ 1167609 h 2272591"/>
              <a:gd name="connsiteX5" fmla="*/ 2171899 w 3326776"/>
              <a:gd name="connsiteY5" fmla="*/ 157587 h 2272591"/>
              <a:gd name="connsiteX6" fmla="*/ 2016010 w 3326776"/>
              <a:gd name="connsiteY6" fmla="*/ 715621 h 2272591"/>
              <a:gd name="connsiteX7" fmla="*/ 2288691 w 3326776"/>
              <a:gd name="connsiteY7" fmla="*/ 127773 h 2272591"/>
              <a:gd name="connsiteX8" fmla="*/ 1882641 w 3326776"/>
              <a:gd name="connsiteY8" fmla="*/ 1236479 h 2272591"/>
              <a:gd name="connsiteX9" fmla="*/ 1930468 w 3326776"/>
              <a:gd name="connsiteY9" fmla="*/ 1170976 h 2272591"/>
              <a:gd name="connsiteX10" fmla="*/ 2473391 w 3326776"/>
              <a:gd name="connsiteY10" fmla="*/ 289425 h 2272591"/>
              <a:gd name="connsiteX11" fmla="*/ 2245393 w 3326776"/>
              <a:gd name="connsiteY11" fmla="*/ 739658 h 2272591"/>
              <a:gd name="connsiteX12" fmla="*/ 2578900 w 3326776"/>
              <a:gd name="connsiteY12" fmla="*/ 282891 h 2272591"/>
              <a:gd name="connsiteX13" fmla="*/ 1975042 w 3326776"/>
              <a:gd name="connsiteY13" fmla="*/ 1273527 h 2272591"/>
              <a:gd name="connsiteX14" fmla="*/ 1967736 w 3326776"/>
              <a:gd name="connsiteY14" fmla="*/ 1287957 h 2272591"/>
              <a:gd name="connsiteX15" fmla="*/ 2126561 w 3326776"/>
              <a:gd name="connsiteY15" fmla="*/ 1141833 h 2272591"/>
              <a:gd name="connsiteX16" fmla="*/ 2743378 w 3326776"/>
              <a:gd name="connsiteY16" fmla="*/ 477534 h 2272591"/>
              <a:gd name="connsiteX17" fmla="*/ 2470652 w 3326776"/>
              <a:gd name="connsiteY17" fmla="*/ 825259 h 2272591"/>
              <a:gd name="connsiteX18" fmla="*/ 2833266 w 3326776"/>
              <a:gd name="connsiteY18" fmla="*/ 491644 h 2272591"/>
              <a:gd name="connsiteX19" fmla="*/ 2148872 w 3326776"/>
              <a:gd name="connsiteY19" fmla="*/ 1235528 h 2272591"/>
              <a:gd name="connsiteX20" fmla="*/ 2066348 w 3326776"/>
              <a:gd name="connsiteY20" fmla="*/ 1340745 h 2272591"/>
              <a:gd name="connsiteX21" fmla="*/ 2317288 w 3326776"/>
              <a:gd name="connsiteY21" fmla="*/ 1187781 h 2272591"/>
              <a:gd name="connsiteX22" fmla="*/ 2971468 w 3326776"/>
              <a:gd name="connsiteY22" fmla="*/ 714712 h 2272591"/>
              <a:gd name="connsiteX23" fmla="*/ 2672859 w 3326776"/>
              <a:gd name="connsiteY23" fmla="*/ 971037 h 2272591"/>
              <a:gd name="connsiteX24" fmla="*/ 3042019 w 3326776"/>
              <a:gd name="connsiteY24" fmla="*/ 746010 h 2272591"/>
              <a:gd name="connsiteX25" fmla="*/ 2325775 w 3326776"/>
              <a:gd name="connsiteY25" fmla="*/ 1268973 h 2272591"/>
              <a:gd name="connsiteX26" fmla="*/ 2150280 w 3326776"/>
              <a:gd name="connsiteY26" fmla="*/ 1419618 h 2272591"/>
              <a:gd name="connsiteX27" fmla="*/ 2475004 w 3326776"/>
              <a:gd name="connsiteY27" fmla="*/ 1300692 h 2272591"/>
              <a:gd name="connsiteX28" fmla="*/ 3148916 w 3326776"/>
              <a:gd name="connsiteY28" fmla="*/ 991832 h 2272591"/>
              <a:gd name="connsiteX29" fmla="*/ 2834041 w 3326776"/>
              <a:gd name="connsiteY29" fmla="*/ 1169199 h 2272591"/>
              <a:gd name="connsiteX30" fmla="*/ 3197137 w 3326776"/>
              <a:gd name="connsiteY30" fmla="*/ 1036219 h 2272591"/>
              <a:gd name="connsiteX31" fmla="*/ 2477538 w 3326776"/>
              <a:gd name="connsiteY31" fmla="*/ 1370015 h 2272591"/>
              <a:gd name="connsiteX32" fmla="*/ 2211842 w 3326776"/>
              <a:gd name="connsiteY32" fmla="*/ 1519680 h 2272591"/>
              <a:gd name="connsiteX33" fmla="*/ 2576899 w 3326776"/>
              <a:gd name="connsiteY33" fmla="*/ 1462742 h 2272591"/>
              <a:gd name="connsiteX34" fmla="*/ 3268887 w 3326776"/>
              <a:gd name="connsiteY34" fmla="*/ 1298241 h 2272591"/>
              <a:gd name="connsiteX35" fmla="*/ 2939407 w 3326776"/>
              <a:gd name="connsiteY35" fmla="*/ 1406202 h 2272591"/>
              <a:gd name="connsiteX36" fmla="*/ 3292665 w 3326776"/>
              <a:gd name="connsiteY36" fmla="*/ 1351104 h 2272591"/>
              <a:gd name="connsiteX37" fmla="*/ 2579935 w 3326776"/>
              <a:gd name="connsiteY37" fmla="*/ 1523990 h 2272591"/>
              <a:gd name="connsiteX38" fmla="*/ 2146861 w 3326776"/>
              <a:gd name="connsiteY38" fmla="*/ 1665895 h 2272591"/>
              <a:gd name="connsiteX39" fmla="*/ 3326776 w 3326776"/>
              <a:gd name="connsiteY39" fmla="*/ 1622168 h 2272591"/>
              <a:gd name="connsiteX40" fmla="*/ 2154586 w 3326776"/>
              <a:gd name="connsiteY40" fmla="*/ 1763858 h 2272591"/>
              <a:gd name="connsiteX41" fmla="*/ 3320356 w 3326776"/>
              <a:gd name="connsiteY41" fmla="*/ 1951169 h 2272591"/>
              <a:gd name="connsiteX42" fmla="*/ 2143045 w 3326776"/>
              <a:gd name="connsiteY42" fmla="*/ 1861452 h 2272591"/>
              <a:gd name="connsiteX43" fmla="*/ 3249885 w 3326776"/>
              <a:gd name="connsiteY43" fmla="*/ 2272591 h 2272591"/>
              <a:gd name="connsiteX44" fmla="*/ 2362608 w 3326776"/>
              <a:gd name="connsiteY44" fmla="*/ 2024728 h 2272591"/>
              <a:gd name="connsiteX45" fmla="*/ 1547302 w 3326776"/>
              <a:gd name="connsiteY45" fmla="*/ 1568272 h 2272591"/>
              <a:gd name="connsiteX46" fmla="*/ 895286 w 3326776"/>
              <a:gd name="connsiteY46" fmla="*/ 1568272 h 2272591"/>
              <a:gd name="connsiteX47" fmla="*/ 0 w 3326776"/>
              <a:gd name="connsiteY47" fmla="*/ 1351104 h 2272591"/>
              <a:gd name="connsiteX48" fmla="*/ 1166628 w 3326776"/>
              <a:gd name="connsiteY48" fmla="*/ 1533063 h 2272591"/>
              <a:gd name="connsiteX49" fmla="*/ 95528 w 3326776"/>
              <a:gd name="connsiteY49" fmla="*/ 1036219 h 2272591"/>
              <a:gd name="connsiteX50" fmla="*/ 1204234 w 3326776"/>
              <a:gd name="connsiteY50" fmla="*/ 1442269 h 2272591"/>
              <a:gd name="connsiteX51" fmla="*/ 250646 w 3326776"/>
              <a:gd name="connsiteY51" fmla="*/ 746010 h 2272591"/>
              <a:gd name="connsiteX52" fmla="*/ 874841 w 3326776"/>
              <a:gd name="connsiteY52" fmla="*/ 1126498 h 2272591"/>
              <a:gd name="connsiteX53" fmla="*/ 376842 w 3326776"/>
              <a:gd name="connsiteY53" fmla="*/ 664094 h 2272591"/>
              <a:gd name="connsiteX54" fmla="*/ 1243254 w 3326776"/>
              <a:gd name="connsiteY54" fmla="*/ 1343635 h 2272591"/>
              <a:gd name="connsiteX55" fmla="*/ 459399 w 3326776"/>
              <a:gd name="connsiteY55" fmla="*/ 491644 h 2272591"/>
              <a:gd name="connsiteX56" fmla="*/ 1041611 w 3326776"/>
              <a:gd name="connsiteY56" fmla="*/ 1027296 h 2272591"/>
              <a:gd name="connsiteX57" fmla="*/ 614020 w 3326776"/>
              <a:gd name="connsiteY57" fmla="*/ 436004 h 2272591"/>
              <a:gd name="connsiteX58" fmla="*/ 1280080 w 3326776"/>
              <a:gd name="connsiteY58" fmla="*/ 1211939 h 2272591"/>
              <a:gd name="connsiteX59" fmla="*/ 713765 w 3326776"/>
              <a:gd name="connsiteY59" fmla="*/ 282891 h 2272591"/>
              <a:gd name="connsiteX60" fmla="*/ 1220143 w 3326776"/>
              <a:gd name="connsiteY60" fmla="*/ 976420 h 2272591"/>
              <a:gd name="connsiteX61" fmla="*/ 891139 w 3326776"/>
              <a:gd name="connsiteY61" fmla="*/ 258556 h 2272591"/>
              <a:gd name="connsiteX62" fmla="*/ 1350600 w 3326776"/>
              <a:gd name="connsiteY62" fmla="*/ 1074223 h 2272591"/>
              <a:gd name="connsiteX63" fmla="*/ 1003974 w 3326776"/>
              <a:gd name="connsiteY63" fmla="*/ 127773 h 2272591"/>
              <a:gd name="connsiteX64" fmla="*/ 1395765 w 3326776"/>
              <a:gd name="connsiteY64" fmla="*/ 972399 h 2272591"/>
              <a:gd name="connsiteX65" fmla="*/ 1197548 w 3326776"/>
              <a:gd name="connsiteY65" fmla="*/ 138585 h 2272591"/>
              <a:gd name="connsiteX66" fmla="*/ 1460708 w 3326776"/>
              <a:gd name="connsiteY66" fmla="*/ 941709 h 2272591"/>
              <a:gd name="connsiteX67" fmla="*/ 1318859 w 3326776"/>
              <a:gd name="connsiteY67" fmla="*/ 32245 h 2272591"/>
              <a:gd name="connsiteX68" fmla="*/ 1555894 w 3326776"/>
              <a:gd name="connsiteY68" fmla="*/ 1009434 h 2272591"/>
              <a:gd name="connsiteX69" fmla="*/ 1521475 w 3326776"/>
              <a:gd name="connsiteY69" fmla="*/ 80696 h 2272591"/>
              <a:gd name="connsiteX70" fmla="*/ 1611836 w 3326776"/>
              <a:gd name="connsiteY70" fmla="*/ 828235 h 2272591"/>
              <a:gd name="connsiteX71" fmla="*/ 1646333 w 3326776"/>
              <a:gd name="connsiteY71" fmla="*/ 0 h 2272591"/>
              <a:gd name="connsiteX72" fmla="*/ 1691240 w 3326776"/>
              <a:gd name="connsiteY72" fmla="*/ 1078161 h 2272591"/>
              <a:gd name="connsiteX73" fmla="*/ 1850477 w 3326776"/>
              <a:gd name="connsiteY73" fmla="*/ 87116 h 2272591"/>
              <a:gd name="connsiteX74" fmla="*/ 1800081 w 3326776"/>
              <a:gd name="connsiteY74" fmla="*/ 748437 h 2272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326776" h="2272591">
                <a:moveTo>
                  <a:pt x="2132979" y="1568272"/>
                </a:moveTo>
                <a:lnTo>
                  <a:pt x="2125578" y="1568272"/>
                </a:lnTo>
                <a:lnTo>
                  <a:pt x="2120174" y="1571316"/>
                </a:lnTo>
                <a:close/>
                <a:moveTo>
                  <a:pt x="1973806" y="32245"/>
                </a:moveTo>
                <a:lnTo>
                  <a:pt x="1796723" y="1167609"/>
                </a:lnTo>
                <a:lnTo>
                  <a:pt x="2171899" y="157587"/>
                </a:lnTo>
                <a:lnTo>
                  <a:pt x="2016010" y="715621"/>
                </a:lnTo>
                <a:lnTo>
                  <a:pt x="2288691" y="127773"/>
                </a:lnTo>
                <a:lnTo>
                  <a:pt x="1882641" y="1236479"/>
                </a:lnTo>
                <a:lnTo>
                  <a:pt x="1930468" y="1170976"/>
                </a:lnTo>
                <a:lnTo>
                  <a:pt x="2473391" y="289425"/>
                </a:lnTo>
                <a:lnTo>
                  <a:pt x="2245393" y="739658"/>
                </a:lnTo>
                <a:lnTo>
                  <a:pt x="2578900" y="282891"/>
                </a:lnTo>
                <a:lnTo>
                  <a:pt x="1975042" y="1273527"/>
                </a:lnTo>
                <a:lnTo>
                  <a:pt x="1967736" y="1287957"/>
                </a:lnTo>
                <a:lnTo>
                  <a:pt x="2126561" y="1141833"/>
                </a:lnTo>
                <a:lnTo>
                  <a:pt x="2743378" y="477534"/>
                </a:lnTo>
                <a:lnTo>
                  <a:pt x="2470652" y="825259"/>
                </a:lnTo>
                <a:lnTo>
                  <a:pt x="2833266" y="491644"/>
                </a:lnTo>
                <a:lnTo>
                  <a:pt x="2148872" y="1235528"/>
                </a:lnTo>
                <a:lnTo>
                  <a:pt x="2066348" y="1340745"/>
                </a:lnTo>
                <a:lnTo>
                  <a:pt x="2317288" y="1187781"/>
                </a:lnTo>
                <a:lnTo>
                  <a:pt x="2971468" y="714712"/>
                </a:lnTo>
                <a:lnTo>
                  <a:pt x="2672859" y="971037"/>
                </a:lnTo>
                <a:lnTo>
                  <a:pt x="3042019" y="746010"/>
                </a:lnTo>
                <a:lnTo>
                  <a:pt x="2325775" y="1268973"/>
                </a:lnTo>
                <a:lnTo>
                  <a:pt x="2150280" y="1419618"/>
                </a:lnTo>
                <a:lnTo>
                  <a:pt x="2475004" y="1300692"/>
                </a:lnTo>
                <a:lnTo>
                  <a:pt x="3148916" y="991832"/>
                </a:lnTo>
                <a:lnTo>
                  <a:pt x="2834041" y="1169199"/>
                </a:lnTo>
                <a:lnTo>
                  <a:pt x="3197137" y="1036219"/>
                </a:lnTo>
                <a:lnTo>
                  <a:pt x="2477538" y="1370015"/>
                </a:lnTo>
                <a:lnTo>
                  <a:pt x="2211842" y="1519680"/>
                </a:lnTo>
                <a:lnTo>
                  <a:pt x="2576899" y="1462742"/>
                </a:lnTo>
                <a:lnTo>
                  <a:pt x="3268887" y="1298241"/>
                </a:lnTo>
                <a:lnTo>
                  <a:pt x="2939407" y="1406202"/>
                </a:lnTo>
                <a:lnTo>
                  <a:pt x="3292665" y="1351104"/>
                </a:lnTo>
                <a:lnTo>
                  <a:pt x="2579935" y="1523990"/>
                </a:lnTo>
                <a:lnTo>
                  <a:pt x="2146861" y="1665895"/>
                </a:lnTo>
                <a:lnTo>
                  <a:pt x="3326776" y="1622168"/>
                </a:lnTo>
                <a:lnTo>
                  <a:pt x="2154586" y="1763858"/>
                </a:lnTo>
                <a:lnTo>
                  <a:pt x="3320356" y="1951169"/>
                </a:lnTo>
                <a:lnTo>
                  <a:pt x="2143045" y="1861452"/>
                </a:lnTo>
                <a:lnTo>
                  <a:pt x="3249885" y="2272591"/>
                </a:lnTo>
                <a:lnTo>
                  <a:pt x="2362608" y="2024728"/>
                </a:lnTo>
                <a:lnTo>
                  <a:pt x="1547302" y="1568272"/>
                </a:lnTo>
                <a:lnTo>
                  <a:pt x="895286" y="1568272"/>
                </a:lnTo>
                <a:lnTo>
                  <a:pt x="0" y="1351104"/>
                </a:lnTo>
                <a:lnTo>
                  <a:pt x="1166628" y="1533063"/>
                </a:lnTo>
                <a:lnTo>
                  <a:pt x="95528" y="1036219"/>
                </a:lnTo>
                <a:lnTo>
                  <a:pt x="1204234" y="1442269"/>
                </a:lnTo>
                <a:lnTo>
                  <a:pt x="250646" y="746010"/>
                </a:lnTo>
                <a:lnTo>
                  <a:pt x="874841" y="1126498"/>
                </a:lnTo>
                <a:lnTo>
                  <a:pt x="376842" y="664094"/>
                </a:lnTo>
                <a:lnTo>
                  <a:pt x="1243254" y="1343635"/>
                </a:lnTo>
                <a:lnTo>
                  <a:pt x="459399" y="491644"/>
                </a:lnTo>
                <a:lnTo>
                  <a:pt x="1041611" y="1027296"/>
                </a:lnTo>
                <a:lnTo>
                  <a:pt x="614020" y="436004"/>
                </a:lnTo>
                <a:lnTo>
                  <a:pt x="1280080" y="1211939"/>
                </a:lnTo>
                <a:lnTo>
                  <a:pt x="713765" y="282891"/>
                </a:lnTo>
                <a:lnTo>
                  <a:pt x="1220143" y="976420"/>
                </a:lnTo>
                <a:lnTo>
                  <a:pt x="891139" y="258556"/>
                </a:lnTo>
                <a:lnTo>
                  <a:pt x="1350600" y="1074223"/>
                </a:lnTo>
                <a:lnTo>
                  <a:pt x="1003974" y="127773"/>
                </a:lnTo>
                <a:lnTo>
                  <a:pt x="1395765" y="972399"/>
                </a:lnTo>
                <a:lnTo>
                  <a:pt x="1197548" y="138585"/>
                </a:lnTo>
                <a:lnTo>
                  <a:pt x="1460708" y="941709"/>
                </a:lnTo>
                <a:lnTo>
                  <a:pt x="1318859" y="32245"/>
                </a:lnTo>
                <a:lnTo>
                  <a:pt x="1555894" y="1009434"/>
                </a:lnTo>
                <a:lnTo>
                  <a:pt x="1521475" y="80696"/>
                </a:lnTo>
                <a:lnTo>
                  <a:pt x="1611836" y="828235"/>
                </a:lnTo>
                <a:lnTo>
                  <a:pt x="1646333" y="0"/>
                </a:lnTo>
                <a:lnTo>
                  <a:pt x="1691240" y="1078161"/>
                </a:lnTo>
                <a:lnTo>
                  <a:pt x="1850477" y="87116"/>
                </a:lnTo>
                <a:lnTo>
                  <a:pt x="1800081" y="74843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任意多边形 69"/>
          <p:cNvSpPr/>
          <p:nvPr/>
        </p:nvSpPr>
        <p:spPr>
          <a:xfrm rot="1355790">
            <a:off x="3347763" y="2017091"/>
            <a:ext cx="2823055" cy="1344600"/>
          </a:xfrm>
          <a:custGeom>
            <a:avLst/>
            <a:gdLst>
              <a:gd name="connsiteX0" fmla="*/ 1646333 w 3292665"/>
              <a:gd name="connsiteY0" fmla="*/ 0 h 1568272"/>
              <a:gd name="connsiteX1" fmla="*/ 1695469 w 3292665"/>
              <a:gd name="connsiteY1" fmla="*/ 1179703 h 1568272"/>
              <a:gd name="connsiteX2" fmla="*/ 1973806 w 3292665"/>
              <a:gd name="connsiteY2" fmla="*/ 32245 h 1568272"/>
              <a:gd name="connsiteX3" fmla="*/ 1791847 w 3292665"/>
              <a:gd name="connsiteY3" fmla="*/ 1198873 h 1568272"/>
              <a:gd name="connsiteX4" fmla="*/ 2288691 w 3292665"/>
              <a:gd name="connsiteY4" fmla="*/ 127773 h 1568272"/>
              <a:gd name="connsiteX5" fmla="*/ 1882641 w 3292665"/>
              <a:gd name="connsiteY5" fmla="*/ 1236479 h 1568272"/>
              <a:gd name="connsiteX6" fmla="*/ 2578900 w 3292665"/>
              <a:gd name="connsiteY6" fmla="*/ 282891 h 1568272"/>
              <a:gd name="connsiteX7" fmla="*/ 1964346 w 3292665"/>
              <a:gd name="connsiteY7" fmla="*/ 1291075 h 1568272"/>
              <a:gd name="connsiteX8" fmla="*/ 2833266 w 3292665"/>
              <a:gd name="connsiteY8" fmla="*/ 491644 h 1568272"/>
              <a:gd name="connsiteX9" fmla="*/ 2033835 w 3292665"/>
              <a:gd name="connsiteY9" fmla="*/ 1360564 h 1568272"/>
              <a:gd name="connsiteX10" fmla="*/ 3042019 w 3292665"/>
              <a:gd name="connsiteY10" fmla="*/ 746010 h 1568272"/>
              <a:gd name="connsiteX11" fmla="*/ 2088431 w 3292665"/>
              <a:gd name="connsiteY11" fmla="*/ 1442269 h 1568272"/>
              <a:gd name="connsiteX12" fmla="*/ 3197137 w 3292665"/>
              <a:gd name="connsiteY12" fmla="*/ 1036219 h 1568272"/>
              <a:gd name="connsiteX13" fmla="*/ 2126037 w 3292665"/>
              <a:gd name="connsiteY13" fmla="*/ 1533063 h 1568272"/>
              <a:gd name="connsiteX14" fmla="*/ 3292665 w 3292665"/>
              <a:gd name="connsiteY14" fmla="*/ 1351104 h 1568272"/>
              <a:gd name="connsiteX15" fmla="*/ 2397380 w 3292665"/>
              <a:gd name="connsiteY15" fmla="*/ 1568272 h 1568272"/>
              <a:gd name="connsiteX16" fmla="*/ 895286 w 3292665"/>
              <a:gd name="connsiteY16" fmla="*/ 1568272 h 1568272"/>
              <a:gd name="connsiteX17" fmla="*/ 0 w 3292665"/>
              <a:gd name="connsiteY17" fmla="*/ 1351104 h 1568272"/>
              <a:gd name="connsiteX18" fmla="*/ 1166628 w 3292665"/>
              <a:gd name="connsiteY18" fmla="*/ 1533063 h 1568272"/>
              <a:gd name="connsiteX19" fmla="*/ 95528 w 3292665"/>
              <a:gd name="connsiteY19" fmla="*/ 1036219 h 1568272"/>
              <a:gd name="connsiteX20" fmla="*/ 1204234 w 3292665"/>
              <a:gd name="connsiteY20" fmla="*/ 1442269 h 1568272"/>
              <a:gd name="connsiteX21" fmla="*/ 250646 w 3292665"/>
              <a:gd name="connsiteY21" fmla="*/ 746010 h 1568272"/>
              <a:gd name="connsiteX22" fmla="*/ 1258830 w 3292665"/>
              <a:gd name="connsiteY22" fmla="*/ 1360564 h 1568272"/>
              <a:gd name="connsiteX23" fmla="*/ 459399 w 3292665"/>
              <a:gd name="connsiteY23" fmla="*/ 491644 h 1568272"/>
              <a:gd name="connsiteX24" fmla="*/ 1328319 w 3292665"/>
              <a:gd name="connsiteY24" fmla="*/ 1291075 h 1568272"/>
              <a:gd name="connsiteX25" fmla="*/ 713765 w 3292665"/>
              <a:gd name="connsiteY25" fmla="*/ 282891 h 1568272"/>
              <a:gd name="connsiteX26" fmla="*/ 1410024 w 3292665"/>
              <a:gd name="connsiteY26" fmla="*/ 1236479 h 1568272"/>
              <a:gd name="connsiteX27" fmla="*/ 1003974 w 3292665"/>
              <a:gd name="connsiteY27" fmla="*/ 127773 h 1568272"/>
              <a:gd name="connsiteX28" fmla="*/ 1500818 w 3292665"/>
              <a:gd name="connsiteY28" fmla="*/ 1198873 h 1568272"/>
              <a:gd name="connsiteX29" fmla="*/ 1318859 w 3292665"/>
              <a:gd name="connsiteY29" fmla="*/ 32245 h 1568272"/>
              <a:gd name="connsiteX30" fmla="*/ 1597196 w 3292665"/>
              <a:gd name="connsiteY30" fmla="*/ 1179703 h 1568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292665" h="1568272">
                <a:moveTo>
                  <a:pt x="1646333" y="0"/>
                </a:moveTo>
                <a:lnTo>
                  <a:pt x="1695469" y="1179703"/>
                </a:lnTo>
                <a:lnTo>
                  <a:pt x="1973806" y="32245"/>
                </a:lnTo>
                <a:lnTo>
                  <a:pt x="1791847" y="1198873"/>
                </a:lnTo>
                <a:lnTo>
                  <a:pt x="2288691" y="127773"/>
                </a:lnTo>
                <a:lnTo>
                  <a:pt x="1882641" y="1236479"/>
                </a:lnTo>
                <a:lnTo>
                  <a:pt x="2578900" y="282891"/>
                </a:lnTo>
                <a:lnTo>
                  <a:pt x="1964346" y="1291075"/>
                </a:lnTo>
                <a:lnTo>
                  <a:pt x="2833266" y="491644"/>
                </a:lnTo>
                <a:lnTo>
                  <a:pt x="2033835" y="1360564"/>
                </a:lnTo>
                <a:lnTo>
                  <a:pt x="3042019" y="746010"/>
                </a:lnTo>
                <a:lnTo>
                  <a:pt x="2088431" y="1442269"/>
                </a:lnTo>
                <a:lnTo>
                  <a:pt x="3197137" y="1036219"/>
                </a:lnTo>
                <a:lnTo>
                  <a:pt x="2126037" y="1533063"/>
                </a:lnTo>
                <a:lnTo>
                  <a:pt x="3292665" y="1351104"/>
                </a:lnTo>
                <a:lnTo>
                  <a:pt x="2397380" y="1568272"/>
                </a:lnTo>
                <a:lnTo>
                  <a:pt x="895286" y="1568272"/>
                </a:lnTo>
                <a:lnTo>
                  <a:pt x="0" y="1351104"/>
                </a:lnTo>
                <a:lnTo>
                  <a:pt x="1166628" y="1533063"/>
                </a:lnTo>
                <a:lnTo>
                  <a:pt x="95528" y="1036219"/>
                </a:lnTo>
                <a:lnTo>
                  <a:pt x="1204234" y="1442269"/>
                </a:lnTo>
                <a:lnTo>
                  <a:pt x="250646" y="746010"/>
                </a:lnTo>
                <a:lnTo>
                  <a:pt x="1258830" y="1360564"/>
                </a:lnTo>
                <a:lnTo>
                  <a:pt x="459399" y="491644"/>
                </a:lnTo>
                <a:lnTo>
                  <a:pt x="1328319" y="1291075"/>
                </a:lnTo>
                <a:lnTo>
                  <a:pt x="713765" y="282891"/>
                </a:lnTo>
                <a:lnTo>
                  <a:pt x="1410024" y="1236479"/>
                </a:lnTo>
                <a:lnTo>
                  <a:pt x="1003974" y="127773"/>
                </a:lnTo>
                <a:lnTo>
                  <a:pt x="1500818" y="1198873"/>
                </a:lnTo>
                <a:lnTo>
                  <a:pt x="1318859" y="32245"/>
                </a:lnTo>
                <a:lnTo>
                  <a:pt x="1597196" y="117970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>
            <a:off x="4767806" y="3361707"/>
            <a:ext cx="61731" cy="6173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>
            <a:off x="8327140" y="3618173"/>
            <a:ext cx="151112" cy="15111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6" name="组合 135"/>
          <p:cNvGrpSpPr/>
          <p:nvPr/>
        </p:nvGrpSpPr>
        <p:grpSpPr>
          <a:xfrm>
            <a:off x="5710335" y="3586066"/>
            <a:ext cx="821571" cy="1717185"/>
            <a:chOff x="5244053" y="3041786"/>
            <a:chExt cx="958238" cy="2002835"/>
          </a:xfrm>
        </p:grpSpPr>
        <p:sp>
          <p:nvSpPr>
            <p:cNvPr id="128" name="矩形 127"/>
            <p:cNvSpPr/>
            <p:nvPr/>
          </p:nvSpPr>
          <p:spPr>
            <a:xfrm>
              <a:off x="5628578" y="3739352"/>
              <a:ext cx="151650" cy="1270514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任意多边形 133"/>
            <p:cNvSpPr/>
            <p:nvPr/>
          </p:nvSpPr>
          <p:spPr>
            <a:xfrm>
              <a:off x="5244053" y="3041786"/>
              <a:ext cx="958238" cy="942978"/>
            </a:xfrm>
            <a:custGeom>
              <a:avLst/>
              <a:gdLst>
                <a:gd name="connsiteX0" fmla="*/ 0 w 1179057"/>
                <a:gd name="connsiteY0" fmla="*/ 0 h 1160283"/>
                <a:gd name="connsiteX1" fmla="*/ 1179057 w 1179057"/>
                <a:gd name="connsiteY1" fmla="*/ 0 h 1160283"/>
                <a:gd name="connsiteX2" fmla="*/ 1171098 w 1179057"/>
                <a:gd name="connsiteY2" fmla="*/ 165668 h 1160283"/>
                <a:gd name="connsiteX3" fmla="*/ 589528 w 1179057"/>
                <a:gd name="connsiteY3" fmla="*/ 1160283 h 1160283"/>
                <a:gd name="connsiteX4" fmla="*/ 7959 w 1179057"/>
                <a:gd name="connsiteY4" fmla="*/ 165668 h 1160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9057" h="1160283">
                  <a:moveTo>
                    <a:pt x="0" y="0"/>
                  </a:moveTo>
                  <a:lnTo>
                    <a:pt x="1179057" y="0"/>
                  </a:lnTo>
                  <a:lnTo>
                    <a:pt x="1171098" y="165668"/>
                  </a:lnTo>
                  <a:cubicBezTo>
                    <a:pt x="1115744" y="733293"/>
                    <a:pt x="876400" y="1160283"/>
                    <a:pt x="589528" y="1160283"/>
                  </a:cubicBezTo>
                  <a:cubicBezTo>
                    <a:pt x="302657" y="1160283"/>
                    <a:pt x="63312" y="733293"/>
                    <a:pt x="7959" y="16566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椭圆 134"/>
            <p:cNvSpPr/>
            <p:nvPr/>
          </p:nvSpPr>
          <p:spPr>
            <a:xfrm>
              <a:off x="5287873" y="4898800"/>
              <a:ext cx="827671" cy="14582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6913242" y="3666448"/>
            <a:ext cx="631679" cy="1320287"/>
            <a:chOff x="5244053" y="3041786"/>
            <a:chExt cx="958238" cy="2002835"/>
          </a:xfrm>
        </p:grpSpPr>
        <p:sp>
          <p:nvSpPr>
            <p:cNvPr id="138" name="矩形 137"/>
            <p:cNvSpPr/>
            <p:nvPr/>
          </p:nvSpPr>
          <p:spPr>
            <a:xfrm>
              <a:off x="5628578" y="3739352"/>
              <a:ext cx="151650" cy="1270514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任意多边形 138"/>
            <p:cNvSpPr/>
            <p:nvPr/>
          </p:nvSpPr>
          <p:spPr>
            <a:xfrm>
              <a:off x="5244053" y="3041786"/>
              <a:ext cx="958238" cy="942978"/>
            </a:xfrm>
            <a:custGeom>
              <a:avLst/>
              <a:gdLst>
                <a:gd name="connsiteX0" fmla="*/ 0 w 1179057"/>
                <a:gd name="connsiteY0" fmla="*/ 0 h 1160283"/>
                <a:gd name="connsiteX1" fmla="*/ 1179057 w 1179057"/>
                <a:gd name="connsiteY1" fmla="*/ 0 h 1160283"/>
                <a:gd name="connsiteX2" fmla="*/ 1171098 w 1179057"/>
                <a:gd name="connsiteY2" fmla="*/ 165668 h 1160283"/>
                <a:gd name="connsiteX3" fmla="*/ 589528 w 1179057"/>
                <a:gd name="connsiteY3" fmla="*/ 1160283 h 1160283"/>
                <a:gd name="connsiteX4" fmla="*/ 7959 w 1179057"/>
                <a:gd name="connsiteY4" fmla="*/ 165668 h 1160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9057" h="1160283">
                  <a:moveTo>
                    <a:pt x="0" y="0"/>
                  </a:moveTo>
                  <a:lnTo>
                    <a:pt x="1179057" y="0"/>
                  </a:lnTo>
                  <a:lnTo>
                    <a:pt x="1171098" y="165668"/>
                  </a:lnTo>
                  <a:cubicBezTo>
                    <a:pt x="1115744" y="733293"/>
                    <a:pt x="876400" y="1160283"/>
                    <a:pt x="589528" y="1160283"/>
                  </a:cubicBezTo>
                  <a:cubicBezTo>
                    <a:pt x="302657" y="1160283"/>
                    <a:pt x="63312" y="733293"/>
                    <a:pt x="7959" y="16566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椭圆 139"/>
            <p:cNvSpPr/>
            <p:nvPr/>
          </p:nvSpPr>
          <p:spPr>
            <a:xfrm>
              <a:off x="5287873" y="4898800"/>
              <a:ext cx="827671" cy="14582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4" name="椭圆 153"/>
          <p:cNvSpPr/>
          <p:nvPr/>
        </p:nvSpPr>
        <p:spPr>
          <a:xfrm>
            <a:off x="8622717" y="2527244"/>
            <a:ext cx="688227" cy="68822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5" name="椭圆 154"/>
          <p:cNvSpPr/>
          <p:nvPr/>
        </p:nvSpPr>
        <p:spPr>
          <a:xfrm>
            <a:off x="8784798" y="3118071"/>
            <a:ext cx="688227" cy="68822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6" name="椭圆 155"/>
          <p:cNvSpPr/>
          <p:nvPr/>
        </p:nvSpPr>
        <p:spPr>
          <a:xfrm>
            <a:off x="9089222" y="3164898"/>
            <a:ext cx="688227" cy="68822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7" name="椭圆 156"/>
          <p:cNvSpPr/>
          <p:nvPr/>
        </p:nvSpPr>
        <p:spPr>
          <a:xfrm>
            <a:off x="8886489" y="3571052"/>
            <a:ext cx="688227" cy="68822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8" name="椭圆 157"/>
          <p:cNvSpPr/>
          <p:nvPr/>
        </p:nvSpPr>
        <p:spPr>
          <a:xfrm>
            <a:off x="9015734" y="2689611"/>
            <a:ext cx="688227" cy="68822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1" name="椭圆 160"/>
          <p:cNvSpPr/>
          <p:nvPr/>
        </p:nvSpPr>
        <p:spPr>
          <a:xfrm rot="1697125">
            <a:off x="9200716" y="3048562"/>
            <a:ext cx="688227" cy="68822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椭圆 173"/>
          <p:cNvSpPr/>
          <p:nvPr/>
        </p:nvSpPr>
        <p:spPr>
          <a:xfrm rot="1697125">
            <a:off x="8009748" y="2856644"/>
            <a:ext cx="688227" cy="68822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椭圆 174"/>
          <p:cNvSpPr/>
          <p:nvPr/>
        </p:nvSpPr>
        <p:spPr>
          <a:xfrm rot="1697125">
            <a:off x="8471499" y="2883347"/>
            <a:ext cx="688227" cy="68822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椭圆 175"/>
          <p:cNvSpPr/>
          <p:nvPr/>
        </p:nvSpPr>
        <p:spPr>
          <a:xfrm rot="1697125">
            <a:off x="8239430" y="2606072"/>
            <a:ext cx="688227" cy="68822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" name="椭圆 176"/>
          <p:cNvSpPr/>
          <p:nvPr/>
        </p:nvSpPr>
        <p:spPr>
          <a:xfrm rot="1697125">
            <a:off x="9151380" y="3408314"/>
            <a:ext cx="688227" cy="68822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8" name="组合 177"/>
          <p:cNvGrpSpPr/>
          <p:nvPr/>
        </p:nvGrpSpPr>
        <p:grpSpPr>
          <a:xfrm rot="20604034">
            <a:off x="2178616" y="3902543"/>
            <a:ext cx="1154932" cy="1563783"/>
            <a:chOff x="1377123" y="3690006"/>
            <a:chExt cx="748088" cy="1012913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79" name="矩形 100"/>
            <p:cNvSpPr/>
            <p:nvPr/>
          </p:nvSpPr>
          <p:spPr>
            <a:xfrm>
              <a:off x="1625247" y="3690006"/>
              <a:ext cx="169873" cy="1012913"/>
            </a:xfrm>
            <a:custGeom>
              <a:avLst/>
              <a:gdLst>
                <a:gd name="connsiteX0" fmla="*/ 0 w 297135"/>
                <a:gd name="connsiteY0" fmla="*/ 0 h 2398427"/>
                <a:gd name="connsiteX1" fmla="*/ 297135 w 297135"/>
                <a:gd name="connsiteY1" fmla="*/ 0 h 2398427"/>
                <a:gd name="connsiteX2" fmla="*/ 297135 w 297135"/>
                <a:gd name="connsiteY2" fmla="*/ 2398427 h 2398427"/>
                <a:gd name="connsiteX3" fmla="*/ 0 w 297135"/>
                <a:gd name="connsiteY3" fmla="*/ 2398427 h 2398427"/>
                <a:gd name="connsiteX4" fmla="*/ 0 w 297135"/>
                <a:gd name="connsiteY4" fmla="*/ 0 h 2398427"/>
                <a:gd name="connsiteX0" fmla="*/ 0 w 300226"/>
                <a:gd name="connsiteY0" fmla="*/ 0 h 2398427"/>
                <a:gd name="connsiteX1" fmla="*/ 297135 w 300226"/>
                <a:gd name="connsiteY1" fmla="*/ 0 h 2398427"/>
                <a:gd name="connsiteX2" fmla="*/ 300226 w 300226"/>
                <a:gd name="connsiteY2" fmla="*/ 944381 h 2398427"/>
                <a:gd name="connsiteX3" fmla="*/ 297135 w 300226"/>
                <a:gd name="connsiteY3" fmla="*/ 2398427 h 2398427"/>
                <a:gd name="connsiteX4" fmla="*/ 0 w 300226"/>
                <a:gd name="connsiteY4" fmla="*/ 2398427 h 2398427"/>
                <a:gd name="connsiteX5" fmla="*/ 0 w 300226"/>
                <a:gd name="connsiteY5" fmla="*/ 0 h 2398427"/>
                <a:gd name="connsiteX0" fmla="*/ 0 w 379147"/>
                <a:gd name="connsiteY0" fmla="*/ 0 h 2398427"/>
                <a:gd name="connsiteX1" fmla="*/ 297135 w 379147"/>
                <a:gd name="connsiteY1" fmla="*/ 0 h 2398427"/>
                <a:gd name="connsiteX2" fmla="*/ 300226 w 379147"/>
                <a:gd name="connsiteY2" fmla="*/ 944381 h 2398427"/>
                <a:gd name="connsiteX3" fmla="*/ 297135 w 379147"/>
                <a:gd name="connsiteY3" fmla="*/ 2398427 h 2398427"/>
                <a:gd name="connsiteX4" fmla="*/ 0 w 379147"/>
                <a:gd name="connsiteY4" fmla="*/ 2398427 h 2398427"/>
                <a:gd name="connsiteX5" fmla="*/ 0 w 379147"/>
                <a:gd name="connsiteY5" fmla="*/ 0 h 2398427"/>
                <a:gd name="connsiteX0" fmla="*/ 0 w 379147"/>
                <a:gd name="connsiteY0" fmla="*/ 0 h 2398427"/>
                <a:gd name="connsiteX1" fmla="*/ 297135 w 379147"/>
                <a:gd name="connsiteY1" fmla="*/ 0 h 2398427"/>
                <a:gd name="connsiteX2" fmla="*/ 300226 w 379147"/>
                <a:gd name="connsiteY2" fmla="*/ 944381 h 2398427"/>
                <a:gd name="connsiteX3" fmla="*/ 297135 w 379147"/>
                <a:gd name="connsiteY3" fmla="*/ 2398427 h 2398427"/>
                <a:gd name="connsiteX4" fmla="*/ 0 w 379147"/>
                <a:gd name="connsiteY4" fmla="*/ 2398427 h 2398427"/>
                <a:gd name="connsiteX5" fmla="*/ 0 w 379147"/>
                <a:gd name="connsiteY5" fmla="*/ 0 h 2398427"/>
                <a:gd name="connsiteX0" fmla="*/ 14569 w 393716"/>
                <a:gd name="connsiteY0" fmla="*/ 0 h 2398427"/>
                <a:gd name="connsiteX1" fmla="*/ 311704 w 393716"/>
                <a:gd name="connsiteY1" fmla="*/ 0 h 2398427"/>
                <a:gd name="connsiteX2" fmla="*/ 314795 w 393716"/>
                <a:gd name="connsiteY2" fmla="*/ 944381 h 2398427"/>
                <a:gd name="connsiteX3" fmla="*/ 311704 w 393716"/>
                <a:gd name="connsiteY3" fmla="*/ 2398427 h 2398427"/>
                <a:gd name="connsiteX4" fmla="*/ 14569 w 393716"/>
                <a:gd name="connsiteY4" fmla="*/ 2398427 h 2398427"/>
                <a:gd name="connsiteX5" fmla="*/ 0 w 393716"/>
                <a:gd name="connsiteY5" fmla="*/ 629587 h 2398427"/>
                <a:gd name="connsiteX6" fmla="*/ 14569 w 393716"/>
                <a:gd name="connsiteY6" fmla="*/ 0 h 2398427"/>
                <a:gd name="connsiteX0" fmla="*/ 14569 w 393716"/>
                <a:gd name="connsiteY0" fmla="*/ 0 h 2398427"/>
                <a:gd name="connsiteX1" fmla="*/ 311704 w 393716"/>
                <a:gd name="connsiteY1" fmla="*/ 0 h 2398427"/>
                <a:gd name="connsiteX2" fmla="*/ 314795 w 393716"/>
                <a:gd name="connsiteY2" fmla="*/ 944381 h 2398427"/>
                <a:gd name="connsiteX3" fmla="*/ 311704 w 393716"/>
                <a:gd name="connsiteY3" fmla="*/ 2398427 h 2398427"/>
                <a:gd name="connsiteX4" fmla="*/ 14569 w 393716"/>
                <a:gd name="connsiteY4" fmla="*/ 2398427 h 2398427"/>
                <a:gd name="connsiteX5" fmla="*/ 0 w 393716"/>
                <a:gd name="connsiteY5" fmla="*/ 629587 h 2398427"/>
                <a:gd name="connsiteX6" fmla="*/ 14569 w 393716"/>
                <a:gd name="connsiteY6" fmla="*/ 0 h 2398427"/>
                <a:gd name="connsiteX0" fmla="*/ 14569 w 393716"/>
                <a:gd name="connsiteY0" fmla="*/ 0 h 2398427"/>
                <a:gd name="connsiteX1" fmla="*/ 311704 w 393716"/>
                <a:gd name="connsiteY1" fmla="*/ 0 h 2398427"/>
                <a:gd name="connsiteX2" fmla="*/ 314795 w 393716"/>
                <a:gd name="connsiteY2" fmla="*/ 944381 h 2398427"/>
                <a:gd name="connsiteX3" fmla="*/ 311704 w 393716"/>
                <a:gd name="connsiteY3" fmla="*/ 2398427 h 2398427"/>
                <a:gd name="connsiteX4" fmla="*/ 14569 w 393716"/>
                <a:gd name="connsiteY4" fmla="*/ 2398427 h 2398427"/>
                <a:gd name="connsiteX5" fmla="*/ 0 w 393716"/>
                <a:gd name="connsiteY5" fmla="*/ 629587 h 2398427"/>
                <a:gd name="connsiteX6" fmla="*/ 14569 w 393716"/>
                <a:gd name="connsiteY6" fmla="*/ 0 h 2398427"/>
                <a:gd name="connsiteX0" fmla="*/ 92 w 379239"/>
                <a:gd name="connsiteY0" fmla="*/ 0 h 2398427"/>
                <a:gd name="connsiteX1" fmla="*/ 297227 w 379239"/>
                <a:gd name="connsiteY1" fmla="*/ 0 h 2398427"/>
                <a:gd name="connsiteX2" fmla="*/ 300318 w 379239"/>
                <a:gd name="connsiteY2" fmla="*/ 944381 h 2398427"/>
                <a:gd name="connsiteX3" fmla="*/ 297227 w 379239"/>
                <a:gd name="connsiteY3" fmla="*/ 2398427 h 2398427"/>
                <a:gd name="connsiteX4" fmla="*/ 92 w 379239"/>
                <a:gd name="connsiteY4" fmla="*/ 2398427 h 2398427"/>
                <a:gd name="connsiteX5" fmla="*/ 75464 w 379239"/>
                <a:gd name="connsiteY5" fmla="*/ 989351 h 2398427"/>
                <a:gd name="connsiteX6" fmla="*/ 92 w 379239"/>
                <a:gd name="connsiteY6" fmla="*/ 0 h 2398427"/>
                <a:gd name="connsiteX0" fmla="*/ 240 w 379387"/>
                <a:gd name="connsiteY0" fmla="*/ 0 h 2398427"/>
                <a:gd name="connsiteX1" fmla="*/ 297375 w 379387"/>
                <a:gd name="connsiteY1" fmla="*/ 0 h 2398427"/>
                <a:gd name="connsiteX2" fmla="*/ 300466 w 379387"/>
                <a:gd name="connsiteY2" fmla="*/ 944381 h 2398427"/>
                <a:gd name="connsiteX3" fmla="*/ 297375 w 379387"/>
                <a:gd name="connsiteY3" fmla="*/ 2398427 h 2398427"/>
                <a:gd name="connsiteX4" fmla="*/ 240 w 379387"/>
                <a:gd name="connsiteY4" fmla="*/ 2398427 h 2398427"/>
                <a:gd name="connsiteX5" fmla="*/ 75612 w 379387"/>
                <a:gd name="connsiteY5" fmla="*/ 989351 h 2398427"/>
                <a:gd name="connsiteX6" fmla="*/ 240 w 379387"/>
                <a:gd name="connsiteY6" fmla="*/ 0 h 2398427"/>
                <a:gd name="connsiteX0" fmla="*/ 240 w 379387"/>
                <a:gd name="connsiteY0" fmla="*/ 0 h 2398427"/>
                <a:gd name="connsiteX1" fmla="*/ 297375 w 379387"/>
                <a:gd name="connsiteY1" fmla="*/ 0 h 2398427"/>
                <a:gd name="connsiteX2" fmla="*/ 300466 w 379387"/>
                <a:gd name="connsiteY2" fmla="*/ 944381 h 2398427"/>
                <a:gd name="connsiteX3" fmla="*/ 297375 w 379387"/>
                <a:gd name="connsiteY3" fmla="*/ 2398427 h 2398427"/>
                <a:gd name="connsiteX4" fmla="*/ 240 w 379387"/>
                <a:gd name="connsiteY4" fmla="*/ 2398427 h 2398427"/>
                <a:gd name="connsiteX5" fmla="*/ 75612 w 379387"/>
                <a:gd name="connsiteY5" fmla="*/ 989351 h 2398427"/>
                <a:gd name="connsiteX6" fmla="*/ 240 w 379387"/>
                <a:gd name="connsiteY6" fmla="*/ 0 h 2398427"/>
                <a:gd name="connsiteX0" fmla="*/ 240 w 402374"/>
                <a:gd name="connsiteY0" fmla="*/ 0 h 2398427"/>
                <a:gd name="connsiteX1" fmla="*/ 297375 w 402374"/>
                <a:gd name="connsiteY1" fmla="*/ 0 h 2398427"/>
                <a:gd name="connsiteX2" fmla="*/ 330446 w 402374"/>
                <a:gd name="connsiteY2" fmla="*/ 989352 h 2398427"/>
                <a:gd name="connsiteX3" fmla="*/ 297375 w 402374"/>
                <a:gd name="connsiteY3" fmla="*/ 2398427 h 2398427"/>
                <a:gd name="connsiteX4" fmla="*/ 240 w 402374"/>
                <a:gd name="connsiteY4" fmla="*/ 2398427 h 2398427"/>
                <a:gd name="connsiteX5" fmla="*/ 75612 w 402374"/>
                <a:gd name="connsiteY5" fmla="*/ 989351 h 2398427"/>
                <a:gd name="connsiteX6" fmla="*/ 240 w 402374"/>
                <a:gd name="connsiteY6" fmla="*/ 0 h 2398427"/>
                <a:gd name="connsiteX0" fmla="*/ 1252 w 403386"/>
                <a:gd name="connsiteY0" fmla="*/ 0 h 2398427"/>
                <a:gd name="connsiteX1" fmla="*/ 298387 w 403386"/>
                <a:gd name="connsiteY1" fmla="*/ 0 h 2398427"/>
                <a:gd name="connsiteX2" fmla="*/ 331458 w 403386"/>
                <a:gd name="connsiteY2" fmla="*/ 989352 h 2398427"/>
                <a:gd name="connsiteX3" fmla="*/ 298387 w 403386"/>
                <a:gd name="connsiteY3" fmla="*/ 2398427 h 2398427"/>
                <a:gd name="connsiteX4" fmla="*/ 1252 w 403386"/>
                <a:gd name="connsiteY4" fmla="*/ 2398427 h 2398427"/>
                <a:gd name="connsiteX5" fmla="*/ 16663 w 403386"/>
                <a:gd name="connsiteY5" fmla="*/ 1424066 h 2398427"/>
                <a:gd name="connsiteX6" fmla="*/ 1252 w 403386"/>
                <a:gd name="connsiteY6" fmla="*/ 0 h 2398427"/>
                <a:gd name="connsiteX0" fmla="*/ 1252 w 403386"/>
                <a:gd name="connsiteY0" fmla="*/ 0 h 2398427"/>
                <a:gd name="connsiteX1" fmla="*/ 298387 w 403386"/>
                <a:gd name="connsiteY1" fmla="*/ 0 h 2398427"/>
                <a:gd name="connsiteX2" fmla="*/ 331458 w 403386"/>
                <a:gd name="connsiteY2" fmla="*/ 989352 h 2398427"/>
                <a:gd name="connsiteX3" fmla="*/ 298387 w 403386"/>
                <a:gd name="connsiteY3" fmla="*/ 2398427 h 2398427"/>
                <a:gd name="connsiteX4" fmla="*/ 1252 w 403386"/>
                <a:gd name="connsiteY4" fmla="*/ 2398427 h 2398427"/>
                <a:gd name="connsiteX5" fmla="*/ 16663 w 403386"/>
                <a:gd name="connsiteY5" fmla="*/ 1424066 h 2398427"/>
                <a:gd name="connsiteX6" fmla="*/ 1252 w 403386"/>
                <a:gd name="connsiteY6" fmla="*/ 0 h 2398427"/>
                <a:gd name="connsiteX0" fmla="*/ 100 w 402234"/>
                <a:gd name="connsiteY0" fmla="*/ 0 h 2398427"/>
                <a:gd name="connsiteX1" fmla="*/ 297235 w 402234"/>
                <a:gd name="connsiteY1" fmla="*/ 0 h 2398427"/>
                <a:gd name="connsiteX2" fmla="*/ 330306 w 402234"/>
                <a:gd name="connsiteY2" fmla="*/ 989352 h 2398427"/>
                <a:gd name="connsiteX3" fmla="*/ 297235 w 402234"/>
                <a:gd name="connsiteY3" fmla="*/ 2398427 h 2398427"/>
                <a:gd name="connsiteX4" fmla="*/ 100 w 402234"/>
                <a:gd name="connsiteY4" fmla="*/ 2398427 h 2398427"/>
                <a:gd name="connsiteX5" fmla="*/ 180403 w 402234"/>
                <a:gd name="connsiteY5" fmla="*/ 899410 h 2398427"/>
                <a:gd name="connsiteX6" fmla="*/ 100 w 402234"/>
                <a:gd name="connsiteY6" fmla="*/ 0 h 2398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234" h="2398427">
                  <a:moveTo>
                    <a:pt x="100" y="0"/>
                  </a:moveTo>
                  <a:lnTo>
                    <a:pt x="297235" y="0"/>
                  </a:lnTo>
                  <a:cubicBezTo>
                    <a:pt x="298265" y="314794"/>
                    <a:pt x="509158" y="599607"/>
                    <a:pt x="330306" y="989352"/>
                  </a:cubicBezTo>
                  <a:cubicBezTo>
                    <a:pt x="149394" y="1459044"/>
                    <a:pt x="298265" y="1913745"/>
                    <a:pt x="297235" y="2398427"/>
                  </a:cubicBezTo>
                  <a:lnTo>
                    <a:pt x="100" y="2398427"/>
                  </a:lnTo>
                  <a:cubicBezTo>
                    <a:pt x="-4756" y="1808814"/>
                    <a:pt x="170269" y="1533993"/>
                    <a:pt x="180403" y="899410"/>
                  </a:cubicBezTo>
                  <a:cubicBezTo>
                    <a:pt x="335160" y="359764"/>
                    <a:pt x="-4756" y="209862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椭圆 181"/>
            <p:cNvSpPr/>
            <p:nvPr/>
          </p:nvSpPr>
          <p:spPr>
            <a:xfrm rot="9583798">
              <a:off x="1806775" y="3879820"/>
              <a:ext cx="318436" cy="23013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椭圆 182"/>
            <p:cNvSpPr/>
            <p:nvPr/>
          </p:nvSpPr>
          <p:spPr>
            <a:xfrm rot="1841985">
              <a:off x="1377123" y="4025670"/>
              <a:ext cx="311891" cy="2254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4" name="梯形 183"/>
            <p:cNvSpPr/>
            <p:nvPr/>
          </p:nvSpPr>
          <p:spPr>
            <a:xfrm rot="4136492">
              <a:off x="1750662" y="3988875"/>
              <a:ext cx="93879" cy="155503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梯形 184"/>
            <p:cNvSpPr/>
            <p:nvPr/>
          </p:nvSpPr>
          <p:spPr>
            <a:xfrm rot="16979451">
              <a:off x="1631506" y="4130627"/>
              <a:ext cx="82193" cy="123290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3" name="十角星 202"/>
          <p:cNvSpPr/>
          <p:nvPr/>
        </p:nvSpPr>
        <p:spPr>
          <a:xfrm rot="2170024">
            <a:off x="1861765" y="3080840"/>
            <a:ext cx="1022335" cy="1022335"/>
          </a:xfrm>
          <a:prstGeom prst="star10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十角星 203"/>
          <p:cNvSpPr/>
          <p:nvPr/>
        </p:nvSpPr>
        <p:spPr>
          <a:xfrm rot="2170024">
            <a:off x="1920476" y="3130329"/>
            <a:ext cx="906510" cy="906510"/>
          </a:xfrm>
          <a:prstGeom prst="star10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" name="十角星 204"/>
          <p:cNvSpPr/>
          <p:nvPr/>
        </p:nvSpPr>
        <p:spPr>
          <a:xfrm rot="2170024">
            <a:off x="1995666" y="3217186"/>
            <a:ext cx="759354" cy="759354"/>
          </a:xfrm>
          <a:prstGeom prst="star10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7" name="笑脸 206"/>
          <p:cNvSpPr/>
          <p:nvPr/>
        </p:nvSpPr>
        <p:spPr>
          <a:xfrm>
            <a:off x="2118953" y="3339569"/>
            <a:ext cx="496323" cy="496323"/>
          </a:xfrm>
          <a:prstGeom prst="smileyFac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8" name="矩形 207"/>
          <p:cNvSpPr/>
          <p:nvPr/>
        </p:nvSpPr>
        <p:spPr>
          <a:xfrm rot="19648579">
            <a:off x="10195268" y="3895984"/>
            <a:ext cx="173394" cy="391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9" name="椭圆 208"/>
          <p:cNvSpPr/>
          <p:nvPr/>
        </p:nvSpPr>
        <p:spPr>
          <a:xfrm>
            <a:off x="10215422" y="3953063"/>
            <a:ext cx="209880" cy="2098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0" name="椭圆 209"/>
          <p:cNvSpPr/>
          <p:nvPr/>
        </p:nvSpPr>
        <p:spPr>
          <a:xfrm>
            <a:off x="10223128" y="3985177"/>
            <a:ext cx="161090" cy="16109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1" name="椭圆 210"/>
          <p:cNvSpPr/>
          <p:nvPr/>
        </p:nvSpPr>
        <p:spPr>
          <a:xfrm rot="21112445">
            <a:off x="9973013" y="4375745"/>
            <a:ext cx="306570" cy="3146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2" name="等腰三角形 211"/>
          <p:cNvSpPr/>
          <p:nvPr/>
        </p:nvSpPr>
        <p:spPr>
          <a:xfrm rot="400173" flipV="1">
            <a:off x="10104705" y="4273568"/>
            <a:ext cx="61166" cy="273318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3" name="等腰三角形 212"/>
          <p:cNvSpPr/>
          <p:nvPr/>
        </p:nvSpPr>
        <p:spPr>
          <a:xfrm rot="400173" flipV="1">
            <a:off x="10141917" y="4285006"/>
            <a:ext cx="61166" cy="273318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4" name="等腰三角形 213"/>
          <p:cNvSpPr/>
          <p:nvPr/>
        </p:nvSpPr>
        <p:spPr>
          <a:xfrm rot="400173" flipV="1">
            <a:off x="10188845" y="4282703"/>
            <a:ext cx="61166" cy="273318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5" name="等腰三角形 214"/>
          <p:cNvSpPr/>
          <p:nvPr/>
        </p:nvSpPr>
        <p:spPr>
          <a:xfrm rot="400493">
            <a:off x="10102989" y="4508979"/>
            <a:ext cx="51645" cy="233821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7" name="等腰三角形 216"/>
          <p:cNvSpPr/>
          <p:nvPr/>
        </p:nvSpPr>
        <p:spPr>
          <a:xfrm rot="400493">
            <a:off x="10152470" y="4480773"/>
            <a:ext cx="51645" cy="233821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4" name="任意多边形 223"/>
          <p:cNvSpPr/>
          <p:nvPr/>
        </p:nvSpPr>
        <p:spPr>
          <a:xfrm rot="16418299">
            <a:off x="2554578" y="2751147"/>
            <a:ext cx="2211089" cy="1493031"/>
          </a:xfrm>
          <a:custGeom>
            <a:avLst/>
            <a:gdLst>
              <a:gd name="connsiteX0" fmla="*/ 2211089 w 2211089"/>
              <a:gd name="connsiteY0" fmla="*/ 242544 h 1493031"/>
              <a:gd name="connsiteX1" fmla="*/ 1693356 w 2211089"/>
              <a:gd name="connsiteY1" fmla="*/ 1091893 h 1493031"/>
              <a:gd name="connsiteX2" fmla="*/ 1687092 w 2211089"/>
              <a:gd name="connsiteY2" fmla="*/ 1104265 h 1493031"/>
              <a:gd name="connsiteX3" fmla="*/ 1823264 w 2211089"/>
              <a:gd name="connsiteY3" fmla="*/ 978981 h 1493031"/>
              <a:gd name="connsiteX4" fmla="*/ 1896626 w 2211089"/>
              <a:gd name="connsiteY4" fmla="*/ 899972 h 1493031"/>
              <a:gd name="connsiteX5" fmla="*/ 1591742 w 2211089"/>
              <a:gd name="connsiteY5" fmla="*/ 1493031 h 1493031"/>
              <a:gd name="connsiteX6" fmla="*/ 1326621 w 2211089"/>
              <a:gd name="connsiteY6" fmla="*/ 1344600 h 1493031"/>
              <a:gd name="connsiteX7" fmla="*/ 767598 w 2211089"/>
              <a:gd name="connsiteY7" fmla="*/ 1344600 h 1493031"/>
              <a:gd name="connsiteX8" fmla="*/ 0 w 2211089"/>
              <a:gd name="connsiteY8" fmla="*/ 1158405 h 1493031"/>
              <a:gd name="connsiteX9" fmla="*/ 1000240 w 2211089"/>
              <a:gd name="connsiteY9" fmla="*/ 1314413 h 1493031"/>
              <a:gd name="connsiteX10" fmla="*/ 81904 w 2211089"/>
              <a:gd name="connsiteY10" fmla="*/ 888430 h 1493031"/>
              <a:gd name="connsiteX11" fmla="*/ 1032482 w 2211089"/>
              <a:gd name="connsiteY11" fmla="*/ 1236568 h 1493031"/>
              <a:gd name="connsiteX12" fmla="*/ 214898 w 2211089"/>
              <a:gd name="connsiteY12" fmla="*/ 639612 h 1493031"/>
              <a:gd name="connsiteX13" fmla="*/ 750069 w 2211089"/>
              <a:gd name="connsiteY13" fmla="*/ 965833 h 1493031"/>
              <a:gd name="connsiteX14" fmla="*/ 323096 w 2211089"/>
              <a:gd name="connsiteY14" fmla="*/ 569379 h 1493031"/>
              <a:gd name="connsiteX15" fmla="*/ 1065937 w 2211089"/>
              <a:gd name="connsiteY15" fmla="*/ 1152002 h 1493031"/>
              <a:gd name="connsiteX16" fmla="*/ 393878 w 2211089"/>
              <a:gd name="connsiteY16" fmla="*/ 421524 h 1493031"/>
              <a:gd name="connsiteX17" fmla="*/ 893053 w 2211089"/>
              <a:gd name="connsiteY17" fmla="*/ 880780 h 1493031"/>
              <a:gd name="connsiteX18" fmla="*/ 526447 w 2211089"/>
              <a:gd name="connsiteY18" fmla="*/ 373820 h 1493031"/>
              <a:gd name="connsiteX19" fmla="*/ 1097511 w 2211089"/>
              <a:gd name="connsiteY19" fmla="*/ 1039089 h 1493031"/>
              <a:gd name="connsiteX20" fmla="*/ 611966 w 2211089"/>
              <a:gd name="connsiteY20" fmla="*/ 242544 h 1493031"/>
              <a:gd name="connsiteX21" fmla="*/ 1046122 w 2211089"/>
              <a:gd name="connsiteY21" fmla="*/ 837160 h 1493031"/>
              <a:gd name="connsiteX22" fmla="*/ 764042 w 2211089"/>
              <a:gd name="connsiteY22" fmla="*/ 221680 h 1493031"/>
              <a:gd name="connsiteX23" fmla="*/ 1157973 w 2211089"/>
              <a:gd name="connsiteY23" fmla="*/ 921014 h 1493031"/>
              <a:gd name="connsiteX24" fmla="*/ 860784 w 2211089"/>
              <a:gd name="connsiteY24" fmla="*/ 109550 h 1493031"/>
              <a:gd name="connsiteX25" fmla="*/ 1196697 w 2211089"/>
              <a:gd name="connsiteY25" fmla="*/ 833712 h 1493031"/>
              <a:gd name="connsiteX26" fmla="*/ 1026750 w 2211089"/>
              <a:gd name="connsiteY26" fmla="*/ 118820 h 1493031"/>
              <a:gd name="connsiteX27" fmla="*/ 1252377 w 2211089"/>
              <a:gd name="connsiteY27" fmla="*/ 807400 h 1493031"/>
              <a:gd name="connsiteX28" fmla="*/ 1130759 w 2211089"/>
              <a:gd name="connsiteY28" fmla="*/ 27646 h 1493031"/>
              <a:gd name="connsiteX29" fmla="*/ 1333988 w 2211089"/>
              <a:gd name="connsiteY29" fmla="*/ 865465 h 1493031"/>
              <a:gd name="connsiteX30" fmla="*/ 1304478 w 2211089"/>
              <a:gd name="connsiteY30" fmla="*/ 69187 h 1493031"/>
              <a:gd name="connsiteX31" fmla="*/ 1381951 w 2211089"/>
              <a:gd name="connsiteY31" fmla="*/ 710110 h 1493031"/>
              <a:gd name="connsiteX32" fmla="*/ 1411528 w 2211089"/>
              <a:gd name="connsiteY32" fmla="*/ 0 h 1493031"/>
              <a:gd name="connsiteX33" fmla="*/ 1450030 w 2211089"/>
              <a:gd name="connsiteY33" fmla="*/ 924390 h 1493031"/>
              <a:gd name="connsiteX34" fmla="*/ 1586556 w 2211089"/>
              <a:gd name="connsiteY34" fmla="*/ 74691 h 1493031"/>
              <a:gd name="connsiteX35" fmla="*/ 1543348 w 2211089"/>
              <a:gd name="connsiteY35" fmla="*/ 641693 h 1493031"/>
              <a:gd name="connsiteX36" fmla="*/ 1692296 w 2211089"/>
              <a:gd name="connsiteY36" fmla="*/ 27646 h 1493031"/>
              <a:gd name="connsiteX37" fmla="*/ 1540469 w 2211089"/>
              <a:gd name="connsiteY37" fmla="*/ 1001081 h 1493031"/>
              <a:gd name="connsiteX38" fmla="*/ 1862136 w 2211089"/>
              <a:gd name="connsiteY38" fmla="*/ 135112 h 1493031"/>
              <a:gd name="connsiteX39" fmla="*/ 1728481 w 2211089"/>
              <a:gd name="connsiteY39" fmla="*/ 613557 h 1493031"/>
              <a:gd name="connsiteX40" fmla="*/ 1962271 w 2211089"/>
              <a:gd name="connsiteY40" fmla="*/ 109550 h 1493031"/>
              <a:gd name="connsiteX41" fmla="*/ 1614133 w 2211089"/>
              <a:gd name="connsiteY41" fmla="*/ 1060129 h 1493031"/>
              <a:gd name="connsiteX42" fmla="*/ 1655139 w 2211089"/>
              <a:gd name="connsiteY42" fmla="*/ 1003968 h 1493031"/>
              <a:gd name="connsiteX43" fmla="*/ 2120629 w 2211089"/>
              <a:gd name="connsiteY43" fmla="*/ 248146 h 1493031"/>
              <a:gd name="connsiteX44" fmla="*/ 1925148 w 2211089"/>
              <a:gd name="connsiteY44" fmla="*/ 634166 h 1493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211089" h="1493031">
                <a:moveTo>
                  <a:pt x="2211089" y="242544"/>
                </a:moveTo>
                <a:lnTo>
                  <a:pt x="1693356" y="1091893"/>
                </a:lnTo>
                <a:lnTo>
                  <a:pt x="1687092" y="1104265"/>
                </a:lnTo>
                <a:lnTo>
                  <a:pt x="1823264" y="978981"/>
                </a:lnTo>
                <a:lnTo>
                  <a:pt x="1896626" y="899972"/>
                </a:lnTo>
                <a:lnTo>
                  <a:pt x="1591742" y="1493031"/>
                </a:lnTo>
                <a:lnTo>
                  <a:pt x="1326621" y="1344600"/>
                </a:lnTo>
                <a:lnTo>
                  <a:pt x="767598" y="1344600"/>
                </a:lnTo>
                <a:lnTo>
                  <a:pt x="0" y="1158405"/>
                </a:lnTo>
                <a:lnTo>
                  <a:pt x="1000240" y="1314413"/>
                </a:lnTo>
                <a:lnTo>
                  <a:pt x="81904" y="888430"/>
                </a:lnTo>
                <a:lnTo>
                  <a:pt x="1032482" y="1236568"/>
                </a:lnTo>
                <a:lnTo>
                  <a:pt x="214898" y="639612"/>
                </a:lnTo>
                <a:lnTo>
                  <a:pt x="750069" y="965833"/>
                </a:lnTo>
                <a:lnTo>
                  <a:pt x="323096" y="569379"/>
                </a:lnTo>
                <a:lnTo>
                  <a:pt x="1065937" y="1152002"/>
                </a:lnTo>
                <a:lnTo>
                  <a:pt x="393878" y="421524"/>
                </a:lnTo>
                <a:lnTo>
                  <a:pt x="893053" y="880780"/>
                </a:lnTo>
                <a:lnTo>
                  <a:pt x="526447" y="373820"/>
                </a:lnTo>
                <a:lnTo>
                  <a:pt x="1097511" y="1039089"/>
                </a:lnTo>
                <a:lnTo>
                  <a:pt x="611966" y="242544"/>
                </a:lnTo>
                <a:lnTo>
                  <a:pt x="1046122" y="837160"/>
                </a:lnTo>
                <a:lnTo>
                  <a:pt x="764042" y="221680"/>
                </a:lnTo>
                <a:lnTo>
                  <a:pt x="1157973" y="921014"/>
                </a:lnTo>
                <a:lnTo>
                  <a:pt x="860784" y="109550"/>
                </a:lnTo>
                <a:lnTo>
                  <a:pt x="1196697" y="833712"/>
                </a:lnTo>
                <a:lnTo>
                  <a:pt x="1026750" y="118820"/>
                </a:lnTo>
                <a:lnTo>
                  <a:pt x="1252377" y="807400"/>
                </a:lnTo>
                <a:lnTo>
                  <a:pt x="1130759" y="27646"/>
                </a:lnTo>
                <a:lnTo>
                  <a:pt x="1333988" y="865465"/>
                </a:lnTo>
                <a:lnTo>
                  <a:pt x="1304478" y="69187"/>
                </a:lnTo>
                <a:lnTo>
                  <a:pt x="1381951" y="710110"/>
                </a:lnTo>
                <a:lnTo>
                  <a:pt x="1411528" y="0"/>
                </a:lnTo>
                <a:lnTo>
                  <a:pt x="1450030" y="924390"/>
                </a:lnTo>
                <a:lnTo>
                  <a:pt x="1586556" y="74691"/>
                </a:lnTo>
                <a:lnTo>
                  <a:pt x="1543348" y="641693"/>
                </a:lnTo>
                <a:lnTo>
                  <a:pt x="1692296" y="27646"/>
                </a:lnTo>
                <a:lnTo>
                  <a:pt x="1540469" y="1001081"/>
                </a:lnTo>
                <a:lnTo>
                  <a:pt x="1862136" y="135112"/>
                </a:lnTo>
                <a:lnTo>
                  <a:pt x="1728481" y="613557"/>
                </a:lnTo>
                <a:lnTo>
                  <a:pt x="1962271" y="109550"/>
                </a:lnTo>
                <a:lnTo>
                  <a:pt x="1614133" y="1060129"/>
                </a:lnTo>
                <a:lnTo>
                  <a:pt x="1655139" y="1003968"/>
                </a:lnTo>
                <a:lnTo>
                  <a:pt x="2120629" y="248146"/>
                </a:lnTo>
                <a:lnTo>
                  <a:pt x="1925148" y="63416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6" name="矩形 225"/>
          <p:cNvSpPr/>
          <p:nvPr/>
        </p:nvSpPr>
        <p:spPr>
          <a:xfrm>
            <a:off x="419725" y="0"/>
            <a:ext cx="1332521" cy="12142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8" name="文本框 227"/>
          <p:cNvSpPr txBox="1"/>
          <p:nvPr/>
        </p:nvSpPr>
        <p:spPr>
          <a:xfrm>
            <a:off x="800099" y="-10217"/>
            <a:ext cx="5357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latin typeface="Impact" panose="020B0806030902050204" pitchFamily="34" charset="0"/>
                <a:ea typeface="方正正大黑简体" panose="02000000000000000000" pitchFamily="2" charset="-122"/>
              </a:rPr>
              <a:t>1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418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矩形 61"/>
          <p:cNvSpPr/>
          <p:nvPr/>
        </p:nvSpPr>
        <p:spPr>
          <a:xfrm>
            <a:off x="0" y="6323527"/>
            <a:ext cx="12192000" cy="53447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2825742" y="4694878"/>
            <a:ext cx="1289550" cy="1809255"/>
            <a:chOff x="1018285" y="3149863"/>
            <a:chExt cx="1106935" cy="155302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3" name="矩形 100"/>
            <p:cNvSpPr/>
            <p:nvPr/>
          </p:nvSpPr>
          <p:spPr>
            <a:xfrm>
              <a:off x="1625255" y="3689982"/>
              <a:ext cx="169874" cy="1012906"/>
            </a:xfrm>
            <a:custGeom>
              <a:avLst/>
              <a:gdLst>
                <a:gd name="connsiteX0" fmla="*/ 0 w 297135"/>
                <a:gd name="connsiteY0" fmla="*/ 0 h 2398427"/>
                <a:gd name="connsiteX1" fmla="*/ 297135 w 297135"/>
                <a:gd name="connsiteY1" fmla="*/ 0 h 2398427"/>
                <a:gd name="connsiteX2" fmla="*/ 297135 w 297135"/>
                <a:gd name="connsiteY2" fmla="*/ 2398427 h 2398427"/>
                <a:gd name="connsiteX3" fmla="*/ 0 w 297135"/>
                <a:gd name="connsiteY3" fmla="*/ 2398427 h 2398427"/>
                <a:gd name="connsiteX4" fmla="*/ 0 w 297135"/>
                <a:gd name="connsiteY4" fmla="*/ 0 h 2398427"/>
                <a:gd name="connsiteX0" fmla="*/ 0 w 300226"/>
                <a:gd name="connsiteY0" fmla="*/ 0 h 2398427"/>
                <a:gd name="connsiteX1" fmla="*/ 297135 w 300226"/>
                <a:gd name="connsiteY1" fmla="*/ 0 h 2398427"/>
                <a:gd name="connsiteX2" fmla="*/ 300226 w 300226"/>
                <a:gd name="connsiteY2" fmla="*/ 944381 h 2398427"/>
                <a:gd name="connsiteX3" fmla="*/ 297135 w 300226"/>
                <a:gd name="connsiteY3" fmla="*/ 2398427 h 2398427"/>
                <a:gd name="connsiteX4" fmla="*/ 0 w 300226"/>
                <a:gd name="connsiteY4" fmla="*/ 2398427 h 2398427"/>
                <a:gd name="connsiteX5" fmla="*/ 0 w 300226"/>
                <a:gd name="connsiteY5" fmla="*/ 0 h 2398427"/>
                <a:gd name="connsiteX0" fmla="*/ 0 w 379147"/>
                <a:gd name="connsiteY0" fmla="*/ 0 h 2398427"/>
                <a:gd name="connsiteX1" fmla="*/ 297135 w 379147"/>
                <a:gd name="connsiteY1" fmla="*/ 0 h 2398427"/>
                <a:gd name="connsiteX2" fmla="*/ 300226 w 379147"/>
                <a:gd name="connsiteY2" fmla="*/ 944381 h 2398427"/>
                <a:gd name="connsiteX3" fmla="*/ 297135 w 379147"/>
                <a:gd name="connsiteY3" fmla="*/ 2398427 h 2398427"/>
                <a:gd name="connsiteX4" fmla="*/ 0 w 379147"/>
                <a:gd name="connsiteY4" fmla="*/ 2398427 h 2398427"/>
                <a:gd name="connsiteX5" fmla="*/ 0 w 379147"/>
                <a:gd name="connsiteY5" fmla="*/ 0 h 2398427"/>
                <a:gd name="connsiteX0" fmla="*/ 0 w 379147"/>
                <a:gd name="connsiteY0" fmla="*/ 0 h 2398427"/>
                <a:gd name="connsiteX1" fmla="*/ 297135 w 379147"/>
                <a:gd name="connsiteY1" fmla="*/ 0 h 2398427"/>
                <a:gd name="connsiteX2" fmla="*/ 300226 w 379147"/>
                <a:gd name="connsiteY2" fmla="*/ 944381 h 2398427"/>
                <a:gd name="connsiteX3" fmla="*/ 297135 w 379147"/>
                <a:gd name="connsiteY3" fmla="*/ 2398427 h 2398427"/>
                <a:gd name="connsiteX4" fmla="*/ 0 w 379147"/>
                <a:gd name="connsiteY4" fmla="*/ 2398427 h 2398427"/>
                <a:gd name="connsiteX5" fmla="*/ 0 w 379147"/>
                <a:gd name="connsiteY5" fmla="*/ 0 h 2398427"/>
                <a:gd name="connsiteX0" fmla="*/ 14569 w 393716"/>
                <a:gd name="connsiteY0" fmla="*/ 0 h 2398427"/>
                <a:gd name="connsiteX1" fmla="*/ 311704 w 393716"/>
                <a:gd name="connsiteY1" fmla="*/ 0 h 2398427"/>
                <a:gd name="connsiteX2" fmla="*/ 314795 w 393716"/>
                <a:gd name="connsiteY2" fmla="*/ 944381 h 2398427"/>
                <a:gd name="connsiteX3" fmla="*/ 311704 w 393716"/>
                <a:gd name="connsiteY3" fmla="*/ 2398427 h 2398427"/>
                <a:gd name="connsiteX4" fmla="*/ 14569 w 393716"/>
                <a:gd name="connsiteY4" fmla="*/ 2398427 h 2398427"/>
                <a:gd name="connsiteX5" fmla="*/ 0 w 393716"/>
                <a:gd name="connsiteY5" fmla="*/ 629587 h 2398427"/>
                <a:gd name="connsiteX6" fmla="*/ 14569 w 393716"/>
                <a:gd name="connsiteY6" fmla="*/ 0 h 2398427"/>
                <a:gd name="connsiteX0" fmla="*/ 14569 w 393716"/>
                <a:gd name="connsiteY0" fmla="*/ 0 h 2398427"/>
                <a:gd name="connsiteX1" fmla="*/ 311704 w 393716"/>
                <a:gd name="connsiteY1" fmla="*/ 0 h 2398427"/>
                <a:gd name="connsiteX2" fmla="*/ 314795 w 393716"/>
                <a:gd name="connsiteY2" fmla="*/ 944381 h 2398427"/>
                <a:gd name="connsiteX3" fmla="*/ 311704 w 393716"/>
                <a:gd name="connsiteY3" fmla="*/ 2398427 h 2398427"/>
                <a:gd name="connsiteX4" fmla="*/ 14569 w 393716"/>
                <a:gd name="connsiteY4" fmla="*/ 2398427 h 2398427"/>
                <a:gd name="connsiteX5" fmla="*/ 0 w 393716"/>
                <a:gd name="connsiteY5" fmla="*/ 629587 h 2398427"/>
                <a:gd name="connsiteX6" fmla="*/ 14569 w 393716"/>
                <a:gd name="connsiteY6" fmla="*/ 0 h 2398427"/>
                <a:gd name="connsiteX0" fmla="*/ 14569 w 393716"/>
                <a:gd name="connsiteY0" fmla="*/ 0 h 2398427"/>
                <a:gd name="connsiteX1" fmla="*/ 311704 w 393716"/>
                <a:gd name="connsiteY1" fmla="*/ 0 h 2398427"/>
                <a:gd name="connsiteX2" fmla="*/ 314795 w 393716"/>
                <a:gd name="connsiteY2" fmla="*/ 944381 h 2398427"/>
                <a:gd name="connsiteX3" fmla="*/ 311704 w 393716"/>
                <a:gd name="connsiteY3" fmla="*/ 2398427 h 2398427"/>
                <a:gd name="connsiteX4" fmla="*/ 14569 w 393716"/>
                <a:gd name="connsiteY4" fmla="*/ 2398427 h 2398427"/>
                <a:gd name="connsiteX5" fmla="*/ 0 w 393716"/>
                <a:gd name="connsiteY5" fmla="*/ 629587 h 2398427"/>
                <a:gd name="connsiteX6" fmla="*/ 14569 w 393716"/>
                <a:gd name="connsiteY6" fmla="*/ 0 h 2398427"/>
                <a:gd name="connsiteX0" fmla="*/ 92 w 379239"/>
                <a:gd name="connsiteY0" fmla="*/ 0 h 2398427"/>
                <a:gd name="connsiteX1" fmla="*/ 297227 w 379239"/>
                <a:gd name="connsiteY1" fmla="*/ 0 h 2398427"/>
                <a:gd name="connsiteX2" fmla="*/ 300318 w 379239"/>
                <a:gd name="connsiteY2" fmla="*/ 944381 h 2398427"/>
                <a:gd name="connsiteX3" fmla="*/ 297227 w 379239"/>
                <a:gd name="connsiteY3" fmla="*/ 2398427 h 2398427"/>
                <a:gd name="connsiteX4" fmla="*/ 92 w 379239"/>
                <a:gd name="connsiteY4" fmla="*/ 2398427 h 2398427"/>
                <a:gd name="connsiteX5" fmla="*/ 75464 w 379239"/>
                <a:gd name="connsiteY5" fmla="*/ 989351 h 2398427"/>
                <a:gd name="connsiteX6" fmla="*/ 92 w 379239"/>
                <a:gd name="connsiteY6" fmla="*/ 0 h 2398427"/>
                <a:gd name="connsiteX0" fmla="*/ 240 w 379387"/>
                <a:gd name="connsiteY0" fmla="*/ 0 h 2398427"/>
                <a:gd name="connsiteX1" fmla="*/ 297375 w 379387"/>
                <a:gd name="connsiteY1" fmla="*/ 0 h 2398427"/>
                <a:gd name="connsiteX2" fmla="*/ 300466 w 379387"/>
                <a:gd name="connsiteY2" fmla="*/ 944381 h 2398427"/>
                <a:gd name="connsiteX3" fmla="*/ 297375 w 379387"/>
                <a:gd name="connsiteY3" fmla="*/ 2398427 h 2398427"/>
                <a:gd name="connsiteX4" fmla="*/ 240 w 379387"/>
                <a:gd name="connsiteY4" fmla="*/ 2398427 h 2398427"/>
                <a:gd name="connsiteX5" fmla="*/ 75612 w 379387"/>
                <a:gd name="connsiteY5" fmla="*/ 989351 h 2398427"/>
                <a:gd name="connsiteX6" fmla="*/ 240 w 379387"/>
                <a:gd name="connsiteY6" fmla="*/ 0 h 2398427"/>
                <a:gd name="connsiteX0" fmla="*/ 240 w 379387"/>
                <a:gd name="connsiteY0" fmla="*/ 0 h 2398427"/>
                <a:gd name="connsiteX1" fmla="*/ 297375 w 379387"/>
                <a:gd name="connsiteY1" fmla="*/ 0 h 2398427"/>
                <a:gd name="connsiteX2" fmla="*/ 300466 w 379387"/>
                <a:gd name="connsiteY2" fmla="*/ 944381 h 2398427"/>
                <a:gd name="connsiteX3" fmla="*/ 297375 w 379387"/>
                <a:gd name="connsiteY3" fmla="*/ 2398427 h 2398427"/>
                <a:gd name="connsiteX4" fmla="*/ 240 w 379387"/>
                <a:gd name="connsiteY4" fmla="*/ 2398427 h 2398427"/>
                <a:gd name="connsiteX5" fmla="*/ 75612 w 379387"/>
                <a:gd name="connsiteY5" fmla="*/ 989351 h 2398427"/>
                <a:gd name="connsiteX6" fmla="*/ 240 w 379387"/>
                <a:gd name="connsiteY6" fmla="*/ 0 h 2398427"/>
                <a:gd name="connsiteX0" fmla="*/ 240 w 402374"/>
                <a:gd name="connsiteY0" fmla="*/ 0 h 2398427"/>
                <a:gd name="connsiteX1" fmla="*/ 297375 w 402374"/>
                <a:gd name="connsiteY1" fmla="*/ 0 h 2398427"/>
                <a:gd name="connsiteX2" fmla="*/ 330446 w 402374"/>
                <a:gd name="connsiteY2" fmla="*/ 989352 h 2398427"/>
                <a:gd name="connsiteX3" fmla="*/ 297375 w 402374"/>
                <a:gd name="connsiteY3" fmla="*/ 2398427 h 2398427"/>
                <a:gd name="connsiteX4" fmla="*/ 240 w 402374"/>
                <a:gd name="connsiteY4" fmla="*/ 2398427 h 2398427"/>
                <a:gd name="connsiteX5" fmla="*/ 75612 w 402374"/>
                <a:gd name="connsiteY5" fmla="*/ 989351 h 2398427"/>
                <a:gd name="connsiteX6" fmla="*/ 240 w 402374"/>
                <a:gd name="connsiteY6" fmla="*/ 0 h 2398427"/>
                <a:gd name="connsiteX0" fmla="*/ 1252 w 403386"/>
                <a:gd name="connsiteY0" fmla="*/ 0 h 2398427"/>
                <a:gd name="connsiteX1" fmla="*/ 298387 w 403386"/>
                <a:gd name="connsiteY1" fmla="*/ 0 h 2398427"/>
                <a:gd name="connsiteX2" fmla="*/ 331458 w 403386"/>
                <a:gd name="connsiteY2" fmla="*/ 989352 h 2398427"/>
                <a:gd name="connsiteX3" fmla="*/ 298387 w 403386"/>
                <a:gd name="connsiteY3" fmla="*/ 2398427 h 2398427"/>
                <a:gd name="connsiteX4" fmla="*/ 1252 w 403386"/>
                <a:gd name="connsiteY4" fmla="*/ 2398427 h 2398427"/>
                <a:gd name="connsiteX5" fmla="*/ 16663 w 403386"/>
                <a:gd name="connsiteY5" fmla="*/ 1424066 h 2398427"/>
                <a:gd name="connsiteX6" fmla="*/ 1252 w 403386"/>
                <a:gd name="connsiteY6" fmla="*/ 0 h 2398427"/>
                <a:gd name="connsiteX0" fmla="*/ 1252 w 403386"/>
                <a:gd name="connsiteY0" fmla="*/ 0 h 2398427"/>
                <a:gd name="connsiteX1" fmla="*/ 298387 w 403386"/>
                <a:gd name="connsiteY1" fmla="*/ 0 h 2398427"/>
                <a:gd name="connsiteX2" fmla="*/ 331458 w 403386"/>
                <a:gd name="connsiteY2" fmla="*/ 989352 h 2398427"/>
                <a:gd name="connsiteX3" fmla="*/ 298387 w 403386"/>
                <a:gd name="connsiteY3" fmla="*/ 2398427 h 2398427"/>
                <a:gd name="connsiteX4" fmla="*/ 1252 w 403386"/>
                <a:gd name="connsiteY4" fmla="*/ 2398427 h 2398427"/>
                <a:gd name="connsiteX5" fmla="*/ 16663 w 403386"/>
                <a:gd name="connsiteY5" fmla="*/ 1424066 h 2398427"/>
                <a:gd name="connsiteX6" fmla="*/ 1252 w 403386"/>
                <a:gd name="connsiteY6" fmla="*/ 0 h 2398427"/>
                <a:gd name="connsiteX0" fmla="*/ 100 w 402234"/>
                <a:gd name="connsiteY0" fmla="*/ 0 h 2398427"/>
                <a:gd name="connsiteX1" fmla="*/ 297235 w 402234"/>
                <a:gd name="connsiteY1" fmla="*/ 0 h 2398427"/>
                <a:gd name="connsiteX2" fmla="*/ 330306 w 402234"/>
                <a:gd name="connsiteY2" fmla="*/ 989352 h 2398427"/>
                <a:gd name="connsiteX3" fmla="*/ 297235 w 402234"/>
                <a:gd name="connsiteY3" fmla="*/ 2398427 h 2398427"/>
                <a:gd name="connsiteX4" fmla="*/ 100 w 402234"/>
                <a:gd name="connsiteY4" fmla="*/ 2398427 h 2398427"/>
                <a:gd name="connsiteX5" fmla="*/ 180403 w 402234"/>
                <a:gd name="connsiteY5" fmla="*/ 899410 h 2398427"/>
                <a:gd name="connsiteX6" fmla="*/ 100 w 402234"/>
                <a:gd name="connsiteY6" fmla="*/ 0 h 2398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234" h="2398427">
                  <a:moveTo>
                    <a:pt x="100" y="0"/>
                  </a:moveTo>
                  <a:lnTo>
                    <a:pt x="297235" y="0"/>
                  </a:lnTo>
                  <a:cubicBezTo>
                    <a:pt x="298265" y="314794"/>
                    <a:pt x="509158" y="599607"/>
                    <a:pt x="330306" y="989352"/>
                  </a:cubicBezTo>
                  <a:cubicBezTo>
                    <a:pt x="149394" y="1459044"/>
                    <a:pt x="298265" y="1913745"/>
                    <a:pt x="297235" y="2398427"/>
                  </a:cubicBezTo>
                  <a:lnTo>
                    <a:pt x="100" y="2398427"/>
                  </a:lnTo>
                  <a:cubicBezTo>
                    <a:pt x="-4756" y="1808814"/>
                    <a:pt x="170269" y="1533993"/>
                    <a:pt x="180403" y="899410"/>
                  </a:cubicBezTo>
                  <a:cubicBezTo>
                    <a:pt x="335160" y="359764"/>
                    <a:pt x="-4756" y="209862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 rot="2303818">
              <a:off x="1018285" y="3254082"/>
              <a:ext cx="753357" cy="54443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 rot="7542742">
              <a:off x="1588191" y="3233908"/>
              <a:ext cx="606153" cy="43806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 rot="9583798">
              <a:off x="1806782" y="3879792"/>
              <a:ext cx="318438" cy="23012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 rot="1841985">
              <a:off x="1377129" y="4025649"/>
              <a:ext cx="311892" cy="2253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梯形 27"/>
            <p:cNvSpPr/>
            <p:nvPr/>
          </p:nvSpPr>
          <p:spPr>
            <a:xfrm rot="4136492">
              <a:off x="1750668" y="3988861"/>
              <a:ext cx="93879" cy="155503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梯形 28"/>
            <p:cNvSpPr/>
            <p:nvPr/>
          </p:nvSpPr>
          <p:spPr>
            <a:xfrm rot="16979451">
              <a:off x="1631506" y="4130627"/>
              <a:ext cx="82193" cy="123290"/>
            </a:xfrm>
            <a:prstGeom prst="trapezoi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椭圆 29"/>
          <p:cNvSpPr/>
          <p:nvPr/>
        </p:nvSpPr>
        <p:spPr>
          <a:xfrm>
            <a:off x="2993473" y="6249827"/>
            <a:ext cx="1626217" cy="26840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6093142" y="1958933"/>
            <a:ext cx="1000234" cy="100023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 rot="20681845">
            <a:off x="6823985" y="2690250"/>
            <a:ext cx="1098335" cy="2190919"/>
          </a:xfrm>
          <a:custGeom>
            <a:avLst/>
            <a:gdLst>
              <a:gd name="connsiteX0" fmla="*/ 561256 w 919288"/>
              <a:gd name="connsiteY0" fmla="*/ 9110 h 1812690"/>
              <a:gd name="connsiteX1" fmla="*/ 919288 w 919288"/>
              <a:gd name="connsiteY1" fmla="*/ 448401 h 1812690"/>
              <a:gd name="connsiteX2" fmla="*/ 919288 w 919288"/>
              <a:gd name="connsiteY2" fmla="*/ 1364289 h 1812690"/>
              <a:gd name="connsiteX3" fmla="*/ 470887 w 919288"/>
              <a:gd name="connsiteY3" fmla="*/ 1812690 h 1812690"/>
              <a:gd name="connsiteX4" fmla="*/ 448401 w 919288"/>
              <a:gd name="connsiteY4" fmla="*/ 1812690 h 1812690"/>
              <a:gd name="connsiteX5" fmla="*/ 197695 w 919288"/>
              <a:gd name="connsiteY5" fmla="*/ 1736110 h 1812690"/>
              <a:gd name="connsiteX6" fmla="*/ 148231 w 919288"/>
              <a:gd name="connsiteY6" fmla="*/ 1695298 h 1812690"/>
              <a:gd name="connsiteX7" fmla="*/ 0 w 919288"/>
              <a:gd name="connsiteY7" fmla="*/ 716056 h 1812690"/>
              <a:gd name="connsiteX8" fmla="*/ 0 w 919288"/>
              <a:gd name="connsiteY8" fmla="*/ 448401 h 1812690"/>
              <a:gd name="connsiteX9" fmla="*/ 448401 w 919288"/>
              <a:gd name="connsiteY9" fmla="*/ 0 h 1812690"/>
              <a:gd name="connsiteX10" fmla="*/ 470887 w 919288"/>
              <a:gd name="connsiteY10" fmla="*/ 0 h 1812690"/>
              <a:gd name="connsiteX11" fmla="*/ 561256 w 919288"/>
              <a:gd name="connsiteY11" fmla="*/ 9110 h 1812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19288" h="1812690">
                <a:moveTo>
                  <a:pt x="561256" y="9110"/>
                </a:moveTo>
                <a:cubicBezTo>
                  <a:pt x="765584" y="50922"/>
                  <a:pt x="919288" y="231712"/>
                  <a:pt x="919288" y="448401"/>
                </a:cubicBezTo>
                <a:lnTo>
                  <a:pt x="919288" y="1364289"/>
                </a:lnTo>
                <a:cubicBezTo>
                  <a:pt x="919288" y="1611934"/>
                  <a:pt x="718532" y="1812690"/>
                  <a:pt x="470887" y="1812690"/>
                </a:cubicBezTo>
                <a:lnTo>
                  <a:pt x="448401" y="1812690"/>
                </a:lnTo>
                <a:cubicBezTo>
                  <a:pt x="355534" y="1812690"/>
                  <a:pt x="269261" y="1784459"/>
                  <a:pt x="197695" y="1736110"/>
                </a:cubicBezTo>
                <a:lnTo>
                  <a:pt x="148231" y="1695298"/>
                </a:lnTo>
                <a:lnTo>
                  <a:pt x="0" y="716056"/>
                </a:lnTo>
                <a:lnTo>
                  <a:pt x="0" y="448401"/>
                </a:lnTo>
                <a:cubicBezTo>
                  <a:pt x="0" y="200756"/>
                  <a:pt x="200756" y="0"/>
                  <a:pt x="448401" y="0"/>
                </a:cubicBezTo>
                <a:lnTo>
                  <a:pt x="470887" y="0"/>
                </a:lnTo>
                <a:cubicBezTo>
                  <a:pt x="501843" y="0"/>
                  <a:pt x="532066" y="3137"/>
                  <a:pt x="561256" y="911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圆角矩形 34"/>
          <p:cNvSpPr/>
          <p:nvPr/>
        </p:nvSpPr>
        <p:spPr>
          <a:xfrm rot="13055529">
            <a:off x="6373871" y="2823724"/>
            <a:ext cx="487986" cy="1350896"/>
          </a:xfrm>
          <a:prstGeom prst="roundRect">
            <a:avLst>
              <a:gd name="adj" fmla="val 4877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圆角矩形 35"/>
          <p:cNvSpPr/>
          <p:nvPr/>
        </p:nvSpPr>
        <p:spPr>
          <a:xfrm rot="14438308">
            <a:off x="5775696" y="3447085"/>
            <a:ext cx="459860" cy="1235319"/>
          </a:xfrm>
          <a:prstGeom prst="roundRect">
            <a:avLst>
              <a:gd name="adj" fmla="val 4877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 rot="20699543">
            <a:off x="5027790" y="4134513"/>
            <a:ext cx="1423628" cy="1183237"/>
            <a:chOff x="3442932" y="4141808"/>
            <a:chExt cx="1177860" cy="978969"/>
          </a:xfrm>
        </p:grpSpPr>
        <p:sp>
          <p:nvSpPr>
            <p:cNvPr id="38" name="梯形 37"/>
            <p:cNvSpPr/>
            <p:nvPr/>
          </p:nvSpPr>
          <p:spPr>
            <a:xfrm rot="20372122">
              <a:off x="3668686" y="4576514"/>
              <a:ext cx="952106" cy="533202"/>
            </a:xfrm>
            <a:prstGeom prst="trapezoid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梯形 38"/>
            <p:cNvSpPr/>
            <p:nvPr/>
          </p:nvSpPr>
          <p:spPr>
            <a:xfrm rot="15559973">
              <a:off x="3609334" y="4648146"/>
              <a:ext cx="200398" cy="533202"/>
            </a:xfrm>
            <a:prstGeom prst="trapezoid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梯形 39"/>
            <p:cNvSpPr/>
            <p:nvPr/>
          </p:nvSpPr>
          <p:spPr>
            <a:xfrm rot="20372122">
              <a:off x="3820369" y="4522590"/>
              <a:ext cx="429305" cy="116488"/>
            </a:xfrm>
            <a:prstGeom prst="trapezoid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空心弧 40"/>
            <p:cNvSpPr/>
            <p:nvPr/>
          </p:nvSpPr>
          <p:spPr>
            <a:xfrm rot="20508793">
              <a:off x="3721921" y="4141808"/>
              <a:ext cx="679036" cy="978969"/>
            </a:xfrm>
            <a:prstGeom prst="blockArc">
              <a:avLst>
                <a:gd name="adj1" fmla="val 10800000"/>
                <a:gd name="adj2" fmla="val 3"/>
                <a:gd name="adj3" fmla="val 10520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7" name="任意多边形 46"/>
          <p:cNvSpPr/>
          <p:nvPr/>
        </p:nvSpPr>
        <p:spPr>
          <a:xfrm>
            <a:off x="3908812" y="5254022"/>
            <a:ext cx="1322307" cy="1250111"/>
          </a:xfrm>
          <a:custGeom>
            <a:avLst/>
            <a:gdLst>
              <a:gd name="connsiteX0" fmla="*/ 1028717 w 1094031"/>
              <a:gd name="connsiteY0" fmla="*/ 0 h 1034298"/>
              <a:gd name="connsiteX1" fmla="*/ 545391 w 1094031"/>
              <a:gd name="connsiteY1" fmla="*/ 261257 h 1034298"/>
              <a:gd name="connsiteX2" fmla="*/ 9814 w 1094031"/>
              <a:gd name="connsiteY2" fmla="*/ 966651 h 1034298"/>
              <a:gd name="connsiteX3" fmla="*/ 205757 w 1094031"/>
              <a:gd name="connsiteY3" fmla="*/ 992777 h 1034298"/>
              <a:gd name="connsiteX4" fmla="*/ 297197 w 1094031"/>
              <a:gd name="connsiteY4" fmla="*/ 849086 h 1034298"/>
              <a:gd name="connsiteX5" fmla="*/ 440888 w 1094031"/>
              <a:gd name="connsiteY5" fmla="*/ 535577 h 1034298"/>
              <a:gd name="connsiteX6" fmla="*/ 806648 w 1094031"/>
              <a:gd name="connsiteY6" fmla="*/ 143691 h 1034298"/>
              <a:gd name="connsiteX7" fmla="*/ 1094031 w 1094031"/>
              <a:gd name="connsiteY7" fmla="*/ 52251 h 1034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94031" h="1034298">
                <a:moveTo>
                  <a:pt x="1028717" y="0"/>
                </a:moveTo>
                <a:cubicBezTo>
                  <a:pt x="871962" y="50074"/>
                  <a:pt x="715208" y="100149"/>
                  <a:pt x="545391" y="261257"/>
                </a:cubicBezTo>
                <a:cubicBezTo>
                  <a:pt x="375574" y="422365"/>
                  <a:pt x="66420" y="844731"/>
                  <a:pt x="9814" y="966651"/>
                </a:cubicBezTo>
                <a:cubicBezTo>
                  <a:pt x="-46792" y="1088571"/>
                  <a:pt x="157860" y="1012371"/>
                  <a:pt x="205757" y="992777"/>
                </a:cubicBezTo>
                <a:cubicBezTo>
                  <a:pt x="253654" y="973183"/>
                  <a:pt x="258008" y="925286"/>
                  <a:pt x="297197" y="849086"/>
                </a:cubicBezTo>
                <a:cubicBezTo>
                  <a:pt x="336385" y="772886"/>
                  <a:pt x="355979" y="653143"/>
                  <a:pt x="440888" y="535577"/>
                </a:cubicBezTo>
                <a:cubicBezTo>
                  <a:pt x="525797" y="418011"/>
                  <a:pt x="697791" y="224245"/>
                  <a:pt x="806648" y="143691"/>
                </a:cubicBezTo>
                <a:cubicBezTo>
                  <a:pt x="915505" y="63137"/>
                  <a:pt x="1004768" y="57694"/>
                  <a:pt x="1094031" y="5225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 rot="19401684">
            <a:off x="5576917" y="4684536"/>
            <a:ext cx="967190" cy="5579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开水</a:t>
            </a:r>
          </a:p>
        </p:txBody>
      </p:sp>
      <p:sp>
        <p:nvSpPr>
          <p:cNvPr id="57" name="任意多边形 56"/>
          <p:cNvSpPr/>
          <p:nvPr/>
        </p:nvSpPr>
        <p:spPr>
          <a:xfrm>
            <a:off x="4828836" y="4630830"/>
            <a:ext cx="421883" cy="293500"/>
          </a:xfrm>
          <a:custGeom>
            <a:avLst/>
            <a:gdLst>
              <a:gd name="connsiteX0" fmla="*/ 685829 w 1274393"/>
              <a:gd name="connsiteY0" fmla="*/ 99893 h 886584"/>
              <a:gd name="connsiteX1" fmla="*/ 462690 w 1274393"/>
              <a:gd name="connsiteY1" fmla="*/ 169249 h 886584"/>
              <a:gd name="connsiteX2" fmla="*/ 425981 w 1274393"/>
              <a:gd name="connsiteY2" fmla="*/ 202633 h 886584"/>
              <a:gd name="connsiteX3" fmla="*/ 406657 w 1274393"/>
              <a:gd name="connsiteY3" fmla="*/ 204095 h 886584"/>
              <a:gd name="connsiteX4" fmla="*/ 154688 w 1274393"/>
              <a:gd name="connsiteY4" fmla="*/ 436078 h 886584"/>
              <a:gd name="connsiteX5" fmla="*/ 208582 w 1274393"/>
              <a:gd name="connsiteY5" fmla="*/ 568471 h 886584"/>
              <a:gd name="connsiteX6" fmla="*/ 237752 w 1274393"/>
              <a:gd name="connsiteY6" fmla="*/ 595000 h 886584"/>
              <a:gd name="connsiteX7" fmla="*/ 235655 w 1274393"/>
              <a:gd name="connsiteY7" fmla="*/ 610601 h 886584"/>
              <a:gd name="connsiteX8" fmla="*/ 551222 w 1274393"/>
              <a:gd name="connsiteY8" fmla="*/ 847395 h 886584"/>
              <a:gd name="connsiteX9" fmla="*/ 727659 w 1274393"/>
              <a:gd name="connsiteY9" fmla="*/ 806955 h 886584"/>
              <a:gd name="connsiteX10" fmla="*/ 736094 w 1274393"/>
              <a:gd name="connsiteY10" fmla="*/ 801732 h 886584"/>
              <a:gd name="connsiteX11" fmla="*/ 753401 w 1274393"/>
              <a:gd name="connsiteY11" fmla="*/ 803368 h 886584"/>
              <a:gd name="connsiteX12" fmla="*/ 1068968 w 1274393"/>
              <a:gd name="connsiteY12" fmla="*/ 566574 h 886584"/>
              <a:gd name="connsiteX13" fmla="*/ 1068562 w 1274393"/>
              <a:gd name="connsiteY13" fmla="*/ 564560 h 886584"/>
              <a:gd name="connsiteX14" fmla="*/ 1111148 w 1274393"/>
              <a:gd name="connsiteY14" fmla="*/ 538195 h 886584"/>
              <a:gd name="connsiteX15" fmla="*/ 1203575 w 1274393"/>
              <a:gd name="connsiteY15" fmla="*/ 370757 h 886584"/>
              <a:gd name="connsiteX16" fmla="*/ 888009 w 1274393"/>
              <a:gd name="connsiteY16" fmla="*/ 133963 h 886584"/>
              <a:gd name="connsiteX17" fmla="*/ 853106 w 1274393"/>
              <a:gd name="connsiteY17" fmla="*/ 136603 h 886584"/>
              <a:gd name="connsiteX18" fmla="*/ 808663 w 1274393"/>
              <a:gd name="connsiteY18" fmla="*/ 118502 h 886584"/>
              <a:gd name="connsiteX19" fmla="*/ 685829 w 1274393"/>
              <a:gd name="connsiteY19" fmla="*/ 99893 h 886584"/>
              <a:gd name="connsiteX20" fmla="*/ 645334 w 1274393"/>
              <a:gd name="connsiteY20" fmla="*/ 0 h 886584"/>
              <a:gd name="connsiteX21" fmla="*/ 794576 w 1274393"/>
              <a:gd name="connsiteY21" fmla="*/ 22071 h 886584"/>
              <a:gd name="connsiteX22" fmla="*/ 848575 w 1274393"/>
              <a:gd name="connsiteY22" fmla="*/ 43540 h 886584"/>
              <a:gd name="connsiteX23" fmla="*/ 890981 w 1274393"/>
              <a:gd name="connsiteY23" fmla="*/ 40409 h 886584"/>
              <a:gd name="connsiteX24" fmla="*/ 1274393 w 1274393"/>
              <a:gd name="connsiteY24" fmla="*/ 321261 h 886584"/>
              <a:gd name="connsiteX25" fmla="*/ 1162095 w 1274393"/>
              <a:gd name="connsiteY25" fmla="*/ 519853 h 886584"/>
              <a:gd name="connsiteX26" fmla="*/ 1110353 w 1274393"/>
              <a:gd name="connsiteY26" fmla="*/ 551124 h 886584"/>
              <a:gd name="connsiteX27" fmla="*/ 1110846 w 1274393"/>
              <a:gd name="connsiteY27" fmla="*/ 553513 h 886584"/>
              <a:gd name="connsiteX28" fmla="*/ 727434 w 1274393"/>
              <a:gd name="connsiteY28" fmla="*/ 834365 h 886584"/>
              <a:gd name="connsiteX29" fmla="*/ 706406 w 1274393"/>
              <a:gd name="connsiteY29" fmla="*/ 832425 h 886584"/>
              <a:gd name="connsiteX30" fmla="*/ 696157 w 1274393"/>
              <a:gd name="connsiteY30" fmla="*/ 838619 h 886584"/>
              <a:gd name="connsiteX31" fmla="*/ 481787 w 1274393"/>
              <a:gd name="connsiteY31" fmla="*/ 886584 h 886584"/>
              <a:gd name="connsiteX32" fmla="*/ 98375 w 1274393"/>
              <a:gd name="connsiteY32" fmla="*/ 605732 h 886584"/>
              <a:gd name="connsiteX33" fmla="*/ 100922 w 1274393"/>
              <a:gd name="connsiteY33" fmla="*/ 587228 h 886584"/>
              <a:gd name="connsiteX34" fmla="*/ 65481 w 1274393"/>
              <a:gd name="connsiteY34" fmla="*/ 555763 h 886584"/>
              <a:gd name="connsiteX35" fmla="*/ 0 w 1274393"/>
              <a:gd name="connsiteY35" fmla="*/ 398736 h 886584"/>
              <a:gd name="connsiteX36" fmla="*/ 306141 w 1274393"/>
              <a:gd name="connsiteY36" fmla="*/ 123590 h 886584"/>
              <a:gd name="connsiteX37" fmla="*/ 329620 w 1274393"/>
              <a:gd name="connsiteY37" fmla="*/ 121856 h 886584"/>
              <a:gd name="connsiteX38" fmla="*/ 374221 w 1274393"/>
              <a:gd name="connsiteY38" fmla="*/ 82260 h 886584"/>
              <a:gd name="connsiteX39" fmla="*/ 645334 w 1274393"/>
              <a:gd name="connsiteY39" fmla="*/ 0 h 88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74393" h="886584">
                <a:moveTo>
                  <a:pt x="685829" y="99893"/>
                </a:moveTo>
                <a:cubicBezTo>
                  <a:pt x="598688" y="99893"/>
                  <a:pt x="519796" y="126397"/>
                  <a:pt x="462690" y="169249"/>
                </a:cubicBezTo>
                <a:lnTo>
                  <a:pt x="425981" y="202633"/>
                </a:lnTo>
                <a:lnTo>
                  <a:pt x="406657" y="204095"/>
                </a:lnTo>
                <a:cubicBezTo>
                  <a:pt x="262858" y="226175"/>
                  <a:pt x="154688" y="321648"/>
                  <a:pt x="154688" y="436078"/>
                </a:cubicBezTo>
                <a:cubicBezTo>
                  <a:pt x="154688" y="485119"/>
                  <a:pt x="174556" y="530679"/>
                  <a:pt x="208582" y="568471"/>
                </a:cubicBezTo>
                <a:lnTo>
                  <a:pt x="237752" y="595000"/>
                </a:lnTo>
                <a:lnTo>
                  <a:pt x="235655" y="610601"/>
                </a:lnTo>
                <a:cubicBezTo>
                  <a:pt x="235655" y="741379"/>
                  <a:pt x="376939" y="847395"/>
                  <a:pt x="551222" y="847395"/>
                </a:cubicBezTo>
                <a:cubicBezTo>
                  <a:pt x="616579" y="847395"/>
                  <a:pt x="677294" y="832487"/>
                  <a:pt x="727659" y="806955"/>
                </a:cubicBezTo>
                <a:lnTo>
                  <a:pt x="736094" y="801732"/>
                </a:lnTo>
                <a:lnTo>
                  <a:pt x="753401" y="803368"/>
                </a:lnTo>
                <a:cubicBezTo>
                  <a:pt x="927684" y="803368"/>
                  <a:pt x="1068968" y="697352"/>
                  <a:pt x="1068968" y="566574"/>
                </a:cubicBezTo>
                <a:lnTo>
                  <a:pt x="1068562" y="564560"/>
                </a:lnTo>
                <a:lnTo>
                  <a:pt x="1111148" y="538195"/>
                </a:lnTo>
                <a:cubicBezTo>
                  <a:pt x="1168254" y="495344"/>
                  <a:pt x="1203575" y="436145"/>
                  <a:pt x="1203575" y="370757"/>
                </a:cubicBezTo>
                <a:cubicBezTo>
                  <a:pt x="1203575" y="239979"/>
                  <a:pt x="1062292" y="133963"/>
                  <a:pt x="888009" y="133963"/>
                </a:cubicBezTo>
                <a:lnTo>
                  <a:pt x="853106" y="136603"/>
                </a:lnTo>
                <a:lnTo>
                  <a:pt x="808663" y="118502"/>
                </a:lnTo>
                <a:cubicBezTo>
                  <a:pt x="770909" y="106519"/>
                  <a:pt x="729400" y="99893"/>
                  <a:pt x="685829" y="99893"/>
                </a:cubicBezTo>
                <a:close/>
                <a:moveTo>
                  <a:pt x="645334" y="0"/>
                </a:moveTo>
                <a:cubicBezTo>
                  <a:pt x="698272" y="0"/>
                  <a:pt x="748705" y="7859"/>
                  <a:pt x="794576" y="22071"/>
                </a:cubicBezTo>
                <a:lnTo>
                  <a:pt x="848575" y="43540"/>
                </a:lnTo>
                <a:lnTo>
                  <a:pt x="890981" y="40409"/>
                </a:lnTo>
                <a:cubicBezTo>
                  <a:pt x="1102734" y="40409"/>
                  <a:pt x="1274393" y="166151"/>
                  <a:pt x="1274393" y="321261"/>
                </a:cubicBezTo>
                <a:cubicBezTo>
                  <a:pt x="1274393" y="398816"/>
                  <a:pt x="1231478" y="469029"/>
                  <a:pt x="1162095" y="519853"/>
                </a:cubicBezTo>
                <a:lnTo>
                  <a:pt x="1110353" y="551124"/>
                </a:lnTo>
                <a:lnTo>
                  <a:pt x="1110846" y="553513"/>
                </a:lnTo>
                <a:cubicBezTo>
                  <a:pt x="1110846" y="708623"/>
                  <a:pt x="939187" y="834365"/>
                  <a:pt x="727434" y="834365"/>
                </a:cubicBezTo>
                <a:lnTo>
                  <a:pt x="706406" y="832425"/>
                </a:lnTo>
                <a:lnTo>
                  <a:pt x="696157" y="838619"/>
                </a:lnTo>
                <a:cubicBezTo>
                  <a:pt x="634964" y="868902"/>
                  <a:pt x="561195" y="886584"/>
                  <a:pt x="481787" y="886584"/>
                </a:cubicBezTo>
                <a:cubicBezTo>
                  <a:pt x="270034" y="886584"/>
                  <a:pt x="98375" y="760842"/>
                  <a:pt x="98375" y="605732"/>
                </a:cubicBezTo>
                <a:lnTo>
                  <a:pt x="100922" y="587228"/>
                </a:lnTo>
                <a:lnTo>
                  <a:pt x="65481" y="555763"/>
                </a:lnTo>
                <a:cubicBezTo>
                  <a:pt x="24139" y="510939"/>
                  <a:pt x="0" y="456902"/>
                  <a:pt x="0" y="398736"/>
                </a:cubicBezTo>
                <a:cubicBezTo>
                  <a:pt x="0" y="263015"/>
                  <a:pt x="131426" y="149778"/>
                  <a:pt x="306141" y="123590"/>
                </a:cubicBezTo>
                <a:lnTo>
                  <a:pt x="329620" y="121856"/>
                </a:lnTo>
                <a:lnTo>
                  <a:pt x="374221" y="82260"/>
                </a:lnTo>
                <a:cubicBezTo>
                  <a:pt x="443605" y="31435"/>
                  <a:pt x="539458" y="0"/>
                  <a:pt x="6453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4376740" y="4357779"/>
            <a:ext cx="525800" cy="365795"/>
          </a:xfrm>
          <a:custGeom>
            <a:avLst/>
            <a:gdLst>
              <a:gd name="connsiteX0" fmla="*/ 685829 w 1274393"/>
              <a:gd name="connsiteY0" fmla="*/ 99893 h 886584"/>
              <a:gd name="connsiteX1" fmla="*/ 462690 w 1274393"/>
              <a:gd name="connsiteY1" fmla="*/ 169249 h 886584"/>
              <a:gd name="connsiteX2" fmla="*/ 425981 w 1274393"/>
              <a:gd name="connsiteY2" fmla="*/ 202633 h 886584"/>
              <a:gd name="connsiteX3" fmla="*/ 406657 w 1274393"/>
              <a:gd name="connsiteY3" fmla="*/ 204095 h 886584"/>
              <a:gd name="connsiteX4" fmla="*/ 154688 w 1274393"/>
              <a:gd name="connsiteY4" fmla="*/ 436078 h 886584"/>
              <a:gd name="connsiteX5" fmla="*/ 208582 w 1274393"/>
              <a:gd name="connsiteY5" fmla="*/ 568471 h 886584"/>
              <a:gd name="connsiteX6" fmla="*/ 237752 w 1274393"/>
              <a:gd name="connsiteY6" fmla="*/ 595000 h 886584"/>
              <a:gd name="connsiteX7" fmla="*/ 235655 w 1274393"/>
              <a:gd name="connsiteY7" fmla="*/ 610601 h 886584"/>
              <a:gd name="connsiteX8" fmla="*/ 551222 w 1274393"/>
              <a:gd name="connsiteY8" fmla="*/ 847395 h 886584"/>
              <a:gd name="connsiteX9" fmla="*/ 727659 w 1274393"/>
              <a:gd name="connsiteY9" fmla="*/ 806955 h 886584"/>
              <a:gd name="connsiteX10" fmla="*/ 736094 w 1274393"/>
              <a:gd name="connsiteY10" fmla="*/ 801732 h 886584"/>
              <a:gd name="connsiteX11" fmla="*/ 753401 w 1274393"/>
              <a:gd name="connsiteY11" fmla="*/ 803368 h 886584"/>
              <a:gd name="connsiteX12" fmla="*/ 1068968 w 1274393"/>
              <a:gd name="connsiteY12" fmla="*/ 566574 h 886584"/>
              <a:gd name="connsiteX13" fmla="*/ 1068562 w 1274393"/>
              <a:gd name="connsiteY13" fmla="*/ 564560 h 886584"/>
              <a:gd name="connsiteX14" fmla="*/ 1111148 w 1274393"/>
              <a:gd name="connsiteY14" fmla="*/ 538195 h 886584"/>
              <a:gd name="connsiteX15" fmla="*/ 1203575 w 1274393"/>
              <a:gd name="connsiteY15" fmla="*/ 370757 h 886584"/>
              <a:gd name="connsiteX16" fmla="*/ 888009 w 1274393"/>
              <a:gd name="connsiteY16" fmla="*/ 133963 h 886584"/>
              <a:gd name="connsiteX17" fmla="*/ 853106 w 1274393"/>
              <a:gd name="connsiteY17" fmla="*/ 136603 h 886584"/>
              <a:gd name="connsiteX18" fmla="*/ 808663 w 1274393"/>
              <a:gd name="connsiteY18" fmla="*/ 118502 h 886584"/>
              <a:gd name="connsiteX19" fmla="*/ 685829 w 1274393"/>
              <a:gd name="connsiteY19" fmla="*/ 99893 h 886584"/>
              <a:gd name="connsiteX20" fmla="*/ 645334 w 1274393"/>
              <a:gd name="connsiteY20" fmla="*/ 0 h 886584"/>
              <a:gd name="connsiteX21" fmla="*/ 794576 w 1274393"/>
              <a:gd name="connsiteY21" fmla="*/ 22071 h 886584"/>
              <a:gd name="connsiteX22" fmla="*/ 848575 w 1274393"/>
              <a:gd name="connsiteY22" fmla="*/ 43540 h 886584"/>
              <a:gd name="connsiteX23" fmla="*/ 890981 w 1274393"/>
              <a:gd name="connsiteY23" fmla="*/ 40409 h 886584"/>
              <a:gd name="connsiteX24" fmla="*/ 1274393 w 1274393"/>
              <a:gd name="connsiteY24" fmla="*/ 321261 h 886584"/>
              <a:gd name="connsiteX25" fmla="*/ 1162095 w 1274393"/>
              <a:gd name="connsiteY25" fmla="*/ 519853 h 886584"/>
              <a:gd name="connsiteX26" fmla="*/ 1110353 w 1274393"/>
              <a:gd name="connsiteY26" fmla="*/ 551124 h 886584"/>
              <a:gd name="connsiteX27" fmla="*/ 1110846 w 1274393"/>
              <a:gd name="connsiteY27" fmla="*/ 553513 h 886584"/>
              <a:gd name="connsiteX28" fmla="*/ 727434 w 1274393"/>
              <a:gd name="connsiteY28" fmla="*/ 834365 h 886584"/>
              <a:gd name="connsiteX29" fmla="*/ 706406 w 1274393"/>
              <a:gd name="connsiteY29" fmla="*/ 832425 h 886584"/>
              <a:gd name="connsiteX30" fmla="*/ 696157 w 1274393"/>
              <a:gd name="connsiteY30" fmla="*/ 838619 h 886584"/>
              <a:gd name="connsiteX31" fmla="*/ 481787 w 1274393"/>
              <a:gd name="connsiteY31" fmla="*/ 886584 h 886584"/>
              <a:gd name="connsiteX32" fmla="*/ 98375 w 1274393"/>
              <a:gd name="connsiteY32" fmla="*/ 605732 h 886584"/>
              <a:gd name="connsiteX33" fmla="*/ 100922 w 1274393"/>
              <a:gd name="connsiteY33" fmla="*/ 587228 h 886584"/>
              <a:gd name="connsiteX34" fmla="*/ 65481 w 1274393"/>
              <a:gd name="connsiteY34" fmla="*/ 555763 h 886584"/>
              <a:gd name="connsiteX35" fmla="*/ 0 w 1274393"/>
              <a:gd name="connsiteY35" fmla="*/ 398736 h 886584"/>
              <a:gd name="connsiteX36" fmla="*/ 306141 w 1274393"/>
              <a:gd name="connsiteY36" fmla="*/ 123590 h 886584"/>
              <a:gd name="connsiteX37" fmla="*/ 329620 w 1274393"/>
              <a:gd name="connsiteY37" fmla="*/ 121856 h 886584"/>
              <a:gd name="connsiteX38" fmla="*/ 374221 w 1274393"/>
              <a:gd name="connsiteY38" fmla="*/ 82260 h 886584"/>
              <a:gd name="connsiteX39" fmla="*/ 645334 w 1274393"/>
              <a:gd name="connsiteY39" fmla="*/ 0 h 88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74393" h="886584">
                <a:moveTo>
                  <a:pt x="685829" y="99893"/>
                </a:moveTo>
                <a:cubicBezTo>
                  <a:pt x="598688" y="99893"/>
                  <a:pt x="519796" y="126397"/>
                  <a:pt x="462690" y="169249"/>
                </a:cubicBezTo>
                <a:lnTo>
                  <a:pt x="425981" y="202633"/>
                </a:lnTo>
                <a:lnTo>
                  <a:pt x="406657" y="204095"/>
                </a:lnTo>
                <a:cubicBezTo>
                  <a:pt x="262858" y="226175"/>
                  <a:pt x="154688" y="321648"/>
                  <a:pt x="154688" y="436078"/>
                </a:cubicBezTo>
                <a:cubicBezTo>
                  <a:pt x="154688" y="485119"/>
                  <a:pt x="174556" y="530679"/>
                  <a:pt x="208582" y="568471"/>
                </a:cubicBezTo>
                <a:lnTo>
                  <a:pt x="237752" y="595000"/>
                </a:lnTo>
                <a:lnTo>
                  <a:pt x="235655" y="610601"/>
                </a:lnTo>
                <a:cubicBezTo>
                  <a:pt x="235655" y="741379"/>
                  <a:pt x="376939" y="847395"/>
                  <a:pt x="551222" y="847395"/>
                </a:cubicBezTo>
                <a:cubicBezTo>
                  <a:pt x="616579" y="847395"/>
                  <a:pt x="677294" y="832487"/>
                  <a:pt x="727659" y="806955"/>
                </a:cubicBezTo>
                <a:lnTo>
                  <a:pt x="736094" y="801732"/>
                </a:lnTo>
                <a:lnTo>
                  <a:pt x="753401" y="803368"/>
                </a:lnTo>
                <a:cubicBezTo>
                  <a:pt x="927684" y="803368"/>
                  <a:pt x="1068968" y="697352"/>
                  <a:pt x="1068968" y="566574"/>
                </a:cubicBezTo>
                <a:lnTo>
                  <a:pt x="1068562" y="564560"/>
                </a:lnTo>
                <a:lnTo>
                  <a:pt x="1111148" y="538195"/>
                </a:lnTo>
                <a:cubicBezTo>
                  <a:pt x="1168254" y="495344"/>
                  <a:pt x="1203575" y="436145"/>
                  <a:pt x="1203575" y="370757"/>
                </a:cubicBezTo>
                <a:cubicBezTo>
                  <a:pt x="1203575" y="239979"/>
                  <a:pt x="1062292" y="133963"/>
                  <a:pt x="888009" y="133963"/>
                </a:cubicBezTo>
                <a:lnTo>
                  <a:pt x="853106" y="136603"/>
                </a:lnTo>
                <a:lnTo>
                  <a:pt x="808663" y="118502"/>
                </a:lnTo>
                <a:cubicBezTo>
                  <a:pt x="770909" y="106519"/>
                  <a:pt x="729400" y="99893"/>
                  <a:pt x="685829" y="99893"/>
                </a:cubicBezTo>
                <a:close/>
                <a:moveTo>
                  <a:pt x="645334" y="0"/>
                </a:moveTo>
                <a:cubicBezTo>
                  <a:pt x="698272" y="0"/>
                  <a:pt x="748705" y="7859"/>
                  <a:pt x="794576" y="22071"/>
                </a:cubicBezTo>
                <a:lnTo>
                  <a:pt x="848575" y="43540"/>
                </a:lnTo>
                <a:lnTo>
                  <a:pt x="890981" y="40409"/>
                </a:lnTo>
                <a:cubicBezTo>
                  <a:pt x="1102734" y="40409"/>
                  <a:pt x="1274393" y="166151"/>
                  <a:pt x="1274393" y="321261"/>
                </a:cubicBezTo>
                <a:cubicBezTo>
                  <a:pt x="1274393" y="398816"/>
                  <a:pt x="1231478" y="469029"/>
                  <a:pt x="1162095" y="519853"/>
                </a:cubicBezTo>
                <a:lnTo>
                  <a:pt x="1110353" y="551124"/>
                </a:lnTo>
                <a:lnTo>
                  <a:pt x="1110846" y="553513"/>
                </a:lnTo>
                <a:cubicBezTo>
                  <a:pt x="1110846" y="708623"/>
                  <a:pt x="939187" y="834365"/>
                  <a:pt x="727434" y="834365"/>
                </a:cubicBezTo>
                <a:lnTo>
                  <a:pt x="706406" y="832425"/>
                </a:lnTo>
                <a:lnTo>
                  <a:pt x="696157" y="838619"/>
                </a:lnTo>
                <a:cubicBezTo>
                  <a:pt x="634964" y="868902"/>
                  <a:pt x="561195" y="886584"/>
                  <a:pt x="481787" y="886584"/>
                </a:cubicBezTo>
                <a:cubicBezTo>
                  <a:pt x="270034" y="886584"/>
                  <a:pt x="98375" y="760842"/>
                  <a:pt x="98375" y="605732"/>
                </a:cubicBezTo>
                <a:lnTo>
                  <a:pt x="100922" y="587228"/>
                </a:lnTo>
                <a:lnTo>
                  <a:pt x="65481" y="555763"/>
                </a:lnTo>
                <a:cubicBezTo>
                  <a:pt x="24139" y="510939"/>
                  <a:pt x="0" y="456902"/>
                  <a:pt x="0" y="398736"/>
                </a:cubicBezTo>
                <a:cubicBezTo>
                  <a:pt x="0" y="263015"/>
                  <a:pt x="131426" y="149778"/>
                  <a:pt x="306141" y="123590"/>
                </a:cubicBezTo>
                <a:lnTo>
                  <a:pt x="329620" y="121856"/>
                </a:lnTo>
                <a:lnTo>
                  <a:pt x="374221" y="82260"/>
                </a:lnTo>
                <a:cubicBezTo>
                  <a:pt x="443605" y="31435"/>
                  <a:pt x="539458" y="0"/>
                  <a:pt x="6453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4563100" y="3820883"/>
            <a:ext cx="701058" cy="487721"/>
          </a:xfrm>
          <a:custGeom>
            <a:avLst/>
            <a:gdLst>
              <a:gd name="connsiteX0" fmla="*/ 685829 w 1274393"/>
              <a:gd name="connsiteY0" fmla="*/ 99893 h 886584"/>
              <a:gd name="connsiteX1" fmla="*/ 462690 w 1274393"/>
              <a:gd name="connsiteY1" fmla="*/ 169249 h 886584"/>
              <a:gd name="connsiteX2" fmla="*/ 425981 w 1274393"/>
              <a:gd name="connsiteY2" fmla="*/ 202633 h 886584"/>
              <a:gd name="connsiteX3" fmla="*/ 406657 w 1274393"/>
              <a:gd name="connsiteY3" fmla="*/ 204095 h 886584"/>
              <a:gd name="connsiteX4" fmla="*/ 154688 w 1274393"/>
              <a:gd name="connsiteY4" fmla="*/ 436078 h 886584"/>
              <a:gd name="connsiteX5" fmla="*/ 208582 w 1274393"/>
              <a:gd name="connsiteY5" fmla="*/ 568471 h 886584"/>
              <a:gd name="connsiteX6" fmla="*/ 237752 w 1274393"/>
              <a:gd name="connsiteY6" fmla="*/ 595000 h 886584"/>
              <a:gd name="connsiteX7" fmla="*/ 235655 w 1274393"/>
              <a:gd name="connsiteY7" fmla="*/ 610601 h 886584"/>
              <a:gd name="connsiteX8" fmla="*/ 551222 w 1274393"/>
              <a:gd name="connsiteY8" fmla="*/ 847395 h 886584"/>
              <a:gd name="connsiteX9" fmla="*/ 727659 w 1274393"/>
              <a:gd name="connsiteY9" fmla="*/ 806955 h 886584"/>
              <a:gd name="connsiteX10" fmla="*/ 736094 w 1274393"/>
              <a:gd name="connsiteY10" fmla="*/ 801732 h 886584"/>
              <a:gd name="connsiteX11" fmla="*/ 753401 w 1274393"/>
              <a:gd name="connsiteY11" fmla="*/ 803368 h 886584"/>
              <a:gd name="connsiteX12" fmla="*/ 1068968 w 1274393"/>
              <a:gd name="connsiteY12" fmla="*/ 566574 h 886584"/>
              <a:gd name="connsiteX13" fmla="*/ 1068562 w 1274393"/>
              <a:gd name="connsiteY13" fmla="*/ 564560 h 886584"/>
              <a:gd name="connsiteX14" fmla="*/ 1111148 w 1274393"/>
              <a:gd name="connsiteY14" fmla="*/ 538195 h 886584"/>
              <a:gd name="connsiteX15" fmla="*/ 1203575 w 1274393"/>
              <a:gd name="connsiteY15" fmla="*/ 370757 h 886584"/>
              <a:gd name="connsiteX16" fmla="*/ 888009 w 1274393"/>
              <a:gd name="connsiteY16" fmla="*/ 133963 h 886584"/>
              <a:gd name="connsiteX17" fmla="*/ 853106 w 1274393"/>
              <a:gd name="connsiteY17" fmla="*/ 136603 h 886584"/>
              <a:gd name="connsiteX18" fmla="*/ 808663 w 1274393"/>
              <a:gd name="connsiteY18" fmla="*/ 118502 h 886584"/>
              <a:gd name="connsiteX19" fmla="*/ 685829 w 1274393"/>
              <a:gd name="connsiteY19" fmla="*/ 99893 h 886584"/>
              <a:gd name="connsiteX20" fmla="*/ 645334 w 1274393"/>
              <a:gd name="connsiteY20" fmla="*/ 0 h 886584"/>
              <a:gd name="connsiteX21" fmla="*/ 794576 w 1274393"/>
              <a:gd name="connsiteY21" fmla="*/ 22071 h 886584"/>
              <a:gd name="connsiteX22" fmla="*/ 848575 w 1274393"/>
              <a:gd name="connsiteY22" fmla="*/ 43540 h 886584"/>
              <a:gd name="connsiteX23" fmla="*/ 890981 w 1274393"/>
              <a:gd name="connsiteY23" fmla="*/ 40409 h 886584"/>
              <a:gd name="connsiteX24" fmla="*/ 1274393 w 1274393"/>
              <a:gd name="connsiteY24" fmla="*/ 321261 h 886584"/>
              <a:gd name="connsiteX25" fmla="*/ 1162095 w 1274393"/>
              <a:gd name="connsiteY25" fmla="*/ 519853 h 886584"/>
              <a:gd name="connsiteX26" fmla="*/ 1110353 w 1274393"/>
              <a:gd name="connsiteY26" fmla="*/ 551124 h 886584"/>
              <a:gd name="connsiteX27" fmla="*/ 1110846 w 1274393"/>
              <a:gd name="connsiteY27" fmla="*/ 553513 h 886584"/>
              <a:gd name="connsiteX28" fmla="*/ 727434 w 1274393"/>
              <a:gd name="connsiteY28" fmla="*/ 834365 h 886584"/>
              <a:gd name="connsiteX29" fmla="*/ 706406 w 1274393"/>
              <a:gd name="connsiteY29" fmla="*/ 832425 h 886584"/>
              <a:gd name="connsiteX30" fmla="*/ 696157 w 1274393"/>
              <a:gd name="connsiteY30" fmla="*/ 838619 h 886584"/>
              <a:gd name="connsiteX31" fmla="*/ 481787 w 1274393"/>
              <a:gd name="connsiteY31" fmla="*/ 886584 h 886584"/>
              <a:gd name="connsiteX32" fmla="*/ 98375 w 1274393"/>
              <a:gd name="connsiteY32" fmla="*/ 605732 h 886584"/>
              <a:gd name="connsiteX33" fmla="*/ 100922 w 1274393"/>
              <a:gd name="connsiteY33" fmla="*/ 587228 h 886584"/>
              <a:gd name="connsiteX34" fmla="*/ 65481 w 1274393"/>
              <a:gd name="connsiteY34" fmla="*/ 555763 h 886584"/>
              <a:gd name="connsiteX35" fmla="*/ 0 w 1274393"/>
              <a:gd name="connsiteY35" fmla="*/ 398736 h 886584"/>
              <a:gd name="connsiteX36" fmla="*/ 306141 w 1274393"/>
              <a:gd name="connsiteY36" fmla="*/ 123590 h 886584"/>
              <a:gd name="connsiteX37" fmla="*/ 329620 w 1274393"/>
              <a:gd name="connsiteY37" fmla="*/ 121856 h 886584"/>
              <a:gd name="connsiteX38" fmla="*/ 374221 w 1274393"/>
              <a:gd name="connsiteY38" fmla="*/ 82260 h 886584"/>
              <a:gd name="connsiteX39" fmla="*/ 645334 w 1274393"/>
              <a:gd name="connsiteY39" fmla="*/ 0 h 88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74393" h="886584">
                <a:moveTo>
                  <a:pt x="685829" y="99893"/>
                </a:moveTo>
                <a:cubicBezTo>
                  <a:pt x="598688" y="99893"/>
                  <a:pt x="519796" y="126397"/>
                  <a:pt x="462690" y="169249"/>
                </a:cubicBezTo>
                <a:lnTo>
                  <a:pt x="425981" y="202633"/>
                </a:lnTo>
                <a:lnTo>
                  <a:pt x="406657" y="204095"/>
                </a:lnTo>
                <a:cubicBezTo>
                  <a:pt x="262858" y="226175"/>
                  <a:pt x="154688" y="321648"/>
                  <a:pt x="154688" y="436078"/>
                </a:cubicBezTo>
                <a:cubicBezTo>
                  <a:pt x="154688" y="485119"/>
                  <a:pt x="174556" y="530679"/>
                  <a:pt x="208582" y="568471"/>
                </a:cubicBezTo>
                <a:lnTo>
                  <a:pt x="237752" y="595000"/>
                </a:lnTo>
                <a:lnTo>
                  <a:pt x="235655" y="610601"/>
                </a:lnTo>
                <a:cubicBezTo>
                  <a:pt x="235655" y="741379"/>
                  <a:pt x="376939" y="847395"/>
                  <a:pt x="551222" y="847395"/>
                </a:cubicBezTo>
                <a:cubicBezTo>
                  <a:pt x="616579" y="847395"/>
                  <a:pt x="677294" y="832487"/>
                  <a:pt x="727659" y="806955"/>
                </a:cubicBezTo>
                <a:lnTo>
                  <a:pt x="736094" y="801732"/>
                </a:lnTo>
                <a:lnTo>
                  <a:pt x="753401" y="803368"/>
                </a:lnTo>
                <a:cubicBezTo>
                  <a:pt x="927684" y="803368"/>
                  <a:pt x="1068968" y="697352"/>
                  <a:pt x="1068968" y="566574"/>
                </a:cubicBezTo>
                <a:lnTo>
                  <a:pt x="1068562" y="564560"/>
                </a:lnTo>
                <a:lnTo>
                  <a:pt x="1111148" y="538195"/>
                </a:lnTo>
                <a:cubicBezTo>
                  <a:pt x="1168254" y="495344"/>
                  <a:pt x="1203575" y="436145"/>
                  <a:pt x="1203575" y="370757"/>
                </a:cubicBezTo>
                <a:cubicBezTo>
                  <a:pt x="1203575" y="239979"/>
                  <a:pt x="1062292" y="133963"/>
                  <a:pt x="888009" y="133963"/>
                </a:cubicBezTo>
                <a:lnTo>
                  <a:pt x="853106" y="136603"/>
                </a:lnTo>
                <a:lnTo>
                  <a:pt x="808663" y="118502"/>
                </a:lnTo>
                <a:cubicBezTo>
                  <a:pt x="770909" y="106519"/>
                  <a:pt x="729400" y="99893"/>
                  <a:pt x="685829" y="99893"/>
                </a:cubicBezTo>
                <a:close/>
                <a:moveTo>
                  <a:pt x="645334" y="0"/>
                </a:moveTo>
                <a:cubicBezTo>
                  <a:pt x="698272" y="0"/>
                  <a:pt x="748705" y="7859"/>
                  <a:pt x="794576" y="22071"/>
                </a:cubicBezTo>
                <a:lnTo>
                  <a:pt x="848575" y="43540"/>
                </a:lnTo>
                <a:lnTo>
                  <a:pt x="890981" y="40409"/>
                </a:lnTo>
                <a:cubicBezTo>
                  <a:pt x="1102734" y="40409"/>
                  <a:pt x="1274393" y="166151"/>
                  <a:pt x="1274393" y="321261"/>
                </a:cubicBezTo>
                <a:cubicBezTo>
                  <a:pt x="1274393" y="398816"/>
                  <a:pt x="1231478" y="469029"/>
                  <a:pt x="1162095" y="519853"/>
                </a:cubicBezTo>
                <a:lnTo>
                  <a:pt x="1110353" y="551124"/>
                </a:lnTo>
                <a:lnTo>
                  <a:pt x="1110846" y="553513"/>
                </a:lnTo>
                <a:cubicBezTo>
                  <a:pt x="1110846" y="708623"/>
                  <a:pt x="939187" y="834365"/>
                  <a:pt x="727434" y="834365"/>
                </a:cubicBezTo>
                <a:lnTo>
                  <a:pt x="706406" y="832425"/>
                </a:lnTo>
                <a:lnTo>
                  <a:pt x="696157" y="838619"/>
                </a:lnTo>
                <a:cubicBezTo>
                  <a:pt x="634964" y="868902"/>
                  <a:pt x="561195" y="886584"/>
                  <a:pt x="481787" y="886584"/>
                </a:cubicBezTo>
                <a:cubicBezTo>
                  <a:pt x="270034" y="886584"/>
                  <a:pt x="98375" y="760842"/>
                  <a:pt x="98375" y="605732"/>
                </a:cubicBezTo>
                <a:lnTo>
                  <a:pt x="100922" y="587228"/>
                </a:lnTo>
                <a:lnTo>
                  <a:pt x="65481" y="555763"/>
                </a:lnTo>
                <a:cubicBezTo>
                  <a:pt x="24139" y="510939"/>
                  <a:pt x="0" y="456902"/>
                  <a:pt x="0" y="398736"/>
                </a:cubicBezTo>
                <a:cubicBezTo>
                  <a:pt x="0" y="263015"/>
                  <a:pt x="131426" y="149778"/>
                  <a:pt x="306141" y="123590"/>
                </a:cubicBezTo>
                <a:lnTo>
                  <a:pt x="329620" y="121856"/>
                </a:lnTo>
                <a:lnTo>
                  <a:pt x="374221" y="82260"/>
                </a:lnTo>
                <a:cubicBezTo>
                  <a:pt x="443605" y="31435"/>
                  <a:pt x="539458" y="0"/>
                  <a:pt x="6453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3630439" y="3186245"/>
            <a:ext cx="1168095" cy="812634"/>
          </a:xfrm>
          <a:custGeom>
            <a:avLst/>
            <a:gdLst>
              <a:gd name="connsiteX0" fmla="*/ 685829 w 1274393"/>
              <a:gd name="connsiteY0" fmla="*/ 99893 h 886584"/>
              <a:gd name="connsiteX1" fmla="*/ 462690 w 1274393"/>
              <a:gd name="connsiteY1" fmla="*/ 169249 h 886584"/>
              <a:gd name="connsiteX2" fmla="*/ 425981 w 1274393"/>
              <a:gd name="connsiteY2" fmla="*/ 202633 h 886584"/>
              <a:gd name="connsiteX3" fmla="*/ 406657 w 1274393"/>
              <a:gd name="connsiteY3" fmla="*/ 204095 h 886584"/>
              <a:gd name="connsiteX4" fmla="*/ 154688 w 1274393"/>
              <a:gd name="connsiteY4" fmla="*/ 436078 h 886584"/>
              <a:gd name="connsiteX5" fmla="*/ 208582 w 1274393"/>
              <a:gd name="connsiteY5" fmla="*/ 568471 h 886584"/>
              <a:gd name="connsiteX6" fmla="*/ 237752 w 1274393"/>
              <a:gd name="connsiteY6" fmla="*/ 595000 h 886584"/>
              <a:gd name="connsiteX7" fmla="*/ 235655 w 1274393"/>
              <a:gd name="connsiteY7" fmla="*/ 610601 h 886584"/>
              <a:gd name="connsiteX8" fmla="*/ 551222 w 1274393"/>
              <a:gd name="connsiteY8" fmla="*/ 847395 h 886584"/>
              <a:gd name="connsiteX9" fmla="*/ 727659 w 1274393"/>
              <a:gd name="connsiteY9" fmla="*/ 806955 h 886584"/>
              <a:gd name="connsiteX10" fmla="*/ 736094 w 1274393"/>
              <a:gd name="connsiteY10" fmla="*/ 801732 h 886584"/>
              <a:gd name="connsiteX11" fmla="*/ 753401 w 1274393"/>
              <a:gd name="connsiteY11" fmla="*/ 803368 h 886584"/>
              <a:gd name="connsiteX12" fmla="*/ 1068968 w 1274393"/>
              <a:gd name="connsiteY12" fmla="*/ 566574 h 886584"/>
              <a:gd name="connsiteX13" fmla="*/ 1068562 w 1274393"/>
              <a:gd name="connsiteY13" fmla="*/ 564560 h 886584"/>
              <a:gd name="connsiteX14" fmla="*/ 1111148 w 1274393"/>
              <a:gd name="connsiteY14" fmla="*/ 538195 h 886584"/>
              <a:gd name="connsiteX15" fmla="*/ 1203575 w 1274393"/>
              <a:gd name="connsiteY15" fmla="*/ 370757 h 886584"/>
              <a:gd name="connsiteX16" fmla="*/ 888009 w 1274393"/>
              <a:gd name="connsiteY16" fmla="*/ 133963 h 886584"/>
              <a:gd name="connsiteX17" fmla="*/ 853106 w 1274393"/>
              <a:gd name="connsiteY17" fmla="*/ 136603 h 886584"/>
              <a:gd name="connsiteX18" fmla="*/ 808663 w 1274393"/>
              <a:gd name="connsiteY18" fmla="*/ 118502 h 886584"/>
              <a:gd name="connsiteX19" fmla="*/ 685829 w 1274393"/>
              <a:gd name="connsiteY19" fmla="*/ 99893 h 886584"/>
              <a:gd name="connsiteX20" fmla="*/ 645334 w 1274393"/>
              <a:gd name="connsiteY20" fmla="*/ 0 h 886584"/>
              <a:gd name="connsiteX21" fmla="*/ 794576 w 1274393"/>
              <a:gd name="connsiteY21" fmla="*/ 22071 h 886584"/>
              <a:gd name="connsiteX22" fmla="*/ 848575 w 1274393"/>
              <a:gd name="connsiteY22" fmla="*/ 43540 h 886584"/>
              <a:gd name="connsiteX23" fmla="*/ 890981 w 1274393"/>
              <a:gd name="connsiteY23" fmla="*/ 40409 h 886584"/>
              <a:gd name="connsiteX24" fmla="*/ 1274393 w 1274393"/>
              <a:gd name="connsiteY24" fmla="*/ 321261 h 886584"/>
              <a:gd name="connsiteX25" fmla="*/ 1162095 w 1274393"/>
              <a:gd name="connsiteY25" fmla="*/ 519853 h 886584"/>
              <a:gd name="connsiteX26" fmla="*/ 1110353 w 1274393"/>
              <a:gd name="connsiteY26" fmla="*/ 551124 h 886584"/>
              <a:gd name="connsiteX27" fmla="*/ 1110846 w 1274393"/>
              <a:gd name="connsiteY27" fmla="*/ 553513 h 886584"/>
              <a:gd name="connsiteX28" fmla="*/ 727434 w 1274393"/>
              <a:gd name="connsiteY28" fmla="*/ 834365 h 886584"/>
              <a:gd name="connsiteX29" fmla="*/ 706406 w 1274393"/>
              <a:gd name="connsiteY29" fmla="*/ 832425 h 886584"/>
              <a:gd name="connsiteX30" fmla="*/ 696157 w 1274393"/>
              <a:gd name="connsiteY30" fmla="*/ 838619 h 886584"/>
              <a:gd name="connsiteX31" fmla="*/ 481787 w 1274393"/>
              <a:gd name="connsiteY31" fmla="*/ 886584 h 886584"/>
              <a:gd name="connsiteX32" fmla="*/ 98375 w 1274393"/>
              <a:gd name="connsiteY32" fmla="*/ 605732 h 886584"/>
              <a:gd name="connsiteX33" fmla="*/ 100922 w 1274393"/>
              <a:gd name="connsiteY33" fmla="*/ 587228 h 886584"/>
              <a:gd name="connsiteX34" fmla="*/ 65481 w 1274393"/>
              <a:gd name="connsiteY34" fmla="*/ 555763 h 886584"/>
              <a:gd name="connsiteX35" fmla="*/ 0 w 1274393"/>
              <a:gd name="connsiteY35" fmla="*/ 398736 h 886584"/>
              <a:gd name="connsiteX36" fmla="*/ 306141 w 1274393"/>
              <a:gd name="connsiteY36" fmla="*/ 123590 h 886584"/>
              <a:gd name="connsiteX37" fmla="*/ 329620 w 1274393"/>
              <a:gd name="connsiteY37" fmla="*/ 121856 h 886584"/>
              <a:gd name="connsiteX38" fmla="*/ 374221 w 1274393"/>
              <a:gd name="connsiteY38" fmla="*/ 82260 h 886584"/>
              <a:gd name="connsiteX39" fmla="*/ 645334 w 1274393"/>
              <a:gd name="connsiteY39" fmla="*/ 0 h 88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74393" h="886584">
                <a:moveTo>
                  <a:pt x="685829" y="99893"/>
                </a:moveTo>
                <a:cubicBezTo>
                  <a:pt x="598688" y="99893"/>
                  <a:pt x="519796" y="126397"/>
                  <a:pt x="462690" y="169249"/>
                </a:cubicBezTo>
                <a:lnTo>
                  <a:pt x="425981" y="202633"/>
                </a:lnTo>
                <a:lnTo>
                  <a:pt x="406657" y="204095"/>
                </a:lnTo>
                <a:cubicBezTo>
                  <a:pt x="262858" y="226175"/>
                  <a:pt x="154688" y="321648"/>
                  <a:pt x="154688" y="436078"/>
                </a:cubicBezTo>
                <a:cubicBezTo>
                  <a:pt x="154688" y="485119"/>
                  <a:pt x="174556" y="530679"/>
                  <a:pt x="208582" y="568471"/>
                </a:cubicBezTo>
                <a:lnTo>
                  <a:pt x="237752" y="595000"/>
                </a:lnTo>
                <a:lnTo>
                  <a:pt x="235655" y="610601"/>
                </a:lnTo>
                <a:cubicBezTo>
                  <a:pt x="235655" y="741379"/>
                  <a:pt x="376939" y="847395"/>
                  <a:pt x="551222" y="847395"/>
                </a:cubicBezTo>
                <a:cubicBezTo>
                  <a:pt x="616579" y="847395"/>
                  <a:pt x="677294" y="832487"/>
                  <a:pt x="727659" y="806955"/>
                </a:cubicBezTo>
                <a:lnTo>
                  <a:pt x="736094" y="801732"/>
                </a:lnTo>
                <a:lnTo>
                  <a:pt x="753401" y="803368"/>
                </a:lnTo>
                <a:cubicBezTo>
                  <a:pt x="927684" y="803368"/>
                  <a:pt x="1068968" y="697352"/>
                  <a:pt x="1068968" y="566574"/>
                </a:cubicBezTo>
                <a:lnTo>
                  <a:pt x="1068562" y="564560"/>
                </a:lnTo>
                <a:lnTo>
                  <a:pt x="1111148" y="538195"/>
                </a:lnTo>
                <a:cubicBezTo>
                  <a:pt x="1168254" y="495344"/>
                  <a:pt x="1203575" y="436145"/>
                  <a:pt x="1203575" y="370757"/>
                </a:cubicBezTo>
                <a:cubicBezTo>
                  <a:pt x="1203575" y="239979"/>
                  <a:pt x="1062292" y="133963"/>
                  <a:pt x="888009" y="133963"/>
                </a:cubicBezTo>
                <a:lnTo>
                  <a:pt x="853106" y="136603"/>
                </a:lnTo>
                <a:lnTo>
                  <a:pt x="808663" y="118502"/>
                </a:lnTo>
                <a:cubicBezTo>
                  <a:pt x="770909" y="106519"/>
                  <a:pt x="729400" y="99893"/>
                  <a:pt x="685829" y="99893"/>
                </a:cubicBezTo>
                <a:close/>
                <a:moveTo>
                  <a:pt x="645334" y="0"/>
                </a:moveTo>
                <a:cubicBezTo>
                  <a:pt x="698272" y="0"/>
                  <a:pt x="748705" y="7859"/>
                  <a:pt x="794576" y="22071"/>
                </a:cubicBezTo>
                <a:lnTo>
                  <a:pt x="848575" y="43540"/>
                </a:lnTo>
                <a:lnTo>
                  <a:pt x="890981" y="40409"/>
                </a:lnTo>
                <a:cubicBezTo>
                  <a:pt x="1102734" y="40409"/>
                  <a:pt x="1274393" y="166151"/>
                  <a:pt x="1274393" y="321261"/>
                </a:cubicBezTo>
                <a:cubicBezTo>
                  <a:pt x="1274393" y="398816"/>
                  <a:pt x="1231478" y="469029"/>
                  <a:pt x="1162095" y="519853"/>
                </a:cubicBezTo>
                <a:lnTo>
                  <a:pt x="1110353" y="551124"/>
                </a:lnTo>
                <a:lnTo>
                  <a:pt x="1110846" y="553513"/>
                </a:lnTo>
                <a:cubicBezTo>
                  <a:pt x="1110846" y="708623"/>
                  <a:pt x="939187" y="834365"/>
                  <a:pt x="727434" y="834365"/>
                </a:cubicBezTo>
                <a:lnTo>
                  <a:pt x="706406" y="832425"/>
                </a:lnTo>
                <a:lnTo>
                  <a:pt x="696157" y="838619"/>
                </a:lnTo>
                <a:cubicBezTo>
                  <a:pt x="634964" y="868902"/>
                  <a:pt x="561195" y="886584"/>
                  <a:pt x="481787" y="886584"/>
                </a:cubicBezTo>
                <a:cubicBezTo>
                  <a:pt x="270034" y="886584"/>
                  <a:pt x="98375" y="760842"/>
                  <a:pt x="98375" y="605732"/>
                </a:cubicBezTo>
                <a:lnTo>
                  <a:pt x="100922" y="587228"/>
                </a:lnTo>
                <a:lnTo>
                  <a:pt x="65481" y="555763"/>
                </a:lnTo>
                <a:cubicBezTo>
                  <a:pt x="24139" y="510939"/>
                  <a:pt x="0" y="456902"/>
                  <a:pt x="0" y="398736"/>
                </a:cubicBezTo>
                <a:cubicBezTo>
                  <a:pt x="0" y="263015"/>
                  <a:pt x="131426" y="149778"/>
                  <a:pt x="306141" y="123590"/>
                </a:cubicBezTo>
                <a:lnTo>
                  <a:pt x="329620" y="121856"/>
                </a:lnTo>
                <a:lnTo>
                  <a:pt x="374221" y="82260"/>
                </a:lnTo>
                <a:cubicBezTo>
                  <a:pt x="443605" y="31435"/>
                  <a:pt x="539458" y="0"/>
                  <a:pt x="6453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任意多边形 60"/>
          <p:cNvSpPr/>
          <p:nvPr/>
        </p:nvSpPr>
        <p:spPr>
          <a:xfrm>
            <a:off x="4827368" y="4982762"/>
            <a:ext cx="288648" cy="200810"/>
          </a:xfrm>
          <a:custGeom>
            <a:avLst/>
            <a:gdLst>
              <a:gd name="connsiteX0" fmla="*/ 685829 w 1274393"/>
              <a:gd name="connsiteY0" fmla="*/ 99893 h 886584"/>
              <a:gd name="connsiteX1" fmla="*/ 462690 w 1274393"/>
              <a:gd name="connsiteY1" fmla="*/ 169249 h 886584"/>
              <a:gd name="connsiteX2" fmla="*/ 425981 w 1274393"/>
              <a:gd name="connsiteY2" fmla="*/ 202633 h 886584"/>
              <a:gd name="connsiteX3" fmla="*/ 406657 w 1274393"/>
              <a:gd name="connsiteY3" fmla="*/ 204095 h 886584"/>
              <a:gd name="connsiteX4" fmla="*/ 154688 w 1274393"/>
              <a:gd name="connsiteY4" fmla="*/ 436078 h 886584"/>
              <a:gd name="connsiteX5" fmla="*/ 208582 w 1274393"/>
              <a:gd name="connsiteY5" fmla="*/ 568471 h 886584"/>
              <a:gd name="connsiteX6" fmla="*/ 237752 w 1274393"/>
              <a:gd name="connsiteY6" fmla="*/ 595000 h 886584"/>
              <a:gd name="connsiteX7" fmla="*/ 235655 w 1274393"/>
              <a:gd name="connsiteY7" fmla="*/ 610601 h 886584"/>
              <a:gd name="connsiteX8" fmla="*/ 551222 w 1274393"/>
              <a:gd name="connsiteY8" fmla="*/ 847395 h 886584"/>
              <a:gd name="connsiteX9" fmla="*/ 727659 w 1274393"/>
              <a:gd name="connsiteY9" fmla="*/ 806955 h 886584"/>
              <a:gd name="connsiteX10" fmla="*/ 736094 w 1274393"/>
              <a:gd name="connsiteY10" fmla="*/ 801732 h 886584"/>
              <a:gd name="connsiteX11" fmla="*/ 753401 w 1274393"/>
              <a:gd name="connsiteY11" fmla="*/ 803368 h 886584"/>
              <a:gd name="connsiteX12" fmla="*/ 1068968 w 1274393"/>
              <a:gd name="connsiteY12" fmla="*/ 566574 h 886584"/>
              <a:gd name="connsiteX13" fmla="*/ 1068562 w 1274393"/>
              <a:gd name="connsiteY13" fmla="*/ 564560 h 886584"/>
              <a:gd name="connsiteX14" fmla="*/ 1111148 w 1274393"/>
              <a:gd name="connsiteY14" fmla="*/ 538195 h 886584"/>
              <a:gd name="connsiteX15" fmla="*/ 1203575 w 1274393"/>
              <a:gd name="connsiteY15" fmla="*/ 370757 h 886584"/>
              <a:gd name="connsiteX16" fmla="*/ 888009 w 1274393"/>
              <a:gd name="connsiteY16" fmla="*/ 133963 h 886584"/>
              <a:gd name="connsiteX17" fmla="*/ 853106 w 1274393"/>
              <a:gd name="connsiteY17" fmla="*/ 136603 h 886584"/>
              <a:gd name="connsiteX18" fmla="*/ 808663 w 1274393"/>
              <a:gd name="connsiteY18" fmla="*/ 118502 h 886584"/>
              <a:gd name="connsiteX19" fmla="*/ 685829 w 1274393"/>
              <a:gd name="connsiteY19" fmla="*/ 99893 h 886584"/>
              <a:gd name="connsiteX20" fmla="*/ 645334 w 1274393"/>
              <a:gd name="connsiteY20" fmla="*/ 0 h 886584"/>
              <a:gd name="connsiteX21" fmla="*/ 794576 w 1274393"/>
              <a:gd name="connsiteY21" fmla="*/ 22071 h 886584"/>
              <a:gd name="connsiteX22" fmla="*/ 848575 w 1274393"/>
              <a:gd name="connsiteY22" fmla="*/ 43540 h 886584"/>
              <a:gd name="connsiteX23" fmla="*/ 890981 w 1274393"/>
              <a:gd name="connsiteY23" fmla="*/ 40409 h 886584"/>
              <a:gd name="connsiteX24" fmla="*/ 1274393 w 1274393"/>
              <a:gd name="connsiteY24" fmla="*/ 321261 h 886584"/>
              <a:gd name="connsiteX25" fmla="*/ 1162095 w 1274393"/>
              <a:gd name="connsiteY25" fmla="*/ 519853 h 886584"/>
              <a:gd name="connsiteX26" fmla="*/ 1110353 w 1274393"/>
              <a:gd name="connsiteY26" fmla="*/ 551124 h 886584"/>
              <a:gd name="connsiteX27" fmla="*/ 1110846 w 1274393"/>
              <a:gd name="connsiteY27" fmla="*/ 553513 h 886584"/>
              <a:gd name="connsiteX28" fmla="*/ 727434 w 1274393"/>
              <a:gd name="connsiteY28" fmla="*/ 834365 h 886584"/>
              <a:gd name="connsiteX29" fmla="*/ 706406 w 1274393"/>
              <a:gd name="connsiteY29" fmla="*/ 832425 h 886584"/>
              <a:gd name="connsiteX30" fmla="*/ 696157 w 1274393"/>
              <a:gd name="connsiteY30" fmla="*/ 838619 h 886584"/>
              <a:gd name="connsiteX31" fmla="*/ 481787 w 1274393"/>
              <a:gd name="connsiteY31" fmla="*/ 886584 h 886584"/>
              <a:gd name="connsiteX32" fmla="*/ 98375 w 1274393"/>
              <a:gd name="connsiteY32" fmla="*/ 605732 h 886584"/>
              <a:gd name="connsiteX33" fmla="*/ 100922 w 1274393"/>
              <a:gd name="connsiteY33" fmla="*/ 587228 h 886584"/>
              <a:gd name="connsiteX34" fmla="*/ 65481 w 1274393"/>
              <a:gd name="connsiteY34" fmla="*/ 555763 h 886584"/>
              <a:gd name="connsiteX35" fmla="*/ 0 w 1274393"/>
              <a:gd name="connsiteY35" fmla="*/ 398736 h 886584"/>
              <a:gd name="connsiteX36" fmla="*/ 306141 w 1274393"/>
              <a:gd name="connsiteY36" fmla="*/ 123590 h 886584"/>
              <a:gd name="connsiteX37" fmla="*/ 329620 w 1274393"/>
              <a:gd name="connsiteY37" fmla="*/ 121856 h 886584"/>
              <a:gd name="connsiteX38" fmla="*/ 374221 w 1274393"/>
              <a:gd name="connsiteY38" fmla="*/ 82260 h 886584"/>
              <a:gd name="connsiteX39" fmla="*/ 645334 w 1274393"/>
              <a:gd name="connsiteY39" fmla="*/ 0 h 88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274393" h="886584">
                <a:moveTo>
                  <a:pt x="685829" y="99893"/>
                </a:moveTo>
                <a:cubicBezTo>
                  <a:pt x="598688" y="99893"/>
                  <a:pt x="519796" y="126397"/>
                  <a:pt x="462690" y="169249"/>
                </a:cubicBezTo>
                <a:lnTo>
                  <a:pt x="425981" y="202633"/>
                </a:lnTo>
                <a:lnTo>
                  <a:pt x="406657" y="204095"/>
                </a:lnTo>
                <a:cubicBezTo>
                  <a:pt x="262858" y="226175"/>
                  <a:pt x="154688" y="321648"/>
                  <a:pt x="154688" y="436078"/>
                </a:cubicBezTo>
                <a:cubicBezTo>
                  <a:pt x="154688" y="485119"/>
                  <a:pt x="174556" y="530679"/>
                  <a:pt x="208582" y="568471"/>
                </a:cubicBezTo>
                <a:lnTo>
                  <a:pt x="237752" y="595000"/>
                </a:lnTo>
                <a:lnTo>
                  <a:pt x="235655" y="610601"/>
                </a:lnTo>
                <a:cubicBezTo>
                  <a:pt x="235655" y="741379"/>
                  <a:pt x="376939" y="847395"/>
                  <a:pt x="551222" y="847395"/>
                </a:cubicBezTo>
                <a:cubicBezTo>
                  <a:pt x="616579" y="847395"/>
                  <a:pt x="677294" y="832487"/>
                  <a:pt x="727659" y="806955"/>
                </a:cubicBezTo>
                <a:lnTo>
                  <a:pt x="736094" y="801732"/>
                </a:lnTo>
                <a:lnTo>
                  <a:pt x="753401" y="803368"/>
                </a:lnTo>
                <a:cubicBezTo>
                  <a:pt x="927684" y="803368"/>
                  <a:pt x="1068968" y="697352"/>
                  <a:pt x="1068968" y="566574"/>
                </a:cubicBezTo>
                <a:lnTo>
                  <a:pt x="1068562" y="564560"/>
                </a:lnTo>
                <a:lnTo>
                  <a:pt x="1111148" y="538195"/>
                </a:lnTo>
                <a:cubicBezTo>
                  <a:pt x="1168254" y="495344"/>
                  <a:pt x="1203575" y="436145"/>
                  <a:pt x="1203575" y="370757"/>
                </a:cubicBezTo>
                <a:cubicBezTo>
                  <a:pt x="1203575" y="239979"/>
                  <a:pt x="1062292" y="133963"/>
                  <a:pt x="888009" y="133963"/>
                </a:cubicBezTo>
                <a:lnTo>
                  <a:pt x="853106" y="136603"/>
                </a:lnTo>
                <a:lnTo>
                  <a:pt x="808663" y="118502"/>
                </a:lnTo>
                <a:cubicBezTo>
                  <a:pt x="770909" y="106519"/>
                  <a:pt x="729400" y="99893"/>
                  <a:pt x="685829" y="99893"/>
                </a:cubicBezTo>
                <a:close/>
                <a:moveTo>
                  <a:pt x="645334" y="0"/>
                </a:moveTo>
                <a:cubicBezTo>
                  <a:pt x="698272" y="0"/>
                  <a:pt x="748705" y="7859"/>
                  <a:pt x="794576" y="22071"/>
                </a:cubicBezTo>
                <a:lnTo>
                  <a:pt x="848575" y="43540"/>
                </a:lnTo>
                <a:lnTo>
                  <a:pt x="890981" y="40409"/>
                </a:lnTo>
                <a:cubicBezTo>
                  <a:pt x="1102734" y="40409"/>
                  <a:pt x="1274393" y="166151"/>
                  <a:pt x="1274393" y="321261"/>
                </a:cubicBezTo>
                <a:cubicBezTo>
                  <a:pt x="1274393" y="398816"/>
                  <a:pt x="1231478" y="469029"/>
                  <a:pt x="1162095" y="519853"/>
                </a:cubicBezTo>
                <a:lnTo>
                  <a:pt x="1110353" y="551124"/>
                </a:lnTo>
                <a:lnTo>
                  <a:pt x="1110846" y="553513"/>
                </a:lnTo>
                <a:cubicBezTo>
                  <a:pt x="1110846" y="708623"/>
                  <a:pt x="939187" y="834365"/>
                  <a:pt x="727434" y="834365"/>
                </a:cubicBezTo>
                <a:lnTo>
                  <a:pt x="706406" y="832425"/>
                </a:lnTo>
                <a:lnTo>
                  <a:pt x="696157" y="838619"/>
                </a:lnTo>
                <a:cubicBezTo>
                  <a:pt x="634964" y="868902"/>
                  <a:pt x="561195" y="886584"/>
                  <a:pt x="481787" y="886584"/>
                </a:cubicBezTo>
                <a:cubicBezTo>
                  <a:pt x="270034" y="886584"/>
                  <a:pt x="98375" y="760842"/>
                  <a:pt x="98375" y="605732"/>
                </a:cubicBezTo>
                <a:lnTo>
                  <a:pt x="100922" y="587228"/>
                </a:lnTo>
                <a:lnTo>
                  <a:pt x="65481" y="555763"/>
                </a:lnTo>
                <a:cubicBezTo>
                  <a:pt x="24139" y="510939"/>
                  <a:pt x="0" y="456902"/>
                  <a:pt x="0" y="398736"/>
                </a:cubicBezTo>
                <a:cubicBezTo>
                  <a:pt x="0" y="263015"/>
                  <a:pt x="131426" y="149778"/>
                  <a:pt x="306141" y="123590"/>
                </a:cubicBezTo>
                <a:lnTo>
                  <a:pt x="329620" y="121856"/>
                </a:lnTo>
                <a:lnTo>
                  <a:pt x="374221" y="82260"/>
                </a:lnTo>
                <a:cubicBezTo>
                  <a:pt x="443605" y="31435"/>
                  <a:pt x="539458" y="0"/>
                  <a:pt x="64533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梯形 63"/>
          <p:cNvSpPr/>
          <p:nvPr/>
        </p:nvSpPr>
        <p:spPr>
          <a:xfrm flipV="1">
            <a:off x="7100619" y="4193125"/>
            <a:ext cx="954662" cy="2274264"/>
          </a:xfrm>
          <a:prstGeom prst="trapezoid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圆角矩形 68"/>
          <p:cNvSpPr/>
          <p:nvPr/>
        </p:nvSpPr>
        <p:spPr>
          <a:xfrm rot="7528860">
            <a:off x="7521116" y="2614330"/>
            <a:ext cx="487986" cy="1350896"/>
          </a:xfrm>
          <a:prstGeom prst="roundRect">
            <a:avLst>
              <a:gd name="adj" fmla="val 4877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圆角矩形 69"/>
          <p:cNvSpPr/>
          <p:nvPr/>
        </p:nvSpPr>
        <p:spPr>
          <a:xfrm rot="9025758">
            <a:off x="8186131" y="3339923"/>
            <a:ext cx="487986" cy="1350896"/>
          </a:xfrm>
          <a:prstGeom prst="roundRect">
            <a:avLst>
              <a:gd name="adj" fmla="val 48777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9242451" y="4428117"/>
            <a:ext cx="555993" cy="55599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任意多边形 75"/>
          <p:cNvSpPr/>
          <p:nvPr/>
        </p:nvSpPr>
        <p:spPr>
          <a:xfrm>
            <a:off x="9213919" y="4909168"/>
            <a:ext cx="680882" cy="1263517"/>
          </a:xfrm>
          <a:custGeom>
            <a:avLst/>
            <a:gdLst>
              <a:gd name="connsiteX0" fmla="*/ 669286 w 1338572"/>
              <a:gd name="connsiteY0" fmla="*/ 0 h 1408226"/>
              <a:gd name="connsiteX1" fmla="*/ 1337477 w 1338572"/>
              <a:gd name="connsiteY1" fmla="*/ 1380694 h 1408226"/>
              <a:gd name="connsiteX2" fmla="*/ 1338572 w 1338572"/>
              <a:gd name="connsiteY2" fmla="*/ 1408226 h 1408226"/>
              <a:gd name="connsiteX3" fmla="*/ 0 w 1338572"/>
              <a:gd name="connsiteY3" fmla="*/ 1408226 h 1408226"/>
              <a:gd name="connsiteX4" fmla="*/ 1095 w 1338572"/>
              <a:gd name="connsiteY4" fmla="*/ 1380694 h 1408226"/>
              <a:gd name="connsiteX5" fmla="*/ 669286 w 1338572"/>
              <a:gd name="connsiteY5" fmla="*/ 0 h 1408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38572" h="1408226">
                <a:moveTo>
                  <a:pt x="669286" y="0"/>
                </a:moveTo>
                <a:cubicBezTo>
                  <a:pt x="998886" y="0"/>
                  <a:pt x="1273879" y="592733"/>
                  <a:pt x="1337477" y="1380694"/>
                </a:cubicBezTo>
                <a:lnTo>
                  <a:pt x="1338572" y="1408226"/>
                </a:lnTo>
                <a:lnTo>
                  <a:pt x="0" y="1408226"/>
                </a:lnTo>
                <a:lnTo>
                  <a:pt x="1095" y="1380694"/>
                </a:lnTo>
                <a:cubicBezTo>
                  <a:pt x="64693" y="592733"/>
                  <a:pt x="339687" y="0"/>
                  <a:pt x="669286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梯形 77"/>
          <p:cNvSpPr/>
          <p:nvPr/>
        </p:nvSpPr>
        <p:spPr>
          <a:xfrm flipV="1">
            <a:off x="9366964" y="5693772"/>
            <a:ext cx="153484" cy="824459"/>
          </a:xfrm>
          <a:prstGeom prst="trapezoid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梯形 78"/>
          <p:cNvSpPr/>
          <p:nvPr/>
        </p:nvSpPr>
        <p:spPr>
          <a:xfrm flipV="1">
            <a:off x="9563642" y="5693772"/>
            <a:ext cx="153484" cy="824459"/>
          </a:xfrm>
          <a:prstGeom prst="trapezoid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任意多边形 80"/>
          <p:cNvSpPr/>
          <p:nvPr/>
        </p:nvSpPr>
        <p:spPr>
          <a:xfrm>
            <a:off x="8724275" y="4467069"/>
            <a:ext cx="719528" cy="869429"/>
          </a:xfrm>
          <a:custGeom>
            <a:avLst/>
            <a:gdLst>
              <a:gd name="connsiteX0" fmla="*/ 29981 w 719528"/>
              <a:gd name="connsiteY0" fmla="*/ 0 h 869429"/>
              <a:gd name="connsiteX1" fmla="*/ 299804 w 719528"/>
              <a:gd name="connsiteY1" fmla="*/ 479685 h 869429"/>
              <a:gd name="connsiteX2" fmla="*/ 719528 w 719528"/>
              <a:gd name="connsiteY2" fmla="*/ 719528 h 869429"/>
              <a:gd name="connsiteX3" fmla="*/ 674558 w 719528"/>
              <a:gd name="connsiteY3" fmla="*/ 869429 h 869429"/>
              <a:gd name="connsiteX4" fmla="*/ 239843 w 719528"/>
              <a:gd name="connsiteY4" fmla="*/ 644577 h 869429"/>
              <a:gd name="connsiteX5" fmla="*/ 0 w 719528"/>
              <a:gd name="connsiteY5" fmla="*/ 89941 h 869429"/>
              <a:gd name="connsiteX0" fmla="*/ 29981 w 719528"/>
              <a:gd name="connsiteY0" fmla="*/ 0 h 869429"/>
              <a:gd name="connsiteX1" fmla="*/ 329785 w 719528"/>
              <a:gd name="connsiteY1" fmla="*/ 479685 h 869429"/>
              <a:gd name="connsiteX2" fmla="*/ 719528 w 719528"/>
              <a:gd name="connsiteY2" fmla="*/ 719528 h 869429"/>
              <a:gd name="connsiteX3" fmla="*/ 674558 w 719528"/>
              <a:gd name="connsiteY3" fmla="*/ 869429 h 869429"/>
              <a:gd name="connsiteX4" fmla="*/ 239843 w 719528"/>
              <a:gd name="connsiteY4" fmla="*/ 644577 h 869429"/>
              <a:gd name="connsiteX5" fmla="*/ 0 w 719528"/>
              <a:gd name="connsiteY5" fmla="*/ 89941 h 869429"/>
              <a:gd name="connsiteX0" fmla="*/ 29981 w 719528"/>
              <a:gd name="connsiteY0" fmla="*/ 0 h 869429"/>
              <a:gd name="connsiteX1" fmla="*/ 329785 w 719528"/>
              <a:gd name="connsiteY1" fmla="*/ 479685 h 869429"/>
              <a:gd name="connsiteX2" fmla="*/ 719528 w 719528"/>
              <a:gd name="connsiteY2" fmla="*/ 719528 h 869429"/>
              <a:gd name="connsiteX3" fmla="*/ 674558 w 719528"/>
              <a:gd name="connsiteY3" fmla="*/ 869429 h 869429"/>
              <a:gd name="connsiteX4" fmla="*/ 269823 w 719528"/>
              <a:gd name="connsiteY4" fmla="*/ 614596 h 869429"/>
              <a:gd name="connsiteX5" fmla="*/ 0 w 719528"/>
              <a:gd name="connsiteY5" fmla="*/ 89941 h 869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9528" h="869429">
                <a:moveTo>
                  <a:pt x="29981" y="0"/>
                </a:moveTo>
                <a:lnTo>
                  <a:pt x="329785" y="479685"/>
                </a:lnTo>
                <a:lnTo>
                  <a:pt x="719528" y="719528"/>
                </a:lnTo>
                <a:lnTo>
                  <a:pt x="674558" y="869429"/>
                </a:lnTo>
                <a:lnTo>
                  <a:pt x="269823" y="614596"/>
                </a:lnTo>
                <a:lnTo>
                  <a:pt x="0" y="89941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矩形 82"/>
          <p:cNvSpPr/>
          <p:nvPr/>
        </p:nvSpPr>
        <p:spPr>
          <a:xfrm>
            <a:off x="419725" y="0"/>
            <a:ext cx="1332521" cy="12142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文本框 83"/>
          <p:cNvSpPr txBox="1"/>
          <p:nvPr/>
        </p:nvSpPr>
        <p:spPr>
          <a:xfrm>
            <a:off x="800099" y="-10217"/>
            <a:ext cx="6479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latin typeface="Impact" panose="020B0806030902050204" pitchFamily="34" charset="0"/>
                <a:ea typeface="方正正大黑简体" panose="02000000000000000000" pitchFamily="2" charset="-122"/>
              </a:rPr>
              <a:t>2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033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7834" y="6330337"/>
            <a:ext cx="12192000" cy="53447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6" name="组合 115"/>
          <p:cNvGrpSpPr/>
          <p:nvPr/>
        </p:nvGrpSpPr>
        <p:grpSpPr>
          <a:xfrm>
            <a:off x="2112495" y="277058"/>
            <a:ext cx="8766724" cy="6587753"/>
            <a:chOff x="2112495" y="277058"/>
            <a:chExt cx="8766724" cy="6587753"/>
          </a:xfrm>
        </p:grpSpPr>
        <p:sp>
          <p:nvSpPr>
            <p:cNvPr id="114" name="任意多边形 113"/>
            <p:cNvSpPr/>
            <p:nvPr/>
          </p:nvSpPr>
          <p:spPr>
            <a:xfrm>
              <a:off x="3391423" y="901874"/>
              <a:ext cx="5269301" cy="3306871"/>
            </a:xfrm>
            <a:custGeom>
              <a:avLst/>
              <a:gdLst>
                <a:gd name="connsiteX0" fmla="*/ 3043825 w 5269301"/>
                <a:gd name="connsiteY0" fmla="*/ 0 h 3306871"/>
                <a:gd name="connsiteX1" fmla="*/ 3163697 w 5269301"/>
                <a:gd name="connsiteY1" fmla="*/ 104806 h 3306871"/>
                <a:gd name="connsiteX2" fmla="*/ 2901809 w 5269301"/>
                <a:gd name="connsiteY2" fmla="*/ 1608218 h 3306871"/>
                <a:gd name="connsiteX3" fmla="*/ 5269301 w 5269301"/>
                <a:gd name="connsiteY3" fmla="*/ 2020624 h 3306871"/>
                <a:gd name="connsiteX4" fmla="*/ 50104 w 5269301"/>
                <a:gd name="connsiteY4" fmla="*/ 3306871 h 3306871"/>
                <a:gd name="connsiteX5" fmla="*/ 0 w 5269301"/>
                <a:gd name="connsiteY5" fmla="*/ 3244241 h 3306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69301" h="3306871">
                  <a:moveTo>
                    <a:pt x="3043825" y="0"/>
                  </a:moveTo>
                  <a:lnTo>
                    <a:pt x="3163697" y="104806"/>
                  </a:lnTo>
                  <a:lnTo>
                    <a:pt x="2901809" y="1608218"/>
                  </a:lnTo>
                  <a:lnTo>
                    <a:pt x="5269301" y="2020624"/>
                  </a:lnTo>
                  <a:lnTo>
                    <a:pt x="50104" y="3306871"/>
                  </a:lnTo>
                  <a:lnTo>
                    <a:pt x="0" y="3244241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7828007" y="1295622"/>
              <a:ext cx="739766" cy="73976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 rot="20681845">
              <a:off x="5643090" y="821120"/>
              <a:ext cx="732931" cy="1462025"/>
            </a:xfrm>
            <a:custGeom>
              <a:avLst/>
              <a:gdLst>
                <a:gd name="connsiteX0" fmla="*/ 561256 w 919288"/>
                <a:gd name="connsiteY0" fmla="*/ 9110 h 1812690"/>
                <a:gd name="connsiteX1" fmla="*/ 919288 w 919288"/>
                <a:gd name="connsiteY1" fmla="*/ 448401 h 1812690"/>
                <a:gd name="connsiteX2" fmla="*/ 919288 w 919288"/>
                <a:gd name="connsiteY2" fmla="*/ 1364289 h 1812690"/>
                <a:gd name="connsiteX3" fmla="*/ 470887 w 919288"/>
                <a:gd name="connsiteY3" fmla="*/ 1812690 h 1812690"/>
                <a:gd name="connsiteX4" fmla="*/ 448401 w 919288"/>
                <a:gd name="connsiteY4" fmla="*/ 1812690 h 1812690"/>
                <a:gd name="connsiteX5" fmla="*/ 197695 w 919288"/>
                <a:gd name="connsiteY5" fmla="*/ 1736110 h 1812690"/>
                <a:gd name="connsiteX6" fmla="*/ 148231 w 919288"/>
                <a:gd name="connsiteY6" fmla="*/ 1695298 h 1812690"/>
                <a:gd name="connsiteX7" fmla="*/ 0 w 919288"/>
                <a:gd name="connsiteY7" fmla="*/ 716056 h 1812690"/>
                <a:gd name="connsiteX8" fmla="*/ 0 w 919288"/>
                <a:gd name="connsiteY8" fmla="*/ 448401 h 1812690"/>
                <a:gd name="connsiteX9" fmla="*/ 448401 w 919288"/>
                <a:gd name="connsiteY9" fmla="*/ 0 h 1812690"/>
                <a:gd name="connsiteX10" fmla="*/ 470887 w 919288"/>
                <a:gd name="connsiteY10" fmla="*/ 0 h 1812690"/>
                <a:gd name="connsiteX11" fmla="*/ 561256 w 919288"/>
                <a:gd name="connsiteY11" fmla="*/ 9110 h 1812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19288" h="1812690">
                  <a:moveTo>
                    <a:pt x="561256" y="9110"/>
                  </a:moveTo>
                  <a:cubicBezTo>
                    <a:pt x="765584" y="50922"/>
                    <a:pt x="919288" y="231712"/>
                    <a:pt x="919288" y="448401"/>
                  </a:cubicBezTo>
                  <a:lnTo>
                    <a:pt x="919288" y="1364289"/>
                  </a:lnTo>
                  <a:cubicBezTo>
                    <a:pt x="919288" y="1611934"/>
                    <a:pt x="718532" y="1812690"/>
                    <a:pt x="470887" y="1812690"/>
                  </a:cubicBezTo>
                  <a:lnTo>
                    <a:pt x="448401" y="1812690"/>
                  </a:lnTo>
                  <a:cubicBezTo>
                    <a:pt x="355534" y="1812690"/>
                    <a:pt x="269261" y="1784459"/>
                    <a:pt x="197695" y="1736110"/>
                  </a:cubicBezTo>
                  <a:lnTo>
                    <a:pt x="148231" y="1695298"/>
                  </a:lnTo>
                  <a:lnTo>
                    <a:pt x="0" y="716056"/>
                  </a:lnTo>
                  <a:lnTo>
                    <a:pt x="0" y="448401"/>
                  </a:lnTo>
                  <a:cubicBezTo>
                    <a:pt x="0" y="200756"/>
                    <a:pt x="200756" y="0"/>
                    <a:pt x="448401" y="0"/>
                  </a:cubicBezTo>
                  <a:lnTo>
                    <a:pt x="470887" y="0"/>
                  </a:lnTo>
                  <a:cubicBezTo>
                    <a:pt x="501843" y="0"/>
                    <a:pt x="532066" y="3137"/>
                    <a:pt x="561256" y="911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角矩形 12"/>
            <p:cNvSpPr/>
            <p:nvPr/>
          </p:nvSpPr>
          <p:spPr>
            <a:xfrm rot="13055529">
              <a:off x="5322906" y="902371"/>
              <a:ext cx="326666" cy="973144"/>
            </a:xfrm>
            <a:prstGeom prst="roundRect">
              <a:avLst>
                <a:gd name="adj" fmla="val 4877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 rot="16673051">
              <a:off x="4779255" y="1118771"/>
              <a:ext cx="326666" cy="973144"/>
            </a:xfrm>
            <a:prstGeom prst="roundRect">
              <a:avLst>
                <a:gd name="adj" fmla="val 4877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 rot="16959519">
              <a:off x="6113254" y="583372"/>
              <a:ext cx="326666" cy="973144"/>
            </a:xfrm>
            <a:prstGeom prst="roundRect">
              <a:avLst>
                <a:gd name="adj" fmla="val 4877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 rot="14023415">
              <a:off x="6205889" y="1055604"/>
              <a:ext cx="326666" cy="973144"/>
            </a:xfrm>
            <a:prstGeom prst="roundRect">
              <a:avLst>
                <a:gd name="adj" fmla="val 4877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 rot="13055529">
              <a:off x="5786493" y="1812774"/>
              <a:ext cx="372979" cy="973144"/>
            </a:xfrm>
            <a:prstGeom prst="roundRect">
              <a:avLst>
                <a:gd name="adj" fmla="val 4877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 rot="11532598">
              <a:off x="5538350" y="2365900"/>
              <a:ext cx="326666" cy="973144"/>
            </a:xfrm>
            <a:prstGeom prst="roundRect">
              <a:avLst>
                <a:gd name="adj" fmla="val 4877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 rot="18585241">
              <a:off x="6422295" y="1783371"/>
              <a:ext cx="395917" cy="973144"/>
            </a:xfrm>
            <a:prstGeom prst="roundRect">
              <a:avLst>
                <a:gd name="adj" fmla="val 4877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 rot="12072001">
              <a:off x="6815437" y="1482690"/>
              <a:ext cx="375189" cy="1204092"/>
            </a:xfrm>
            <a:prstGeom prst="roundRect">
              <a:avLst>
                <a:gd name="adj" fmla="val 4877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 rot="19172534">
              <a:off x="8452480" y="1837558"/>
              <a:ext cx="732931" cy="1462025"/>
            </a:xfrm>
            <a:custGeom>
              <a:avLst/>
              <a:gdLst>
                <a:gd name="connsiteX0" fmla="*/ 561256 w 919288"/>
                <a:gd name="connsiteY0" fmla="*/ 9110 h 1812690"/>
                <a:gd name="connsiteX1" fmla="*/ 919288 w 919288"/>
                <a:gd name="connsiteY1" fmla="*/ 448401 h 1812690"/>
                <a:gd name="connsiteX2" fmla="*/ 919288 w 919288"/>
                <a:gd name="connsiteY2" fmla="*/ 1364289 h 1812690"/>
                <a:gd name="connsiteX3" fmla="*/ 470887 w 919288"/>
                <a:gd name="connsiteY3" fmla="*/ 1812690 h 1812690"/>
                <a:gd name="connsiteX4" fmla="*/ 448401 w 919288"/>
                <a:gd name="connsiteY4" fmla="*/ 1812690 h 1812690"/>
                <a:gd name="connsiteX5" fmla="*/ 197695 w 919288"/>
                <a:gd name="connsiteY5" fmla="*/ 1736110 h 1812690"/>
                <a:gd name="connsiteX6" fmla="*/ 148231 w 919288"/>
                <a:gd name="connsiteY6" fmla="*/ 1695298 h 1812690"/>
                <a:gd name="connsiteX7" fmla="*/ 0 w 919288"/>
                <a:gd name="connsiteY7" fmla="*/ 716056 h 1812690"/>
                <a:gd name="connsiteX8" fmla="*/ 0 w 919288"/>
                <a:gd name="connsiteY8" fmla="*/ 448401 h 1812690"/>
                <a:gd name="connsiteX9" fmla="*/ 448401 w 919288"/>
                <a:gd name="connsiteY9" fmla="*/ 0 h 1812690"/>
                <a:gd name="connsiteX10" fmla="*/ 470887 w 919288"/>
                <a:gd name="connsiteY10" fmla="*/ 0 h 1812690"/>
                <a:gd name="connsiteX11" fmla="*/ 561256 w 919288"/>
                <a:gd name="connsiteY11" fmla="*/ 9110 h 1812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19288" h="1812690">
                  <a:moveTo>
                    <a:pt x="561256" y="9110"/>
                  </a:moveTo>
                  <a:cubicBezTo>
                    <a:pt x="765584" y="50922"/>
                    <a:pt x="919288" y="231712"/>
                    <a:pt x="919288" y="448401"/>
                  </a:cubicBezTo>
                  <a:lnTo>
                    <a:pt x="919288" y="1364289"/>
                  </a:lnTo>
                  <a:cubicBezTo>
                    <a:pt x="919288" y="1611934"/>
                    <a:pt x="718532" y="1812690"/>
                    <a:pt x="470887" y="1812690"/>
                  </a:cubicBezTo>
                  <a:lnTo>
                    <a:pt x="448401" y="1812690"/>
                  </a:lnTo>
                  <a:cubicBezTo>
                    <a:pt x="355534" y="1812690"/>
                    <a:pt x="269261" y="1784459"/>
                    <a:pt x="197695" y="1736110"/>
                  </a:cubicBezTo>
                  <a:lnTo>
                    <a:pt x="148231" y="1695298"/>
                  </a:lnTo>
                  <a:lnTo>
                    <a:pt x="0" y="716056"/>
                  </a:lnTo>
                  <a:lnTo>
                    <a:pt x="0" y="448401"/>
                  </a:lnTo>
                  <a:cubicBezTo>
                    <a:pt x="0" y="200756"/>
                    <a:pt x="200756" y="0"/>
                    <a:pt x="448401" y="0"/>
                  </a:cubicBezTo>
                  <a:lnTo>
                    <a:pt x="470887" y="0"/>
                  </a:lnTo>
                  <a:cubicBezTo>
                    <a:pt x="501843" y="0"/>
                    <a:pt x="532066" y="3137"/>
                    <a:pt x="561256" y="911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圆角矩形 21"/>
            <p:cNvSpPr/>
            <p:nvPr/>
          </p:nvSpPr>
          <p:spPr>
            <a:xfrm rot="13055529">
              <a:off x="8804812" y="1237760"/>
              <a:ext cx="369980" cy="1102177"/>
            </a:xfrm>
            <a:prstGeom prst="roundRect">
              <a:avLst>
                <a:gd name="adj" fmla="val 4877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圆角矩形 22"/>
            <p:cNvSpPr/>
            <p:nvPr/>
          </p:nvSpPr>
          <p:spPr>
            <a:xfrm rot="9341281">
              <a:off x="8912813" y="548887"/>
              <a:ext cx="369980" cy="1102177"/>
            </a:xfrm>
            <a:prstGeom prst="roundRect">
              <a:avLst>
                <a:gd name="adj" fmla="val 4877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圆角矩形 23"/>
            <p:cNvSpPr/>
            <p:nvPr/>
          </p:nvSpPr>
          <p:spPr>
            <a:xfrm rot="9051859">
              <a:off x="7790363" y="2068814"/>
              <a:ext cx="325486" cy="1015656"/>
            </a:xfrm>
            <a:prstGeom prst="roundRect">
              <a:avLst>
                <a:gd name="adj" fmla="val 4877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圆角矩形 24"/>
            <p:cNvSpPr/>
            <p:nvPr/>
          </p:nvSpPr>
          <p:spPr>
            <a:xfrm rot="12336186">
              <a:off x="8122530" y="1984599"/>
              <a:ext cx="369980" cy="1102177"/>
            </a:xfrm>
            <a:prstGeom prst="roundRect">
              <a:avLst>
                <a:gd name="adj" fmla="val 4877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 rot="2320824">
              <a:off x="8736759" y="2778986"/>
              <a:ext cx="355856" cy="901663"/>
            </a:xfrm>
            <a:prstGeom prst="roundRect">
              <a:avLst>
                <a:gd name="adj" fmla="val 4877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圆角矩形 26"/>
            <p:cNvSpPr/>
            <p:nvPr/>
          </p:nvSpPr>
          <p:spPr>
            <a:xfrm rot="1120985">
              <a:off x="8413354" y="3250283"/>
              <a:ext cx="360091" cy="1102177"/>
            </a:xfrm>
            <a:prstGeom prst="roundRect">
              <a:avLst>
                <a:gd name="adj" fmla="val 4877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圆角矩形 27"/>
            <p:cNvSpPr/>
            <p:nvPr/>
          </p:nvSpPr>
          <p:spPr>
            <a:xfrm rot="17596890">
              <a:off x="9334443" y="2452121"/>
              <a:ext cx="369980" cy="1102177"/>
            </a:xfrm>
            <a:prstGeom prst="roundRect">
              <a:avLst>
                <a:gd name="adj" fmla="val 4877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圆角矩形 28"/>
            <p:cNvSpPr/>
            <p:nvPr/>
          </p:nvSpPr>
          <p:spPr>
            <a:xfrm rot="12870199">
              <a:off x="9866446" y="2297245"/>
              <a:ext cx="369980" cy="1102177"/>
            </a:xfrm>
            <a:prstGeom prst="roundRect">
              <a:avLst>
                <a:gd name="adj" fmla="val 48777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3" name="组合 32"/>
            <p:cNvGrpSpPr/>
            <p:nvPr/>
          </p:nvGrpSpPr>
          <p:grpSpPr>
            <a:xfrm rot="11164412" flipH="1" flipV="1">
              <a:off x="6895811" y="1586105"/>
              <a:ext cx="863344" cy="284543"/>
              <a:chOff x="69597" y="2404448"/>
              <a:chExt cx="1705231" cy="562015"/>
            </a:xfrm>
          </p:grpSpPr>
          <p:sp>
            <p:nvSpPr>
              <p:cNvPr id="34" name="等腰三角形 33"/>
              <p:cNvSpPr/>
              <p:nvPr/>
            </p:nvSpPr>
            <p:spPr>
              <a:xfrm rot="5994460">
                <a:off x="987668" y="2179302"/>
                <a:ext cx="498764" cy="1075557"/>
              </a:xfrm>
              <a:prstGeom prst="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69597" y="2404448"/>
                <a:ext cx="701837" cy="463739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 rot="12250353" flipH="1" flipV="1">
              <a:off x="10060945" y="2487826"/>
              <a:ext cx="818274" cy="295932"/>
              <a:chOff x="158617" y="2381954"/>
              <a:chExt cx="1616211" cy="584509"/>
            </a:xfrm>
          </p:grpSpPr>
          <p:sp>
            <p:nvSpPr>
              <p:cNvPr id="37" name="等腰三角形 36"/>
              <p:cNvSpPr/>
              <p:nvPr/>
            </p:nvSpPr>
            <p:spPr>
              <a:xfrm rot="5994460">
                <a:off x="987668" y="2179302"/>
                <a:ext cx="498764" cy="1075557"/>
              </a:xfrm>
              <a:prstGeom prst="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58617" y="2381954"/>
                <a:ext cx="612817" cy="486234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 rot="16435031">
              <a:off x="8033597" y="-173796"/>
              <a:ext cx="320975" cy="1813602"/>
              <a:chOff x="2177499" y="2781221"/>
              <a:chExt cx="452778" cy="2558326"/>
            </a:xfrm>
          </p:grpSpPr>
          <p:sp>
            <p:nvSpPr>
              <p:cNvPr id="46" name="任意多边形 45"/>
              <p:cNvSpPr/>
              <p:nvPr/>
            </p:nvSpPr>
            <p:spPr>
              <a:xfrm rot="5400000" flipV="1">
                <a:off x="1429662" y="3529058"/>
                <a:ext cx="1948452" cy="452778"/>
              </a:xfrm>
              <a:custGeom>
                <a:avLst/>
                <a:gdLst>
                  <a:gd name="connsiteX0" fmla="*/ 2064362 w 2064362"/>
                  <a:gd name="connsiteY0" fmla="*/ 0 h 231821"/>
                  <a:gd name="connsiteX1" fmla="*/ 2064362 w 2064362"/>
                  <a:gd name="connsiteY1" fmla="*/ 231821 h 231821"/>
                  <a:gd name="connsiteX2" fmla="*/ 0 w 2064362"/>
                  <a:gd name="connsiteY2" fmla="*/ 231821 h 231821"/>
                  <a:gd name="connsiteX3" fmla="*/ 164392 w 2064362"/>
                  <a:gd name="connsiteY3" fmla="*/ 191970 h 231821"/>
                  <a:gd name="connsiteX4" fmla="*/ 2064362 w 2064362"/>
                  <a:gd name="connsiteY4" fmla="*/ 0 h 231821"/>
                  <a:gd name="connsiteX0" fmla="*/ 2064362 w 2064362"/>
                  <a:gd name="connsiteY0" fmla="*/ 0 h 231821"/>
                  <a:gd name="connsiteX1" fmla="*/ 2064362 w 2064362"/>
                  <a:gd name="connsiteY1" fmla="*/ 231821 h 231821"/>
                  <a:gd name="connsiteX2" fmla="*/ 0 w 2064362"/>
                  <a:gd name="connsiteY2" fmla="*/ 231821 h 231821"/>
                  <a:gd name="connsiteX3" fmla="*/ 241665 w 2064362"/>
                  <a:gd name="connsiteY3" fmla="*/ 177858 h 231821"/>
                  <a:gd name="connsiteX4" fmla="*/ 2064362 w 2064362"/>
                  <a:gd name="connsiteY4" fmla="*/ 0 h 231821"/>
                  <a:gd name="connsiteX0" fmla="*/ 1948452 w 1948452"/>
                  <a:gd name="connsiteY0" fmla="*/ 0 h 231821"/>
                  <a:gd name="connsiteX1" fmla="*/ 1948452 w 1948452"/>
                  <a:gd name="connsiteY1" fmla="*/ 231821 h 231821"/>
                  <a:gd name="connsiteX2" fmla="*/ 0 w 1948452"/>
                  <a:gd name="connsiteY2" fmla="*/ 217709 h 231821"/>
                  <a:gd name="connsiteX3" fmla="*/ 125755 w 1948452"/>
                  <a:gd name="connsiteY3" fmla="*/ 177858 h 231821"/>
                  <a:gd name="connsiteX4" fmla="*/ 1948452 w 1948452"/>
                  <a:gd name="connsiteY4" fmla="*/ 0 h 231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8452" h="231821">
                    <a:moveTo>
                      <a:pt x="1948452" y="0"/>
                    </a:moveTo>
                    <a:lnTo>
                      <a:pt x="1948452" y="231821"/>
                    </a:lnTo>
                    <a:lnTo>
                      <a:pt x="0" y="217709"/>
                    </a:lnTo>
                    <a:cubicBezTo>
                      <a:pt x="54797" y="204425"/>
                      <a:pt x="70958" y="191142"/>
                      <a:pt x="125755" y="177858"/>
                    </a:cubicBezTo>
                    <a:cubicBezTo>
                      <a:pt x="690546" y="55430"/>
                      <a:pt x="1260511" y="0"/>
                      <a:pt x="1948452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2286033" y="4605451"/>
                <a:ext cx="257578" cy="73409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8" name="椭圆 47"/>
            <p:cNvSpPr/>
            <p:nvPr/>
          </p:nvSpPr>
          <p:spPr>
            <a:xfrm>
              <a:off x="5105824" y="277058"/>
              <a:ext cx="739766" cy="73976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9" name="组合 48"/>
            <p:cNvGrpSpPr/>
            <p:nvPr/>
          </p:nvGrpSpPr>
          <p:grpSpPr>
            <a:xfrm rot="11720477" flipV="1">
              <a:off x="7835559" y="3995956"/>
              <a:ext cx="818274" cy="295932"/>
              <a:chOff x="158617" y="2381954"/>
              <a:chExt cx="1616211" cy="584509"/>
            </a:xfrm>
          </p:grpSpPr>
          <p:sp>
            <p:nvSpPr>
              <p:cNvPr id="50" name="等腰三角形 49"/>
              <p:cNvSpPr/>
              <p:nvPr/>
            </p:nvSpPr>
            <p:spPr>
              <a:xfrm rot="5994460">
                <a:off x="987668" y="2179302"/>
                <a:ext cx="498764" cy="1075557"/>
              </a:xfrm>
              <a:prstGeom prst="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158617" y="2381954"/>
                <a:ext cx="612817" cy="486234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2" name="椭圆 61"/>
            <p:cNvSpPr/>
            <p:nvPr/>
          </p:nvSpPr>
          <p:spPr>
            <a:xfrm>
              <a:off x="2321626" y="4315105"/>
              <a:ext cx="1037763" cy="103776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2112495" y="5352869"/>
              <a:ext cx="1456023" cy="1511942"/>
            </a:xfrm>
            <a:custGeom>
              <a:avLst/>
              <a:gdLst>
                <a:gd name="connsiteX0" fmla="*/ 868281 w 1736562"/>
                <a:gd name="connsiteY0" fmla="*/ 0 h 2356834"/>
                <a:gd name="connsiteX1" fmla="*/ 1726253 w 1736562"/>
                <a:gd name="connsiteY1" fmla="*/ 2149217 h 2356834"/>
                <a:gd name="connsiteX2" fmla="*/ 1736562 w 1736562"/>
                <a:gd name="connsiteY2" fmla="*/ 2356834 h 2356834"/>
                <a:gd name="connsiteX3" fmla="*/ 0 w 1736562"/>
                <a:gd name="connsiteY3" fmla="*/ 2356834 h 2356834"/>
                <a:gd name="connsiteX4" fmla="*/ 10310 w 1736562"/>
                <a:gd name="connsiteY4" fmla="*/ 2149217 h 2356834"/>
                <a:gd name="connsiteX5" fmla="*/ 868281 w 1736562"/>
                <a:gd name="connsiteY5" fmla="*/ 0 h 2356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36562" h="2356834">
                  <a:moveTo>
                    <a:pt x="868281" y="0"/>
                  </a:moveTo>
                  <a:cubicBezTo>
                    <a:pt x="1291493" y="0"/>
                    <a:pt x="1644591" y="922661"/>
                    <a:pt x="1726253" y="2149217"/>
                  </a:cubicBezTo>
                  <a:lnTo>
                    <a:pt x="1736562" y="2356834"/>
                  </a:lnTo>
                  <a:lnTo>
                    <a:pt x="0" y="2356834"/>
                  </a:lnTo>
                  <a:lnTo>
                    <a:pt x="10310" y="2149217"/>
                  </a:lnTo>
                  <a:cubicBezTo>
                    <a:pt x="91971" y="922661"/>
                    <a:pt x="445069" y="0"/>
                    <a:pt x="868281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 rot="949347" flipH="1">
              <a:off x="3000525" y="4167385"/>
              <a:ext cx="1078821" cy="641586"/>
            </a:xfrm>
            <a:custGeom>
              <a:avLst/>
              <a:gdLst>
                <a:gd name="connsiteX0" fmla="*/ 449999 w 3043824"/>
                <a:gd name="connsiteY0" fmla="*/ 1205901 h 1810193"/>
                <a:gd name="connsiteX1" fmla="*/ 449999 w 3043824"/>
                <a:gd name="connsiteY1" fmla="*/ 1359437 h 1810193"/>
                <a:gd name="connsiteX2" fmla="*/ 1214087 w 3043824"/>
                <a:gd name="connsiteY2" fmla="*/ 1359437 h 1810193"/>
                <a:gd name="connsiteX3" fmla="*/ 1214087 w 3043824"/>
                <a:gd name="connsiteY3" fmla="*/ 1231491 h 1810193"/>
                <a:gd name="connsiteX4" fmla="*/ 1188497 w 3043824"/>
                <a:gd name="connsiteY4" fmla="*/ 1205901 h 1810193"/>
                <a:gd name="connsiteX5" fmla="*/ 449999 w 3043824"/>
                <a:gd name="connsiteY5" fmla="*/ 895609 h 1810193"/>
                <a:gd name="connsiteX6" fmla="*/ 449999 w 3043824"/>
                <a:gd name="connsiteY6" fmla="*/ 1049145 h 1810193"/>
                <a:gd name="connsiteX7" fmla="*/ 1214087 w 3043824"/>
                <a:gd name="connsiteY7" fmla="*/ 1049145 h 1810193"/>
                <a:gd name="connsiteX8" fmla="*/ 1214087 w 3043824"/>
                <a:gd name="connsiteY8" fmla="*/ 921199 h 1810193"/>
                <a:gd name="connsiteX9" fmla="*/ 1188497 w 3043824"/>
                <a:gd name="connsiteY9" fmla="*/ 895609 h 1810193"/>
                <a:gd name="connsiteX10" fmla="*/ 2079744 w 3043824"/>
                <a:gd name="connsiteY10" fmla="*/ 635604 h 1810193"/>
                <a:gd name="connsiteX11" fmla="*/ 2461879 w 3043824"/>
                <a:gd name="connsiteY11" fmla="*/ 1017739 h 1810193"/>
                <a:gd name="connsiteX12" fmla="*/ 2079744 w 3043824"/>
                <a:gd name="connsiteY12" fmla="*/ 1399874 h 1810193"/>
                <a:gd name="connsiteX13" fmla="*/ 1697609 w 3043824"/>
                <a:gd name="connsiteY13" fmla="*/ 1017739 h 1810193"/>
                <a:gd name="connsiteX14" fmla="*/ 2079744 w 3043824"/>
                <a:gd name="connsiteY14" fmla="*/ 635604 h 1810193"/>
                <a:gd name="connsiteX15" fmla="*/ 449999 w 3043824"/>
                <a:gd name="connsiteY15" fmla="*/ 594802 h 1810193"/>
                <a:gd name="connsiteX16" fmla="*/ 449999 w 3043824"/>
                <a:gd name="connsiteY16" fmla="*/ 748338 h 1810193"/>
                <a:gd name="connsiteX17" fmla="*/ 1214087 w 3043824"/>
                <a:gd name="connsiteY17" fmla="*/ 748338 h 1810193"/>
                <a:gd name="connsiteX18" fmla="*/ 1214087 w 3043824"/>
                <a:gd name="connsiteY18" fmla="*/ 620392 h 1810193"/>
                <a:gd name="connsiteX19" fmla="*/ 1188497 w 3043824"/>
                <a:gd name="connsiteY19" fmla="*/ 594802 h 1810193"/>
                <a:gd name="connsiteX20" fmla="*/ 2086507 w 3043824"/>
                <a:gd name="connsiteY20" fmla="*/ 425885 h 1810193"/>
                <a:gd name="connsiteX21" fmla="*/ 1494652 w 3043824"/>
                <a:gd name="connsiteY21" fmla="*/ 1017740 h 1810193"/>
                <a:gd name="connsiteX22" fmla="*/ 2086507 w 3043824"/>
                <a:gd name="connsiteY22" fmla="*/ 1609595 h 1810193"/>
                <a:gd name="connsiteX23" fmla="*/ 2678362 w 3043824"/>
                <a:gd name="connsiteY23" fmla="*/ 1017740 h 1810193"/>
                <a:gd name="connsiteX24" fmla="*/ 2086507 w 3043824"/>
                <a:gd name="connsiteY24" fmla="*/ 425885 h 1810193"/>
                <a:gd name="connsiteX25" fmla="*/ 237995 w 3043824"/>
                <a:gd name="connsiteY25" fmla="*/ 0 h 1810193"/>
                <a:gd name="connsiteX26" fmla="*/ 592898 w 3043824"/>
                <a:gd name="connsiteY26" fmla="*/ 0 h 1810193"/>
                <a:gd name="connsiteX27" fmla="*/ 663880 w 3043824"/>
                <a:gd name="connsiteY27" fmla="*/ 70982 h 1810193"/>
                <a:gd name="connsiteX28" fmla="*/ 663880 w 3043824"/>
                <a:gd name="connsiteY28" fmla="*/ 119180 h 1810193"/>
                <a:gd name="connsiteX29" fmla="*/ 2761983 w 3043824"/>
                <a:gd name="connsiteY29" fmla="*/ 119180 h 1810193"/>
                <a:gd name="connsiteX30" fmla="*/ 3043824 w 3043824"/>
                <a:gd name="connsiteY30" fmla="*/ 401021 h 1810193"/>
                <a:gd name="connsiteX31" fmla="*/ 3043824 w 3043824"/>
                <a:gd name="connsiteY31" fmla="*/ 1528352 h 1810193"/>
                <a:gd name="connsiteX32" fmla="*/ 2761983 w 3043824"/>
                <a:gd name="connsiteY32" fmla="*/ 1810193 h 1810193"/>
                <a:gd name="connsiteX33" fmla="*/ 281841 w 3043824"/>
                <a:gd name="connsiteY33" fmla="*/ 1810193 h 1810193"/>
                <a:gd name="connsiteX34" fmla="*/ 0 w 3043824"/>
                <a:gd name="connsiteY34" fmla="*/ 1528352 h 1810193"/>
                <a:gd name="connsiteX35" fmla="*/ 0 w 3043824"/>
                <a:gd name="connsiteY35" fmla="*/ 401021 h 1810193"/>
                <a:gd name="connsiteX36" fmla="*/ 225040 w 3043824"/>
                <a:gd name="connsiteY36" fmla="*/ 124906 h 1810193"/>
                <a:gd name="connsiteX37" fmla="*/ 237995 w 3043824"/>
                <a:gd name="connsiteY37" fmla="*/ 123600 h 1810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043824" h="1810193">
                  <a:moveTo>
                    <a:pt x="449999" y="1205901"/>
                  </a:moveTo>
                  <a:lnTo>
                    <a:pt x="449999" y="1359437"/>
                  </a:lnTo>
                  <a:lnTo>
                    <a:pt x="1214087" y="1359437"/>
                  </a:lnTo>
                  <a:lnTo>
                    <a:pt x="1214087" y="1231491"/>
                  </a:lnTo>
                  <a:cubicBezTo>
                    <a:pt x="1214087" y="1217358"/>
                    <a:pt x="1202630" y="1205901"/>
                    <a:pt x="1188497" y="1205901"/>
                  </a:cubicBezTo>
                  <a:close/>
                  <a:moveTo>
                    <a:pt x="449999" y="895609"/>
                  </a:moveTo>
                  <a:lnTo>
                    <a:pt x="449999" y="1049145"/>
                  </a:lnTo>
                  <a:lnTo>
                    <a:pt x="1214087" y="1049145"/>
                  </a:lnTo>
                  <a:lnTo>
                    <a:pt x="1214087" y="921199"/>
                  </a:lnTo>
                  <a:cubicBezTo>
                    <a:pt x="1214087" y="907066"/>
                    <a:pt x="1202630" y="895609"/>
                    <a:pt x="1188497" y="895609"/>
                  </a:cubicBezTo>
                  <a:close/>
                  <a:moveTo>
                    <a:pt x="2079744" y="635604"/>
                  </a:moveTo>
                  <a:cubicBezTo>
                    <a:pt x="2290791" y="635604"/>
                    <a:pt x="2461879" y="806692"/>
                    <a:pt x="2461879" y="1017739"/>
                  </a:cubicBezTo>
                  <a:cubicBezTo>
                    <a:pt x="2461879" y="1228786"/>
                    <a:pt x="2290791" y="1399874"/>
                    <a:pt x="2079744" y="1399874"/>
                  </a:cubicBezTo>
                  <a:cubicBezTo>
                    <a:pt x="1868697" y="1399874"/>
                    <a:pt x="1697609" y="1228786"/>
                    <a:pt x="1697609" y="1017739"/>
                  </a:cubicBezTo>
                  <a:cubicBezTo>
                    <a:pt x="1697609" y="806692"/>
                    <a:pt x="1868697" y="635604"/>
                    <a:pt x="2079744" y="635604"/>
                  </a:cubicBezTo>
                  <a:close/>
                  <a:moveTo>
                    <a:pt x="449999" y="594802"/>
                  </a:moveTo>
                  <a:lnTo>
                    <a:pt x="449999" y="748338"/>
                  </a:lnTo>
                  <a:lnTo>
                    <a:pt x="1214087" y="748338"/>
                  </a:lnTo>
                  <a:lnTo>
                    <a:pt x="1214087" y="620392"/>
                  </a:lnTo>
                  <a:cubicBezTo>
                    <a:pt x="1214087" y="606259"/>
                    <a:pt x="1202630" y="594802"/>
                    <a:pt x="1188497" y="594802"/>
                  </a:cubicBezTo>
                  <a:close/>
                  <a:moveTo>
                    <a:pt x="2086507" y="425885"/>
                  </a:moveTo>
                  <a:cubicBezTo>
                    <a:pt x="1759635" y="425885"/>
                    <a:pt x="1494652" y="690868"/>
                    <a:pt x="1494652" y="1017740"/>
                  </a:cubicBezTo>
                  <a:cubicBezTo>
                    <a:pt x="1494652" y="1344612"/>
                    <a:pt x="1759635" y="1609595"/>
                    <a:pt x="2086507" y="1609595"/>
                  </a:cubicBezTo>
                  <a:cubicBezTo>
                    <a:pt x="2413379" y="1609595"/>
                    <a:pt x="2678362" y="1344612"/>
                    <a:pt x="2678362" y="1017740"/>
                  </a:cubicBezTo>
                  <a:cubicBezTo>
                    <a:pt x="2678362" y="690868"/>
                    <a:pt x="2413379" y="425885"/>
                    <a:pt x="2086507" y="425885"/>
                  </a:cubicBezTo>
                  <a:close/>
                  <a:moveTo>
                    <a:pt x="237995" y="0"/>
                  </a:moveTo>
                  <a:lnTo>
                    <a:pt x="592898" y="0"/>
                  </a:lnTo>
                  <a:cubicBezTo>
                    <a:pt x="632100" y="0"/>
                    <a:pt x="663880" y="31780"/>
                    <a:pt x="663880" y="70982"/>
                  </a:cubicBezTo>
                  <a:lnTo>
                    <a:pt x="663880" y="119180"/>
                  </a:lnTo>
                  <a:lnTo>
                    <a:pt x="2761983" y="119180"/>
                  </a:lnTo>
                  <a:cubicBezTo>
                    <a:pt x="2917639" y="119180"/>
                    <a:pt x="3043824" y="245365"/>
                    <a:pt x="3043824" y="401021"/>
                  </a:cubicBezTo>
                  <a:lnTo>
                    <a:pt x="3043824" y="1528352"/>
                  </a:lnTo>
                  <a:cubicBezTo>
                    <a:pt x="3043824" y="1684008"/>
                    <a:pt x="2917639" y="1810193"/>
                    <a:pt x="2761983" y="1810193"/>
                  </a:cubicBezTo>
                  <a:lnTo>
                    <a:pt x="281841" y="1810193"/>
                  </a:lnTo>
                  <a:cubicBezTo>
                    <a:pt x="126185" y="1810193"/>
                    <a:pt x="0" y="1684008"/>
                    <a:pt x="0" y="1528352"/>
                  </a:cubicBezTo>
                  <a:lnTo>
                    <a:pt x="0" y="401021"/>
                  </a:lnTo>
                  <a:cubicBezTo>
                    <a:pt x="0" y="264822"/>
                    <a:pt x="96610" y="151187"/>
                    <a:pt x="225040" y="124906"/>
                  </a:cubicBezTo>
                  <a:lnTo>
                    <a:pt x="237995" y="12360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 rot="1689781">
              <a:off x="2938133" y="4447155"/>
              <a:ext cx="786987" cy="1982454"/>
            </a:xfrm>
            <a:custGeom>
              <a:avLst/>
              <a:gdLst>
                <a:gd name="connsiteX0" fmla="*/ 0 w 838585"/>
                <a:gd name="connsiteY0" fmla="*/ 1079343 h 1248676"/>
                <a:gd name="connsiteX1" fmla="*/ 643466 w 838585"/>
                <a:gd name="connsiteY1" fmla="*/ 452810 h 1248676"/>
                <a:gd name="connsiteX2" fmla="*/ 660400 w 838585"/>
                <a:gd name="connsiteY2" fmla="*/ 29476 h 1248676"/>
                <a:gd name="connsiteX3" fmla="*/ 812800 w 838585"/>
                <a:gd name="connsiteY3" fmla="*/ 80276 h 1248676"/>
                <a:gd name="connsiteX4" fmla="*/ 812800 w 838585"/>
                <a:gd name="connsiteY4" fmla="*/ 435876 h 1248676"/>
                <a:gd name="connsiteX5" fmla="*/ 558800 w 838585"/>
                <a:gd name="connsiteY5" fmla="*/ 1079343 h 1248676"/>
                <a:gd name="connsiteX6" fmla="*/ 389466 w 838585"/>
                <a:gd name="connsiteY6" fmla="*/ 1248676 h 1248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8585" h="1248676">
                  <a:moveTo>
                    <a:pt x="0" y="1079343"/>
                  </a:moveTo>
                  <a:cubicBezTo>
                    <a:pt x="266699" y="853565"/>
                    <a:pt x="533399" y="627788"/>
                    <a:pt x="643466" y="452810"/>
                  </a:cubicBezTo>
                  <a:cubicBezTo>
                    <a:pt x="753533" y="277832"/>
                    <a:pt x="632178" y="91565"/>
                    <a:pt x="660400" y="29476"/>
                  </a:cubicBezTo>
                  <a:cubicBezTo>
                    <a:pt x="688622" y="-32613"/>
                    <a:pt x="787400" y="12543"/>
                    <a:pt x="812800" y="80276"/>
                  </a:cubicBezTo>
                  <a:cubicBezTo>
                    <a:pt x="838200" y="148009"/>
                    <a:pt x="855133" y="269365"/>
                    <a:pt x="812800" y="435876"/>
                  </a:cubicBezTo>
                  <a:cubicBezTo>
                    <a:pt x="770467" y="602387"/>
                    <a:pt x="629356" y="943876"/>
                    <a:pt x="558800" y="1079343"/>
                  </a:cubicBezTo>
                  <a:cubicBezTo>
                    <a:pt x="488244" y="1214810"/>
                    <a:pt x="438855" y="1231743"/>
                    <a:pt x="389466" y="1248676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 rot="1680247" flipH="1">
              <a:off x="2339386" y="4137277"/>
              <a:ext cx="609128" cy="2110510"/>
            </a:xfrm>
            <a:custGeom>
              <a:avLst/>
              <a:gdLst>
                <a:gd name="connsiteX0" fmla="*/ 0 w 838585"/>
                <a:gd name="connsiteY0" fmla="*/ 1079343 h 1248676"/>
                <a:gd name="connsiteX1" fmla="*/ 643466 w 838585"/>
                <a:gd name="connsiteY1" fmla="*/ 452810 h 1248676"/>
                <a:gd name="connsiteX2" fmla="*/ 660400 w 838585"/>
                <a:gd name="connsiteY2" fmla="*/ 29476 h 1248676"/>
                <a:gd name="connsiteX3" fmla="*/ 812800 w 838585"/>
                <a:gd name="connsiteY3" fmla="*/ 80276 h 1248676"/>
                <a:gd name="connsiteX4" fmla="*/ 812800 w 838585"/>
                <a:gd name="connsiteY4" fmla="*/ 435876 h 1248676"/>
                <a:gd name="connsiteX5" fmla="*/ 558800 w 838585"/>
                <a:gd name="connsiteY5" fmla="*/ 1079343 h 1248676"/>
                <a:gd name="connsiteX6" fmla="*/ 389466 w 838585"/>
                <a:gd name="connsiteY6" fmla="*/ 1248676 h 1248676"/>
                <a:gd name="connsiteX0" fmla="*/ 1 w 1067354"/>
                <a:gd name="connsiteY0" fmla="*/ 1121060 h 1248676"/>
                <a:gd name="connsiteX1" fmla="*/ 872235 w 1067354"/>
                <a:gd name="connsiteY1" fmla="*/ 452810 h 1248676"/>
                <a:gd name="connsiteX2" fmla="*/ 889169 w 1067354"/>
                <a:gd name="connsiteY2" fmla="*/ 29476 h 1248676"/>
                <a:gd name="connsiteX3" fmla="*/ 1041569 w 1067354"/>
                <a:gd name="connsiteY3" fmla="*/ 80276 h 1248676"/>
                <a:gd name="connsiteX4" fmla="*/ 1041569 w 1067354"/>
                <a:gd name="connsiteY4" fmla="*/ 435876 h 1248676"/>
                <a:gd name="connsiteX5" fmla="*/ 787569 w 1067354"/>
                <a:gd name="connsiteY5" fmla="*/ 1079343 h 1248676"/>
                <a:gd name="connsiteX6" fmla="*/ 618235 w 1067354"/>
                <a:gd name="connsiteY6" fmla="*/ 1248676 h 1248676"/>
                <a:gd name="connsiteX0" fmla="*/ 222068 w 1289421"/>
                <a:gd name="connsiteY0" fmla="*/ 1121060 h 1254694"/>
                <a:gd name="connsiteX1" fmla="*/ 1094302 w 1289421"/>
                <a:gd name="connsiteY1" fmla="*/ 452810 h 1254694"/>
                <a:gd name="connsiteX2" fmla="*/ 1111236 w 1289421"/>
                <a:gd name="connsiteY2" fmla="*/ 29476 h 1254694"/>
                <a:gd name="connsiteX3" fmla="*/ 1263636 w 1289421"/>
                <a:gd name="connsiteY3" fmla="*/ 80276 h 1254694"/>
                <a:gd name="connsiteX4" fmla="*/ 1263636 w 1289421"/>
                <a:gd name="connsiteY4" fmla="*/ 435876 h 1254694"/>
                <a:gd name="connsiteX5" fmla="*/ 1009636 w 1289421"/>
                <a:gd name="connsiteY5" fmla="*/ 1079343 h 1254694"/>
                <a:gd name="connsiteX6" fmla="*/ -1 w 1289421"/>
                <a:gd name="connsiteY6" fmla="*/ 1254694 h 1254694"/>
                <a:gd name="connsiteX0" fmla="*/ 222068 w 1289421"/>
                <a:gd name="connsiteY0" fmla="*/ 1121060 h 1254694"/>
                <a:gd name="connsiteX1" fmla="*/ 755120 w 1289421"/>
                <a:gd name="connsiteY1" fmla="*/ 945121 h 1254694"/>
                <a:gd name="connsiteX2" fmla="*/ 1094302 w 1289421"/>
                <a:gd name="connsiteY2" fmla="*/ 452810 h 1254694"/>
                <a:gd name="connsiteX3" fmla="*/ 1111236 w 1289421"/>
                <a:gd name="connsiteY3" fmla="*/ 29476 h 1254694"/>
                <a:gd name="connsiteX4" fmla="*/ 1263636 w 1289421"/>
                <a:gd name="connsiteY4" fmla="*/ 80276 h 1254694"/>
                <a:gd name="connsiteX5" fmla="*/ 1263636 w 1289421"/>
                <a:gd name="connsiteY5" fmla="*/ 435876 h 1254694"/>
                <a:gd name="connsiteX6" fmla="*/ 1009636 w 1289421"/>
                <a:gd name="connsiteY6" fmla="*/ 1079343 h 1254694"/>
                <a:gd name="connsiteX7" fmla="*/ -1 w 1289421"/>
                <a:gd name="connsiteY7" fmla="*/ 1254694 h 1254694"/>
                <a:gd name="connsiteX0" fmla="*/ 222068 w 1315960"/>
                <a:gd name="connsiteY0" fmla="*/ 1176211 h 1309845"/>
                <a:gd name="connsiteX1" fmla="*/ 755120 w 1315960"/>
                <a:gd name="connsiteY1" fmla="*/ 1000272 h 1309845"/>
                <a:gd name="connsiteX2" fmla="*/ 1094302 w 1315960"/>
                <a:gd name="connsiteY2" fmla="*/ 507961 h 1309845"/>
                <a:gd name="connsiteX3" fmla="*/ 706978 w 1315960"/>
                <a:gd name="connsiteY3" fmla="*/ 19464 h 1309845"/>
                <a:gd name="connsiteX4" fmla="*/ 1263636 w 1315960"/>
                <a:gd name="connsiteY4" fmla="*/ 135427 h 1309845"/>
                <a:gd name="connsiteX5" fmla="*/ 1263636 w 1315960"/>
                <a:gd name="connsiteY5" fmla="*/ 491027 h 1309845"/>
                <a:gd name="connsiteX6" fmla="*/ 1009636 w 1315960"/>
                <a:gd name="connsiteY6" fmla="*/ 1134494 h 1309845"/>
                <a:gd name="connsiteX7" fmla="*/ -1 w 1315960"/>
                <a:gd name="connsiteY7" fmla="*/ 1309845 h 1309845"/>
                <a:gd name="connsiteX0" fmla="*/ 222068 w 1265790"/>
                <a:gd name="connsiteY0" fmla="*/ 1195700 h 1329334"/>
                <a:gd name="connsiteX1" fmla="*/ 755120 w 1265790"/>
                <a:gd name="connsiteY1" fmla="*/ 1019761 h 1329334"/>
                <a:gd name="connsiteX2" fmla="*/ 1094302 w 1265790"/>
                <a:gd name="connsiteY2" fmla="*/ 527450 h 1329334"/>
                <a:gd name="connsiteX3" fmla="*/ 706978 w 1265790"/>
                <a:gd name="connsiteY3" fmla="*/ 38953 h 1329334"/>
                <a:gd name="connsiteX4" fmla="*/ 921301 w 1265790"/>
                <a:gd name="connsiteY4" fmla="*/ 84016 h 1329334"/>
                <a:gd name="connsiteX5" fmla="*/ 1263636 w 1265790"/>
                <a:gd name="connsiteY5" fmla="*/ 510516 h 1329334"/>
                <a:gd name="connsiteX6" fmla="*/ 1009636 w 1265790"/>
                <a:gd name="connsiteY6" fmla="*/ 1153983 h 1329334"/>
                <a:gd name="connsiteX7" fmla="*/ -1 w 1265790"/>
                <a:gd name="connsiteY7" fmla="*/ 1329334 h 1329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65790" h="1329334">
                  <a:moveTo>
                    <a:pt x="222068" y="1195700"/>
                  </a:moveTo>
                  <a:cubicBezTo>
                    <a:pt x="279227" y="1157340"/>
                    <a:pt x="609748" y="1131136"/>
                    <a:pt x="755120" y="1019761"/>
                  </a:cubicBezTo>
                  <a:cubicBezTo>
                    <a:pt x="900492" y="908386"/>
                    <a:pt x="1102326" y="690918"/>
                    <a:pt x="1094302" y="527450"/>
                  </a:cubicBezTo>
                  <a:cubicBezTo>
                    <a:pt x="1086278" y="363982"/>
                    <a:pt x="735811" y="112859"/>
                    <a:pt x="706978" y="38953"/>
                  </a:cubicBezTo>
                  <a:cubicBezTo>
                    <a:pt x="678145" y="-34953"/>
                    <a:pt x="828525" y="5422"/>
                    <a:pt x="921301" y="84016"/>
                  </a:cubicBezTo>
                  <a:cubicBezTo>
                    <a:pt x="1014077" y="162610"/>
                    <a:pt x="1248914" y="332188"/>
                    <a:pt x="1263636" y="510516"/>
                  </a:cubicBezTo>
                  <a:cubicBezTo>
                    <a:pt x="1278359" y="688844"/>
                    <a:pt x="1220242" y="1017513"/>
                    <a:pt x="1009636" y="1153983"/>
                  </a:cubicBezTo>
                  <a:cubicBezTo>
                    <a:pt x="799030" y="1290453"/>
                    <a:pt x="49388" y="1312401"/>
                    <a:pt x="-1" y="1329334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等腰三角形 72"/>
            <p:cNvSpPr/>
            <p:nvPr/>
          </p:nvSpPr>
          <p:spPr>
            <a:xfrm rot="16588675" flipH="1" flipV="1">
              <a:off x="7769820" y="1735579"/>
              <a:ext cx="373075" cy="347773"/>
            </a:xfrm>
            <a:custGeom>
              <a:avLst/>
              <a:gdLst>
                <a:gd name="connsiteX0" fmla="*/ 0 w 252520"/>
                <a:gd name="connsiteY0" fmla="*/ 544545 h 544545"/>
                <a:gd name="connsiteX1" fmla="*/ 126260 w 252520"/>
                <a:gd name="connsiteY1" fmla="*/ 0 h 544545"/>
                <a:gd name="connsiteX2" fmla="*/ 252520 w 252520"/>
                <a:gd name="connsiteY2" fmla="*/ 544545 h 544545"/>
                <a:gd name="connsiteX3" fmla="*/ 0 w 252520"/>
                <a:gd name="connsiteY3" fmla="*/ 544545 h 544545"/>
                <a:gd name="connsiteX0" fmla="*/ 0 w 501706"/>
                <a:gd name="connsiteY0" fmla="*/ 544545 h 544545"/>
                <a:gd name="connsiteX1" fmla="*/ 126260 w 501706"/>
                <a:gd name="connsiteY1" fmla="*/ 0 h 544545"/>
                <a:gd name="connsiteX2" fmla="*/ 501706 w 501706"/>
                <a:gd name="connsiteY2" fmla="*/ 423450 h 544545"/>
                <a:gd name="connsiteX3" fmla="*/ 0 w 501706"/>
                <a:gd name="connsiteY3" fmla="*/ 544545 h 544545"/>
                <a:gd name="connsiteX0" fmla="*/ 0 w 501706"/>
                <a:gd name="connsiteY0" fmla="*/ 547678 h 547678"/>
                <a:gd name="connsiteX1" fmla="*/ 17636 w 501706"/>
                <a:gd name="connsiteY1" fmla="*/ 0 h 547678"/>
                <a:gd name="connsiteX2" fmla="*/ 501706 w 501706"/>
                <a:gd name="connsiteY2" fmla="*/ 426583 h 547678"/>
                <a:gd name="connsiteX3" fmla="*/ 0 w 501706"/>
                <a:gd name="connsiteY3" fmla="*/ 547678 h 547678"/>
                <a:gd name="connsiteX0" fmla="*/ 119627 w 484070"/>
                <a:gd name="connsiteY0" fmla="*/ 462492 h 462492"/>
                <a:gd name="connsiteX1" fmla="*/ 0 w 484070"/>
                <a:gd name="connsiteY1" fmla="*/ 0 h 462492"/>
                <a:gd name="connsiteX2" fmla="*/ 484070 w 484070"/>
                <a:gd name="connsiteY2" fmla="*/ 426583 h 462492"/>
                <a:gd name="connsiteX3" fmla="*/ 119627 w 484070"/>
                <a:gd name="connsiteY3" fmla="*/ 462492 h 462492"/>
                <a:gd name="connsiteX0" fmla="*/ 149300 w 484070"/>
                <a:gd name="connsiteY0" fmla="*/ 451389 h 451389"/>
                <a:gd name="connsiteX1" fmla="*/ 0 w 484070"/>
                <a:gd name="connsiteY1" fmla="*/ 0 h 451389"/>
                <a:gd name="connsiteX2" fmla="*/ 484070 w 484070"/>
                <a:gd name="connsiteY2" fmla="*/ 426583 h 451389"/>
                <a:gd name="connsiteX3" fmla="*/ 149300 w 484070"/>
                <a:gd name="connsiteY3" fmla="*/ 451389 h 451389"/>
                <a:gd name="connsiteX0" fmla="*/ 212814 w 547584"/>
                <a:gd name="connsiteY0" fmla="*/ 397777 h 397777"/>
                <a:gd name="connsiteX1" fmla="*/ 0 w 547584"/>
                <a:gd name="connsiteY1" fmla="*/ 0 h 397777"/>
                <a:gd name="connsiteX2" fmla="*/ 547584 w 547584"/>
                <a:gd name="connsiteY2" fmla="*/ 372971 h 397777"/>
                <a:gd name="connsiteX3" fmla="*/ 212814 w 547584"/>
                <a:gd name="connsiteY3" fmla="*/ 397777 h 397777"/>
                <a:gd name="connsiteX0" fmla="*/ 0 w 334770"/>
                <a:gd name="connsiteY0" fmla="*/ 395849 h 395849"/>
                <a:gd name="connsiteX1" fmla="*/ 42608 w 334770"/>
                <a:gd name="connsiteY1" fmla="*/ 0 h 395849"/>
                <a:gd name="connsiteX2" fmla="*/ 334770 w 334770"/>
                <a:gd name="connsiteY2" fmla="*/ 371043 h 395849"/>
                <a:gd name="connsiteX3" fmla="*/ 0 w 334770"/>
                <a:gd name="connsiteY3" fmla="*/ 395849 h 395849"/>
                <a:gd name="connsiteX0" fmla="*/ 0 w 452230"/>
                <a:gd name="connsiteY0" fmla="*/ 246784 h 371043"/>
                <a:gd name="connsiteX1" fmla="*/ 160068 w 452230"/>
                <a:gd name="connsiteY1" fmla="*/ 0 h 371043"/>
                <a:gd name="connsiteX2" fmla="*/ 452230 w 452230"/>
                <a:gd name="connsiteY2" fmla="*/ 371043 h 371043"/>
                <a:gd name="connsiteX3" fmla="*/ 0 w 452230"/>
                <a:gd name="connsiteY3" fmla="*/ 246784 h 371043"/>
                <a:gd name="connsiteX0" fmla="*/ 0 w 456230"/>
                <a:gd name="connsiteY0" fmla="*/ 347773 h 371043"/>
                <a:gd name="connsiteX1" fmla="*/ 164068 w 456230"/>
                <a:gd name="connsiteY1" fmla="*/ 0 h 371043"/>
                <a:gd name="connsiteX2" fmla="*/ 456230 w 456230"/>
                <a:gd name="connsiteY2" fmla="*/ 371043 h 371043"/>
                <a:gd name="connsiteX3" fmla="*/ 0 w 456230"/>
                <a:gd name="connsiteY3" fmla="*/ 347773 h 371043"/>
                <a:gd name="connsiteX0" fmla="*/ 0 w 373075"/>
                <a:gd name="connsiteY0" fmla="*/ 347773 h 347773"/>
                <a:gd name="connsiteX1" fmla="*/ 164068 w 373075"/>
                <a:gd name="connsiteY1" fmla="*/ 0 h 347773"/>
                <a:gd name="connsiteX2" fmla="*/ 373075 w 373075"/>
                <a:gd name="connsiteY2" fmla="*/ 304845 h 347773"/>
                <a:gd name="connsiteX3" fmla="*/ 0 w 373075"/>
                <a:gd name="connsiteY3" fmla="*/ 347773 h 347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3075" h="347773">
                  <a:moveTo>
                    <a:pt x="0" y="347773"/>
                  </a:moveTo>
                  <a:lnTo>
                    <a:pt x="164068" y="0"/>
                  </a:lnTo>
                  <a:lnTo>
                    <a:pt x="373075" y="304845"/>
                  </a:lnTo>
                  <a:lnTo>
                    <a:pt x="0" y="3477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任意多边形 100"/>
            <p:cNvSpPr/>
            <p:nvPr/>
          </p:nvSpPr>
          <p:spPr>
            <a:xfrm rot="20681845">
              <a:off x="4310764" y="3858988"/>
              <a:ext cx="902909" cy="1215835"/>
            </a:xfrm>
            <a:custGeom>
              <a:avLst/>
              <a:gdLst>
                <a:gd name="connsiteX0" fmla="*/ 571716 w 902909"/>
                <a:gd name="connsiteY0" fmla="*/ 0 h 1215835"/>
                <a:gd name="connsiteX1" fmla="*/ 818249 w 902909"/>
                <a:gd name="connsiteY1" fmla="*/ 130870 h 1215835"/>
                <a:gd name="connsiteX2" fmla="*/ 902298 w 902909"/>
                <a:gd name="connsiteY2" fmla="*/ 285665 h 1215835"/>
                <a:gd name="connsiteX3" fmla="*/ 893331 w 902909"/>
                <a:gd name="connsiteY3" fmla="*/ 315842 h 1215835"/>
                <a:gd name="connsiteX4" fmla="*/ 895846 w 902909"/>
                <a:gd name="connsiteY4" fmla="*/ 330776 h 1215835"/>
                <a:gd name="connsiteX5" fmla="*/ 793591 w 902909"/>
                <a:gd name="connsiteY5" fmla="*/ 474196 h 1215835"/>
                <a:gd name="connsiteX6" fmla="*/ 360430 w 902909"/>
                <a:gd name="connsiteY6" fmla="*/ 640244 h 1215835"/>
                <a:gd name="connsiteX7" fmla="*/ 360430 w 902909"/>
                <a:gd name="connsiteY7" fmla="*/ 854177 h 1215835"/>
                <a:gd name="connsiteX8" fmla="*/ 2928 w 902909"/>
                <a:gd name="connsiteY8" fmla="*/ 1215835 h 1215835"/>
                <a:gd name="connsiteX9" fmla="*/ 0 w 902909"/>
                <a:gd name="connsiteY9" fmla="*/ 1215835 h 1215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2909" h="1215835">
                  <a:moveTo>
                    <a:pt x="571716" y="0"/>
                  </a:moveTo>
                  <a:lnTo>
                    <a:pt x="818249" y="130870"/>
                  </a:lnTo>
                  <a:cubicBezTo>
                    <a:pt x="876544" y="161815"/>
                    <a:pt x="907747" y="223810"/>
                    <a:pt x="902298" y="285665"/>
                  </a:cubicBezTo>
                  <a:lnTo>
                    <a:pt x="893331" y="315842"/>
                  </a:lnTo>
                  <a:lnTo>
                    <a:pt x="895846" y="330776"/>
                  </a:lnTo>
                  <a:cubicBezTo>
                    <a:pt x="893730" y="392834"/>
                    <a:pt x="855218" y="450572"/>
                    <a:pt x="793591" y="474196"/>
                  </a:cubicBezTo>
                  <a:lnTo>
                    <a:pt x="360430" y="640244"/>
                  </a:lnTo>
                  <a:lnTo>
                    <a:pt x="360430" y="854177"/>
                  </a:lnTo>
                  <a:cubicBezTo>
                    <a:pt x="360430" y="1053915"/>
                    <a:pt x="200371" y="1215835"/>
                    <a:pt x="2928" y="1215835"/>
                  </a:cubicBezTo>
                  <a:lnTo>
                    <a:pt x="0" y="1215835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6343484" y="1003972"/>
              <a:ext cx="524504" cy="524504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" name="组合 31"/>
            <p:cNvGrpSpPr/>
            <p:nvPr/>
          </p:nvGrpSpPr>
          <p:grpSpPr>
            <a:xfrm rot="11720477" flipV="1">
              <a:off x="5005066" y="2995903"/>
              <a:ext cx="818274" cy="295932"/>
              <a:chOff x="158617" y="2381954"/>
              <a:chExt cx="1616211" cy="584509"/>
            </a:xfrm>
          </p:grpSpPr>
          <p:sp>
            <p:nvSpPr>
              <p:cNvPr id="30" name="等腰三角形 29"/>
              <p:cNvSpPr/>
              <p:nvPr/>
            </p:nvSpPr>
            <p:spPr>
              <a:xfrm rot="5994460">
                <a:off x="987668" y="2179302"/>
                <a:ext cx="498764" cy="1075557"/>
              </a:xfrm>
              <a:prstGeom prst="triangl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158617" y="2381954"/>
                <a:ext cx="612817" cy="486234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1" name="组合 110"/>
            <p:cNvGrpSpPr/>
            <p:nvPr/>
          </p:nvGrpSpPr>
          <p:grpSpPr>
            <a:xfrm>
              <a:off x="4471812" y="3798570"/>
              <a:ext cx="3036455" cy="2510192"/>
              <a:chOff x="2528180" y="3455941"/>
              <a:chExt cx="3036455" cy="2510192"/>
            </a:xfrm>
          </p:grpSpPr>
          <p:sp>
            <p:nvSpPr>
              <p:cNvPr id="70" name="矩形 69"/>
              <p:cNvSpPr/>
              <p:nvPr/>
            </p:nvSpPr>
            <p:spPr>
              <a:xfrm rot="592890">
                <a:off x="2580528" y="3525287"/>
                <a:ext cx="2984107" cy="2440846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矩形 70"/>
              <p:cNvSpPr/>
              <p:nvPr/>
            </p:nvSpPr>
            <p:spPr>
              <a:xfrm rot="592890">
                <a:off x="2799487" y="3705256"/>
                <a:ext cx="2603992" cy="15854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4050441" y="3830570"/>
                <a:ext cx="739766" cy="73976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圆角矩形 82"/>
              <p:cNvSpPr/>
              <p:nvPr/>
            </p:nvSpPr>
            <p:spPr>
              <a:xfrm rot="18585241">
                <a:off x="2715446" y="4422964"/>
                <a:ext cx="395917" cy="770449"/>
              </a:xfrm>
              <a:prstGeom prst="roundRect">
                <a:avLst>
                  <a:gd name="adj" fmla="val 48777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圆角矩形 83"/>
              <p:cNvSpPr/>
              <p:nvPr/>
            </p:nvSpPr>
            <p:spPr>
              <a:xfrm rot="12072001">
                <a:off x="3046462" y="4019785"/>
                <a:ext cx="350666" cy="1150908"/>
              </a:xfrm>
              <a:prstGeom prst="roundRect">
                <a:avLst>
                  <a:gd name="adj" fmla="val 48777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任意多边形 84"/>
              <p:cNvSpPr/>
              <p:nvPr/>
            </p:nvSpPr>
            <p:spPr>
              <a:xfrm rot="19172534">
                <a:off x="4597155" y="4410407"/>
                <a:ext cx="707841" cy="1213110"/>
              </a:xfrm>
              <a:custGeom>
                <a:avLst/>
                <a:gdLst>
                  <a:gd name="connsiteX0" fmla="*/ 561256 w 919288"/>
                  <a:gd name="connsiteY0" fmla="*/ 9110 h 1812690"/>
                  <a:gd name="connsiteX1" fmla="*/ 919288 w 919288"/>
                  <a:gd name="connsiteY1" fmla="*/ 448401 h 1812690"/>
                  <a:gd name="connsiteX2" fmla="*/ 919288 w 919288"/>
                  <a:gd name="connsiteY2" fmla="*/ 1364289 h 1812690"/>
                  <a:gd name="connsiteX3" fmla="*/ 470887 w 919288"/>
                  <a:gd name="connsiteY3" fmla="*/ 1812690 h 1812690"/>
                  <a:gd name="connsiteX4" fmla="*/ 448401 w 919288"/>
                  <a:gd name="connsiteY4" fmla="*/ 1812690 h 1812690"/>
                  <a:gd name="connsiteX5" fmla="*/ 197695 w 919288"/>
                  <a:gd name="connsiteY5" fmla="*/ 1736110 h 1812690"/>
                  <a:gd name="connsiteX6" fmla="*/ 148231 w 919288"/>
                  <a:gd name="connsiteY6" fmla="*/ 1695298 h 1812690"/>
                  <a:gd name="connsiteX7" fmla="*/ 0 w 919288"/>
                  <a:gd name="connsiteY7" fmla="*/ 716056 h 1812690"/>
                  <a:gd name="connsiteX8" fmla="*/ 0 w 919288"/>
                  <a:gd name="connsiteY8" fmla="*/ 448401 h 1812690"/>
                  <a:gd name="connsiteX9" fmla="*/ 448401 w 919288"/>
                  <a:gd name="connsiteY9" fmla="*/ 0 h 1812690"/>
                  <a:gd name="connsiteX10" fmla="*/ 470887 w 919288"/>
                  <a:gd name="connsiteY10" fmla="*/ 0 h 1812690"/>
                  <a:gd name="connsiteX11" fmla="*/ 561256 w 919288"/>
                  <a:gd name="connsiteY11" fmla="*/ 9110 h 1812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19288" h="1812690">
                    <a:moveTo>
                      <a:pt x="561256" y="9110"/>
                    </a:moveTo>
                    <a:cubicBezTo>
                      <a:pt x="765584" y="50922"/>
                      <a:pt x="919288" y="231712"/>
                      <a:pt x="919288" y="448401"/>
                    </a:cubicBezTo>
                    <a:lnTo>
                      <a:pt x="919288" y="1364289"/>
                    </a:lnTo>
                    <a:cubicBezTo>
                      <a:pt x="919288" y="1611934"/>
                      <a:pt x="718532" y="1812690"/>
                      <a:pt x="470887" y="1812690"/>
                    </a:cubicBezTo>
                    <a:lnTo>
                      <a:pt x="448401" y="1812690"/>
                    </a:lnTo>
                    <a:cubicBezTo>
                      <a:pt x="355534" y="1812690"/>
                      <a:pt x="269261" y="1784459"/>
                      <a:pt x="197695" y="1736110"/>
                    </a:cubicBezTo>
                    <a:lnTo>
                      <a:pt x="148231" y="1695298"/>
                    </a:lnTo>
                    <a:lnTo>
                      <a:pt x="0" y="716056"/>
                    </a:lnTo>
                    <a:lnTo>
                      <a:pt x="0" y="448401"/>
                    </a:lnTo>
                    <a:cubicBezTo>
                      <a:pt x="0" y="200756"/>
                      <a:pt x="200756" y="0"/>
                      <a:pt x="448401" y="0"/>
                    </a:cubicBezTo>
                    <a:lnTo>
                      <a:pt x="470887" y="0"/>
                    </a:lnTo>
                    <a:cubicBezTo>
                      <a:pt x="501843" y="0"/>
                      <a:pt x="532066" y="3137"/>
                      <a:pt x="561256" y="911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圆角矩形 85"/>
              <p:cNvSpPr/>
              <p:nvPr/>
            </p:nvSpPr>
            <p:spPr>
              <a:xfrm rot="13055529">
                <a:off x="5027246" y="3772708"/>
                <a:ext cx="369980" cy="1102177"/>
              </a:xfrm>
              <a:prstGeom prst="roundRect">
                <a:avLst>
                  <a:gd name="adj" fmla="val 48777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圆角矩形 88"/>
              <p:cNvSpPr/>
              <p:nvPr/>
            </p:nvSpPr>
            <p:spPr>
              <a:xfrm rot="12336186">
                <a:off x="4344964" y="4519547"/>
                <a:ext cx="369980" cy="1102177"/>
              </a:xfrm>
              <a:prstGeom prst="roundRect">
                <a:avLst>
                  <a:gd name="adj" fmla="val 48777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90" name="组合 89"/>
              <p:cNvGrpSpPr/>
              <p:nvPr/>
            </p:nvGrpSpPr>
            <p:grpSpPr>
              <a:xfrm rot="11164412" flipH="1" flipV="1">
                <a:off x="3107790" y="4116241"/>
                <a:ext cx="1011044" cy="247836"/>
                <a:chOff x="43402" y="2381955"/>
                <a:chExt cx="1996960" cy="489514"/>
              </a:xfrm>
            </p:grpSpPr>
            <p:sp>
              <p:nvSpPr>
                <p:cNvPr id="91" name="等腰三角形 90"/>
                <p:cNvSpPr/>
                <p:nvPr/>
              </p:nvSpPr>
              <p:spPr>
                <a:xfrm rot="5994460">
                  <a:off x="1183555" y="2014661"/>
                  <a:ext cx="380756" cy="1332859"/>
                </a:xfrm>
                <a:prstGeom prst="triangl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2" name="矩形 91"/>
                <p:cNvSpPr/>
                <p:nvPr/>
              </p:nvSpPr>
              <p:spPr>
                <a:xfrm>
                  <a:off x="43402" y="2381955"/>
                  <a:ext cx="728033" cy="425936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93" name="等腰三角形 72"/>
              <p:cNvSpPr/>
              <p:nvPr/>
            </p:nvSpPr>
            <p:spPr>
              <a:xfrm rot="16588675" flipH="1" flipV="1">
                <a:off x="3934426" y="4298891"/>
                <a:ext cx="456230" cy="371043"/>
              </a:xfrm>
              <a:custGeom>
                <a:avLst/>
                <a:gdLst>
                  <a:gd name="connsiteX0" fmla="*/ 0 w 252520"/>
                  <a:gd name="connsiteY0" fmla="*/ 544545 h 544545"/>
                  <a:gd name="connsiteX1" fmla="*/ 126260 w 252520"/>
                  <a:gd name="connsiteY1" fmla="*/ 0 h 544545"/>
                  <a:gd name="connsiteX2" fmla="*/ 252520 w 252520"/>
                  <a:gd name="connsiteY2" fmla="*/ 544545 h 544545"/>
                  <a:gd name="connsiteX3" fmla="*/ 0 w 252520"/>
                  <a:gd name="connsiteY3" fmla="*/ 544545 h 544545"/>
                  <a:gd name="connsiteX0" fmla="*/ 0 w 501706"/>
                  <a:gd name="connsiteY0" fmla="*/ 544545 h 544545"/>
                  <a:gd name="connsiteX1" fmla="*/ 126260 w 501706"/>
                  <a:gd name="connsiteY1" fmla="*/ 0 h 544545"/>
                  <a:gd name="connsiteX2" fmla="*/ 501706 w 501706"/>
                  <a:gd name="connsiteY2" fmla="*/ 423450 h 544545"/>
                  <a:gd name="connsiteX3" fmla="*/ 0 w 501706"/>
                  <a:gd name="connsiteY3" fmla="*/ 544545 h 544545"/>
                  <a:gd name="connsiteX0" fmla="*/ 0 w 501706"/>
                  <a:gd name="connsiteY0" fmla="*/ 547678 h 547678"/>
                  <a:gd name="connsiteX1" fmla="*/ 17636 w 501706"/>
                  <a:gd name="connsiteY1" fmla="*/ 0 h 547678"/>
                  <a:gd name="connsiteX2" fmla="*/ 501706 w 501706"/>
                  <a:gd name="connsiteY2" fmla="*/ 426583 h 547678"/>
                  <a:gd name="connsiteX3" fmla="*/ 0 w 501706"/>
                  <a:gd name="connsiteY3" fmla="*/ 547678 h 547678"/>
                  <a:gd name="connsiteX0" fmla="*/ 119627 w 484070"/>
                  <a:gd name="connsiteY0" fmla="*/ 462492 h 462492"/>
                  <a:gd name="connsiteX1" fmla="*/ 0 w 484070"/>
                  <a:gd name="connsiteY1" fmla="*/ 0 h 462492"/>
                  <a:gd name="connsiteX2" fmla="*/ 484070 w 484070"/>
                  <a:gd name="connsiteY2" fmla="*/ 426583 h 462492"/>
                  <a:gd name="connsiteX3" fmla="*/ 119627 w 484070"/>
                  <a:gd name="connsiteY3" fmla="*/ 462492 h 462492"/>
                  <a:gd name="connsiteX0" fmla="*/ 149300 w 484070"/>
                  <a:gd name="connsiteY0" fmla="*/ 451389 h 451389"/>
                  <a:gd name="connsiteX1" fmla="*/ 0 w 484070"/>
                  <a:gd name="connsiteY1" fmla="*/ 0 h 451389"/>
                  <a:gd name="connsiteX2" fmla="*/ 484070 w 484070"/>
                  <a:gd name="connsiteY2" fmla="*/ 426583 h 451389"/>
                  <a:gd name="connsiteX3" fmla="*/ 149300 w 484070"/>
                  <a:gd name="connsiteY3" fmla="*/ 451389 h 451389"/>
                  <a:gd name="connsiteX0" fmla="*/ 212814 w 547584"/>
                  <a:gd name="connsiteY0" fmla="*/ 397777 h 397777"/>
                  <a:gd name="connsiteX1" fmla="*/ 0 w 547584"/>
                  <a:gd name="connsiteY1" fmla="*/ 0 h 397777"/>
                  <a:gd name="connsiteX2" fmla="*/ 547584 w 547584"/>
                  <a:gd name="connsiteY2" fmla="*/ 372971 h 397777"/>
                  <a:gd name="connsiteX3" fmla="*/ 212814 w 547584"/>
                  <a:gd name="connsiteY3" fmla="*/ 397777 h 397777"/>
                  <a:gd name="connsiteX0" fmla="*/ 0 w 334770"/>
                  <a:gd name="connsiteY0" fmla="*/ 395849 h 395849"/>
                  <a:gd name="connsiteX1" fmla="*/ 42608 w 334770"/>
                  <a:gd name="connsiteY1" fmla="*/ 0 h 395849"/>
                  <a:gd name="connsiteX2" fmla="*/ 334770 w 334770"/>
                  <a:gd name="connsiteY2" fmla="*/ 371043 h 395849"/>
                  <a:gd name="connsiteX3" fmla="*/ 0 w 334770"/>
                  <a:gd name="connsiteY3" fmla="*/ 395849 h 395849"/>
                  <a:gd name="connsiteX0" fmla="*/ 0 w 452230"/>
                  <a:gd name="connsiteY0" fmla="*/ 246784 h 371043"/>
                  <a:gd name="connsiteX1" fmla="*/ 160068 w 452230"/>
                  <a:gd name="connsiteY1" fmla="*/ 0 h 371043"/>
                  <a:gd name="connsiteX2" fmla="*/ 452230 w 452230"/>
                  <a:gd name="connsiteY2" fmla="*/ 371043 h 371043"/>
                  <a:gd name="connsiteX3" fmla="*/ 0 w 452230"/>
                  <a:gd name="connsiteY3" fmla="*/ 246784 h 371043"/>
                  <a:gd name="connsiteX0" fmla="*/ 0 w 456230"/>
                  <a:gd name="connsiteY0" fmla="*/ 347773 h 371043"/>
                  <a:gd name="connsiteX1" fmla="*/ 164068 w 456230"/>
                  <a:gd name="connsiteY1" fmla="*/ 0 h 371043"/>
                  <a:gd name="connsiteX2" fmla="*/ 456230 w 456230"/>
                  <a:gd name="connsiteY2" fmla="*/ 371043 h 371043"/>
                  <a:gd name="connsiteX3" fmla="*/ 0 w 456230"/>
                  <a:gd name="connsiteY3" fmla="*/ 347773 h 371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6230" h="371043">
                    <a:moveTo>
                      <a:pt x="0" y="347773"/>
                    </a:moveTo>
                    <a:lnTo>
                      <a:pt x="164068" y="0"/>
                    </a:lnTo>
                    <a:lnTo>
                      <a:pt x="456230" y="371043"/>
                    </a:lnTo>
                    <a:lnTo>
                      <a:pt x="0" y="34777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圆角矩形 93"/>
              <p:cNvSpPr/>
              <p:nvPr/>
            </p:nvSpPr>
            <p:spPr>
              <a:xfrm rot="9051859">
                <a:off x="3964527" y="4487960"/>
                <a:ext cx="325486" cy="1015656"/>
              </a:xfrm>
              <a:prstGeom prst="roundRect">
                <a:avLst>
                  <a:gd name="adj" fmla="val 48777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任意多边形 104"/>
              <p:cNvSpPr/>
              <p:nvPr/>
            </p:nvSpPr>
            <p:spPr>
              <a:xfrm>
                <a:off x="2683348" y="3455941"/>
                <a:ext cx="564889" cy="697112"/>
              </a:xfrm>
              <a:custGeom>
                <a:avLst/>
                <a:gdLst>
                  <a:gd name="connsiteX0" fmla="*/ 216333 w 564889"/>
                  <a:gd name="connsiteY0" fmla="*/ 0 h 697112"/>
                  <a:gd name="connsiteX1" fmla="*/ 564889 w 564889"/>
                  <a:gd name="connsiteY1" fmla="*/ 348556 h 697112"/>
                  <a:gd name="connsiteX2" fmla="*/ 216333 w 564889"/>
                  <a:gd name="connsiteY2" fmla="*/ 697112 h 697112"/>
                  <a:gd name="connsiteX3" fmla="*/ 21452 w 564889"/>
                  <a:gd name="connsiteY3" fmla="*/ 637584 h 697112"/>
                  <a:gd name="connsiteX4" fmla="*/ 0 w 564889"/>
                  <a:gd name="connsiteY4" fmla="*/ 619884 h 697112"/>
                  <a:gd name="connsiteX5" fmla="*/ 104498 w 564889"/>
                  <a:gd name="connsiteY5" fmla="*/ 19991 h 697112"/>
                  <a:gd name="connsiteX6" fmla="*/ 146087 w 564889"/>
                  <a:gd name="connsiteY6" fmla="*/ 7082 h 697112"/>
                  <a:gd name="connsiteX7" fmla="*/ 216333 w 564889"/>
                  <a:gd name="connsiteY7" fmla="*/ 0 h 69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64889" h="697112">
                    <a:moveTo>
                      <a:pt x="216333" y="0"/>
                    </a:moveTo>
                    <a:cubicBezTo>
                      <a:pt x="408835" y="0"/>
                      <a:pt x="564889" y="156054"/>
                      <a:pt x="564889" y="348556"/>
                    </a:cubicBezTo>
                    <a:cubicBezTo>
                      <a:pt x="564889" y="541058"/>
                      <a:pt x="408835" y="697112"/>
                      <a:pt x="216333" y="697112"/>
                    </a:cubicBezTo>
                    <a:cubicBezTo>
                      <a:pt x="144145" y="697112"/>
                      <a:pt x="77082" y="675167"/>
                      <a:pt x="21452" y="637584"/>
                    </a:cubicBezTo>
                    <a:lnTo>
                      <a:pt x="0" y="619884"/>
                    </a:lnTo>
                    <a:lnTo>
                      <a:pt x="104498" y="19991"/>
                    </a:lnTo>
                    <a:lnTo>
                      <a:pt x="146087" y="7082"/>
                    </a:lnTo>
                    <a:cubicBezTo>
                      <a:pt x="168777" y="2438"/>
                      <a:pt x="192270" y="0"/>
                      <a:pt x="216333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3" name="矩形 112"/>
            <p:cNvSpPr/>
            <p:nvPr/>
          </p:nvSpPr>
          <p:spPr>
            <a:xfrm rot="592890">
              <a:off x="6372510" y="1172898"/>
              <a:ext cx="2603992" cy="1585462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7" name="矩形 116"/>
          <p:cNvSpPr/>
          <p:nvPr/>
        </p:nvSpPr>
        <p:spPr>
          <a:xfrm>
            <a:off x="419725" y="0"/>
            <a:ext cx="1332521" cy="121420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文本框 117"/>
          <p:cNvSpPr txBox="1"/>
          <p:nvPr/>
        </p:nvSpPr>
        <p:spPr>
          <a:xfrm>
            <a:off x="800099" y="-10217"/>
            <a:ext cx="6735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latin typeface="Impact" panose="020B0806030902050204" pitchFamily="34" charset="0"/>
                <a:ea typeface="方正正大黑简体" panose="02000000000000000000" pitchFamily="2" charset="-122"/>
              </a:rPr>
              <a:t>3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17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-37659" y="4560529"/>
            <a:ext cx="12886500" cy="2511964"/>
          </a:xfrm>
          <a:custGeom>
            <a:avLst/>
            <a:gdLst>
              <a:gd name="connsiteX0" fmla="*/ 0 w 12376813"/>
              <a:gd name="connsiteY0" fmla="*/ 1893179 h 2070979"/>
              <a:gd name="connsiteX1" fmla="*/ 50800 w 12376813"/>
              <a:gd name="connsiteY1" fmla="*/ 1855079 h 2070979"/>
              <a:gd name="connsiteX2" fmla="*/ 355600 w 12376813"/>
              <a:gd name="connsiteY2" fmla="*/ 1601079 h 2070979"/>
              <a:gd name="connsiteX3" fmla="*/ 825500 w 12376813"/>
              <a:gd name="connsiteY3" fmla="*/ 1347079 h 2070979"/>
              <a:gd name="connsiteX4" fmla="*/ 1739900 w 12376813"/>
              <a:gd name="connsiteY4" fmla="*/ 1499479 h 2070979"/>
              <a:gd name="connsiteX5" fmla="*/ 2336800 w 12376813"/>
              <a:gd name="connsiteY5" fmla="*/ 877179 h 2070979"/>
              <a:gd name="connsiteX6" fmla="*/ 2743200 w 12376813"/>
              <a:gd name="connsiteY6" fmla="*/ 775579 h 2070979"/>
              <a:gd name="connsiteX7" fmla="*/ 3136900 w 12376813"/>
              <a:gd name="connsiteY7" fmla="*/ 648579 h 2070979"/>
              <a:gd name="connsiteX8" fmla="*/ 3683000 w 12376813"/>
              <a:gd name="connsiteY8" fmla="*/ 585079 h 2070979"/>
              <a:gd name="connsiteX9" fmla="*/ 4152900 w 12376813"/>
              <a:gd name="connsiteY9" fmla="*/ 419979 h 2070979"/>
              <a:gd name="connsiteX10" fmla="*/ 4584700 w 12376813"/>
              <a:gd name="connsiteY10" fmla="*/ 191379 h 2070979"/>
              <a:gd name="connsiteX11" fmla="*/ 4597400 w 12376813"/>
              <a:gd name="connsiteY11" fmla="*/ 178679 h 2070979"/>
              <a:gd name="connsiteX12" fmla="*/ 4711700 w 12376813"/>
              <a:gd name="connsiteY12" fmla="*/ 127879 h 2070979"/>
              <a:gd name="connsiteX13" fmla="*/ 5130800 w 12376813"/>
              <a:gd name="connsiteY13" fmla="*/ 165979 h 2070979"/>
              <a:gd name="connsiteX14" fmla="*/ 5892800 w 12376813"/>
              <a:gd name="connsiteY14" fmla="*/ 153279 h 2070979"/>
              <a:gd name="connsiteX15" fmla="*/ 6121400 w 12376813"/>
              <a:gd name="connsiteY15" fmla="*/ 140579 h 2070979"/>
              <a:gd name="connsiteX16" fmla="*/ 6565900 w 12376813"/>
              <a:gd name="connsiteY16" fmla="*/ 140579 h 2070979"/>
              <a:gd name="connsiteX17" fmla="*/ 7467600 w 12376813"/>
              <a:gd name="connsiteY17" fmla="*/ 229479 h 2070979"/>
              <a:gd name="connsiteX18" fmla="*/ 8267700 w 12376813"/>
              <a:gd name="connsiteY18" fmla="*/ 229479 h 2070979"/>
              <a:gd name="connsiteX19" fmla="*/ 8966200 w 12376813"/>
              <a:gd name="connsiteY19" fmla="*/ 229479 h 2070979"/>
              <a:gd name="connsiteX20" fmla="*/ 9283700 w 12376813"/>
              <a:gd name="connsiteY20" fmla="*/ 153279 h 2070979"/>
              <a:gd name="connsiteX21" fmla="*/ 9398000 w 12376813"/>
              <a:gd name="connsiteY21" fmla="*/ 77079 h 2070979"/>
              <a:gd name="connsiteX22" fmla="*/ 9575800 w 12376813"/>
              <a:gd name="connsiteY22" fmla="*/ 879 h 2070979"/>
              <a:gd name="connsiteX23" fmla="*/ 9626600 w 12376813"/>
              <a:gd name="connsiteY23" fmla="*/ 38979 h 2070979"/>
              <a:gd name="connsiteX24" fmla="*/ 9664700 w 12376813"/>
              <a:gd name="connsiteY24" fmla="*/ 89779 h 2070979"/>
              <a:gd name="connsiteX25" fmla="*/ 9677400 w 12376813"/>
              <a:gd name="connsiteY25" fmla="*/ 127879 h 2070979"/>
              <a:gd name="connsiteX26" fmla="*/ 9804400 w 12376813"/>
              <a:gd name="connsiteY26" fmla="*/ 204079 h 2070979"/>
              <a:gd name="connsiteX27" fmla="*/ 10007600 w 12376813"/>
              <a:gd name="connsiteY27" fmla="*/ 267579 h 2070979"/>
              <a:gd name="connsiteX28" fmla="*/ 10541000 w 12376813"/>
              <a:gd name="connsiteY28" fmla="*/ 292979 h 2070979"/>
              <a:gd name="connsiteX29" fmla="*/ 10998200 w 12376813"/>
              <a:gd name="connsiteY29" fmla="*/ 419979 h 2070979"/>
              <a:gd name="connsiteX30" fmla="*/ 11226800 w 12376813"/>
              <a:gd name="connsiteY30" fmla="*/ 597779 h 2070979"/>
              <a:gd name="connsiteX31" fmla="*/ 11607800 w 12376813"/>
              <a:gd name="connsiteY31" fmla="*/ 1169279 h 2070979"/>
              <a:gd name="connsiteX32" fmla="*/ 11734800 w 12376813"/>
              <a:gd name="connsiteY32" fmla="*/ 1270879 h 2070979"/>
              <a:gd name="connsiteX33" fmla="*/ 12065000 w 12376813"/>
              <a:gd name="connsiteY33" fmla="*/ 1677279 h 2070979"/>
              <a:gd name="connsiteX34" fmla="*/ 12255500 w 12376813"/>
              <a:gd name="connsiteY34" fmla="*/ 1943979 h 2070979"/>
              <a:gd name="connsiteX35" fmla="*/ 10096500 w 12376813"/>
              <a:gd name="connsiteY35" fmla="*/ 2032879 h 2070979"/>
              <a:gd name="connsiteX36" fmla="*/ 2362200 w 12376813"/>
              <a:gd name="connsiteY36" fmla="*/ 2070979 h 2070979"/>
              <a:gd name="connsiteX0" fmla="*/ 0 w 12376813"/>
              <a:gd name="connsiteY0" fmla="*/ 1893179 h 2070979"/>
              <a:gd name="connsiteX1" fmla="*/ 50800 w 12376813"/>
              <a:gd name="connsiteY1" fmla="*/ 1855079 h 2070979"/>
              <a:gd name="connsiteX2" fmla="*/ 355600 w 12376813"/>
              <a:gd name="connsiteY2" fmla="*/ 1601079 h 2070979"/>
              <a:gd name="connsiteX3" fmla="*/ 825500 w 12376813"/>
              <a:gd name="connsiteY3" fmla="*/ 1347079 h 2070979"/>
              <a:gd name="connsiteX4" fmla="*/ 1739900 w 12376813"/>
              <a:gd name="connsiteY4" fmla="*/ 1499479 h 2070979"/>
              <a:gd name="connsiteX5" fmla="*/ 2336800 w 12376813"/>
              <a:gd name="connsiteY5" fmla="*/ 877179 h 2070979"/>
              <a:gd name="connsiteX6" fmla="*/ 2743200 w 12376813"/>
              <a:gd name="connsiteY6" fmla="*/ 775579 h 2070979"/>
              <a:gd name="connsiteX7" fmla="*/ 3136900 w 12376813"/>
              <a:gd name="connsiteY7" fmla="*/ 648579 h 2070979"/>
              <a:gd name="connsiteX8" fmla="*/ 3683000 w 12376813"/>
              <a:gd name="connsiteY8" fmla="*/ 585079 h 2070979"/>
              <a:gd name="connsiteX9" fmla="*/ 4152900 w 12376813"/>
              <a:gd name="connsiteY9" fmla="*/ 419979 h 2070979"/>
              <a:gd name="connsiteX10" fmla="*/ 4584700 w 12376813"/>
              <a:gd name="connsiteY10" fmla="*/ 191379 h 2070979"/>
              <a:gd name="connsiteX11" fmla="*/ 4597400 w 12376813"/>
              <a:gd name="connsiteY11" fmla="*/ 178679 h 2070979"/>
              <a:gd name="connsiteX12" fmla="*/ 4711700 w 12376813"/>
              <a:gd name="connsiteY12" fmla="*/ 127879 h 2070979"/>
              <a:gd name="connsiteX13" fmla="*/ 5130800 w 12376813"/>
              <a:gd name="connsiteY13" fmla="*/ 165979 h 2070979"/>
              <a:gd name="connsiteX14" fmla="*/ 5892800 w 12376813"/>
              <a:gd name="connsiteY14" fmla="*/ 153279 h 2070979"/>
              <a:gd name="connsiteX15" fmla="*/ 6121400 w 12376813"/>
              <a:gd name="connsiteY15" fmla="*/ 140579 h 2070979"/>
              <a:gd name="connsiteX16" fmla="*/ 6565900 w 12376813"/>
              <a:gd name="connsiteY16" fmla="*/ 140579 h 2070979"/>
              <a:gd name="connsiteX17" fmla="*/ 7467600 w 12376813"/>
              <a:gd name="connsiteY17" fmla="*/ 229479 h 2070979"/>
              <a:gd name="connsiteX18" fmla="*/ 8267700 w 12376813"/>
              <a:gd name="connsiteY18" fmla="*/ 229479 h 2070979"/>
              <a:gd name="connsiteX19" fmla="*/ 8966200 w 12376813"/>
              <a:gd name="connsiteY19" fmla="*/ 229479 h 2070979"/>
              <a:gd name="connsiteX20" fmla="*/ 9051944 w 12376813"/>
              <a:gd name="connsiteY20" fmla="*/ 23786 h 2070979"/>
              <a:gd name="connsiteX21" fmla="*/ 9398000 w 12376813"/>
              <a:gd name="connsiteY21" fmla="*/ 77079 h 2070979"/>
              <a:gd name="connsiteX22" fmla="*/ 9575800 w 12376813"/>
              <a:gd name="connsiteY22" fmla="*/ 879 h 2070979"/>
              <a:gd name="connsiteX23" fmla="*/ 9626600 w 12376813"/>
              <a:gd name="connsiteY23" fmla="*/ 38979 h 2070979"/>
              <a:gd name="connsiteX24" fmla="*/ 9664700 w 12376813"/>
              <a:gd name="connsiteY24" fmla="*/ 89779 h 2070979"/>
              <a:gd name="connsiteX25" fmla="*/ 9677400 w 12376813"/>
              <a:gd name="connsiteY25" fmla="*/ 127879 h 2070979"/>
              <a:gd name="connsiteX26" fmla="*/ 9804400 w 12376813"/>
              <a:gd name="connsiteY26" fmla="*/ 204079 h 2070979"/>
              <a:gd name="connsiteX27" fmla="*/ 10007600 w 12376813"/>
              <a:gd name="connsiteY27" fmla="*/ 267579 h 2070979"/>
              <a:gd name="connsiteX28" fmla="*/ 10541000 w 12376813"/>
              <a:gd name="connsiteY28" fmla="*/ 292979 h 2070979"/>
              <a:gd name="connsiteX29" fmla="*/ 10998200 w 12376813"/>
              <a:gd name="connsiteY29" fmla="*/ 419979 h 2070979"/>
              <a:gd name="connsiteX30" fmla="*/ 11226800 w 12376813"/>
              <a:gd name="connsiteY30" fmla="*/ 597779 h 2070979"/>
              <a:gd name="connsiteX31" fmla="*/ 11607800 w 12376813"/>
              <a:gd name="connsiteY31" fmla="*/ 1169279 h 2070979"/>
              <a:gd name="connsiteX32" fmla="*/ 11734800 w 12376813"/>
              <a:gd name="connsiteY32" fmla="*/ 1270879 h 2070979"/>
              <a:gd name="connsiteX33" fmla="*/ 12065000 w 12376813"/>
              <a:gd name="connsiteY33" fmla="*/ 1677279 h 2070979"/>
              <a:gd name="connsiteX34" fmla="*/ 12255500 w 12376813"/>
              <a:gd name="connsiteY34" fmla="*/ 1943979 h 2070979"/>
              <a:gd name="connsiteX35" fmla="*/ 10096500 w 12376813"/>
              <a:gd name="connsiteY35" fmla="*/ 2032879 h 2070979"/>
              <a:gd name="connsiteX36" fmla="*/ 2362200 w 12376813"/>
              <a:gd name="connsiteY36" fmla="*/ 2070979 h 2070979"/>
              <a:gd name="connsiteX0" fmla="*/ 0 w 12376813"/>
              <a:gd name="connsiteY0" fmla="*/ 1956587 h 2134387"/>
              <a:gd name="connsiteX1" fmla="*/ 50800 w 12376813"/>
              <a:gd name="connsiteY1" fmla="*/ 1918487 h 2134387"/>
              <a:gd name="connsiteX2" fmla="*/ 355600 w 12376813"/>
              <a:gd name="connsiteY2" fmla="*/ 1664487 h 2134387"/>
              <a:gd name="connsiteX3" fmla="*/ 825500 w 12376813"/>
              <a:gd name="connsiteY3" fmla="*/ 1410487 h 2134387"/>
              <a:gd name="connsiteX4" fmla="*/ 1739900 w 12376813"/>
              <a:gd name="connsiteY4" fmla="*/ 1562887 h 2134387"/>
              <a:gd name="connsiteX5" fmla="*/ 2336800 w 12376813"/>
              <a:gd name="connsiteY5" fmla="*/ 940587 h 2134387"/>
              <a:gd name="connsiteX6" fmla="*/ 2743200 w 12376813"/>
              <a:gd name="connsiteY6" fmla="*/ 838987 h 2134387"/>
              <a:gd name="connsiteX7" fmla="*/ 3136900 w 12376813"/>
              <a:gd name="connsiteY7" fmla="*/ 711987 h 2134387"/>
              <a:gd name="connsiteX8" fmla="*/ 3683000 w 12376813"/>
              <a:gd name="connsiteY8" fmla="*/ 648487 h 2134387"/>
              <a:gd name="connsiteX9" fmla="*/ 4152900 w 12376813"/>
              <a:gd name="connsiteY9" fmla="*/ 483387 h 2134387"/>
              <a:gd name="connsiteX10" fmla="*/ 4584700 w 12376813"/>
              <a:gd name="connsiteY10" fmla="*/ 254787 h 2134387"/>
              <a:gd name="connsiteX11" fmla="*/ 4597400 w 12376813"/>
              <a:gd name="connsiteY11" fmla="*/ 242087 h 2134387"/>
              <a:gd name="connsiteX12" fmla="*/ 4711700 w 12376813"/>
              <a:gd name="connsiteY12" fmla="*/ 191287 h 2134387"/>
              <a:gd name="connsiteX13" fmla="*/ 5130800 w 12376813"/>
              <a:gd name="connsiteY13" fmla="*/ 229387 h 2134387"/>
              <a:gd name="connsiteX14" fmla="*/ 5892800 w 12376813"/>
              <a:gd name="connsiteY14" fmla="*/ 216687 h 2134387"/>
              <a:gd name="connsiteX15" fmla="*/ 6121400 w 12376813"/>
              <a:gd name="connsiteY15" fmla="*/ 203987 h 2134387"/>
              <a:gd name="connsiteX16" fmla="*/ 6565900 w 12376813"/>
              <a:gd name="connsiteY16" fmla="*/ 203987 h 2134387"/>
              <a:gd name="connsiteX17" fmla="*/ 7467600 w 12376813"/>
              <a:gd name="connsiteY17" fmla="*/ 292887 h 2134387"/>
              <a:gd name="connsiteX18" fmla="*/ 8267700 w 12376813"/>
              <a:gd name="connsiteY18" fmla="*/ 292887 h 2134387"/>
              <a:gd name="connsiteX19" fmla="*/ 8966200 w 12376813"/>
              <a:gd name="connsiteY19" fmla="*/ 292887 h 2134387"/>
              <a:gd name="connsiteX20" fmla="*/ 9051944 w 12376813"/>
              <a:gd name="connsiteY20" fmla="*/ 87194 h 2134387"/>
              <a:gd name="connsiteX21" fmla="*/ 9080860 w 12376813"/>
              <a:gd name="connsiteY21" fmla="*/ 203 h 2134387"/>
              <a:gd name="connsiteX22" fmla="*/ 9575800 w 12376813"/>
              <a:gd name="connsiteY22" fmla="*/ 64287 h 2134387"/>
              <a:gd name="connsiteX23" fmla="*/ 9626600 w 12376813"/>
              <a:gd name="connsiteY23" fmla="*/ 102387 h 2134387"/>
              <a:gd name="connsiteX24" fmla="*/ 9664700 w 12376813"/>
              <a:gd name="connsiteY24" fmla="*/ 153187 h 2134387"/>
              <a:gd name="connsiteX25" fmla="*/ 9677400 w 12376813"/>
              <a:gd name="connsiteY25" fmla="*/ 191287 h 2134387"/>
              <a:gd name="connsiteX26" fmla="*/ 9804400 w 12376813"/>
              <a:gd name="connsiteY26" fmla="*/ 267487 h 2134387"/>
              <a:gd name="connsiteX27" fmla="*/ 10007600 w 12376813"/>
              <a:gd name="connsiteY27" fmla="*/ 330987 h 2134387"/>
              <a:gd name="connsiteX28" fmla="*/ 10541000 w 12376813"/>
              <a:gd name="connsiteY28" fmla="*/ 356387 h 2134387"/>
              <a:gd name="connsiteX29" fmla="*/ 10998200 w 12376813"/>
              <a:gd name="connsiteY29" fmla="*/ 483387 h 2134387"/>
              <a:gd name="connsiteX30" fmla="*/ 11226800 w 12376813"/>
              <a:gd name="connsiteY30" fmla="*/ 661187 h 2134387"/>
              <a:gd name="connsiteX31" fmla="*/ 11607800 w 12376813"/>
              <a:gd name="connsiteY31" fmla="*/ 1232687 h 2134387"/>
              <a:gd name="connsiteX32" fmla="*/ 11734800 w 12376813"/>
              <a:gd name="connsiteY32" fmla="*/ 1334287 h 2134387"/>
              <a:gd name="connsiteX33" fmla="*/ 12065000 w 12376813"/>
              <a:gd name="connsiteY33" fmla="*/ 1740687 h 2134387"/>
              <a:gd name="connsiteX34" fmla="*/ 12255500 w 12376813"/>
              <a:gd name="connsiteY34" fmla="*/ 2007387 h 2134387"/>
              <a:gd name="connsiteX35" fmla="*/ 10096500 w 12376813"/>
              <a:gd name="connsiteY35" fmla="*/ 2096287 h 2134387"/>
              <a:gd name="connsiteX36" fmla="*/ 2362200 w 12376813"/>
              <a:gd name="connsiteY36" fmla="*/ 2134387 h 2134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2376813" h="2134387">
                <a:moveTo>
                  <a:pt x="0" y="1956587"/>
                </a:moveTo>
                <a:cubicBezTo>
                  <a:pt x="4233" y="1953412"/>
                  <a:pt x="-8467" y="1967170"/>
                  <a:pt x="50800" y="1918487"/>
                </a:cubicBezTo>
                <a:cubicBezTo>
                  <a:pt x="110067" y="1869804"/>
                  <a:pt x="226483" y="1749154"/>
                  <a:pt x="355600" y="1664487"/>
                </a:cubicBezTo>
                <a:cubicBezTo>
                  <a:pt x="484717" y="1579820"/>
                  <a:pt x="594783" y="1427420"/>
                  <a:pt x="825500" y="1410487"/>
                </a:cubicBezTo>
                <a:cubicBezTo>
                  <a:pt x="1056217" y="1393554"/>
                  <a:pt x="1488017" y="1641204"/>
                  <a:pt x="1739900" y="1562887"/>
                </a:cubicBezTo>
                <a:cubicBezTo>
                  <a:pt x="1991783" y="1484570"/>
                  <a:pt x="2169583" y="1061237"/>
                  <a:pt x="2336800" y="940587"/>
                </a:cubicBezTo>
                <a:cubicBezTo>
                  <a:pt x="2504017" y="819937"/>
                  <a:pt x="2609850" y="877087"/>
                  <a:pt x="2743200" y="838987"/>
                </a:cubicBezTo>
                <a:cubicBezTo>
                  <a:pt x="2876550" y="800887"/>
                  <a:pt x="2980267" y="743737"/>
                  <a:pt x="3136900" y="711987"/>
                </a:cubicBezTo>
                <a:cubicBezTo>
                  <a:pt x="3293533" y="680237"/>
                  <a:pt x="3513667" y="686587"/>
                  <a:pt x="3683000" y="648487"/>
                </a:cubicBezTo>
                <a:cubicBezTo>
                  <a:pt x="3852333" y="610387"/>
                  <a:pt x="4002617" y="549004"/>
                  <a:pt x="4152900" y="483387"/>
                </a:cubicBezTo>
                <a:cubicBezTo>
                  <a:pt x="4303183" y="417770"/>
                  <a:pt x="4510617" y="295004"/>
                  <a:pt x="4584700" y="254787"/>
                </a:cubicBezTo>
                <a:cubicBezTo>
                  <a:pt x="4658783" y="214570"/>
                  <a:pt x="4576233" y="252670"/>
                  <a:pt x="4597400" y="242087"/>
                </a:cubicBezTo>
                <a:cubicBezTo>
                  <a:pt x="4618567" y="231504"/>
                  <a:pt x="4622800" y="193404"/>
                  <a:pt x="4711700" y="191287"/>
                </a:cubicBezTo>
                <a:cubicBezTo>
                  <a:pt x="4800600" y="189170"/>
                  <a:pt x="5130800" y="229387"/>
                  <a:pt x="5130800" y="229387"/>
                </a:cubicBezTo>
                <a:lnTo>
                  <a:pt x="5892800" y="216687"/>
                </a:lnTo>
                <a:cubicBezTo>
                  <a:pt x="6057900" y="212454"/>
                  <a:pt x="6009217" y="206104"/>
                  <a:pt x="6121400" y="203987"/>
                </a:cubicBezTo>
                <a:cubicBezTo>
                  <a:pt x="6233583" y="201870"/>
                  <a:pt x="6341533" y="189170"/>
                  <a:pt x="6565900" y="203987"/>
                </a:cubicBezTo>
                <a:cubicBezTo>
                  <a:pt x="6790267" y="218804"/>
                  <a:pt x="7183967" y="278070"/>
                  <a:pt x="7467600" y="292887"/>
                </a:cubicBezTo>
                <a:cubicBezTo>
                  <a:pt x="7751233" y="307704"/>
                  <a:pt x="8267700" y="292887"/>
                  <a:pt x="8267700" y="292887"/>
                </a:cubicBezTo>
                <a:cubicBezTo>
                  <a:pt x="8517467" y="292887"/>
                  <a:pt x="8835493" y="327169"/>
                  <a:pt x="8966200" y="292887"/>
                </a:cubicBezTo>
                <a:cubicBezTo>
                  <a:pt x="9096907" y="258605"/>
                  <a:pt x="9032834" y="135975"/>
                  <a:pt x="9051944" y="87194"/>
                </a:cubicBezTo>
                <a:cubicBezTo>
                  <a:pt x="9071054" y="38413"/>
                  <a:pt x="8993551" y="4021"/>
                  <a:pt x="9080860" y="203"/>
                </a:cubicBezTo>
                <a:cubicBezTo>
                  <a:pt x="9168169" y="-3615"/>
                  <a:pt x="9484843" y="47256"/>
                  <a:pt x="9575800" y="64287"/>
                </a:cubicBezTo>
                <a:cubicBezTo>
                  <a:pt x="9666757" y="81318"/>
                  <a:pt x="9611783" y="87570"/>
                  <a:pt x="9626600" y="102387"/>
                </a:cubicBezTo>
                <a:cubicBezTo>
                  <a:pt x="9641417" y="117204"/>
                  <a:pt x="9656233" y="138370"/>
                  <a:pt x="9664700" y="153187"/>
                </a:cubicBezTo>
                <a:cubicBezTo>
                  <a:pt x="9673167" y="168004"/>
                  <a:pt x="9654117" y="172237"/>
                  <a:pt x="9677400" y="191287"/>
                </a:cubicBezTo>
                <a:cubicBezTo>
                  <a:pt x="9700683" y="210337"/>
                  <a:pt x="9749367" y="244204"/>
                  <a:pt x="9804400" y="267487"/>
                </a:cubicBezTo>
                <a:cubicBezTo>
                  <a:pt x="9859433" y="290770"/>
                  <a:pt x="9884833" y="316170"/>
                  <a:pt x="10007600" y="330987"/>
                </a:cubicBezTo>
                <a:cubicBezTo>
                  <a:pt x="10130367" y="345804"/>
                  <a:pt x="10375900" y="330987"/>
                  <a:pt x="10541000" y="356387"/>
                </a:cubicBezTo>
                <a:cubicBezTo>
                  <a:pt x="10706100" y="381787"/>
                  <a:pt x="10883900" y="432587"/>
                  <a:pt x="10998200" y="483387"/>
                </a:cubicBezTo>
                <a:cubicBezTo>
                  <a:pt x="11112500" y="534187"/>
                  <a:pt x="11125200" y="536304"/>
                  <a:pt x="11226800" y="661187"/>
                </a:cubicBezTo>
                <a:cubicBezTo>
                  <a:pt x="11328400" y="786070"/>
                  <a:pt x="11523133" y="1120504"/>
                  <a:pt x="11607800" y="1232687"/>
                </a:cubicBezTo>
                <a:cubicBezTo>
                  <a:pt x="11692467" y="1344870"/>
                  <a:pt x="11658600" y="1249620"/>
                  <a:pt x="11734800" y="1334287"/>
                </a:cubicBezTo>
                <a:cubicBezTo>
                  <a:pt x="11811000" y="1418954"/>
                  <a:pt x="11978217" y="1628504"/>
                  <a:pt x="12065000" y="1740687"/>
                </a:cubicBezTo>
                <a:cubicBezTo>
                  <a:pt x="12151783" y="1852870"/>
                  <a:pt x="12583583" y="1948120"/>
                  <a:pt x="12255500" y="2007387"/>
                </a:cubicBezTo>
                <a:cubicBezTo>
                  <a:pt x="11927417" y="2066654"/>
                  <a:pt x="10096500" y="2096287"/>
                  <a:pt x="10096500" y="2096287"/>
                </a:cubicBezTo>
                <a:lnTo>
                  <a:pt x="2362200" y="2134387"/>
                </a:lnTo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biLevel thresh="7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35" b="33429"/>
          <a:stretch/>
        </p:blipFill>
        <p:spPr>
          <a:xfrm>
            <a:off x="2180301" y="1183954"/>
            <a:ext cx="1997202" cy="1997202"/>
          </a:xfrm>
          <a:prstGeom prst="ellipse">
            <a:avLst/>
          </a:prstGeom>
          <a:solidFill>
            <a:schemeClr val="tx1"/>
          </a:solidFill>
          <a:ln w="38100">
            <a:noFill/>
          </a:ln>
          <a:effectLst>
            <a:softEdge rad="31750"/>
          </a:effectLst>
        </p:spPr>
      </p:pic>
      <p:sp>
        <p:nvSpPr>
          <p:cNvPr id="6" name="梯形 2"/>
          <p:cNvSpPr/>
          <p:nvPr/>
        </p:nvSpPr>
        <p:spPr>
          <a:xfrm>
            <a:off x="2793724" y="2860058"/>
            <a:ext cx="932688" cy="1956816"/>
          </a:xfrm>
          <a:custGeom>
            <a:avLst/>
            <a:gdLst>
              <a:gd name="connsiteX0" fmla="*/ 0 w 932688"/>
              <a:gd name="connsiteY0" fmla="*/ 1956816 h 1956816"/>
              <a:gd name="connsiteX1" fmla="*/ 173639 w 932688"/>
              <a:gd name="connsiteY1" fmla="*/ 0 h 1956816"/>
              <a:gd name="connsiteX2" fmla="*/ 759049 w 932688"/>
              <a:gd name="connsiteY2" fmla="*/ 0 h 1956816"/>
              <a:gd name="connsiteX3" fmla="*/ 932688 w 932688"/>
              <a:gd name="connsiteY3" fmla="*/ 1956816 h 1956816"/>
              <a:gd name="connsiteX4" fmla="*/ 0 w 932688"/>
              <a:gd name="connsiteY4" fmla="*/ 1956816 h 1956816"/>
              <a:gd name="connsiteX0" fmla="*/ 0 w 932688"/>
              <a:gd name="connsiteY0" fmla="*/ 1956816 h 1956816"/>
              <a:gd name="connsiteX1" fmla="*/ 73462 w 932688"/>
              <a:gd name="connsiteY1" fmla="*/ 332594 h 1956816"/>
              <a:gd name="connsiteX2" fmla="*/ 173639 w 932688"/>
              <a:gd name="connsiteY2" fmla="*/ 0 h 1956816"/>
              <a:gd name="connsiteX3" fmla="*/ 759049 w 932688"/>
              <a:gd name="connsiteY3" fmla="*/ 0 h 1956816"/>
              <a:gd name="connsiteX4" fmla="*/ 932688 w 932688"/>
              <a:gd name="connsiteY4" fmla="*/ 1956816 h 1956816"/>
              <a:gd name="connsiteX5" fmla="*/ 0 w 932688"/>
              <a:gd name="connsiteY5" fmla="*/ 1956816 h 1956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2688" h="1956816">
                <a:moveTo>
                  <a:pt x="0" y="1956816"/>
                </a:moveTo>
                <a:cubicBezTo>
                  <a:pt x="34820" y="1425741"/>
                  <a:pt x="38642" y="863669"/>
                  <a:pt x="73462" y="332594"/>
                </a:cubicBezTo>
                <a:lnTo>
                  <a:pt x="173639" y="0"/>
                </a:lnTo>
                <a:lnTo>
                  <a:pt x="759049" y="0"/>
                </a:lnTo>
                <a:lnTo>
                  <a:pt x="932688" y="1956816"/>
                </a:lnTo>
                <a:lnTo>
                  <a:pt x="0" y="195681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57"/>
          <p:cNvSpPr/>
          <p:nvPr/>
        </p:nvSpPr>
        <p:spPr>
          <a:xfrm flipV="1">
            <a:off x="3001666" y="4464420"/>
            <a:ext cx="603504" cy="1042416"/>
          </a:xfrm>
          <a:custGeom>
            <a:avLst/>
            <a:gdLst>
              <a:gd name="connsiteX0" fmla="*/ 0 w 694944"/>
              <a:gd name="connsiteY0" fmla="*/ 1042416 h 1042416"/>
              <a:gd name="connsiteX1" fmla="*/ 129378 w 694944"/>
              <a:gd name="connsiteY1" fmla="*/ 0 h 1042416"/>
              <a:gd name="connsiteX2" fmla="*/ 565566 w 694944"/>
              <a:gd name="connsiteY2" fmla="*/ 0 h 1042416"/>
              <a:gd name="connsiteX3" fmla="*/ 694944 w 694944"/>
              <a:gd name="connsiteY3" fmla="*/ 1042416 h 1042416"/>
              <a:gd name="connsiteX4" fmla="*/ 0 w 694944"/>
              <a:gd name="connsiteY4" fmla="*/ 1042416 h 1042416"/>
              <a:gd name="connsiteX0" fmla="*/ 0 w 603504"/>
              <a:gd name="connsiteY0" fmla="*/ 1042416 h 1042416"/>
              <a:gd name="connsiteX1" fmla="*/ 37938 w 603504"/>
              <a:gd name="connsiteY1" fmla="*/ 0 h 1042416"/>
              <a:gd name="connsiteX2" fmla="*/ 474126 w 603504"/>
              <a:gd name="connsiteY2" fmla="*/ 0 h 1042416"/>
              <a:gd name="connsiteX3" fmla="*/ 603504 w 603504"/>
              <a:gd name="connsiteY3" fmla="*/ 1042416 h 1042416"/>
              <a:gd name="connsiteX4" fmla="*/ 0 w 603504"/>
              <a:gd name="connsiteY4" fmla="*/ 1042416 h 1042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3504" h="1042416">
                <a:moveTo>
                  <a:pt x="0" y="1042416"/>
                </a:moveTo>
                <a:lnTo>
                  <a:pt x="37938" y="0"/>
                </a:lnTo>
                <a:lnTo>
                  <a:pt x="474126" y="0"/>
                </a:lnTo>
                <a:lnTo>
                  <a:pt x="603504" y="1042416"/>
                </a:lnTo>
                <a:lnTo>
                  <a:pt x="0" y="104241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4056126" y="3886714"/>
            <a:ext cx="5577131" cy="1486651"/>
          </a:xfrm>
          <a:custGeom>
            <a:avLst/>
            <a:gdLst>
              <a:gd name="connsiteX0" fmla="*/ 413028 w 7138639"/>
              <a:gd name="connsiteY0" fmla="*/ 1693769 h 1805664"/>
              <a:gd name="connsiteX1" fmla="*/ 622891 w 7138639"/>
              <a:gd name="connsiteY1" fmla="*/ 1513887 h 1805664"/>
              <a:gd name="connsiteX2" fmla="*/ 832753 w 7138639"/>
              <a:gd name="connsiteY2" fmla="*/ 1348995 h 1805664"/>
              <a:gd name="connsiteX3" fmla="*/ 1132556 w 7138639"/>
              <a:gd name="connsiteY3" fmla="*/ 1214084 h 1805664"/>
              <a:gd name="connsiteX4" fmla="*/ 1777133 w 7138639"/>
              <a:gd name="connsiteY4" fmla="*/ 1184103 h 1805664"/>
              <a:gd name="connsiteX5" fmla="*/ 2211848 w 7138639"/>
              <a:gd name="connsiteY5" fmla="*/ 1154123 h 1805664"/>
              <a:gd name="connsiteX6" fmla="*/ 2601592 w 7138639"/>
              <a:gd name="connsiteY6" fmla="*/ 1004221 h 1805664"/>
              <a:gd name="connsiteX7" fmla="*/ 3081278 w 7138639"/>
              <a:gd name="connsiteY7" fmla="*/ 884300 h 1805664"/>
              <a:gd name="connsiteX8" fmla="*/ 3456032 w 7138639"/>
              <a:gd name="connsiteY8" fmla="*/ 839330 h 1805664"/>
              <a:gd name="connsiteX9" fmla="*/ 3950707 w 7138639"/>
              <a:gd name="connsiteY9" fmla="*/ 779369 h 1805664"/>
              <a:gd name="connsiteX10" fmla="*/ 4550314 w 7138639"/>
              <a:gd name="connsiteY10" fmla="*/ 479566 h 1805664"/>
              <a:gd name="connsiteX11" fmla="*/ 4880097 w 7138639"/>
              <a:gd name="connsiteY11" fmla="*/ 389625 h 1805664"/>
              <a:gd name="connsiteX12" fmla="*/ 5614615 w 7138639"/>
              <a:gd name="connsiteY12" fmla="*/ 359644 h 1805664"/>
              <a:gd name="connsiteX13" fmla="*/ 5989369 w 7138639"/>
              <a:gd name="connsiteY13" fmla="*/ 239723 h 1805664"/>
              <a:gd name="connsiteX14" fmla="*/ 6334143 w 7138639"/>
              <a:gd name="connsiteY14" fmla="*/ 104812 h 1805664"/>
              <a:gd name="connsiteX15" fmla="*/ 6633946 w 7138639"/>
              <a:gd name="connsiteY15" fmla="*/ 29861 h 1805664"/>
              <a:gd name="connsiteX16" fmla="*/ 6648937 w 7138639"/>
              <a:gd name="connsiteY16" fmla="*/ 44851 h 1805664"/>
              <a:gd name="connsiteX17" fmla="*/ 6663927 w 7138639"/>
              <a:gd name="connsiteY17" fmla="*/ 539526 h 1805664"/>
              <a:gd name="connsiteX18" fmla="*/ 6663927 w 7138639"/>
              <a:gd name="connsiteY18" fmla="*/ 944261 h 1805664"/>
              <a:gd name="connsiteX19" fmla="*/ 6678917 w 7138639"/>
              <a:gd name="connsiteY19" fmla="*/ 1753730 h 1805664"/>
              <a:gd name="connsiteX20" fmla="*/ 413028 w 7138639"/>
              <a:gd name="connsiteY20" fmla="*/ 1693769 h 1805664"/>
              <a:gd name="connsiteX0" fmla="*/ 413028 w 7138639"/>
              <a:gd name="connsiteY0" fmla="*/ 1774348 h 1886243"/>
              <a:gd name="connsiteX1" fmla="*/ 622891 w 7138639"/>
              <a:gd name="connsiteY1" fmla="*/ 1594466 h 1886243"/>
              <a:gd name="connsiteX2" fmla="*/ 832753 w 7138639"/>
              <a:gd name="connsiteY2" fmla="*/ 1429574 h 1886243"/>
              <a:gd name="connsiteX3" fmla="*/ 1132556 w 7138639"/>
              <a:gd name="connsiteY3" fmla="*/ 1294663 h 1886243"/>
              <a:gd name="connsiteX4" fmla="*/ 1777133 w 7138639"/>
              <a:gd name="connsiteY4" fmla="*/ 1264682 h 1886243"/>
              <a:gd name="connsiteX5" fmla="*/ 2211848 w 7138639"/>
              <a:gd name="connsiteY5" fmla="*/ 1234702 h 1886243"/>
              <a:gd name="connsiteX6" fmla="*/ 2601592 w 7138639"/>
              <a:gd name="connsiteY6" fmla="*/ 1084800 h 1886243"/>
              <a:gd name="connsiteX7" fmla="*/ 3081278 w 7138639"/>
              <a:gd name="connsiteY7" fmla="*/ 964879 h 1886243"/>
              <a:gd name="connsiteX8" fmla="*/ 3456032 w 7138639"/>
              <a:gd name="connsiteY8" fmla="*/ 919909 h 1886243"/>
              <a:gd name="connsiteX9" fmla="*/ 3950707 w 7138639"/>
              <a:gd name="connsiteY9" fmla="*/ 859948 h 1886243"/>
              <a:gd name="connsiteX10" fmla="*/ 4550314 w 7138639"/>
              <a:gd name="connsiteY10" fmla="*/ 560145 h 1886243"/>
              <a:gd name="connsiteX11" fmla="*/ 4880097 w 7138639"/>
              <a:gd name="connsiteY11" fmla="*/ 470204 h 1886243"/>
              <a:gd name="connsiteX12" fmla="*/ 5614615 w 7138639"/>
              <a:gd name="connsiteY12" fmla="*/ 440223 h 1886243"/>
              <a:gd name="connsiteX13" fmla="*/ 5989369 w 7138639"/>
              <a:gd name="connsiteY13" fmla="*/ 320302 h 1886243"/>
              <a:gd name="connsiteX14" fmla="*/ 6334143 w 7138639"/>
              <a:gd name="connsiteY14" fmla="*/ 185391 h 1886243"/>
              <a:gd name="connsiteX15" fmla="*/ 6633946 w 7138639"/>
              <a:gd name="connsiteY15" fmla="*/ 110440 h 1886243"/>
              <a:gd name="connsiteX16" fmla="*/ 6648937 w 7138639"/>
              <a:gd name="connsiteY16" fmla="*/ 125430 h 1886243"/>
              <a:gd name="connsiteX17" fmla="*/ 6663927 w 7138639"/>
              <a:gd name="connsiteY17" fmla="*/ 620105 h 1886243"/>
              <a:gd name="connsiteX18" fmla="*/ 6663927 w 7138639"/>
              <a:gd name="connsiteY18" fmla="*/ 1024840 h 1886243"/>
              <a:gd name="connsiteX19" fmla="*/ 6678917 w 7138639"/>
              <a:gd name="connsiteY19" fmla="*/ 1834309 h 1886243"/>
              <a:gd name="connsiteX20" fmla="*/ 413028 w 7138639"/>
              <a:gd name="connsiteY20" fmla="*/ 1774348 h 1886243"/>
              <a:gd name="connsiteX0" fmla="*/ 413028 w 7138639"/>
              <a:gd name="connsiteY0" fmla="*/ 1685413 h 1797308"/>
              <a:gd name="connsiteX1" fmla="*/ 622891 w 7138639"/>
              <a:gd name="connsiteY1" fmla="*/ 1505531 h 1797308"/>
              <a:gd name="connsiteX2" fmla="*/ 832753 w 7138639"/>
              <a:gd name="connsiteY2" fmla="*/ 1340639 h 1797308"/>
              <a:gd name="connsiteX3" fmla="*/ 1132556 w 7138639"/>
              <a:gd name="connsiteY3" fmla="*/ 1205728 h 1797308"/>
              <a:gd name="connsiteX4" fmla="*/ 1777133 w 7138639"/>
              <a:gd name="connsiteY4" fmla="*/ 1175747 h 1797308"/>
              <a:gd name="connsiteX5" fmla="*/ 2211848 w 7138639"/>
              <a:gd name="connsiteY5" fmla="*/ 1145767 h 1797308"/>
              <a:gd name="connsiteX6" fmla="*/ 2601592 w 7138639"/>
              <a:gd name="connsiteY6" fmla="*/ 995865 h 1797308"/>
              <a:gd name="connsiteX7" fmla="*/ 3081278 w 7138639"/>
              <a:gd name="connsiteY7" fmla="*/ 875944 h 1797308"/>
              <a:gd name="connsiteX8" fmla="*/ 3456032 w 7138639"/>
              <a:gd name="connsiteY8" fmla="*/ 830974 h 1797308"/>
              <a:gd name="connsiteX9" fmla="*/ 3950707 w 7138639"/>
              <a:gd name="connsiteY9" fmla="*/ 771013 h 1797308"/>
              <a:gd name="connsiteX10" fmla="*/ 4550314 w 7138639"/>
              <a:gd name="connsiteY10" fmla="*/ 471210 h 1797308"/>
              <a:gd name="connsiteX11" fmla="*/ 4880097 w 7138639"/>
              <a:gd name="connsiteY11" fmla="*/ 381269 h 1797308"/>
              <a:gd name="connsiteX12" fmla="*/ 5614615 w 7138639"/>
              <a:gd name="connsiteY12" fmla="*/ 351288 h 1797308"/>
              <a:gd name="connsiteX13" fmla="*/ 5989369 w 7138639"/>
              <a:gd name="connsiteY13" fmla="*/ 231367 h 1797308"/>
              <a:gd name="connsiteX14" fmla="*/ 6334143 w 7138639"/>
              <a:gd name="connsiteY14" fmla="*/ 96456 h 1797308"/>
              <a:gd name="connsiteX15" fmla="*/ 6633946 w 7138639"/>
              <a:gd name="connsiteY15" fmla="*/ 21505 h 1797308"/>
              <a:gd name="connsiteX16" fmla="*/ 6648937 w 7138639"/>
              <a:gd name="connsiteY16" fmla="*/ 36495 h 1797308"/>
              <a:gd name="connsiteX17" fmla="*/ 6663927 w 7138639"/>
              <a:gd name="connsiteY17" fmla="*/ 531170 h 1797308"/>
              <a:gd name="connsiteX18" fmla="*/ 6663927 w 7138639"/>
              <a:gd name="connsiteY18" fmla="*/ 935905 h 1797308"/>
              <a:gd name="connsiteX19" fmla="*/ 6678917 w 7138639"/>
              <a:gd name="connsiteY19" fmla="*/ 1745374 h 1797308"/>
              <a:gd name="connsiteX20" fmla="*/ 413028 w 7138639"/>
              <a:gd name="connsiteY20" fmla="*/ 1685413 h 1797308"/>
              <a:gd name="connsiteX0" fmla="*/ 413028 w 7138639"/>
              <a:gd name="connsiteY0" fmla="*/ 1697892 h 1809787"/>
              <a:gd name="connsiteX1" fmla="*/ 622891 w 7138639"/>
              <a:gd name="connsiteY1" fmla="*/ 1518010 h 1809787"/>
              <a:gd name="connsiteX2" fmla="*/ 832753 w 7138639"/>
              <a:gd name="connsiteY2" fmla="*/ 1353118 h 1809787"/>
              <a:gd name="connsiteX3" fmla="*/ 1132556 w 7138639"/>
              <a:gd name="connsiteY3" fmla="*/ 1218207 h 1809787"/>
              <a:gd name="connsiteX4" fmla="*/ 1777133 w 7138639"/>
              <a:gd name="connsiteY4" fmla="*/ 1188226 h 1809787"/>
              <a:gd name="connsiteX5" fmla="*/ 2211848 w 7138639"/>
              <a:gd name="connsiteY5" fmla="*/ 1158246 h 1809787"/>
              <a:gd name="connsiteX6" fmla="*/ 2601592 w 7138639"/>
              <a:gd name="connsiteY6" fmla="*/ 1008344 h 1809787"/>
              <a:gd name="connsiteX7" fmla="*/ 3081278 w 7138639"/>
              <a:gd name="connsiteY7" fmla="*/ 888423 h 1809787"/>
              <a:gd name="connsiteX8" fmla="*/ 3456032 w 7138639"/>
              <a:gd name="connsiteY8" fmla="*/ 843453 h 1809787"/>
              <a:gd name="connsiteX9" fmla="*/ 3950707 w 7138639"/>
              <a:gd name="connsiteY9" fmla="*/ 783492 h 1809787"/>
              <a:gd name="connsiteX10" fmla="*/ 4550314 w 7138639"/>
              <a:gd name="connsiteY10" fmla="*/ 483689 h 1809787"/>
              <a:gd name="connsiteX11" fmla="*/ 4880097 w 7138639"/>
              <a:gd name="connsiteY11" fmla="*/ 393748 h 1809787"/>
              <a:gd name="connsiteX12" fmla="*/ 5614615 w 7138639"/>
              <a:gd name="connsiteY12" fmla="*/ 363767 h 1809787"/>
              <a:gd name="connsiteX13" fmla="*/ 5989369 w 7138639"/>
              <a:gd name="connsiteY13" fmla="*/ 243846 h 1809787"/>
              <a:gd name="connsiteX14" fmla="*/ 6334143 w 7138639"/>
              <a:gd name="connsiteY14" fmla="*/ 108935 h 1809787"/>
              <a:gd name="connsiteX15" fmla="*/ 6633946 w 7138639"/>
              <a:gd name="connsiteY15" fmla="*/ 33984 h 1809787"/>
              <a:gd name="connsiteX16" fmla="*/ 6648937 w 7138639"/>
              <a:gd name="connsiteY16" fmla="*/ 48974 h 1809787"/>
              <a:gd name="connsiteX17" fmla="*/ 6915387 w 7138639"/>
              <a:gd name="connsiteY17" fmla="*/ 600799 h 1809787"/>
              <a:gd name="connsiteX18" fmla="*/ 6663927 w 7138639"/>
              <a:gd name="connsiteY18" fmla="*/ 948384 h 1809787"/>
              <a:gd name="connsiteX19" fmla="*/ 6678917 w 7138639"/>
              <a:gd name="connsiteY19" fmla="*/ 1757853 h 1809787"/>
              <a:gd name="connsiteX20" fmla="*/ 413028 w 7138639"/>
              <a:gd name="connsiteY20" fmla="*/ 1697892 h 1809787"/>
              <a:gd name="connsiteX0" fmla="*/ 413028 w 7324392"/>
              <a:gd name="connsiteY0" fmla="*/ 1697892 h 1815961"/>
              <a:gd name="connsiteX1" fmla="*/ 622891 w 7324392"/>
              <a:gd name="connsiteY1" fmla="*/ 1518010 h 1815961"/>
              <a:gd name="connsiteX2" fmla="*/ 832753 w 7324392"/>
              <a:gd name="connsiteY2" fmla="*/ 1353118 h 1815961"/>
              <a:gd name="connsiteX3" fmla="*/ 1132556 w 7324392"/>
              <a:gd name="connsiteY3" fmla="*/ 1218207 h 1815961"/>
              <a:gd name="connsiteX4" fmla="*/ 1777133 w 7324392"/>
              <a:gd name="connsiteY4" fmla="*/ 1188226 h 1815961"/>
              <a:gd name="connsiteX5" fmla="*/ 2211848 w 7324392"/>
              <a:gd name="connsiteY5" fmla="*/ 1158246 h 1815961"/>
              <a:gd name="connsiteX6" fmla="*/ 2601592 w 7324392"/>
              <a:gd name="connsiteY6" fmla="*/ 1008344 h 1815961"/>
              <a:gd name="connsiteX7" fmla="*/ 3081278 w 7324392"/>
              <a:gd name="connsiteY7" fmla="*/ 888423 h 1815961"/>
              <a:gd name="connsiteX8" fmla="*/ 3456032 w 7324392"/>
              <a:gd name="connsiteY8" fmla="*/ 843453 h 1815961"/>
              <a:gd name="connsiteX9" fmla="*/ 3950707 w 7324392"/>
              <a:gd name="connsiteY9" fmla="*/ 783492 h 1815961"/>
              <a:gd name="connsiteX10" fmla="*/ 4550314 w 7324392"/>
              <a:gd name="connsiteY10" fmla="*/ 483689 h 1815961"/>
              <a:gd name="connsiteX11" fmla="*/ 4880097 w 7324392"/>
              <a:gd name="connsiteY11" fmla="*/ 393748 h 1815961"/>
              <a:gd name="connsiteX12" fmla="*/ 5614615 w 7324392"/>
              <a:gd name="connsiteY12" fmla="*/ 363767 h 1815961"/>
              <a:gd name="connsiteX13" fmla="*/ 5989369 w 7324392"/>
              <a:gd name="connsiteY13" fmla="*/ 243846 h 1815961"/>
              <a:gd name="connsiteX14" fmla="*/ 6334143 w 7324392"/>
              <a:gd name="connsiteY14" fmla="*/ 108935 h 1815961"/>
              <a:gd name="connsiteX15" fmla="*/ 6633946 w 7324392"/>
              <a:gd name="connsiteY15" fmla="*/ 33984 h 1815961"/>
              <a:gd name="connsiteX16" fmla="*/ 6648937 w 7324392"/>
              <a:gd name="connsiteY16" fmla="*/ 48974 h 1815961"/>
              <a:gd name="connsiteX17" fmla="*/ 6915387 w 7324392"/>
              <a:gd name="connsiteY17" fmla="*/ 600799 h 1815961"/>
              <a:gd name="connsiteX18" fmla="*/ 7121127 w 7324392"/>
              <a:gd name="connsiteY18" fmla="*/ 834084 h 1815961"/>
              <a:gd name="connsiteX19" fmla="*/ 6678917 w 7324392"/>
              <a:gd name="connsiteY19" fmla="*/ 1757853 h 1815961"/>
              <a:gd name="connsiteX20" fmla="*/ 413028 w 7324392"/>
              <a:gd name="connsiteY20" fmla="*/ 1697892 h 1815961"/>
              <a:gd name="connsiteX0" fmla="*/ 413028 w 7324392"/>
              <a:gd name="connsiteY0" fmla="*/ 1823255 h 1941324"/>
              <a:gd name="connsiteX1" fmla="*/ 622891 w 7324392"/>
              <a:gd name="connsiteY1" fmla="*/ 1643373 h 1941324"/>
              <a:gd name="connsiteX2" fmla="*/ 832753 w 7324392"/>
              <a:gd name="connsiteY2" fmla="*/ 1478481 h 1941324"/>
              <a:gd name="connsiteX3" fmla="*/ 1132556 w 7324392"/>
              <a:gd name="connsiteY3" fmla="*/ 1343570 h 1941324"/>
              <a:gd name="connsiteX4" fmla="*/ 1777133 w 7324392"/>
              <a:gd name="connsiteY4" fmla="*/ 1313589 h 1941324"/>
              <a:gd name="connsiteX5" fmla="*/ 2211848 w 7324392"/>
              <a:gd name="connsiteY5" fmla="*/ 1283609 h 1941324"/>
              <a:gd name="connsiteX6" fmla="*/ 2601592 w 7324392"/>
              <a:gd name="connsiteY6" fmla="*/ 1133707 h 1941324"/>
              <a:gd name="connsiteX7" fmla="*/ 3081278 w 7324392"/>
              <a:gd name="connsiteY7" fmla="*/ 1013786 h 1941324"/>
              <a:gd name="connsiteX8" fmla="*/ 3456032 w 7324392"/>
              <a:gd name="connsiteY8" fmla="*/ 968816 h 1941324"/>
              <a:gd name="connsiteX9" fmla="*/ 3950707 w 7324392"/>
              <a:gd name="connsiteY9" fmla="*/ 908855 h 1941324"/>
              <a:gd name="connsiteX10" fmla="*/ 4550314 w 7324392"/>
              <a:gd name="connsiteY10" fmla="*/ 609052 h 1941324"/>
              <a:gd name="connsiteX11" fmla="*/ 4880097 w 7324392"/>
              <a:gd name="connsiteY11" fmla="*/ 519111 h 1941324"/>
              <a:gd name="connsiteX12" fmla="*/ 5614615 w 7324392"/>
              <a:gd name="connsiteY12" fmla="*/ 489130 h 1941324"/>
              <a:gd name="connsiteX13" fmla="*/ 5989369 w 7324392"/>
              <a:gd name="connsiteY13" fmla="*/ 369209 h 1941324"/>
              <a:gd name="connsiteX14" fmla="*/ 6334143 w 7324392"/>
              <a:gd name="connsiteY14" fmla="*/ 234298 h 1941324"/>
              <a:gd name="connsiteX15" fmla="*/ 6633946 w 7324392"/>
              <a:gd name="connsiteY15" fmla="*/ 159347 h 1941324"/>
              <a:gd name="connsiteX16" fmla="*/ 6774667 w 7324392"/>
              <a:gd name="connsiteY16" fmla="*/ 25747 h 1941324"/>
              <a:gd name="connsiteX17" fmla="*/ 6915387 w 7324392"/>
              <a:gd name="connsiteY17" fmla="*/ 726162 h 1941324"/>
              <a:gd name="connsiteX18" fmla="*/ 7121127 w 7324392"/>
              <a:gd name="connsiteY18" fmla="*/ 959447 h 1941324"/>
              <a:gd name="connsiteX19" fmla="*/ 6678917 w 7324392"/>
              <a:gd name="connsiteY19" fmla="*/ 1883216 h 1941324"/>
              <a:gd name="connsiteX20" fmla="*/ 413028 w 7324392"/>
              <a:gd name="connsiteY20" fmla="*/ 1823255 h 1941324"/>
              <a:gd name="connsiteX0" fmla="*/ 413028 w 7324392"/>
              <a:gd name="connsiteY0" fmla="*/ 1814899 h 1932968"/>
              <a:gd name="connsiteX1" fmla="*/ 622891 w 7324392"/>
              <a:gd name="connsiteY1" fmla="*/ 1635017 h 1932968"/>
              <a:gd name="connsiteX2" fmla="*/ 832753 w 7324392"/>
              <a:gd name="connsiteY2" fmla="*/ 1470125 h 1932968"/>
              <a:gd name="connsiteX3" fmla="*/ 1132556 w 7324392"/>
              <a:gd name="connsiteY3" fmla="*/ 1335214 h 1932968"/>
              <a:gd name="connsiteX4" fmla="*/ 1777133 w 7324392"/>
              <a:gd name="connsiteY4" fmla="*/ 1305233 h 1932968"/>
              <a:gd name="connsiteX5" fmla="*/ 2211848 w 7324392"/>
              <a:gd name="connsiteY5" fmla="*/ 1275253 h 1932968"/>
              <a:gd name="connsiteX6" fmla="*/ 2601592 w 7324392"/>
              <a:gd name="connsiteY6" fmla="*/ 1125351 h 1932968"/>
              <a:gd name="connsiteX7" fmla="*/ 3081278 w 7324392"/>
              <a:gd name="connsiteY7" fmla="*/ 1005430 h 1932968"/>
              <a:gd name="connsiteX8" fmla="*/ 3456032 w 7324392"/>
              <a:gd name="connsiteY8" fmla="*/ 960460 h 1932968"/>
              <a:gd name="connsiteX9" fmla="*/ 3950707 w 7324392"/>
              <a:gd name="connsiteY9" fmla="*/ 900499 h 1932968"/>
              <a:gd name="connsiteX10" fmla="*/ 4550314 w 7324392"/>
              <a:gd name="connsiteY10" fmla="*/ 600696 h 1932968"/>
              <a:gd name="connsiteX11" fmla="*/ 4880097 w 7324392"/>
              <a:gd name="connsiteY11" fmla="*/ 510755 h 1932968"/>
              <a:gd name="connsiteX12" fmla="*/ 5614615 w 7324392"/>
              <a:gd name="connsiteY12" fmla="*/ 480774 h 1932968"/>
              <a:gd name="connsiteX13" fmla="*/ 5989369 w 7324392"/>
              <a:gd name="connsiteY13" fmla="*/ 360853 h 1932968"/>
              <a:gd name="connsiteX14" fmla="*/ 6334143 w 7324392"/>
              <a:gd name="connsiteY14" fmla="*/ 225942 h 1932968"/>
              <a:gd name="connsiteX15" fmla="*/ 6633946 w 7324392"/>
              <a:gd name="connsiteY15" fmla="*/ 150991 h 1932968"/>
              <a:gd name="connsiteX16" fmla="*/ 6774667 w 7324392"/>
              <a:gd name="connsiteY16" fmla="*/ 17391 h 1932968"/>
              <a:gd name="connsiteX17" fmla="*/ 6915387 w 7324392"/>
              <a:gd name="connsiteY17" fmla="*/ 717806 h 1932968"/>
              <a:gd name="connsiteX18" fmla="*/ 7121127 w 7324392"/>
              <a:gd name="connsiteY18" fmla="*/ 951091 h 1932968"/>
              <a:gd name="connsiteX19" fmla="*/ 6678917 w 7324392"/>
              <a:gd name="connsiteY19" fmla="*/ 1874860 h 1932968"/>
              <a:gd name="connsiteX20" fmla="*/ 413028 w 7324392"/>
              <a:gd name="connsiteY20" fmla="*/ 1814899 h 1932968"/>
              <a:gd name="connsiteX0" fmla="*/ 413028 w 7324392"/>
              <a:gd name="connsiteY0" fmla="*/ 1834336 h 1952405"/>
              <a:gd name="connsiteX1" fmla="*/ 622891 w 7324392"/>
              <a:gd name="connsiteY1" fmla="*/ 1654454 h 1952405"/>
              <a:gd name="connsiteX2" fmla="*/ 832753 w 7324392"/>
              <a:gd name="connsiteY2" fmla="*/ 1489562 h 1952405"/>
              <a:gd name="connsiteX3" fmla="*/ 1132556 w 7324392"/>
              <a:gd name="connsiteY3" fmla="*/ 1354651 h 1952405"/>
              <a:gd name="connsiteX4" fmla="*/ 1777133 w 7324392"/>
              <a:gd name="connsiteY4" fmla="*/ 1324670 h 1952405"/>
              <a:gd name="connsiteX5" fmla="*/ 2211848 w 7324392"/>
              <a:gd name="connsiteY5" fmla="*/ 1294690 h 1952405"/>
              <a:gd name="connsiteX6" fmla="*/ 2601592 w 7324392"/>
              <a:gd name="connsiteY6" fmla="*/ 1144788 h 1952405"/>
              <a:gd name="connsiteX7" fmla="*/ 3081278 w 7324392"/>
              <a:gd name="connsiteY7" fmla="*/ 1024867 h 1952405"/>
              <a:gd name="connsiteX8" fmla="*/ 3456032 w 7324392"/>
              <a:gd name="connsiteY8" fmla="*/ 979897 h 1952405"/>
              <a:gd name="connsiteX9" fmla="*/ 3950707 w 7324392"/>
              <a:gd name="connsiteY9" fmla="*/ 919936 h 1952405"/>
              <a:gd name="connsiteX10" fmla="*/ 4550314 w 7324392"/>
              <a:gd name="connsiteY10" fmla="*/ 620133 h 1952405"/>
              <a:gd name="connsiteX11" fmla="*/ 4880097 w 7324392"/>
              <a:gd name="connsiteY11" fmla="*/ 530192 h 1952405"/>
              <a:gd name="connsiteX12" fmla="*/ 5614615 w 7324392"/>
              <a:gd name="connsiteY12" fmla="*/ 500211 h 1952405"/>
              <a:gd name="connsiteX13" fmla="*/ 5989369 w 7324392"/>
              <a:gd name="connsiteY13" fmla="*/ 380290 h 1952405"/>
              <a:gd name="connsiteX14" fmla="*/ 6334143 w 7324392"/>
              <a:gd name="connsiteY14" fmla="*/ 245379 h 1952405"/>
              <a:gd name="connsiteX15" fmla="*/ 6496786 w 7324392"/>
              <a:gd name="connsiteY15" fmla="*/ 113278 h 1952405"/>
              <a:gd name="connsiteX16" fmla="*/ 6774667 w 7324392"/>
              <a:gd name="connsiteY16" fmla="*/ 36828 h 1952405"/>
              <a:gd name="connsiteX17" fmla="*/ 6915387 w 7324392"/>
              <a:gd name="connsiteY17" fmla="*/ 737243 h 1952405"/>
              <a:gd name="connsiteX18" fmla="*/ 7121127 w 7324392"/>
              <a:gd name="connsiteY18" fmla="*/ 970528 h 1952405"/>
              <a:gd name="connsiteX19" fmla="*/ 6678917 w 7324392"/>
              <a:gd name="connsiteY19" fmla="*/ 1894297 h 1952405"/>
              <a:gd name="connsiteX20" fmla="*/ 413028 w 7324392"/>
              <a:gd name="connsiteY20" fmla="*/ 1834336 h 1952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324392" h="1952405">
                <a:moveTo>
                  <a:pt x="413028" y="1834336"/>
                </a:moveTo>
                <a:cubicBezTo>
                  <a:pt x="-596310" y="1794362"/>
                  <a:pt x="552937" y="1711916"/>
                  <a:pt x="622891" y="1654454"/>
                </a:cubicBezTo>
                <a:cubicBezTo>
                  <a:pt x="692845" y="1596992"/>
                  <a:pt x="747809" y="1539529"/>
                  <a:pt x="832753" y="1489562"/>
                </a:cubicBezTo>
                <a:cubicBezTo>
                  <a:pt x="917697" y="1439595"/>
                  <a:pt x="975159" y="1382133"/>
                  <a:pt x="1132556" y="1354651"/>
                </a:cubicBezTo>
                <a:cubicBezTo>
                  <a:pt x="1289953" y="1327169"/>
                  <a:pt x="1597251" y="1334663"/>
                  <a:pt x="1777133" y="1324670"/>
                </a:cubicBezTo>
                <a:cubicBezTo>
                  <a:pt x="1957015" y="1314676"/>
                  <a:pt x="2074438" y="1324670"/>
                  <a:pt x="2211848" y="1294690"/>
                </a:cubicBezTo>
                <a:cubicBezTo>
                  <a:pt x="2349258" y="1264710"/>
                  <a:pt x="2456687" y="1189758"/>
                  <a:pt x="2601592" y="1144788"/>
                </a:cubicBezTo>
                <a:cubicBezTo>
                  <a:pt x="2746497" y="1099818"/>
                  <a:pt x="2938871" y="1052349"/>
                  <a:pt x="3081278" y="1024867"/>
                </a:cubicBezTo>
                <a:cubicBezTo>
                  <a:pt x="3223685" y="997385"/>
                  <a:pt x="3456032" y="979897"/>
                  <a:pt x="3456032" y="979897"/>
                </a:cubicBezTo>
                <a:cubicBezTo>
                  <a:pt x="3600937" y="962408"/>
                  <a:pt x="3768327" y="979897"/>
                  <a:pt x="3950707" y="919936"/>
                </a:cubicBezTo>
                <a:cubicBezTo>
                  <a:pt x="4133087" y="859975"/>
                  <a:pt x="4395416" y="685090"/>
                  <a:pt x="4550314" y="620133"/>
                </a:cubicBezTo>
                <a:cubicBezTo>
                  <a:pt x="4705212" y="555176"/>
                  <a:pt x="4702714" y="550179"/>
                  <a:pt x="4880097" y="530192"/>
                </a:cubicBezTo>
                <a:cubicBezTo>
                  <a:pt x="5057480" y="510205"/>
                  <a:pt x="5429736" y="525195"/>
                  <a:pt x="5614615" y="500211"/>
                </a:cubicBezTo>
                <a:cubicBezTo>
                  <a:pt x="5799494" y="475227"/>
                  <a:pt x="5869448" y="422762"/>
                  <a:pt x="5989369" y="380290"/>
                </a:cubicBezTo>
                <a:cubicBezTo>
                  <a:pt x="6109290" y="337818"/>
                  <a:pt x="6249574" y="289881"/>
                  <a:pt x="6334143" y="245379"/>
                </a:cubicBezTo>
                <a:cubicBezTo>
                  <a:pt x="6418712" y="200877"/>
                  <a:pt x="6423365" y="148036"/>
                  <a:pt x="6496786" y="113278"/>
                </a:cubicBezTo>
                <a:cubicBezTo>
                  <a:pt x="6570207" y="78520"/>
                  <a:pt x="6704900" y="-67166"/>
                  <a:pt x="6774667" y="36828"/>
                </a:cubicBezTo>
                <a:cubicBezTo>
                  <a:pt x="6844434" y="140822"/>
                  <a:pt x="6857644" y="581626"/>
                  <a:pt x="6915387" y="737243"/>
                </a:cubicBezTo>
                <a:cubicBezTo>
                  <a:pt x="6973130" y="892860"/>
                  <a:pt x="7118629" y="768161"/>
                  <a:pt x="7121127" y="970528"/>
                </a:cubicBezTo>
                <a:cubicBezTo>
                  <a:pt x="7123625" y="1172895"/>
                  <a:pt x="7796933" y="1750329"/>
                  <a:pt x="6678917" y="1894297"/>
                </a:cubicBezTo>
                <a:cubicBezTo>
                  <a:pt x="5560901" y="2038265"/>
                  <a:pt x="1422366" y="1874310"/>
                  <a:pt x="413028" y="183433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 rot="208816">
            <a:off x="5334299" y="3562297"/>
            <a:ext cx="248088" cy="1148384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 rot="2989043">
            <a:off x="7701596" y="3954767"/>
            <a:ext cx="221104" cy="527529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11" name="矩形 5"/>
          <p:cNvSpPr/>
          <p:nvPr/>
        </p:nvSpPr>
        <p:spPr>
          <a:xfrm rot="795048">
            <a:off x="7940448" y="3199100"/>
            <a:ext cx="519748" cy="824117"/>
          </a:xfrm>
          <a:custGeom>
            <a:avLst/>
            <a:gdLst>
              <a:gd name="connsiteX0" fmla="*/ 0 w 682580"/>
              <a:gd name="connsiteY0" fmla="*/ 0 h 1171977"/>
              <a:gd name="connsiteX1" fmla="*/ 682580 w 682580"/>
              <a:gd name="connsiteY1" fmla="*/ 0 h 1171977"/>
              <a:gd name="connsiteX2" fmla="*/ 682580 w 682580"/>
              <a:gd name="connsiteY2" fmla="*/ 1171977 h 1171977"/>
              <a:gd name="connsiteX3" fmla="*/ 0 w 682580"/>
              <a:gd name="connsiteY3" fmla="*/ 1171977 h 1171977"/>
              <a:gd name="connsiteX4" fmla="*/ 0 w 682580"/>
              <a:gd name="connsiteY4" fmla="*/ 0 h 1171977"/>
              <a:gd name="connsiteX0" fmla="*/ 167425 w 682580"/>
              <a:gd name="connsiteY0" fmla="*/ 0 h 1236372"/>
              <a:gd name="connsiteX1" fmla="*/ 682580 w 682580"/>
              <a:gd name="connsiteY1" fmla="*/ 64395 h 1236372"/>
              <a:gd name="connsiteX2" fmla="*/ 682580 w 682580"/>
              <a:gd name="connsiteY2" fmla="*/ 1236372 h 1236372"/>
              <a:gd name="connsiteX3" fmla="*/ 0 w 682580"/>
              <a:gd name="connsiteY3" fmla="*/ 1236372 h 1236372"/>
              <a:gd name="connsiteX4" fmla="*/ 167425 w 682580"/>
              <a:gd name="connsiteY4" fmla="*/ 0 h 1236372"/>
              <a:gd name="connsiteX0" fmla="*/ 304052 w 682580"/>
              <a:gd name="connsiteY0" fmla="*/ 45486 h 1171976"/>
              <a:gd name="connsiteX1" fmla="*/ 682580 w 682580"/>
              <a:gd name="connsiteY1" fmla="*/ -1 h 1171976"/>
              <a:gd name="connsiteX2" fmla="*/ 682580 w 682580"/>
              <a:gd name="connsiteY2" fmla="*/ 1171976 h 1171976"/>
              <a:gd name="connsiteX3" fmla="*/ 0 w 682580"/>
              <a:gd name="connsiteY3" fmla="*/ 1171976 h 1171976"/>
              <a:gd name="connsiteX4" fmla="*/ 304052 w 682580"/>
              <a:gd name="connsiteY4" fmla="*/ 45486 h 1171976"/>
              <a:gd name="connsiteX0" fmla="*/ 545328 w 682580"/>
              <a:gd name="connsiteY0" fmla="*/ 1 h 1568838"/>
              <a:gd name="connsiteX1" fmla="*/ 682580 w 682580"/>
              <a:gd name="connsiteY1" fmla="*/ 396861 h 1568838"/>
              <a:gd name="connsiteX2" fmla="*/ 682580 w 682580"/>
              <a:gd name="connsiteY2" fmla="*/ 1568838 h 1568838"/>
              <a:gd name="connsiteX3" fmla="*/ 0 w 682580"/>
              <a:gd name="connsiteY3" fmla="*/ 1568838 h 1568838"/>
              <a:gd name="connsiteX4" fmla="*/ 545328 w 682580"/>
              <a:gd name="connsiteY4" fmla="*/ 1 h 1568838"/>
              <a:gd name="connsiteX0" fmla="*/ 545328 w 682580"/>
              <a:gd name="connsiteY0" fmla="*/ 0 h 1568837"/>
              <a:gd name="connsiteX1" fmla="*/ 682580 w 682580"/>
              <a:gd name="connsiteY1" fmla="*/ 396860 h 1568837"/>
              <a:gd name="connsiteX2" fmla="*/ 682580 w 682580"/>
              <a:gd name="connsiteY2" fmla="*/ 1568837 h 1568837"/>
              <a:gd name="connsiteX3" fmla="*/ 0 w 682580"/>
              <a:gd name="connsiteY3" fmla="*/ 1568837 h 1568837"/>
              <a:gd name="connsiteX4" fmla="*/ 225163 w 682580"/>
              <a:gd name="connsiteY4" fmla="*/ 605412 h 1568837"/>
              <a:gd name="connsiteX5" fmla="*/ 545328 w 682580"/>
              <a:gd name="connsiteY5" fmla="*/ 0 h 1568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2580" h="1568837">
                <a:moveTo>
                  <a:pt x="545328" y="0"/>
                </a:moveTo>
                <a:lnTo>
                  <a:pt x="682580" y="396860"/>
                </a:lnTo>
                <a:lnTo>
                  <a:pt x="682580" y="1568837"/>
                </a:lnTo>
                <a:lnTo>
                  <a:pt x="0" y="1568837"/>
                </a:lnTo>
                <a:cubicBezTo>
                  <a:pt x="110762" y="1245941"/>
                  <a:pt x="114401" y="928308"/>
                  <a:pt x="225163" y="605412"/>
                </a:cubicBezTo>
                <a:lnTo>
                  <a:pt x="545328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 rot="2027726">
            <a:off x="7949971" y="3562428"/>
            <a:ext cx="221587" cy="72893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 rot="1196737">
            <a:off x="8477050" y="3782525"/>
            <a:ext cx="221104" cy="527529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14" name="圆角矩形 13"/>
          <p:cNvSpPr/>
          <p:nvPr/>
        </p:nvSpPr>
        <p:spPr>
          <a:xfrm rot="4772133">
            <a:off x="8284173" y="3595476"/>
            <a:ext cx="224758" cy="71365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 rot="13717336">
            <a:off x="7830017" y="3310139"/>
            <a:ext cx="188107" cy="467687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 rot="9097851">
            <a:off x="8409676" y="3487854"/>
            <a:ext cx="219265" cy="470703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17" name="圆角矩形 16"/>
          <p:cNvSpPr/>
          <p:nvPr/>
        </p:nvSpPr>
        <p:spPr>
          <a:xfrm rot="15813182">
            <a:off x="8105273" y="3185212"/>
            <a:ext cx="202806" cy="491114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8225837" y="3140194"/>
            <a:ext cx="490499" cy="49049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 rot="1115351">
            <a:off x="6165724" y="2392816"/>
            <a:ext cx="251941" cy="1278838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20" name="矩形 5"/>
          <p:cNvSpPr/>
          <p:nvPr/>
        </p:nvSpPr>
        <p:spPr>
          <a:xfrm>
            <a:off x="5762633" y="3177794"/>
            <a:ext cx="553114" cy="1061792"/>
          </a:xfrm>
          <a:custGeom>
            <a:avLst/>
            <a:gdLst>
              <a:gd name="connsiteX0" fmla="*/ 0 w 682580"/>
              <a:gd name="connsiteY0" fmla="*/ 0 h 1171977"/>
              <a:gd name="connsiteX1" fmla="*/ 682580 w 682580"/>
              <a:gd name="connsiteY1" fmla="*/ 0 h 1171977"/>
              <a:gd name="connsiteX2" fmla="*/ 682580 w 682580"/>
              <a:gd name="connsiteY2" fmla="*/ 1171977 h 1171977"/>
              <a:gd name="connsiteX3" fmla="*/ 0 w 682580"/>
              <a:gd name="connsiteY3" fmla="*/ 1171977 h 1171977"/>
              <a:gd name="connsiteX4" fmla="*/ 0 w 682580"/>
              <a:gd name="connsiteY4" fmla="*/ 0 h 1171977"/>
              <a:gd name="connsiteX0" fmla="*/ 167425 w 682580"/>
              <a:gd name="connsiteY0" fmla="*/ 0 h 1236372"/>
              <a:gd name="connsiteX1" fmla="*/ 682580 w 682580"/>
              <a:gd name="connsiteY1" fmla="*/ 64395 h 1236372"/>
              <a:gd name="connsiteX2" fmla="*/ 682580 w 682580"/>
              <a:gd name="connsiteY2" fmla="*/ 1236372 h 1236372"/>
              <a:gd name="connsiteX3" fmla="*/ 0 w 682580"/>
              <a:gd name="connsiteY3" fmla="*/ 1236372 h 1236372"/>
              <a:gd name="connsiteX4" fmla="*/ 167425 w 682580"/>
              <a:gd name="connsiteY4" fmla="*/ 0 h 1236372"/>
              <a:gd name="connsiteX0" fmla="*/ 167425 w 682580"/>
              <a:gd name="connsiteY0" fmla="*/ 0 h 1236372"/>
              <a:gd name="connsiteX1" fmla="*/ 473576 w 682580"/>
              <a:gd name="connsiteY1" fmla="*/ 195868 h 1236372"/>
              <a:gd name="connsiteX2" fmla="*/ 682580 w 682580"/>
              <a:gd name="connsiteY2" fmla="*/ 1236372 h 1236372"/>
              <a:gd name="connsiteX3" fmla="*/ 0 w 682580"/>
              <a:gd name="connsiteY3" fmla="*/ 1236372 h 1236372"/>
              <a:gd name="connsiteX4" fmla="*/ 167425 w 682580"/>
              <a:gd name="connsiteY4" fmla="*/ 0 h 1236372"/>
              <a:gd name="connsiteX0" fmla="*/ 167425 w 682580"/>
              <a:gd name="connsiteY0" fmla="*/ 0 h 1236372"/>
              <a:gd name="connsiteX1" fmla="*/ 601300 w 682580"/>
              <a:gd name="connsiteY1" fmla="*/ 469768 h 1236372"/>
              <a:gd name="connsiteX2" fmla="*/ 682580 w 682580"/>
              <a:gd name="connsiteY2" fmla="*/ 1236372 h 1236372"/>
              <a:gd name="connsiteX3" fmla="*/ 0 w 682580"/>
              <a:gd name="connsiteY3" fmla="*/ 1236372 h 1236372"/>
              <a:gd name="connsiteX4" fmla="*/ 167425 w 682580"/>
              <a:gd name="connsiteY4" fmla="*/ 0 h 123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580" h="1236372">
                <a:moveTo>
                  <a:pt x="167425" y="0"/>
                </a:moveTo>
                <a:lnTo>
                  <a:pt x="601300" y="469768"/>
                </a:lnTo>
                <a:lnTo>
                  <a:pt x="682580" y="1236372"/>
                </a:lnTo>
                <a:lnTo>
                  <a:pt x="0" y="1236372"/>
                </a:lnTo>
                <a:lnTo>
                  <a:pt x="167425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21" name="圆角矩形 20"/>
          <p:cNvSpPr/>
          <p:nvPr/>
        </p:nvSpPr>
        <p:spPr>
          <a:xfrm rot="2208308">
            <a:off x="6324581" y="2449241"/>
            <a:ext cx="254649" cy="114922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22" name="矩形 5"/>
          <p:cNvSpPr/>
          <p:nvPr/>
        </p:nvSpPr>
        <p:spPr>
          <a:xfrm rot="794223">
            <a:off x="6528406" y="3228030"/>
            <a:ext cx="553114" cy="968221"/>
          </a:xfrm>
          <a:custGeom>
            <a:avLst/>
            <a:gdLst>
              <a:gd name="connsiteX0" fmla="*/ 0 w 682580"/>
              <a:gd name="connsiteY0" fmla="*/ 0 h 1171977"/>
              <a:gd name="connsiteX1" fmla="*/ 682580 w 682580"/>
              <a:gd name="connsiteY1" fmla="*/ 0 h 1171977"/>
              <a:gd name="connsiteX2" fmla="*/ 682580 w 682580"/>
              <a:gd name="connsiteY2" fmla="*/ 1171977 h 1171977"/>
              <a:gd name="connsiteX3" fmla="*/ 0 w 682580"/>
              <a:gd name="connsiteY3" fmla="*/ 1171977 h 1171977"/>
              <a:gd name="connsiteX4" fmla="*/ 0 w 682580"/>
              <a:gd name="connsiteY4" fmla="*/ 0 h 1171977"/>
              <a:gd name="connsiteX0" fmla="*/ 167425 w 682580"/>
              <a:gd name="connsiteY0" fmla="*/ 0 h 1236372"/>
              <a:gd name="connsiteX1" fmla="*/ 682580 w 682580"/>
              <a:gd name="connsiteY1" fmla="*/ 64395 h 1236372"/>
              <a:gd name="connsiteX2" fmla="*/ 682580 w 682580"/>
              <a:gd name="connsiteY2" fmla="*/ 1236372 h 1236372"/>
              <a:gd name="connsiteX3" fmla="*/ 0 w 682580"/>
              <a:gd name="connsiteY3" fmla="*/ 1236372 h 1236372"/>
              <a:gd name="connsiteX4" fmla="*/ 167425 w 682580"/>
              <a:gd name="connsiteY4" fmla="*/ 0 h 1236372"/>
              <a:gd name="connsiteX0" fmla="*/ 287405 w 682580"/>
              <a:gd name="connsiteY0" fmla="*/ 0 h 1475073"/>
              <a:gd name="connsiteX1" fmla="*/ 682580 w 682580"/>
              <a:gd name="connsiteY1" fmla="*/ 303096 h 1475073"/>
              <a:gd name="connsiteX2" fmla="*/ 682580 w 682580"/>
              <a:gd name="connsiteY2" fmla="*/ 1475073 h 1475073"/>
              <a:gd name="connsiteX3" fmla="*/ 0 w 682580"/>
              <a:gd name="connsiteY3" fmla="*/ 1475073 h 1475073"/>
              <a:gd name="connsiteX4" fmla="*/ 287405 w 682580"/>
              <a:gd name="connsiteY4" fmla="*/ 0 h 1475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580" h="1475073">
                <a:moveTo>
                  <a:pt x="287405" y="0"/>
                </a:moveTo>
                <a:lnTo>
                  <a:pt x="682580" y="303096"/>
                </a:lnTo>
                <a:lnTo>
                  <a:pt x="682580" y="1475073"/>
                </a:lnTo>
                <a:lnTo>
                  <a:pt x="0" y="1475073"/>
                </a:lnTo>
                <a:lnTo>
                  <a:pt x="287405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23" name="圆角矩形 22"/>
          <p:cNvSpPr/>
          <p:nvPr/>
        </p:nvSpPr>
        <p:spPr>
          <a:xfrm rot="5836768">
            <a:off x="7030733" y="3526746"/>
            <a:ext cx="233550" cy="68920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24" name="圆角矩形 23"/>
          <p:cNvSpPr/>
          <p:nvPr/>
        </p:nvSpPr>
        <p:spPr>
          <a:xfrm rot="509839">
            <a:off x="6451611" y="3921781"/>
            <a:ext cx="248088" cy="641311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25" name="圆角矩形 24"/>
          <p:cNvSpPr/>
          <p:nvPr/>
        </p:nvSpPr>
        <p:spPr>
          <a:xfrm rot="1196737">
            <a:off x="6372904" y="4303949"/>
            <a:ext cx="242232" cy="561397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26" name="圆角矩形 25"/>
          <p:cNvSpPr/>
          <p:nvPr/>
        </p:nvSpPr>
        <p:spPr>
          <a:xfrm rot="9644826">
            <a:off x="6672480" y="3836835"/>
            <a:ext cx="233550" cy="69263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27" name="圆角矩形 26"/>
          <p:cNvSpPr/>
          <p:nvPr/>
        </p:nvSpPr>
        <p:spPr>
          <a:xfrm rot="11324641">
            <a:off x="6712646" y="4276500"/>
            <a:ext cx="243753" cy="59091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28" name="圆角矩形 27"/>
          <p:cNvSpPr/>
          <p:nvPr/>
        </p:nvSpPr>
        <p:spPr>
          <a:xfrm rot="12708901">
            <a:off x="7375200" y="3413107"/>
            <a:ext cx="233550" cy="625302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6847276" y="3204429"/>
            <a:ext cx="521990" cy="52199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30" name="圆角矩形 29"/>
          <p:cNvSpPr/>
          <p:nvPr/>
        </p:nvSpPr>
        <p:spPr>
          <a:xfrm rot="692939">
            <a:off x="6760874" y="2731020"/>
            <a:ext cx="233550" cy="984614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31" name="圆角矩形 30"/>
          <p:cNvSpPr/>
          <p:nvPr/>
        </p:nvSpPr>
        <p:spPr>
          <a:xfrm rot="9644826">
            <a:off x="6031984" y="3880690"/>
            <a:ext cx="233550" cy="69263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32" name="圆角矩形 31"/>
          <p:cNvSpPr/>
          <p:nvPr/>
        </p:nvSpPr>
        <p:spPr>
          <a:xfrm rot="11324641">
            <a:off x="6081558" y="4329763"/>
            <a:ext cx="243753" cy="59091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33" name="圆角矩形 32"/>
          <p:cNvSpPr/>
          <p:nvPr/>
        </p:nvSpPr>
        <p:spPr>
          <a:xfrm rot="208816">
            <a:off x="5814607" y="3442086"/>
            <a:ext cx="248088" cy="1155134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34" name="圆角矩形 33"/>
          <p:cNvSpPr/>
          <p:nvPr/>
        </p:nvSpPr>
        <p:spPr>
          <a:xfrm rot="1196737">
            <a:off x="5728916" y="4369071"/>
            <a:ext cx="235300" cy="561397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733591" y="2936222"/>
            <a:ext cx="521990" cy="52199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36" name="矩形 5"/>
          <p:cNvSpPr/>
          <p:nvPr/>
        </p:nvSpPr>
        <p:spPr>
          <a:xfrm>
            <a:off x="5227430" y="3308041"/>
            <a:ext cx="618978" cy="1053862"/>
          </a:xfrm>
          <a:custGeom>
            <a:avLst/>
            <a:gdLst>
              <a:gd name="connsiteX0" fmla="*/ 0 w 682580"/>
              <a:gd name="connsiteY0" fmla="*/ 0 h 1171977"/>
              <a:gd name="connsiteX1" fmla="*/ 682580 w 682580"/>
              <a:gd name="connsiteY1" fmla="*/ 0 h 1171977"/>
              <a:gd name="connsiteX2" fmla="*/ 682580 w 682580"/>
              <a:gd name="connsiteY2" fmla="*/ 1171977 h 1171977"/>
              <a:gd name="connsiteX3" fmla="*/ 0 w 682580"/>
              <a:gd name="connsiteY3" fmla="*/ 1171977 h 1171977"/>
              <a:gd name="connsiteX4" fmla="*/ 0 w 682580"/>
              <a:gd name="connsiteY4" fmla="*/ 0 h 1171977"/>
              <a:gd name="connsiteX0" fmla="*/ 167425 w 682580"/>
              <a:gd name="connsiteY0" fmla="*/ 0 h 1236372"/>
              <a:gd name="connsiteX1" fmla="*/ 682580 w 682580"/>
              <a:gd name="connsiteY1" fmla="*/ 64395 h 1236372"/>
              <a:gd name="connsiteX2" fmla="*/ 682580 w 682580"/>
              <a:gd name="connsiteY2" fmla="*/ 1236372 h 1236372"/>
              <a:gd name="connsiteX3" fmla="*/ 0 w 682580"/>
              <a:gd name="connsiteY3" fmla="*/ 1236372 h 1236372"/>
              <a:gd name="connsiteX4" fmla="*/ 167425 w 682580"/>
              <a:gd name="connsiteY4" fmla="*/ 0 h 1236372"/>
              <a:gd name="connsiteX0" fmla="*/ 167425 w 682580"/>
              <a:gd name="connsiteY0" fmla="*/ 0 h 1236372"/>
              <a:gd name="connsiteX1" fmla="*/ 545946 w 682580"/>
              <a:gd name="connsiteY1" fmla="*/ 86330 h 1236372"/>
              <a:gd name="connsiteX2" fmla="*/ 682580 w 682580"/>
              <a:gd name="connsiteY2" fmla="*/ 1236372 h 1236372"/>
              <a:gd name="connsiteX3" fmla="*/ 0 w 682580"/>
              <a:gd name="connsiteY3" fmla="*/ 1236372 h 1236372"/>
              <a:gd name="connsiteX4" fmla="*/ 167425 w 682580"/>
              <a:gd name="connsiteY4" fmla="*/ 0 h 1236372"/>
              <a:gd name="connsiteX0" fmla="*/ 248704 w 763859"/>
              <a:gd name="connsiteY0" fmla="*/ 0 h 1306351"/>
              <a:gd name="connsiteX1" fmla="*/ 627225 w 763859"/>
              <a:gd name="connsiteY1" fmla="*/ 86330 h 1306351"/>
              <a:gd name="connsiteX2" fmla="*/ 763859 w 763859"/>
              <a:gd name="connsiteY2" fmla="*/ 1236372 h 1306351"/>
              <a:gd name="connsiteX3" fmla="*/ 0 w 763859"/>
              <a:gd name="connsiteY3" fmla="*/ 1306351 h 1306351"/>
              <a:gd name="connsiteX4" fmla="*/ 248704 w 763859"/>
              <a:gd name="connsiteY4" fmla="*/ 0 h 1306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3859" h="1306351">
                <a:moveTo>
                  <a:pt x="248704" y="0"/>
                </a:moveTo>
                <a:lnTo>
                  <a:pt x="627225" y="86330"/>
                </a:lnTo>
                <a:lnTo>
                  <a:pt x="763859" y="1236372"/>
                </a:lnTo>
                <a:lnTo>
                  <a:pt x="0" y="1306351"/>
                </a:lnTo>
                <a:lnTo>
                  <a:pt x="248704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37" name="圆角矩形 36"/>
          <p:cNvSpPr/>
          <p:nvPr/>
        </p:nvSpPr>
        <p:spPr>
          <a:xfrm rot="1387365">
            <a:off x="5675844" y="2342564"/>
            <a:ext cx="263947" cy="119688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38" name="圆角矩形 37"/>
          <p:cNvSpPr/>
          <p:nvPr/>
        </p:nvSpPr>
        <p:spPr>
          <a:xfrm rot="1196737">
            <a:off x="5257813" y="4498682"/>
            <a:ext cx="235300" cy="561397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39" name="圆角矩形 38"/>
          <p:cNvSpPr/>
          <p:nvPr/>
        </p:nvSpPr>
        <p:spPr>
          <a:xfrm rot="9644826">
            <a:off x="5604815" y="3862868"/>
            <a:ext cx="233550" cy="69263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40" name="圆角矩形 39"/>
          <p:cNvSpPr/>
          <p:nvPr/>
        </p:nvSpPr>
        <p:spPr>
          <a:xfrm rot="11324641">
            <a:off x="5654389" y="4330760"/>
            <a:ext cx="243753" cy="59091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5213130" y="2921916"/>
            <a:ext cx="521990" cy="52199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 rot="2887028">
            <a:off x="4609081" y="2904121"/>
            <a:ext cx="5087865" cy="9283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50">
              <a:solidFill>
                <a:schemeClr val="bg1"/>
              </a:solidFill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5446627" y="766861"/>
            <a:ext cx="3179117" cy="1592187"/>
            <a:chOff x="5446627" y="766861"/>
            <a:chExt cx="3179117" cy="1592187"/>
          </a:xfrm>
        </p:grpSpPr>
        <p:sp>
          <p:nvSpPr>
            <p:cNvPr id="44" name="任意多边形 43"/>
            <p:cNvSpPr/>
            <p:nvPr/>
          </p:nvSpPr>
          <p:spPr>
            <a:xfrm>
              <a:off x="5446627" y="801316"/>
              <a:ext cx="3179117" cy="1526024"/>
            </a:xfrm>
            <a:custGeom>
              <a:avLst/>
              <a:gdLst>
                <a:gd name="connsiteX0" fmla="*/ 10078 w 4175105"/>
                <a:gd name="connsiteY0" fmla="*/ 314843 h 2004112"/>
                <a:gd name="connsiteX1" fmla="*/ 130000 w 4175105"/>
                <a:gd name="connsiteY1" fmla="*/ 239892 h 2004112"/>
                <a:gd name="connsiteX2" fmla="*/ 924478 w 4175105"/>
                <a:gd name="connsiteY2" fmla="*/ 49 h 2004112"/>
                <a:gd name="connsiteX3" fmla="*/ 2273593 w 4175105"/>
                <a:gd name="connsiteY3" fmla="*/ 224902 h 2004112"/>
                <a:gd name="connsiteX4" fmla="*/ 2933160 w 4175105"/>
                <a:gd name="connsiteY4" fmla="*/ 15039 h 2004112"/>
                <a:gd name="connsiteX5" fmla="*/ 3787600 w 4175105"/>
                <a:gd name="connsiteY5" fmla="*/ 60010 h 2004112"/>
                <a:gd name="connsiteX6" fmla="*/ 3847560 w 4175105"/>
                <a:gd name="connsiteY6" fmla="*/ 404784 h 2004112"/>
                <a:gd name="connsiteX7" fmla="*/ 4162354 w 4175105"/>
                <a:gd name="connsiteY7" fmla="*/ 824508 h 2004112"/>
                <a:gd name="connsiteX8" fmla="*/ 4102393 w 4175105"/>
                <a:gd name="connsiteY8" fmla="*/ 1409125 h 2004112"/>
                <a:gd name="connsiteX9" fmla="*/ 3997462 w 4175105"/>
                <a:gd name="connsiteY9" fmla="*/ 1514056 h 2004112"/>
                <a:gd name="connsiteX10" fmla="*/ 3622708 w 4175105"/>
                <a:gd name="connsiteY10" fmla="*/ 1544036 h 2004112"/>
                <a:gd name="connsiteX11" fmla="*/ 2753278 w 4175105"/>
                <a:gd name="connsiteY11" fmla="*/ 1993741 h 2004112"/>
                <a:gd name="connsiteX12" fmla="*/ 2573396 w 4175105"/>
                <a:gd name="connsiteY12" fmla="*/ 1858830 h 2004112"/>
                <a:gd name="connsiteX13" fmla="*/ 2018760 w 4175105"/>
                <a:gd name="connsiteY13" fmla="*/ 1843839 h 2004112"/>
                <a:gd name="connsiteX14" fmla="*/ 1524085 w 4175105"/>
                <a:gd name="connsiteY14" fmla="*/ 1933780 h 2004112"/>
                <a:gd name="connsiteX15" fmla="*/ 1359193 w 4175105"/>
                <a:gd name="connsiteY15" fmla="*/ 1918790 h 2004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175105" h="2004112">
                  <a:moveTo>
                    <a:pt x="10078" y="314843"/>
                  </a:moveTo>
                  <a:cubicBezTo>
                    <a:pt x="-6161" y="303600"/>
                    <a:pt x="-22400" y="292358"/>
                    <a:pt x="130000" y="239892"/>
                  </a:cubicBezTo>
                  <a:cubicBezTo>
                    <a:pt x="282400" y="187426"/>
                    <a:pt x="567213" y="2547"/>
                    <a:pt x="924478" y="49"/>
                  </a:cubicBezTo>
                  <a:cubicBezTo>
                    <a:pt x="1281743" y="-2449"/>
                    <a:pt x="1938813" y="222404"/>
                    <a:pt x="2273593" y="224902"/>
                  </a:cubicBezTo>
                  <a:cubicBezTo>
                    <a:pt x="2608373" y="227400"/>
                    <a:pt x="2680826" y="42521"/>
                    <a:pt x="2933160" y="15039"/>
                  </a:cubicBezTo>
                  <a:cubicBezTo>
                    <a:pt x="3185494" y="-12443"/>
                    <a:pt x="3635200" y="-4948"/>
                    <a:pt x="3787600" y="60010"/>
                  </a:cubicBezTo>
                  <a:cubicBezTo>
                    <a:pt x="3940000" y="124967"/>
                    <a:pt x="3785101" y="277368"/>
                    <a:pt x="3847560" y="404784"/>
                  </a:cubicBezTo>
                  <a:cubicBezTo>
                    <a:pt x="3910019" y="532200"/>
                    <a:pt x="4119882" y="657118"/>
                    <a:pt x="4162354" y="824508"/>
                  </a:cubicBezTo>
                  <a:cubicBezTo>
                    <a:pt x="4204826" y="991898"/>
                    <a:pt x="4129875" y="1294200"/>
                    <a:pt x="4102393" y="1409125"/>
                  </a:cubicBezTo>
                  <a:cubicBezTo>
                    <a:pt x="4074911" y="1524050"/>
                    <a:pt x="4077410" y="1491571"/>
                    <a:pt x="3997462" y="1514056"/>
                  </a:cubicBezTo>
                  <a:cubicBezTo>
                    <a:pt x="3917514" y="1536541"/>
                    <a:pt x="3830072" y="1464089"/>
                    <a:pt x="3622708" y="1544036"/>
                  </a:cubicBezTo>
                  <a:cubicBezTo>
                    <a:pt x="3415344" y="1623983"/>
                    <a:pt x="2928163" y="1941275"/>
                    <a:pt x="2753278" y="1993741"/>
                  </a:cubicBezTo>
                  <a:cubicBezTo>
                    <a:pt x="2578393" y="2046207"/>
                    <a:pt x="2695816" y="1883814"/>
                    <a:pt x="2573396" y="1858830"/>
                  </a:cubicBezTo>
                  <a:cubicBezTo>
                    <a:pt x="2450976" y="1833846"/>
                    <a:pt x="2193645" y="1831347"/>
                    <a:pt x="2018760" y="1843839"/>
                  </a:cubicBezTo>
                  <a:cubicBezTo>
                    <a:pt x="1843875" y="1856331"/>
                    <a:pt x="1634013" y="1921288"/>
                    <a:pt x="1524085" y="1933780"/>
                  </a:cubicBezTo>
                  <a:cubicBezTo>
                    <a:pt x="1414157" y="1946272"/>
                    <a:pt x="1386675" y="1932531"/>
                    <a:pt x="1359193" y="1918790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solidFill>
                  <a:schemeClr val="bg1"/>
                </a:solidFill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 rot="20621796">
              <a:off x="6819773" y="1035610"/>
              <a:ext cx="994182" cy="13234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0" b="1" dirty="0" smtClean="0">
                  <a:solidFill>
                    <a:schemeClr val="bg1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P</a:t>
              </a:r>
              <a:endParaRPr lang="zh-CN" altLang="en-US" sz="8000" b="1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 rot="20638096">
              <a:off x="7557242" y="927467"/>
              <a:ext cx="952505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7200" b="1" dirty="0" smtClean="0">
                  <a:solidFill>
                    <a:schemeClr val="bg1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T</a:t>
              </a:r>
              <a:endParaRPr lang="zh-CN" altLang="en-US" sz="7200" b="1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 rot="19404814">
              <a:off x="5917846" y="766861"/>
              <a:ext cx="1156086" cy="15696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9600" b="1" dirty="0" smtClean="0">
                  <a:solidFill>
                    <a:schemeClr val="bg1"/>
                  </a:solidFill>
                  <a:latin typeface="方正正大黑简体" panose="02000000000000000000" pitchFamily="2" charset="-122"/>
                  <a:ea typeface="方正正大黑简体" panose="02000000000000000000" pitchFamily="2" charset="-122"/>
                </a:rPr>
                <a:t>P</a:t>
              </a:r>
              <a:endParaRPr lang="zh-CN" altLang="en-US" sz="9600" b="1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3164450" y="5918142"/>
            <a:ext cx="827021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ln w="12700">
                  <a:noFill/>
                </a:ln>
                <a:solidFill>
                  <a:schemeClr val="bg1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唯学</a:t>
            </a:r>
            <a:r>
              <a:rPr lang="zh-CN" altLang="en-US" sz="4400" dirty="0">
                <a:ln w="12700">
                  <a:noFill/>
                </a:ln>
                <a:solidFill>
                  <a:schemeClr val="bg1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才能</a:t>
            </a:r>
            <a:r>
              <a:rPr lang="zh-CN" altLang="en-US" sz="4400" dirty="0" smtClean="0">
                <a:ln w="12700">
                  <a:noFill/>
                </a:ln>
                <a:solidFill>
                  <a:schemeClr val="bg1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登高望 笃思方可</a:t>
            </a:r>
            <a:r>
              <a:rPr lang="zh-CN" altLang="en-US" sz="4400" dirty="0" smtClean="0">
                <a:ln w="12700">
                  <a:noFill/>
                </a:ln>
                <a:solidFill>
                  <a:srgbClr val="FF0000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树一帜</a:t>
            </a:r>
            <a:endParaRPr lang="en-US" altLang="zh-CN" sz="4400" dirty="0">
              <a:ln w="12700">
                <a:noFill/>
              </a:ln>
              <a:solidFill>
                <a:srgbClr val="FF0000"/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3805057" y="2380688"/>
            <a:ext cx="590843" cy="59084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3805057" y="3043628"/>
            <a:ext cx="590843" cy="59084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3805057" y="3683708"/>
            <a:ext cx="590843" cy="59084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3805057" y="4323788"/>
            <a:ext cx="590843" cy="59084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3769015" y="2347533"/>
            <a:ext cx="793812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>
                <a:solidFill>
                  <a:srgbClr val="C86813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defRPr>
            </a:lvl1pPr>
          </a:lstStyle>
          <a:p>
            <a:r>
              <a:rPr lang="zh-CN" altLang="en-US" b="1" dirty="0" smtClean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妙      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747914" y="3024541"/>
            <a:ext cx="793812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>
                <a:solidFill>
                  <a:srgbClr val="C86813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手</a:t>
            </a:r>
            <a:r>
              <a:rPr lang="zh-CN" altLang="en-US" b="1" dirty="0" smtClean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      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786600" y="3650553"/>
            <a:ext cx="793812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>
                <a:solidFill>
                  <a:srgbClr val="C86813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defRPr>
            </a:lvl1pPr>
          </a:lstStyle>
          <a:p>
            <a:r>
              <a:rPr lang="zh-CN" altLang="en-US" b="1" dirty="0" smtClean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回      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3802426" y="4304701"/>
            <a:ext cx="793812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>
                <a:solidFill>
                  <a:srgbClr val="C86813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春</a:t>
            </a:r>
            <a:r>
              <a:rPr lang="zh-CN" altLang="en-US" b="1" dirty="0" smtClean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      </a:t>
            </a:r>
            <a:endParaRPr lang="zh-CN" altLang="en-US" b="1" dirty="0">
              <a:solidFill>
                <a:schemeClr val="bg1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4987280" y="5871945"/>
            <a:ext cx="511444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任意多边形 58"/>
          <p:cNvSpPr/>
          <p:nvPr/>
        </p:nvSpPr>
        <p:spPr>
          <a:xfrm>
            <a:off x="2806567" y="2311400"/>
            <a:ext cx="965333" cy="3390900"/>
          </a:xfrm>
          <a:custGeom>
            <a:avLst/>
            <a:gdLst>
              <a:gd name="connsiteX0" fmla="*/ 241433 w 965333"/>
              <a:gd name="connsiteY0" fmla="*/ 0 h 3390900"/>
              <a:gd name="connsiteX1" fmla="*/ 177933 w 965333"/>
              <a:gd name="connsiteY1" fmla="*/ 254000 h 3390900"/>
              <a:gd name="connsiteX2" fmla="*/ 139833 w 965333"/>
              <a:gd name="connsiteY2" fmla="*/ 558800 h 3390900"/>
              <a:gd name="connsiteX3" fmla="*/ 139833 w 965333"/>
              <a:gd name="connsiteY3" fmla="*/ 711200 h 3390900"/>
              <a:gd name="connsiteX4" fmla="*/ 38233 w 965333"/>
              <a:gd name="connsiteY4" fmla="*/ 1003300 h 3390900"/>
              <a:gd name="connsiteX5" fmla="*/ 133 w 965333"/>
              <a:gd name="connsiteY5" fmla="*/ 1143000 h 3390900"/>
              <a:gd name="connsiteX6" fmla="*/ 25533 w 965333"/>
              <a:gd name="connsiteY6" fmla="*/ 1231900 h 3390900"/>
              <a:gd name="connsiteX7" fmla="*/ 38233 w 965333"/>
              <a:gd name="connsiteY7" fmla="*/ 1371600 h 3390900"/>
              <a:gd name="connsiteX8" fmla="*/ 50933 w 965333"/>
              <a:gd name="connsiteY8" fmla="*/ 1638300 h 3390900"/>
              <a:gd name="connsiteX9" fmla="*/ 50933 w 965333"/>
              <a:gd name="connsiteY9" fmla="*/ 1778000 h 3390900"/>
              <a:gd name="connsiteX10" fmla="*/ 50933 w 965333"/>
              <a:gd name="connsiteY10" fmla="*/ 1917700 h 3390900"/>
              <a:gd name="connsiteX11" fmla="*/ 25533 w 965333"/>
              <a:gd name="connsiteY11" fmla="*/ 2057400 h 3390900"/>
              <a:gd name="connsiteX12" fmla="*/ 133 w 965333"/>
              <a:gd name="connsiteY12" fmla="*/ 2146300 h 3390900"/>
              <a:gd name="connsiteX13" fmla="*/ 133 w 965333"/>
              <a:gd name="connsiteY13" fmla="*/ 2324100 h 3390900"/>
              <a:gd name="connsiteX14" fmla="*/ 12833 w 965333"/>
              <a:gd name="connsiteY14" fmla="*/ 2476500 h 3390900"/>
              <a:gd name="connsiteX15" fmla="*/ 12833 w 965333"/>
              <a:gd name="connsiteY15" fmla="*/ 2552700 h 3390900"/>
              <a:gd name="connsiteX16" fmla="*/ 254133 w 965333"/>
              <a:gd name="connsiteY16" fmla="*/ 2565400 h 3390900"/>
              <a:gd name="connsiteX17" fmla="*/ 355733 w 965333"/>
              <a:gd name="connsiteY17" fmla="*/ 2514600 h 3390900"/>
              <a:gd name="connsiteX18" fmla="*/ 343033 w 965333"/>
              <a:gd name="connsiteY18" fmla="*/ 2692400 h 3390900"/>
              <a:gd name="connsiteX19" fmla="*/ 330333 w 965333"/>
              <a:gd name="connsiteY19" fmla="*/ 2819400 h 3390900"/>
              <a:gd name="connsiteX20" fmla="*/ 317633 w 965333"/>
              <a:gd name="connsiteY20" fmla="*/ 2933700 h 3390900"/>
              <a:gd name="connsiteX21" fmla="*/ 304933 w 965333"/>
              <a:gd name="connsiteY21" fmla="*/ 3048000 h 3390900"/>
              <a:gd name="connsiteX22" fmla="*/ 292233 w 965333"/>
              <a:gd name="connsiteY22" fmla="*/ 3327400 h 3390900"/>
              <a:gd name="connsiteX23" fmla="*/ 304933 w 965333"/>
              <a:gd name="connsiteY23" fmla="*/ 3390900 h 3390900"/>
              <a:gd name="connsiteX24" fmla="*/ 749433 w 965333"/>
              <a:gd name="connsiteY24" fmla="*/ 3327400 h 3390900"/>
              <a:gd name="connsiteX25" fmla="*/ 685933 w 965333"/>
              <a:gd name="connsiteY25" fmla="*/ 3213100 h 3390900"/>
              <a:gd name="connsiteX26" fmla="*/ 762133 w 965333"/>
              <a:gd name="connsiteY26" fmla="*/ 2870200 h 3390900"/>
              <a:gd name="connsiteX27" fmla="*/ 762133 w 965333"/>
              <a:gd name="connsiteY27" fmla="*/ 2870200 h 3390900"/>
              <a:gd name="connsiteX28" fmla="*/ 749433 w 965333"/>
              <a:gd name="connsiteY28" fmla="*/ 2692400 h 3390900"/>
              <a:gd name="connsiteX29" fmla="*/ 825633 w 965333"/>
              <a:gd name="connsiteY29" fmla="*/ 2552700 h 3390900"/>
              <a:gd name="connsiteX30" fmla="*/ 965333 w 965333"/>
              <a:gd name="connsiteY30" fmla="*/ 2501900 h 3390900"/>
              <a:gd name="connsiteX31" fmla="*/ 901833 w 965333"/>
              <a:gd name="connsiteY31" fmla="*/ 2298700 h 3390900"/>
              <a:gd name="connsiteX32" fmla="*/ 901833 w 965333"/>
              <a:gd name="connsiteY32" fmla="*/ 1955800 h 3390900"/>
              <a:gd name="connsiteX33" fmla="*/ 901833 w 965333"/>
              <a:gd name="connsiteY33" fmla="*/ 1803400 h 3390900"/>
              <a:gd name="connsiteX34" fmla="*/ 901833 w 965333"/>
              <a:gd name="connsiteY34" fmla="*/ 1511300 h 3390900"/>
              <a:gd name="connsiteX35" fmla="*/ 901833 w 965333"/>
              <a:gd name="connsiteY35" fmla="*/ 1371600 h 3390900"/>
              <a:gd name="connsiteX36" fmla="*/ 914533 w 965333"/>
              <a:gd name="connsiteY36" fmla="*/ 990600 h 3390900"/>
              <a:gd name="connsiteX37" fmla="*/ 889133 w 965333"/>
              <a:gd name="connsiteY37" fmla="*/ 863600 h 3390900"/>
              <a:gd name="connsiteX38" fmla="*/ 863733 w 965333"/>
              <a:gd name="connsiteY38" fmla="*/ 622300 h 3390900"/>
              <a:gd name="connsiteX39" fmla="*/ 774833 w 965333"/>
              <a:gd name="connsiteY39" fmla="*/ 406400 h 3390900"/>
              <a:gd name="connsiteX40" fmla="*/ 673233 w 965333"/>
              <a:gd name="connsiteY40" fmla="*/ 355600 h 3390900"/>
              <a:gd name="connsiteX41" fmla="*/ 584333 w 965333"/>
              <a:gd name="connsiteY41" fmla="*/ 431800 h 3390900"/>
              <a:gd name="connsiteX42" fmla="*/ 431933 w 965333"/>
              <a:gd name="connsiteY42" fmla="*/ 457200 h 3390900"/>
              <a:gd name="connsiteX43" fmla="*/ 292233 w 965333"/>
              <a:gd name="connsiteY43" fmla="*/ 508000 h 3390900"/>
              <a:gd name="connsiteX44" fmla="*/ 190633 w 965333"/>
              <a:gd name="connsiteY44" fmla="*/ 533400 h 3390900"/>
              <a:gd name="connsiteX45" fmla="*/ 190633 w 965333"/>
              <a:gd name="connsiteY45" fmla="*/ 53340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965333" h="3390900">
                <a:moveTo>
                  <a:pt x="241433" y="0"/>
                </a:moveTo>
                <a:lnTo>
                  <a:pt x="177933" y="254000"/>
                </a:lnTo>
                <a:lnTo>
                  <a:pt x="139833" y="558800"/>
                </a:lnTo>
                <a:lnTo>
                  <a:pt x="139833" y="711200"/>
                </a:lnTo>
                <a:lnTo>
                  <a:pt x="38233" y="1003300"/>
                </a:lnTo>
                <a:cubicBezTo>
                  <a:pt x="-4326" y="1116791"/>
                  <a:pt x="133" y="1068730"/>
                  <a:pt x="133" y="1143000"/>
                </a:cubicBezTo>
                <a:lnTo>
                  <a:pt x="25533" y="1231900"/>
                </a:lnTo>
                <a:cubicBezTo>
                  <a:pt x="38654" y="1363112"/>
                  <a:pt x="38233" y="1316356"/>
                  <a:pt x="38233" y="1371600"/>
                </a:cubicBezTo>
                <a:lnTo>
                  <a:pt x="50933" y="1638300"/>
                </a:lnTo>
                <a:lnTo>
                  <a:pt x="50933" y="1778000"/>
                </a:lnTo>
                <a:lnTo>
                  <a:pt x="50933" y="1917700"/>
                </a:lnTo>
                <a:cubicBezTo>
                  <a:pt x="42466" y="1964267"/>
                  <a:pt x="36373" y="2011328"/>
                  <a:pt x="25533" y="2057400"/>
                </a:cubicBezTo>
                <a:cubicBezTo>
                  <a:pt x="-1206" y="2171039"/>
                  <a:pt x="133" y="2101541"/>
                  <a:pt x="133" y="2146300"/>
                </a:cubicBezTo>
                <a:lnTo>
                  <a:pt x="133" y="2324100"/>
                </a:lnTo>
                <a:cubicBezTo>
                  <a:pt x="14235" y="2451022"/>
                  <a:pt x="12833" y="2400066"/>
                  <a:pt x="12833" y="2476500"/>
                </a:cubicBezTo>
                <a:lnTo>
                  <a:pt x="12833" y="2552700"/>
                </a:lnTo>
                <a:lnTo>
                  <a:pt x="254133" y="2565400"/>
                </a:lnTo>
                <a:lnTo>
                  <a:pt x="355733" y="2514600"/>
                </a:lnTo>
                <a:lnTo>
                  <a:pt x="343033" y="2692400"/>
                </a:lnTo>
                <a:cubicBezTo>
                  <a:pt x="329866" y="2810907"/>
                  <a:pt x="330333" y="2768366"/>
                  <a:pt x="330333" y="2819400"/>
                </a:cubicBezTo>
                <a:lnTo>
                  <a:pt x="317633" y="2933700"/>
                </a:lnTo>
                <a:lnTo>
                  <a:pt x="304933" y="3048000"/>
                </a:lnTo>
                <a:lnTo>
                  <a:pt x="292233" y="3327400"/>
                </a:lnTo>
                <a:lnTo>
                  <a:pt x="304933" y="3390900"/>
                </a:lnTo>
                <a:lnTo>
                  <a:pt x="749433" y="3327400"/>
                </a:lnTo>
                <a:lnTo>
                  <a:pt x="685933" y="3213100"/>
                </a:lnTo>
                <a:lnTo>
                  <a:pt x="762133" y="2870200"/>
                </a:lnTo>
                <a:lnTo>
                  <a:pt x="762133" y="2870200"/>
                </a:lnTo>
                <a:lnTo>
                  <a:pt x="749433" y="2692400"/>
                </a:lnTo>
                <a:lnTo>
                  <a:pt x="825633" y="2552700"/>
                </a:lnTo>
                <a:lnTo>
                  <a:pt x="965333" y="2501900"/>
                </a:lnTo>
                <a:lnTo>
                  <a:pt x="901833" y="2298700"/>
                </a:lnTo>
                <a:lnTo>
                  <a:pt x="901833" y="1955800"/>
                </a:lnTo>
                <a:lnTo>
                  <a:pt x="901833" y="1803400"/>
                </a:lnTo>
                <a:lnTo>
                  <a:pt x="901833" y="1511300"/>
                </a:lnTo>
                <a:lnTo>
                  <a:pt x="901833" y="1371600"/>
                </a:lnTo>
                <a:lnTo>
                  <a:pt x="914533" y="990600"/>
                </a:lnTo>
                <a:lnTo>
                  <a:pt x="889133" y="863600"/>
                </a:lnTo>
                <a:lnTo>
                  <a:pt x="863733" y="622300"/>
                </a:lnTo>
                <a:lnTo>
                  <a:pt x="774833" y="406400"/>
                </a:lnTo>
                <a:lnTo>
                  <a:pt x="673233" y="355600"/>
                </a:lnTo>
                <a:lnTo>
                  <a:pt x="584333" y="431800"/>
                </a:lnTo>
                <a:lnTo>
                  <a:pt x="431933" y="457200"/>
                </a:lnTo>
                <a:cubicBezTo>
                  <a:pt x="385366" y="474133"/>
                  <a:pt x="339483" y="493079"/>
                  <a:pt x="292233" y="508000"/>
                </a:cubicBezTo>
                <a:cubicBezTo>
                  <a:pt x="258944" y="518512"/>
                  <a:pt x="190633" y="533400"/>
                  <a:pt x="190633" y="533400"/>
                </a:cubicBezTo>
                <a:lnTo>
                  <a:pt x="190633" y="533400"/>
                </a:lnTo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2117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387</Words>
  <Application>Microsoft Office PowerPoint</Application>
  <PresentationFormat>自定义</PresentationFormat>
  <Paragraphs>22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Calibri</vt:lpstr>
      <vt:lpstr>方正正大黑简体</vt:lpstr>
      <vt:lpstr>方正正粗黑简体</vt:lpstr>
      <vt:lpstr>Impact</vt:lpstr>
      <vt:lpstr>楷体</vt:lpstr>
      <vt:lpstr>方正粗黑宋简体</vt:lpstr>
      <vt:lpstr>Calibri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妙手回春</dc:creator>
  <cp:lastModifiedBy>Administrator</cp:lastModifiedBy>
  <cp:revision>40</cp:revision>
  <dcterms:created xsi:type="dcterms:W3CDTF">2013-09-29T06:18:00Z</dcterms:created>
  <dcterms:modified xsi:type="dcterms:W3CDTF">2015-07-17T03:57:52Z</dcterms:modified>
</cp:coreProperties>
</file>