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80" r:id="rId4"/>
    <p:sldId id="258" r:id="rId5"/>
    <p:sldId id="261" r:id="rId6"/>
    <p:sldId id="264" r:id="rId7"/>
    <p:sldId id="267" r:id="rId8"/>
    <p:sldId id="281" r:id="rId9"/>
    <p:sldId id="303" r:id="rId10"/>
    <p:sldId id="292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F3F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31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2014-12-1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50937" y="1995686"/>
            <a:ext cx="7212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587974"/>
            <a:ext cx="9144000" cy="5555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557147" y="3136726"/>
            <a:ext cx="0" cy="25727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693051" y="3093903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29155" y="3093903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715687" y="3100909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51791" y="3100909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143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1522" y="2201000"/>
            <a:ext cx="1742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21433112">
            <a:off x="3523407" y="1568068"/>
            <a:ext cx="2097186" cy="1797947"/>
            <a:chOff x="2834854" y="1563638"/>
            <a:chExt cx="2837876" cy="2432951"/>
          </a:xfrm>
        </p:grpSpPr>
        <p:sp>
          <p:nvSpPr>
            <p:cNvPr id="4" name="六边形 3"/>
            <p:cNvSpPr/>
            <p:nvPr/>
          </p:nvSpPr>
          <p:spPr>
            <a:xfrm>
              <a:off x="2864418" y="1563638"/>
              <a:ext cx="2808312" cy="2420959"/>
            </a:xfrm>
            <a:prstGeom prst="hexagon">
              <a:avLst/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六边形 4"/>
            <p:cNvSpPr/>
            <p:nvPr/>
          </p:nvSpPr>
          <p:spPr>
            <a:xfrm rot="2111975">
              <a:off x="2834854" y="1575630"/>
              <a:ext cx="2808312" cy="2420959"/>
            </a:xfrm>
            <a:prstGeom prst="hexagon">
              <a:avLst/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4572000" y="3815405"/>
            <a:ext cx="0" cy="25727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707904" y="3772582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44008" y="3772582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730540" y="3779588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66644" y="3779588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906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0" y="4932633"/>
            <a:ext cx="7524328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604448" y="4932633"/>
            <a:ext cx="539552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3994377" y="1847296"/>
            <a:ext cx="1155246" cy="461665"/>
            <a:chOff x="4092657" y="2340918"/>
            <a:chExt cx="1155246" cy="461665"/>
          </a:xfrm>
        </p:grpSpPr>
        <p:pic>
          <p:nvPicPr>
            <p:cNvPr id="1026" name="Picture 2" descr="C:\Documents and Settings\Administrator\My Documents\Downloads\business9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4000"/>
                      </a14:imgEffect>
                      <a14:imgEffect>
                        <a14:brightnessContrast contrast="-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657" y="2375897"/>
              <a:ext cx="391707" cy="391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4447683" y="2340918"/>
              <a:ext cx="8002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693374" y="3003798"/>
            <a:ext cx="7746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    </a:t>
            </a:r>
            <a:r>
              <a:rPr lang="en-US" altLang="zh-CN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    </a:t>
            </a:r>
            <a:r>
              <a:rPr lang="en-US" altLang="zh-CN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ADD TEXT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37514" y="4740961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660150" y="4747967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03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21771" y="2113098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21433112">
            <a:off x="3523407" y="1568068"/>
            <a:ext cx="2097186" cy="1797947"/>
            <a:chOff x="2834854" y="1563638"/>
            <a:chExt cx="2837876" cy="2432951"/>
          </a:xfrm>
        </p:grpSpPr>
        <p:sp>
          <p:nvSpPr>
            <p:cNvPr id="10" name="六边形 9"/>
            <p:cNvSpPr/>
            <p:nvPr/>
          </p:nvSpPr>
          <p:spPr>
            <a:xfrm>
              <a:off x="2864418" y="1563638"/>
              <a:ext cx="2808312" cy="2420959"/>
            </a:xfrm>
            <a:prstGeom prst="hexagon">
              <a:avLst/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六边形 10"/>
            <p:cNvSpPr/>
            <p:nvPr/>
          </p:nvSpPr>
          <p:spPr>
            <a:xfrm rot="2111975">
              <a:off x="2834854" y="1575630"/>
              <a:ext cx="2808312" cy="2420959"/>
            </a:xfrm>
            <a:prstGeom prst="hexagon">
              <a:avLst/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0" y="4932633"/>
            <a:ext cx="3995936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148064" y="4932633"/>
            <a:ext cx="3995936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185450" y="4733955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08086" y="4740961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43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4932633"/>
            <a:chOff x="0" y="0"/>
            <a:chExt cx="9144000" cy="49326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9144000" cy="55552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0" y="4932633"/>
              <a:ext cx="7524328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8604448" y="4932633"/>
              <a:ext cx="539552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2" descr="C:\Documents and Settings\Administrator\My Documents\Downloads\list5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contrast="-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68819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843558"/>
            <a:ext cx="1249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0842" y="1347614"/>
            <a:ext cx="6089296" cy="2618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 know some birds are not meant to be caged, their feathers are just too bright. </a:t>
            </a:r>
            <a:endParaRPr lang="en-US" altLang="zh-CN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love you more than I've ever loved any woman. And I've waited longer for you </a:t>
            </a: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than</a:t>
            </a:r>
          </a:p>
          <a:p>
            <a:pPr lvl="0" algn="just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I've waited for any woman. You're throwing away happiness with both hands. And </a:t>
            </a:r>
            <a:endParaRPr lang="en-US" altLang="zh-CN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reaching 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out for something that will never make you happy. There is nothing I </a:t>
            </a: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couldn't</a:t>
            </a:r>
          </a:p>
          <a:p>
            <a:pPr lvl="0" algn="just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give you, there is nothing I would deny you, if you would not deny me. Open you're </a:t>
            </a:r>
            <a:endParaRPr lang="en-US" altLang="zh-CN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heart 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 me.</a:t>
            </a:r>
            <a:r>
              <a:rPr lang="zh-CN" alt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　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figure life is a gift and I don't intend on wasting it. You never know what </a:t>
            </a:r>
            <a:endParaRPr lang="en-US" altLang="zh-CN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hand </a:t>
            </a:r>
            <a:r>
              <a:rPr lang="en-US" altLang="zh-C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you're going to get dealt next. You learn to take life as it comes at you.</a:t>
            </a:r>
            <a:r>
              <a:rPr lang="zh-CN" alt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　</a:t>
            </a:r>
            <a:endParaRPr lang="zh-CN" alt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26316" y="882371"/>
            <a:ext cx="0" cy="3633595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687332" y="4731990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709968" y="473899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610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My Documents\Downloads\percentag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61" y="862965"/>
            <a:ext cx="323999" cy="3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0" y="0"/>
            <a:ext cx="9144000" cy="4932633"/>
            <a:chOff x="0" y="0"/>
            <a:chExt cx="9144000" cy="49326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9144000" cy="55552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0" y="4932633"/>
              <a:ext cx="7524328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8604448" y="4932633"/>
              <a:ext cx="539552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3231568" y="2844399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134379" y="2993351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363197" y="1550427"/>
            <a:ext cx="2033" cy="276272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365230" y="2993351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73450" y="1637857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55346" y="150705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512375" y="2952411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33382" y="2412351"/>
            <a:ext cx="0" cy="1106251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733382" y="2484359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33382" y="2952411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733382" y="3420463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520594" y="1673861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741601" y="1203598"/>
            <a:ext cx="0" cy="87509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741601" y="1275606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741601" y="2017412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826316" y="882371"/>
            <a:ext cx="0" cy="3633595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365230" y="4241145"/>
            <a:ext cx="221007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9552" y="855687"/>
            <a:ext cx="1249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55346" y="4110340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55346" y="286748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47691" y="150705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47691" y="113107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47691" y="188660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47691" y="235355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47691" y="2797598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47691" y="325987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687332" y="4731990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7709968" y="473899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504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329795"/>
              </p:ext>
            </p:extLst>
          </p:nvPr>
        </p:nvGraphicFramePr>
        <p:xfrm>
          <a:off x="827584" y="267494"/>
          <a:ext cx="7272808" cy="4590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18284"/>
                <a:gridCol w="918284"/>
                <a:gridCol w="1066393"/>
                <a:gridCol w="888661"/>
                <a:gridCol w="3481186"/>
              </a:tblGrid>
              <a:tr h="270000">
                <a:tc>
                  <a:txBody>
                    <a:bodyPr/>
                    <a:lstStyle/>
                    <a:p>
                      <a:pPr algn="ctr"/>
                      <a:endParaRPr lang="zh-CN" altLang="en-US" sz="1100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row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9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9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9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rowSpan="8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8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27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8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CN" altLang="en-US" sz="85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CN" altLang="en-US" sz="85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zh-CN" altLang="en-US" sz="8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85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257991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57991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261697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261697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261697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275606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3363838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7704" y="627534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1583383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6241" y="2931790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6241" y="4011910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4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425" y="565768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5425" y="827378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425" y="1088988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425" y="1350598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5425" y="1629550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95425" y="189479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425" y="215640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95425" y="242000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95425" y="268161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95425" y="297795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95425" y="3256116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95425" y="3512076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95425" y="3773686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5425" y="405807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95425" y="431968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3216" y="460737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8024" y="460737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9956" y="58105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29956" y="84266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29956" y="110427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29956" y="136588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29956" y="164483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29956" y="191008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29956" y="217169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29956" y="243529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29956" y="269690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29956" y="299324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29956" y="3271403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29956" y="3527363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29956" y="3788973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29956" y="407336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29956" y="433497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13369" y="58105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13369" y="84266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13369" y="110427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13369" y="1365885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13369" y="1644837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13369" y="191008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13369" y="217169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213369" y="243529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13369" y="2696902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13369" y="299324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13369" y="3271403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13369" y="3527363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13369" y="3788973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13369" y="407336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13369" y="4334974"/>
            <a:ext cx="5405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158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697631"/>
            <a:ext cx="2736304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 know some birds are not meant to be caged, their feathers are just too bright. </a:t>
            </a: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love you more than I've ever loved any woman. And I've waited longer for you </a:t>
            </a: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than </a:t>
            </a: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I've waited for any woman. You're throwing away happiness with both hands. And </a:t>
            </a: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reaching out for</a:t>
            </a: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something that will never make you happy.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826316" y="882371"/>
            <a:ext cx="0" cy="3633595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0" y="0"/>
            <a:ext cx="9144000" cy="4932633"/>
            <a:chOff x="0" y="0"/>
            <a:chExt cx="9144000" cy="4932633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9144000" cy="55552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0" y="4932633"/>
              <a:ext cx="7524328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604448" y="4932633"/>
              <a:ext cx="539552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2" descr="C:\Documents and Settings\Administrator\My Documents\Downloads\docum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5556"/>
            <a:ext cx="323844" cy="32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.hiphotos.baidu.com/album/pic/item/21a4462309f790523b8ae8c50cf3d7ca7acbd5b0.jpg?psign=3b8ae8c50cf3d7ca7bcb0a46f21fbe096a63f6246a60f18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75606"/>
            <a:ext cx="3956945" cy="296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9552" y="858201"/>
            <a:ext cx="1249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87332" y="4731990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709968" y="473899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7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923185"/>
            <a:ext cx="9380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1347614"/>
            <a:ext cx="6840334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 know some birds are not meant to be caged, their feathers are just too bright. I love you more </a:t>
            </a: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than I've</a:t>
            </a:r>
          </a:p>
          <a:p>
            <a:pPr lvl="0" algn="just">
              <a:lnSpc>
                <a:spcPct val="150000"/>
              </a:lnSpc>
            </a:pP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ever </a:t>
            </a: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loved any woman. And I've waited longer for you than I've waited for any woman. </a:t>
            </a: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You're throwing </a:t>
            </a:r>
          </a:p>
          <a:p>
            <a:pPr lvl="0" algn="just">
              <a:lnSpc>
                <a:spcPct val="150000"/>
              </a:lnSpc>
            </a:pPr>
            <a:r>
              <a:rPr lang="en-US" altLang="zh-CN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away </a:t>
            </a:r>
            <a:r>
              <a:rPr lang="en-US" altLang="zh-C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happiness with both hands. And reaching out for something that will never make you happy.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0"/>
            <a:ext cx="9144000" cy="4932633"/>
            <a:chOff x="0" y="0"/>
            <a:chExt cx="9144000" cy="493263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826316" y="882371"/>
              <a:ext cx="0" cy="363359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0" y="0"/>
              <a:ext cx="9144000" cy="4932633"/>
              <a:chOff x="0" y="0"/>
              <a:chExt cx="9144000" cy="4932633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0" y="0"/>
                <a:ext cx="9144000" cy="55552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0" y="4932633"/>
                <a:ext cx="7524328" cy="0"/>
              </a:xfrm>
              <a:prstGeom prst="line">
                <a:avLst/>
              </a:prstGeom>
              <a:ln w="222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8604448" y="4932633"/>
                <a:ext cx="539552" cy="0"/>
              </a:xfrm>
              <a:prstGeom prst="line">
                <a:avLst/>
              </a:prstGeom>
              <a:ln w="222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482" name="Picture 2" descr="C:\Documents and Settings\Administrator\My Documents\Downloads\006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68" y="771550"/>
            <a:ext cx="492591" cy="49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epaper.xiancn.com/xawb/res/1/20100603/38861275510589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420465"/>
            <a:ext cx="3697094" cy="180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352" y="2418844"/>
            <a:ext cx="2541951" cy="180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39552" y="855687"/>
            <a:ext cx="1249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87332" y="4731990"/>
            <a:ext cx="773100" cy="38334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709968" y="473899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15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Administrator\My Documents\Downloads\006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68" y="771550"/>
            <a:ext cx="492591" cy="49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9552" y="855687"/>
            <a:ext cx="1249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 TEXT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0" y="0"/>
            <a:ext cx="9144000" cy="5115334"/>
            <a:chOff x="0" y="0"/>
            <a:chExt cx="9144000" cy="5115334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0"/>
              <a:ext cx="9144000" cy="4932633"/>
              <a:chOff x="0" y="0"/>
              <a:chExt cx="9144000" cy="4932633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1826316" y="882371"/>
                <a:ext cx="0" cy="3633595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组合 3"/>
              <p:cNvGrpSpPr/>
              <p:nvPr/>
            </p:nvGrpSpPr>
            <p:grpSpPr>
              <a:xfrm>
                <a:off x="0" y="0"/>
                <a:ext cx="9144000" cy="4932633"/>
                <a:chOff x="0" y="0"/>
                <a:chExt cx="9144000" cy="4932633"/>
              </a:xfrm>
            </p:grpSpPr>
            <p:sp>
              <p:nvSpPr>
                <p:cNvPr id="5" name="矩形 4"/>
                <p:cNvSpPr/>
                <p:nvPr/>
              </p:nvSpPr>
              <p:spPr>
                <a:xfrm>
                  <a:off x="0" y="0"/>
                  <a:ext cx="9144000" cy="55552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" name="直接连接符 5"/>
                <p:cNvCxnSpPr/>
                <p:nvPr/>
              </p:nvCxnSpPr>
              <p:spPr>
                <a:xfrm>
                  <a:off x="0" y="4932633"/>
                  <a:ext cx="7524328" cy="0"/>
                </a:xfrm>
                <a:prstGeom prst="line">
                  <a:avLst/>
                </a:prstGeom>
                <a:ln w="2222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接连接符 6"/>
                <p:cNvCxnSpPr/>
                <p:nvPr/>
              </p:nvCxnSpPr>
              <p:spPr>
                <a:xfrm>
                  <a:off x="8604448" y="4932633"/>
                  <a:ext cx="539552" cy="0"/>
                </a:xfrm>
                <a:prstGeom prst="line">
                  <a:avLst/>
                </a:prstGeom>
                <a:ln w="2222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4" name="矩形 73"/>
            <p:cNvSpPr/>
            <p:nvPr/>
          </p:nvSpPr>
          <p:spPr>
            <a:xfrm>
              <a:off x="7687332" y="4731990"/>
              <a:ext cx="773100" cy="383344"/>
            </a:xfrm>
            <a:prstGeom prst="rect">
              <a:avLst/>
            </a:pr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709968" y="4738996"/>
              <a:ext cx="727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LOGO</a:t>
              </a:r>
              <a:endParaRPr lang="zh-CN" altLang="en-US" dirty="0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394847" y="1625394"/>
            <a:ext cx="1529310" cy="2242500"/>
            <a:chOff x="2394847" y="1625394"/>
            <a:chExt cx="1529310" cy="2242500"/>
          </a:xfrm>
        </p:grpSpPr>
        <p:grpSp>
          <p:nvGrpSpPr>
            <p:cNvPr id="113" name="组合 112"/>
            <p:cNvGrpSpPr/>
            <p:nvPr/>
          </p:nvGrpSpPr>
          <p:grpSpPr>
            <a:xfrm>
              <a:off x="2585565" y="1625394"/>
              <a:ext cx="1147874" cy="528818"/>
              <a:chOff x="2274229" y="1625394"/>
              <a:chExt cx="1147874" cy="528818"/>
            </a:xfrm>
          </p:grpSpPr>
          <p:sp>
            <p:nvSpPr>
              <p:cNvPr id="77" name="圆角矩形 76"/>
              <p:cNvSpPr/>
              <p:nvPr/>
            </p:nvSpPr>
            <p:spPr>
              <a:xfrm>
                <a:off x="2274229" y="1625394"/>
                <a:ext cx="1018000" cy="528818"/>
              </a:xfrm>
              <a:prstGeom prst="roundRect">
                <a:avLst/>
              </a:prstGeom>
              <a:noFill/>
              <a:ln w="101600"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3299246" y="1772288"/>
                <a:ext cx="122857" cy="235030"/>
              </a:xfrm>
              <a:prstGeom prst="round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2377340" y="1725549"/>
                <a:ext cx="88022" cy="328508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2520356" y="1725549"/>
                <a:ext cx="88022" cy="328508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2663371" y="1725549"/>
                <a:ext cx="88022" cy="328508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2806387" y="1725549"/>
                <a:ext cx="88022" cy="328508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2949402" y="1725549"/>
                <a:ext cx="88022" cy="328508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3092416" y="1725549"/>
                <a:ext cx="88022" cy="328508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2394847" y="2852231"/>
              <a:ext cx="152931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You know some birds are not meant to be caged, their feathers are just too bright. 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850756" y="2348718"/>
              <a:ext cx="6174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</a:t>
              </a:r>
              <a:r>
                <a:rPr lang="en-US" altLang="zh-CN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2534779" y="2687272"/>
              <a:ext cx="1249447" cy="1"/>
            </a:xfrm>
            <a:prstGeom prst="line">
              <a:avLst/>
            </a:prstGeom>
            <a:ln w="1587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114"/>
          <p:cNvGrpSpPr/>
          <p:nvPr/>
        </p:nvGrpSpPr>
        <p:grpSpPr>
          <a:xfrm>
            <a:off x="4577260" y="1625394"/>
            <a:ext cx="1529310" cy="2242500"/>
            <a:chOff x="4427983" y="1625394"/>
            <a:chExt cx="1529310" cy="2242500"/>
          </a:xfrm>
        </p:grpSpPr>
        <p:grpSp>
          <p:nvGrpSpPr>
            <p:cNvPr id="112" name="组合 111"/>
            <p:cNvGrpSpPr/>
            <p:nvPr/>
          </p:nvGrpSpPr>
          <p:grpSpPr>
            <a:xfrm>
              <a:off x="4618701" y="1625394"/>
              <a:ext cx="1147874" cy="528818"/>
              <a:chOff x="4572458" y="1625394"/>
              <a:chExt cx="1147874" cy="528818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4572458" y="1625394"/>
                <a:ext cx="1018000" cy="528818"/>
              </a:xfrm>
              <a:prstGeom prst="roundRect">
                <a:avLst/>
              </a:prstGeom>
              <a:noFill/>
              <a:ln w="101600"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9" name="组合 108"/>
              <p:cNvGrpSpPr/>
              <p:nvPr/>
            </p:nvGrpSpPr>
            <p:grpSpPr>
              <a:xfrm>
                <a:off x="4675569" y="1725549"/>
                <a:ext cx="1044763" cy="328508"/>
                <a:chOff x="4675569" y="1725549"/>
                <a:chExt cx="1044763" cy="328508"/>
              </a:xfrm>
            </p:grpSpPr>
            <p:sp>
              <p:nvSpPr>
                <p:cNvPr id="90" name="圆角矩形 89"/>
                <p:cNvSpPr/>
                <p:nvPr/>
              </p:nvSpPr>
              <p:spPr>
                <a:xfrm>
                  <a:off x="5597475" y="1772288"/>
                  <a:ext cx="122857" cy="235030"/>
                </a:xfrm>
                <a:prstGeom prst="round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4675569" y="1725549"/>
                  <a:ext cx="88022" cy="328508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4818585" y="1725549"/>
                  <a:ext cx="88022" cy="328508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>
                  <a:off x="4961600" y="1725549"/>
                  <a:ext cx="88022" cy="328508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矩形 93"/>
                <p:cNvSpPr/>
                <p:nvPr/>
              </p:nvSpPr>
              <p:spPr>
                <a:xfrm>
                  <a:off x="5104616" y="1725549"/>
                  <a:ext cx="88022" cy="328508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5" name="TextBox 94"/>
            <p:cNvSpPr txBox="1"/>
            <p:nvPr/>
          </p:nvSpPr>
          <p:spPr>
            <a:xfrm>
              <a:off x="4949199" y="2348718"/>
              <a:ext cx="4868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65</a:t>
              </a:r>
              <a:r>
                <a:rPr lang="en-US" altLang="zh-CN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4567915" y="2687272"/>
              <a:ext cx="1249447" cy="1"/>
            </a:xfrm>
            <a:prstGeom prst="line">
              <a:avLst/>
            </a:prstGeom>
            <a:ln w="1587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矩形 106"/>
            <p:cNvSpPr/>
            <p:nvPr/>
          </p:nvSpPr>
          <p:spPr>
            <a:xfrm>
              <a:off x="4427983" y="2852231"/>
              <a:ext cx="152931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You know some birds are not meant to be caged, their feathers are just too bright. 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6759673" y="1625394"/>
            <a:ext cx="1529310" cy="2242500"/>
            <a:chOff x="6759673" y="1625394"/>
            <a:chExt cx="1529310" cy="2242500"/>
          </a:xfrm>
        </p:grpSpPr>
        <p:grpSp>
          <p:nvGrpSpPr>
            <p:cNvPr id="111" name="组合 110"/>
            <p:cNvGrpSpPr/>
            <p:nvPr/>
          </p:nvGrpSpPr>
          <p:grpSpPr>
            <a:xfrm>
              <a:off x="6950244" y="1625394"/>
              <a:ext cx="1148168" cy="528818"/>
              <a:chOff x="6882823" y="1625394"/>
              <a:chExt cx="1148168" cy="528818"/>
            </a:xfrm>
          </p:grpSpPr>
          <p:sp>
            <p:nvSpPr>
              <p:cNvPr id="97" name="圆角矩形 96"/>
              <p:cNvSpPr/>
              <p:nvPr/>
            </p:nvSpPr>
            <p:spPr>
              <a:xfrm>
                <a:off x="6882823" y="1625394"/>
                <a:ext cx="1018000" cy="528818"/>
              </a:xfrm>
              <a:prstGeom prst="roundRect">
                <a:avLst/>
              </a:prstGeom>
              <a:noFill/>
              <a:ln w="101600"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7004256" y="1725547"/>
                <a:ext cx="1026735" cy="328510"/>
                <a:chOff x="7004256" y="1725547"/>
                <a:chExt cx="1026735" cy="328510"/>
              </a:xfrm>
            </p:grpSpPr>
            <p:sp>
              <p:nvSpPr>
                <p:cNvPr id="98" name="圆角矩形 97"/>
                <p:cNvSpPr/>
                <p:nvPr/>
              </p:nvSpPr>
              <p:spPr>
                <a:xfrm>
                  <a:off x="7908133" y="1772287"/>
                  <a:ext cx="122858" cy="235030"/>
                </a:xfrm>
                <a:prstGeom prst="round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矩形 98"/>
                <p:cNvSpPr/>
                <p:nvPr/>
              </p:nvSpPr>
              <p:spPr>
                <a:xfrm>
                  <a:off x="7004256" y="1725547"/>
                  <a:ext cx="88024" cy="328510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00" name="TextBox 99"/>
            <p:cNvSpPr txBox="1"/>
            <p:nvPr/>
          </p:nvSpPr>
          <p:spPr>
            <a:xfrm>
              <a:off x="7275660" y="2406399"/>
              <a:ext cx="4973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17</a:t>
              </a:r>
              <a:r>
                <a:rPr lang="en-US" altLang="zh-CN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%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6899605" y="2687272"/>
              <a:ext cx="1249447" cy="1"/>
            </a:xfrm>
            <a:prstGeom prst="line">
              <a:avLst/>
            </a:prstGeom>
            <a:ln w="1587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矩形 107"/>
            <p:cNvSpPr/>
            <p:nvPr/>
          </p:nvSpPr>
          <p:spPr>
            <a:xfrm>
              <a:off x="6759673" y="2852231"/>
              <a:ext cx="152931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You know some birds are not meant to be caged, their feathers are just too bright. 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8964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227</Words>
  <Application>Microsoft Office PowerPoint</Application>
  <PresentationFormat>全屏显示(16:9)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微软用户</cp:lastModifiedBy>
  <cp:revision>64</cp:revision>
  <dcterms:modified xsi:type="dcterms:W3CDTF">2014-12-01T05:18:16Z</dcterms:modified>
</cp:coreProperties>
</file>