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A6F51-0C58-44D1-8CA1-52551FE44589}" type="datetimeFigureOut">
              <a:rPr lang="zh-CN" altLang="en-US" smtClean="0"/>
              <a:pPr/>
              <a:t>2010-3-8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B4487-A3ED-447D-8507-7CA54FB524F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B4487-A3ED-447D-8507-7CA54FB524F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048E4B8-CD27-4DF0-AB69-35FAEA44038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2B735C6-EC4B-4870-BEAF-43DE89BFC76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2852738"/>
            <a:ext cx="9144000" cy="2663825"/>
          </a:xfrm>
          <a:prstGeom prst="rect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50000">
                <a:srgbClr val="B2B2B2">
                  <a:alpha val="39999"/>
                </a:srgbClr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2987675" y="5013325"/>
            <a:ext cx="2879725" cy="792163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  <a:alpha val="56000"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4" name="Oval 32"/>
          <p:cNvSpPr>
            <a:spLocks noChangeArrowheads="1"/>
          </p:cNvSpPr>
          <p:nvPr/>
        </p:nvSpPr>
        <p:spPr bwMode="auto">
          <a:xfrm>
            <a:off x="1619250" y="5805488"/>
            <a:ext cx="1511300" cy="3302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5" name="Oval 33"/>
          <p:cNvSpPr>
            <a:spLocks noChangeArrowheads="1"/>
          </p:cNvSpPr>
          <p:nvPr/>
        </p:nvSpPr>
        <p:spPr bwMode="auto">
          <a:xfrm>
            <a:off x="5435600" y="5734050"/>
            <a:ext cx="1511300" cy="3302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851275" y="1552575"/>
            <a:ext cx="1150938" cy="1150938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3922713" y="1552575"/>
            <a:ext cx="1008062" cy="936625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557463" y="4797425"/>
            <a:ext cx="1150937" cy="1150938"/>
          </a:xfrm>
          <a:prstGeom prst="ellipse">
            <a:avLst/>
          </a:prstGeom>
          <a:gradFill rotWithShape="1">
            <a:gsLst>
              <a:gs pos="0">
                <a:srgbClr val="BB3783">
                  <a:gamma/>
                  <a:tint val="54118"/>
                  <a:invGamma/>
                </a:srgbClr>
              </a:gs>
              <a:gs pos="100000">
                <a:srgbClr val="BB3783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2628900" y="4797425"/>
            <a:ext cx="1008063" cy="936625"/>
          </a:xfrm>
          <a:prstGeom prst="ellipse">
            <a:avLst/>
          </a:prstGeom>
          <a:gradFill rotWithShape="1">
            <a:gsLst>
              <a:gs pos="0">
                <a:srgbClr val="BB3783">
                  <a:gamma/>
                  <a:tint val="33725"/>
                  <a:invGamma/>
                </a:srgbClr>
              </a:gs>
              <a:gs pos="100000">
                <a:srgbClr val="BB3783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5148263" y="4797425"/>
            <a:ext cx="1150937" cy="1150938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5219700" y="4797425"/>
            <a:ext cx="1008063" cy="936625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3563938" y="3140075"/>
            <a:ext cx="1728787" cy="1728788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3660775" y="3140075"/>
            <a:ext cx="1514475" cy="1406525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3" name="Arc 11"/>
          <p:cNvSpPr>
            <a:spLocks/>
          </p:cNvSpPr>
          <p:nvPr/>
        </p:nvSpPr>
        <p:spPr bwMode="auto">
          <a:xfrm>
            <a:off x="2890838" y="2100263"/>
            <a:ext cx="1490662" cy="1795462"/>
          </a:xfrm>
          <a:custGeom>
            <a:avLst/>
            <a:gdLst>
              <a:gd name="G0" fmla="+- 17661 0 0"/>
              <a:gd name="G1" fmla="+- 20325 0 0"/>
              <a:gd name="G2" fmla="+- 21600 0 0"/>
              <a:gd name="T0" fmla="*/ 0 w 17661"/>
              <a:gd name="T1" fmla="*/ 7890 h 20325"/>
              <a:gd name="T2" fmla="*/ 10350 w 17661"/>
              <a:gd name="T3" fmla="*/ 0 h 20325"/>
              <a:gd name="T4" fmla="*/ 17661 w 17661"/>
              <a:gd name="T5" fmla="*/ 20325 h 20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1" h="20325" fill="none" extrusionOk="0">
                <a:moveTo>
                  <a:pt x="-1" y="7889"/>
                </a:moveTo>
                <a:cubicBezTo>
                  <a:pt x="2556" y="4258"/>
                  <a:pt x="6170" y="1503"/>
                  <a:pt x="10349" y="-1"/>
                </a:cubicBezTo>
              </a:path>
              <a:path w="17661" h="20325" stroke="0" extrusionOk="0">
                <a:moveTo>
                  <a:pt x="-1" y="7889"/>
                </a:moveTo>
                <a:cubicBezTo>
                  <a:pt x="2556" y="4258"/>
                  <a:pt x="6170" y="1503"/>
                  <a:pt x="10349" y="-1"/>
                </a:cubicBezTo>
                <a:lnTo>
                  <a:pt x="17661" y="20325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prstDash val="dash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2559050" y="5978525"/>
            <a:ext cx="1222375" cy="2667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5076825" y="5978525"/>
            <a:ext cx="1222375" cy="2667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8" name="WordArt 16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3089" name="WordArt 17"/>
          <p:cNvSpPr>
            <a:spLocks noChangeArrowheads="1" noChangeShapeType="1" noTextEdit="1"/>
          </p:cNvSpPr>
          <p:nvPr/>
        </p:nvSpPr>
        <p:spPr bwMode="auto">
          <a:xfrm>
            <a:off x="3652838" y="3792538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6877050" y="692150"/>
            <a:ext cx="2016125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92" name="WordArt 20"/>
          <p:cNvSpPr>
            <a:spLocks noChangeArrowheads="1" noChangeShapeType="1" noTextEdit="1"/>
          </p:cNvSpPr>
          <p:nvPr/>
        </p:nvSpPr>
        <p:spPr bwMode="auto">
          <a:xfrm>
            <a:off x="179388" y="4076700"/>
            <a:ext cx="17907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 dirty="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Put something here</a:t>
            </a:r>
          </a:p>
          <a:p>
            <a:r>
              <a:rPr lang="en-US" altLang="ko-KR" sz="1200" kern="10" dirty="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Contents or concepts</a:t>
            </a:r>
            <a:endParaRPr lang="ko-KR" altLang="en-US" sz="1200" kern="10" dirty="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179388" y="3933825"/>
            <a:ext cx="2016125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179388" y="1844675"/>
            <a:ext cx="3455987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95" name="WordArt 23"/>
          <p:cNvSpPr>
            <a:spLocks noChangeArrowheads="1" noChangeShapeType="1" noTextEdit="1"/>
          </p:cNvSpPr>
          <p:nvPr/>
        </p:nvSpPr>
        <p:spPr bwMode="auto">
          <a:xfrm>
            <a:off x="179388" y="1989138"/>
            <a:ext cx="2943225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This is for presentaions and my co-workers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3096" name="WordArt 24"/>
          <p:cNvSpPr>
            <a:spLocks noChangeArrowheads="1" noChangeShapeType="1" noTextEdit="1"/>
          </p:cNvSpPr>
          <p:nvPr/>
        </p:nvSpPr>
        <p:spPr bwMode="auto">
          <a:xfrm>
            <a:off x="2844800" y="5229225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3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3097" name="WordArt 25"/>
          <p:cNvSpPr>
            <a:spLocks noChangeArrowheads="1" noChangeShapeType="1" noTextEdit="1"/>
          </p:cNvSpPr>
          <p:nvPr/>
        </p:nvSpPr>
        <p:spPr bwMode="auto">
          <a:xfrm>
            <a:off x="4140200" y="1917700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1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3098" name="WordArt 26"/>
          <p:cNvSpPr>
            <a:spLocks noChangeArrowheads="1" noChangeShapeType="1" noTextEdit="1"/>
          </p:cNvSpPr>
          <p:nvPr/>
        </p:nvSpPr>
        <p:spPr bwMode="auto">
          <a:xfrm>
            <a:off x="5507038" y="5232400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4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3099" name="Oval 27"/>
          <p:cNvSpPr>
            <a:spLocks noChangeArrowheads="1"/>
          </p:cNvSpPr>
          <p:nvPr/>
        </p:nvSpPr>
        <p:spPr bwMode="auto">
          <a:xfrm>
            <a:off x="1979613" y="2755900"/>
            <a:ext cx="1150937" cy="1150938"/>
          </a:xfrm>
          <a:prstGeom prst="ellipse">
            <a:avLst/>
          </a:prstGeom>
          <a:gradFill rotWithShape="1">
            <a:gsLst>
              <a:gs pos="0">
                <a:srgbClr val="BB3783">
                  <a:gamma/>
                  <a:tint val="54118"/>
                  <a:invGamma/>
                </a:srgbClr>
              </a:gs>
              <a:gs pos="100000">
                <a:srgbClr val="BB3783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0" name="Oval 28"/>
          <p:cNvSpPr>
            <a:spLocks noChangeArrowheads="1"/>
          </p:cNvSpPr>
          <p:nvPr/>
        </p:nvSpPr>
        <p:spPr bwMode="auto">
          <a:xfrm>
            <a:off x="2051050" y="2755900"/>
            <a:ext cx="1008063" cy="936625"/>
          </a:xfrm>
          <a:prstGeom prst="ellipse">
            <a:avLst/>
          </a:prstGeom>
          <a:gradFill rotWithShape="1">
            <a:gsLst>
              <a:gs pos="0">
                <a:srgbClr val="BB3783">
                  <a:gamma/>
                  <a:tint val="33725"/>
                  <a:invGamma/>
                </a:srgbClr>
              </a:gs>
              <a:gs pos="100000">
                <a:srgbClr val="BB3783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1" name="Oval 29"/>
          <p:cNvSpPr>
            <a:spLocks noChangeArrowheads="1"/>
          </p:cNvSpPr>
          <p:nvPr/>
        </p:nvSpPr>
        <p:spPr bwMode="auto">
          <a:xfrm>
            <a:off x="5648325" y="2755900"/>
            <a:ext cx="1150938" cy="1150938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2" name="Oval 30"/>
          <p:cNvSpPr>
            <a:spLocks noChangeArrowheads="1"/>
          </p:cNvSpPr>
          <p:nvPr/>
        </p:nvSpPr>
        <p:spPr bwMode="auto">
          <a:xfrm>
            <a:off x="5719763" y="2755900"/>
            <a:ext cx="1008062" cy="936625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6" name="WordArt 34"/>
          <p:cNvSpPr>
            <a:spLocks noChangeArrowheads="1" noChangeShapeType="1" noTextEdit="1"/>
          </p:cNvSpPr>
          <p:nvPr/>
        </p:nvSpPr>
        <p:spPr bwMode="auto">
          <a:xfrm>
            <a:off x="2266950" y="3187700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2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3107" name="WordArt 35"/>
          <p:cNvSpPr>
            <a:spLocks noChangeArrowheads="1" noChangeShapeType="1" noTextEdit="1"/>
          </p:cNvSpPr>
          <p:nvPr/>
        </p:nvSpPr>
        <p:spPr bwMode="auto">
          <a:xfrm>
            <a:off x="5795963" y="3248025"/>
            <a:ext cx="857250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 Team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3108" name="Arc 36"/>
          <p:cNvSpPr>
            <a:spLocks/>
          </p:cNvSpPr>
          <p:nvPr/>
        </p:nvSpPr>
        <p:spPr bwMode="auto">
          <a:xfrm>
            <a:off x="2586038" y="3857625"/>
            <a:ext cx="1820862" cy="976313"/>
          </a:xfrm>
          <a:custGeom>
            <a:avLst/>
            <a:gdLst>
              <a:gd name="G0" fmla="+- 21589 0 0"/>
              <a:gd name="G1" fmla="+- 0 0 0"/>
              <a:gd name="G2" fmla="+- 21600 0 0"/>
              <a:gd name="T0" fmla="*/ 3031 w 21589"/>
              <a:gd name="T1" fmla="*/ 11052 h 11052"/>
              <a:gd name="T2" fmla="*/ 0 w 21589"/>
              <a:gd name="T3" fmla="*/ 697 h 11052"/>
              <a:gd name="T4" fmla="*/ 21589 w 21589"/>
              <a:gd name="T5" fmla="*/ 0 h 1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9" h="11052" fill="none" extrusionOk="0">
                <a:moveTo>
                  <a:pt x="3030" y="11052"/>
                </a:moveTo>
                <a:cubicBezTo>
                  <a:pt x="1160" y="7912"/>
                  <a:pt x="118" y="4349"/>
                  <a:pt x="0" y="696"/>
                </a:cubicBezTo>
              </a:path>
              <a:path w="21589" h="11052" stroke="0" extrusionOk="0">
                <a:moveTo>
                  <a:pt x="3030" y="11052"/>
                </a:moveTo>
                <a:cubicBezTo>
                  <a:pt x="1160" y="7912"/>
                  <a:pt x="118" y="4349"/>
                  <a:pt x="0" y="696"/>
                </a:cubicBezTo>
                <a:lnTo>
                  <a:pt x="21589" y="0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prstDash val="dash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9" name="Arc 37"/>
          <p:cNvSpPr>
            <a:spLocks/>
          </p:cNvSpPr>
          <p:nvPr/>
        </p:nvSpPr>
        <p:spPr bwMode="auto">
          <a:xfrm>
            <a:off x="3719513" y="3860800"/>
            <a:ext cx="1463675" cy="1908175"/>
          </a:xfrm>
          <a:custGeom>
            <a:avLst/>
            <a:gdLst>
              <a:gd name="G0" fmla="+- 8412 0 0"/>
              <a:gd name="G1" fmla="+- 0 0 0"/>
              <a:gd name="G2" fmla="+- 21600 0 0"/>
              <a:gd name="T0" fmla="*/ 17352 w 17352"/>
              <a:gd name="T1" fmla="*/ 19663 h 21600"/>
              <a:gd name="T2" fmla="*/ 0 w 17352"/>
              <a:gd name="T3" fmla="*/ 19895 h 21600"/>
              <a:gd name="T4" fmla="*/ 8412 w 1735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52" h="21600" fill="none" extrusionOk="0">
                <a:moveTo>
                  <a:pt x="17352" y="19663"/>
                </a:moveTo>
                <a:cubicBezTo>
                  <a:pt x="14544" y="20939"/>
                  <a:pt x="11496" y="21599"/>
                  <a:pt x="8412" y="21600"/>
                </a:cubicBezTo>
                <a:cubicBezTo>
                  <a:pt x="5522" y="21600"/>
                  <a:pt x="2661" y="21020"/>
                  <a:pt x="0" y="19894"/>
                </a:cubicBezTo>
              </a:path>
              <a:path w="17352" h="21600" stroke="0" extrusionOk="0">
                <a:moveTo>
                  <a:pt x="17352" y="19663"/>
                </a:moveTo>
                <a:cubicBezTo>
                  <a:pt x="14544" y="20939"/>
                  <a:pt x="11496" y="21599"/>
                  <a:pt x="8412" y="21600"/>
                </a:cubicBezTo>
                <a:cubicBezTo>
                  <a:pt x="5522" y="21600"/>
                  <a:pt x="2661" y="21020"/>
                  <a:pt x="0" y="19894"/>
                </a:cubicBezTo>
                <a:lnTo>
                  <a:pt x="8412" y="0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prstDash val="dash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10" name="Arc 38"/>
          <p:cNvSpPr>
            <a:spLocks/>
          </p:cNvSpPr>
          <p:nvPr/>
        </p:nvSpPr>
        <p:spPr bwMode="auto">
          <a:xfrm>
            <a:off x="4418013" y="3860800"/>
            <a:ext cx="1820862" cy="962025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582 w 21582"/>
              <a:gd name="T1" fmla="*/ 890 h 10895"/>
              <a:gd name="T2" fmla="*/ 18651 w 21582"/>
              <a:gd name="T3" fmla="*/ 10895 h 10895"/>
              <a:gd name="T4" fmla="*/ 0 w 21582"/>
              <a:gd name="T5" fmla="*/ 0 h 10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2" h="10895" fill="none" extrusionOk="0">
                <a:moveTo>
                  <a:pt x="21581" y="889"/>
                </a:moveTo>
                <a:cubicBezTo>
                  <a:pt x="21436" y="4414"/>
                  <a:pt x="20430" y="7849"/>
                  <a:pt x="18650" y="10894"/>
                </a:cubicBezTo>
              </a:path>
              <a:path w="21582" h="10895" stroke="0" extrusionOk="0">
                <a:moveTo>
                  <a:pt x="21581" y="889"/>
                </a:moveTo>
                <a:cubicBezTo>
                  <a:pt x="21436" y="4414"/>
                  <a:pt x="20430" y="7849"/>
                  <a:pt x="18650" y="10894"/>
                </a:cubicBez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18407B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11" name="Arc 39"/>
          <p:cNvSpPr>
            <a:spLocks/>
          </p:cNvSpPr>
          <p:nvPr/>
        </p:nvSpPr>
        <p:spPr bwMode="auto">
          <a:xfrm>
            <a:off x="4427538" y="2073275"/>
            <a:ext cx="1516062" cy="1789113"/>
          </a:xfrm>
          <a:custGeom>
            <a:avLst/>
            <a:gdLst>
              <a:gd name="G0" fmla="+- 0 0 0"/>
              <a:gd name="G1" fmla="+- 20258 0 0"/>
              <a:gd name="G2" fmla="+- 21600 0 0"/>
              <a:gd name="T0" fmla="*/ 7494 w 17976"/>
              <a:gd name="T1" fmla="*/ 0 h 20258"/>
              <a:gd name="T2" fmla="*/ 17976 w 17976"/>
              <a:gd name="T3" fmla="*/ 8282 h 20258"/>
              <a:gd name="T4" fmla="*/ 0 w 17976"/>
              <a:gd name="T5" fmla="*/ 20258 h 20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976" h="20258" fill="none" extrusionOk="0">
                <a:moveTo>
                  <a:pt x="7494" y="-1"/>
                </a:moveTo>
                <a:cubicBezTo>
                  <a:pt x="11775" y="1583"/>
                  <a:pt x="15444" y="4482"/>
                  <a:pt x="17975" y="8282"/>
                </a:cubicBezTo>
              </a:path>
              <a:path w="17976" h="20258" stroke="0" extrusionOk="0">
                <a:moveTo>
                  <a:pt x="7494" y="-1"/>
                </a:moveTo>
                <a:cubicBezTo>
                  <a:pt x="11775" y="1583"/>
                  <a:pt x="15444" y="4482"/>
                  <a:pt x="17975" y="8282"/>
                </a:cubicBezTo>
                <a:lnTo>
                  <a:pt x="0" y="20258"/>
                </a:lnTo>
                <a:close/>
              </a:path>
            </a:pathLst>
          </a:custGeom>
          <a:noFill/>
          <a:ln w="38100">
            <a:solidFill>
              <a:srgbClr val="18407B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>
            <a:off x="5508625" y="1844675"/>
            <a:ext cx="3455988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14" name="WordArt 42"/>
          <p:cNvSpPr>
            <a:spLocks noChangeArrowheads="1" noChangeShapeType="1" noTextEdit="1"/>
          </p:cNvSpPr>
          <p:nvPr/>
        </p:nvSpPr>
        <p:spPr bwMode="auto">
          <a:xfrm>
            <a:off x="5508625" y="1989138"/>
            <a:ext cx="2943225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This is for presentaions and my co-workers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3115" name="WordArt 43"/>
          <p:cNvSpPr>
            <a:spLocks noChangeArrowheads="1" noChangeShapeType="1" noTextEdit="1"/>
          </p:cNvSpPr>
          <p:nvPr/>
        </p:nvSpPr>
        <p:spPr bwMode="auto">
          <a:xfrm>
            <a:off x="6588125" y="4060825"/>
            <a:ext cx="17907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Put something here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Contents or concepts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3116" name="Line 44"/>
          <p:cNvSpPr>
            <a:spLocks noChangeShapeType="1"/>
          </p:cNvSpPr>
          <p:nvPr/>
        </p:nvSpPr>
        <p:spPr bwMode="auto">
          <a:xfrm>
            <a:off x="6588125" y="3917950"/>
            <a:ext cx="2016125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2773363" y="1917700"/>
            <a:ext cx="3168650" cy="27416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58824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25400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 rot="18006015">
            <a:off x="829469" y="2493169"/>
            <a:ext cx="4464050" cy="1008062"/>
          </a:xfrm>
          <a:custGeom>
            <a:avLst/>
            <a:gdLst>
              <a:gd name="G0" fmla="+- 2842 0 0"/>
              <a:gd name="G1" fmla="+- 21600 0 2842"/>
              <a:gd name="G2" fmla="*/ 2842 1 2"/>
              <a:gd name="G3" fmla="+- 21600 0 G2"/>
              <a:gd name="G4" fmla="+/ 2842 21600 2"/>
              <a:gd name="G5" fmla="+/ G1 0 2"/>
              <a:gd name="G6" fmla="*/ 21600 21600 2842"/>
              <a:gd name="G7" fmla="*/ G6 1 2"/>
              <a:gd name="G8" fmla="+- 21600 0 G7"/>
              <a:gd name="G9" fmla="*/ 21600 1 2"/>
              <a:gd name="G10" fmla="+- 2842 0 G9"/>
              <a:gd name="G11" fmla="?: G10 G8 0"/>
              <a:gd name="G12" fmla="?: G10 G7 21600"/>
              <a:gd name="T0" fmla="*/ 20179 w 21600"/>
              <a:gd name="T1" fmla="*/ 10800 h 21600"/>
              <a:gd name="T2" fmla="*/ 10800 w 21600"/>
              <a:gd name="T3" fmla="*/ 21600 h 21600"/>
              <a:gd name="T4" fmla="*/ 1421 w 21600"/>
              <a:gd name="T5" fmla="*/ 10800 h 21600"/>
              <a:gd name="T6" fmla="*/ 10800 w 21600"/>
              <a:gd name="T7" fmla="*/ 0 h 21600"/>
              <a:gd name="T8" fmla="*/ 3221 w 21600"/>
              <a:gd name="T9" fmla="*/ 3221 h 21600"/>
              <a:gd name="T10" fmla="*/ 18379 w 21600"/>
              <a:gd name="T11" fmla="*/ 1837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842" y="21600"/>
                </a:lnTo>
                <a:lnTo>
                  <a:pt x="1875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tint val="22353"/>
                  <a:invGamma/>
                </a:srgbClr>
              </a:gs>
            </a:gsLst>
            <a:lin ang="5400000" scaled="1"/>
          </a:gradFill>
          <a:ln w="25400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ko-KR" altLang="ko-KR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rot="10800000">
            <a:off x="2268538" y="4725988"/>
            <a:ext cx="4176712" cy="1008062"/>
          </a:xfrm>
          <a:custGeom>
            <a:avLst/>
            <a:gdLst>
              <a:gd name="G0" fmla="+- 2571 0 0"/>
              <a:gd name="G1" fmla="+- 21600 0 2571"/>
              <a:gd name="G2" fmla="*/ 2571 1 2"/>
              <a:gd name="G3" fmla="+- 21600 0 G2"/>
              <a:gd name="G4" fmla="+/ 2571 21600 2"/>
              <a:gd name="G5" fmla="+/ G1 0 2"/>
              <a:gd name="G6" fmla="*/ 21600 21600 2571"/>
              <a:gd name="G7" fmla="*/ G6 1 2"/>
              <a:gd name="G8" fmla="+- 21600 0 G7"/>
              <a:gd name="G9" fmla="*/ 21600 1 2"/>
              <a:gd name="G10" fmla="+- 2571 0 G9"/>
              <a:gd name="G11" fmla="?: G10 G8 0"/>
              <a:gd name="G12" fmla="?: G10 G7 21600"/>
              <a:gd name="T0" fmla="*/ 20314 w 21600"/>
              <a:gd name="T1" fmla="*/ 10800 h 21600"/>
              <a:gd name="T2" fmla="*/ 10800 w 21600"/>
              <a:gd name="T3" fmla="*/ 21600 h 21600"/>
              <a:gd name="T4" fmla="*/ 1286 w 21600"/>
              <a:gd name="T5" fmla="*/ 10800 h 21600"/>
              <a:gd name="T6" fmla="*/ 10800 w 21600"/>
              <a:gd name="T7" fmla="*/ 0 h 21600"/>
              <a:gd name="T8" fmla="*/ 3086 w 21600"/>
              <a:gd name="T9" fmla="*/ 3086 h 21600"/>
              <a:gd name="T10" fmla="*/ 18514 w 21600"/>
              <a:gd name="T11" fmla="*/ 185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571" y="21600"/>
                </a:lnTo>
                <a:lnTo>
                  <a:pt x="19029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A50021">
                  <a:gamma/>
                  <a:shade val="46275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25400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Gangnam Sales Office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709988" y="2781300"/>
            <a:ext cx="1296987" cy="1295400"/>
            <a:chOff x="2337" y="1934"/>
            <a:chExt cx="817" cy="816"/>
          </a:xfrm>
        </p:grpSpPr>
        <p:sp>
          <p:nvSpPr>
            <p:cNvPr id="13320" name="Arc 8"/>
            <p:cNvSpPr>
              <a:spLocks/>
            </p:cNvSpPr>
            <p:nvPr/>
          </p:nvSpPr>
          <p:spPr bwMode="auto">
            <a:xfrm>
              <a:off x="2746" y="1937"/>
              <a:ext cx="408" cy="550"/>
            </a:xfrm>
            <a:custGeom>
              <a:avLst/>
              <a:gdLst>
                <a:gd name="G0" fmla="+- 0 0 0"/>
                <a:gd name="G1" fmla="+- 21563 0 0"/>
                <a:gd name="G2" fmla="+- 21600 0 0"/>
                <a:gd name="T0" fmla="*/ 1269 w 21600"/>
                <a:gd name="T1" fmla="*/ 0 h 29178"/>
                <a:gd name="T2" fmla="*/ 20213 w 21600"/>
                <a:gd name="T3" fmla="*/ 29178 h 29178"/>
                <a:gd name="T4" fmla="*/ 0 w 21600"/>
                <a:gd name="T5" fmla="*/ 21563 h 29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78" fill="none" extrusionOk="0">
                  <a:moveTo>
                    <a:pt x="1268" y="0"/>
                  </a:moveTo>
                  <a:cubicBezTo>
                    <a:pt x="12685" y="672"/>
                    <a:pt x="21600" y="10126"/>
                    <a:pt x="21600" y="21563"/>
                  </a:cubicBezTo>
                  <a:cubicBezTo>
                    <a:pt x="21600" y="24164"/>
                    <a:pt x="21130" y="26743"/>
                    <a:pt x="20213" y="29178"/>
                  </a:cubicBezTo>
                </a:path>
                <a:path w="21600" h="29178" stroke="0" extrusionOk="0">
                  <a:moveTo>
                    <a:pt x="1268" y="0"/>
                  </a:moveTo>
                  <a:cubicBezTo>
                    <a:pt x="12685" y="672"/>
                    <a:pt x="21600" y="10126"/>
                    <a:pt x="21600" y="21563"/>
                  </a:cubicBezTo>
                  <a:cubicBezTo>
                    <a:pt x="21600" y="24164"/>
                    <a:pt x="21130" y="26743"/>
                    <a:pt x="20213" y="29178"/>
                  </a:cubicBezTo>
                  <a:lnTo>
                    <a:pt x="0" y="21563"/>
                  </a:lnTo>
                  <a:close/>
                </a:path>
              </a:pathLst>
            </a:custGeom>
            <a:noFill/>
            <a:ln w="7620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24" name="Arc 12"/>
            <p:cNvSpPr>
              <a:spLocks/>
            </p:cNvSpPr>
            <p:nvPr/>
          </p:nvSpPr>
          <p:spPr bwMode="auto">
            <a:xfrm>
              <a:off x="2387" y="2342"/>
              <a:ext cx="725" cy="408"/>
            </a:xfrm>
            <a:custGeom>
              <a:avLst/>
              <a:gdLst>
                <a:gd name="G0" fmla="+- 19197 0 0"/>
                <a:gd name="G1" fmla="+- 0 0 0"/>
                <a:gd name="G2" fmla="+- 21600 0 0"/>
                <a:gd name="T0" fmla="*/ 38394 w 38394"/>
                <a:gd name="T1" fmla="*/ 9901 h 21600"/>
                <a:gd name="T2" fmla="*/ 0 w 38394"/>
                <a:gd name="T3" fmla="*/ 9902 h 21600"/>
                <a:gd name="T4" fmla="*/ 19197 w 3839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94" h="21600" fill="none" extrusionOk="0">
                  <a:moveTo>
                    <a:pt x="38394" y="9901"/>
                  </a:moveTo>
                  <a:cubicBezTo>
                    <a:pt x="34688" y="17085"/>
                    <a:pt x="27281" y="21599"/>
                    <a:pt x="19197" y="21600"/>
                  </a:cubicBezTo>
                  <a:cubicBezTo>
                    <a:pt x="11113" y="21600"/>
                    <a:pt x="3706" y="17086"/>
                    <a:pt x="0" y="9901"/>
                  </a:cubicBezTo>
                </a:path>
                <a:path w="38394" h="21600" stroke="0" extrusionOk="0">
                  <a:moveTo>
                    <a:pt x="38394" y="9901"/>
                  </a:moveTo>
                  <a:cubicBezTo>
                    <a:pt x="34688" y="17085"/>
                    <a:pt x="27281" y="21599"/>
                    <a:pt x="19197" y="21600"/>
                  </a:cubicBezTo>
                  <a:cubicBezTo>
                    <a:pt x="11113" y="21600"/>
                    <a:pt x="3706" y="17086"/>
                    <a:pt x="0" y="9901"/>
                  </a:cubicBezTo>
                  <a:lnTo>
                    <a:pt x="19197" y="0"/>
                  </a:lnTo>
                  <a:close/>
                </a:path>
              </a:pathLst>
            </a:custGeom>
            <a:noFill/>
            <a:ln w="7620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27" name="Arc 15"/>
            <p:cNvSpPr>
              <a:spLocks/>
            </p:cNvSpPr>
            <p:nvPr/>
          </p:nvSpPr>
          <p:spPr bwMode="auto">
            <a:xfrm>
              <a:off x="2337" y="1934"/>
              <a:ext cx="408" cy="57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022 w 21600"/>
                <a:gd name="T1" fmla="*/ 30724 h 30724"/>
                <a:gd name="T2" fmla="*/ 21600 w 21600"/>
                <a:gd name="T3" fmla="*/ 0 h 30724"/>
                <a:gd name="T4" fmla="*/ 21600 w 21600"/>
                <a:gd name="T5" fmla="*/ 21600 h 30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724" fill="none" extrusionOk="0">
                  <a:moveTo>
                    <a:pt x="2021" y="30724"/>
                  </a:moveTo>
                  <a:cubicBezTo>
                    <a:pt x="690" y="27866"/>
                    <a:pt x="0" y="24752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30724" stroke="0" extrusionOk="0">
                  <a:moveTo>
                    <a:pt x="2021" y="30724"/>
                  </a:moveTo>
                  <a:cubicBezTo>
                    <a:pt x="690" y="27866"/>
                    <a:pt x="0" y="24752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7620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329" name="AutoShape 17"/>
          <p:cNvSpPr>
            <a:spLocks noChangeArrowheads="1"/>
          </p:cNvSpPr>
          <p:nvPr/>
        </p:nvSpPr>
        <p:spPr bwMode="auto">
          <a:xfrm rot="3593985" flipH="1">
            <a:off x="3421857" y="2493168"/>
            <a:ext cx="4464050" cy="1008063"/>
          </a:xfrm>
          <a:custGeom>
            <a:avLst/>
            <a:gdLst>
              <a:gd name="G0" fmla="+- 2842 0 0"/>
              <a:gd name="G1" fmla="+- 21600 0 2842"/>
              <a:gd name="G2" fmla="*/ 2842 1 2"/>
              <a:gd name="G3" fmla="+- 21600 0 G2"/>
              <a:gd name="G4" fmla="+/ 2842 21600 2"/>
              <a:gd name="G5" fmla="+/ G1 0 2"/>
              <a:gd name="G6" fmla="*/ 21600 21600 2842"/>
              <a:gd name="G7" fmla="*/ G6 1 2"/>
              <a:gd name="G8" fmla="+- 21600 0 G7"/>
              <a:gd name="G9" fmla="*/ 21600 1 2"/>
              <a:gd name="G10" fmla="+- 2842 0 G9"/>
              <a:gd name="G11" fmla="?: G10 G8 0"/>
              <a:gd name="G12" fmla="?: G10 G7 21600"/>
              <a:gd name="T0" fmla="*/ 20179 w 21600"/>
              <a:gd name="T1" fmla="*/ 10800 h 21600"/>
              <a:gd name="T2" fmla="*/ 10800 w 21600"/>
              <a:gd name="T3" fmla="*/ 21600 h 21600"/>
              <a:gd name="T4" fmla="*/ 1421 w 21600"/>
              <a:gd name="T5" fmla="*/ 10800 h 21600"/>
              <a:gd name="T6" fmla="*/ 10800 w 21600"/>
              <a:gd name="T7" fmla="*/ 0 h 21600"/>
              <a:gd name="T8" fmla="*/ 3221 w 21600"/>
              <a:gd name="T9" fmla="*/ 3221 h 21600"/>
              <a:gd name="T10" fmla="*/ 18379 w 21600"/>
              <a:gd name="T11" fmla="*/ 1837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842" y="21600"/>
                </a:lnTo>
                <a:lnTo>
                  <a:pt x="1875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8407B"/>
              </a:gs>
              <a:gs pos="100000">
                <a:srgbClr val="18407B">
                  <a:gamma/>
                  <a:tint val="42353"/>
                  <a:invGamma/>
                </a:srgbClr>
              </a:gs>
            </a:gsLst>
            <a:lin ang="5400000" scaled="1"/>
          </a:gradFill>
          <a:ln w="25400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 rot="10800000" flipV="1">
            <a:off x="2266950" y="5805488"/>
            <a:ext cx="4176713" cy="1008062"/>
          </a:xfrm>
          <a:custGeom>
            <a:avLst/>
            <a:gdLst>
              <a:gd name="G0" fmla="+- 2571 0 0"/>
              <a:gd name="G1" fmla="+- 21600 0 2571"/>
              <a:gd name="G2" fmla="*/ 2571 1 2"/>
              <a:gd name="G3" fmla="+- 21600 0 G2"/>
              <a:gd name="G4" fmla="+/ 2571 21600 2"/>
              <a:gd name="G5" fmla="+/ G1 0 2"/>
              <a:gd name="G6" fmla="*/ 21600 21600 2571"/>
              <a:gd name="G7" fmla="*/ G6 1 2"/>
              <a:gd name="G8" fmla="+- 21600 0 G7"/>
              <a:gd name="G9" fmla="*/ 21600 1 2"/>
              <a:gd name="G10" fmla="+- 2571 0 G9"/>
              <a:gd name="G11" fmla="?: G10 G8 0"/>
              <a:gd name="G12" fmla="?: G10 G7 21600"/>
              <a:gd name="T0" fmla="*/ 20314 w 21600"/>
              <a:gd name="T1" fmla="*/ 10800 h 21600"/>
              <a:gd name="T2" fmla="*/ 10800 w 21600"/>
              <a:gd name="T3" fmla="*/ 21600 h 21600"/>
              <a:gd name="T4" fmla="*/ 1286 w 21600"/>
              <a:gd name="T5" fmla="*/ 10800 h 21600"/>
              <a:gd name="T6" fmla="*/ 10800 w 21600"/>
              <a:gd name="T7" fmla="*/ 0 h 21600"/>
              <a:gd name="T8" fmla="*/ 3086 w 21600"/>
              <a:gd name="T9" fmla="*/ 3086 h 21600"/>
              <a:gd name="T10" fmla="*/ 18514 w 21600"/>
              <a:gd name="T11" fmla="*/ 185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571" y="21600"/>
                </a:lnTo>
                <a:lnTo>
                  <a:pt x="19029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0C0C0">
                  <a:alpha val="39999"/>
                </a:srgbClr>
              </a:gs>
              <a:gs pos="100000">
                <a:srgbClr val="C0C0C0">
                  <a:gamma/>
                  <a:tint val="0"/>
                  <a:invGamma/>
                  <a:alpha val="70000"/>
                </a:srgbClr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32" name="WordArt 20"/>
          <p:cNvSpPr>
            <a:spLocks noChangeArrowheads="1" noChangeShapeType="1" noTextEdit="1"/>
          </p:cNvSpPr>
          <p:nvPr/>
        </p:nvSpPr>
        <p:spPr bwMode="auto">
          <a:xfrm>
            <a:off x="4005263" y="3352800"/>
            <a:ext cx="63817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 Cycle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13333" name="WordArt 21"/>
          <p:cNvSpPr>
            <a:spLocks noChangeArrowheads="1" noChangeShapeType="1" noTextEdit="1"/>
          </p:cNvSpPr>
          <p:nvPr/>
        </p:nvSpPr>
        <p:spPr bwMode="auto">
          <a:xfrm>
            <a:off x="3416300" y="4437063"/>
            <a:ext cx="187642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13334" name="WordArt 22"/>
          <p:cNvSpPr>
            <a:spLocks noChangeArrowheads="1" noChangeShapeType="1" noTextEdit="1"/>
          </p:cNvSpPr>
          <p:nvPr/>
        </p:nvSpPr>
        <p:spPr bwMode="auto">
          <a:xfrm rot="-3593176">
            <a:off x="1598613" y="2547938"/>
            <a:ext cx="187642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13335" name="WordArt 23"/>
          <p:cNvSpPr>
            <a:spLocks noChangeArrowheads="1" noChangeShapeType="1" noTextEdit="1"/>
          </p:cNvSpPr>
          <p:nvPr/>
        </p:nvSpPr>
        <p:spPr bwMode="auto">
          <a:xfrm rot="-7186351" flipH="1" flipV="1">
            <a:off x="5237163" y="2544763"/>
            <a:ext cx="187642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13336" name="WordArt 2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9147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Venn Diagrams - Triangles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13337" name="WordArt 25"/>
          <p:cNvSpPr>
            <a:spLocks noChangeArrowheads="1" noChangeShapeType="1" noTextEdit="1"/>
          </p:cNvSpPr>
          <p:nvPr/>
        </p:nvSpPr>
        <p:spPr bwMode="auto">
          <a:xfrm rot="-7186351" flipH="1" flipV="1">
            <a:off x="4803775" y="2908300"/>
            <a:ext cx="187642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13338" name="WordArt 26"/>
          <p:cNvSpPr>
            <a:spLocks noChangeArrowheads="1" noChangeShapeType="1" noTextEdit="1"/>
          </p:cNvSpPr>
          <p:nvPr/>
        </p:nvSpPr>
        <p:spPr bwMode="auto">
          <a:xfrm rot="-3593176">
            <a:off x="2174875" y="2832100"/>
            <a:ext cx="187642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/>
          <p:cNvSpPr>
            <a:spLocks noChangeArrowheads="1"/>
          </p:cNvSpPr>
          <p:nvPr/>
        </p:nvSpPr>
        <p:spPr bwMode="auto">
          <a:xfrm flipH="1">
            <a:off x="1187450" y="4465638"/>
            <a:ext cx="7272338" cy="2060575"/>
          </a:xfrm>
          <a:prstGeom prst="parallelogram">
            <a:avLst>
              <a:gd name="adj" fmla="val 11470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 flipH="1">
            <a:off x="1187450" y="4176713"/>
            <a:ext cx="1439863" cy="20605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DDDDDD">
                  <a:alpha val="89999"/>
                </a:srgbClr>
              </a:gs>
              <a:gs pos="100000">
                <a:srgbClr val="DDDDDD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354000" prstMaterial="legacyPlastic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 flipH="1">
            <a:off x="2266950" y="3817938"/>
            <a:ext cx="1439863" cy="20605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C0C0C0">
                  <a:alpha val="89999"/>
                </a:srgbClr>
              </a:gs>
              <a:gs pos="100000">
                <a:srgbClr val="C0C0C0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354000" prstMaterial="legacyPlastic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86" name="AutoShape 26"/>
          <p:cNvSpPr>
            <a:spLocks noChangeArrowheads="1"/>
          </p:cNvSpPr>
          <p:nvPr/>
        </p:nvSpPr>
        <p:spPr bwMode="auto">
          <a:xfrm flipH="1">
            <a:off x="3348038" y="3457575"/>
            <a:ext cx="1439862" cy="20605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C0C0C0">
                  <a:alpha val="89999"/>
                </a:srgbClr>
              </a:gs>
              <a:gs pos="100000">
                <a:srgbClr val="C0C0C0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354000" prstMaterial="legacyPlastic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87" name="AutoShape 27"/>
          <p:cNvSpPr>
            <a:spLocks noChangeArrowheads="1"/>
          </p:cNvSpPr>
          <p:nvPr/>
        </p:nvSpPr>
        <p:spPr bwMode="auto">
          <a:xfrm flipH="1">
            <a:off x="4427538" y="3097213"/>
            <a:ext cx="1439862" cy="20605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BB3783">
                  <a:alpha val="89999"/>
                </a:srgbClr>
              </a:gs>
              <a:gs pos="100000">
                <a:srgbClr val="BB3783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354000" prstMaterial="legacyPlastic">
            <a:bevelT w="13500" h="13500" prst="angle"/>
            <a:bevelB w="13500" h="13500" prst="angle"/>
            <a:extrusionClr>
              <a:srgbClr val="BB3783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88" name="AutoShape 28"/>
          <p:cNvSpPr>
            <a:spLocks noChangeArrowheads="1"/>
          </p:cNvSpPr>
          <p:nvPr/>
        </p:nvSpPr>
        <p:spPr bwMode="auto">
          <a:xfrm flipH="1">
            <a:off x="5508625" y="2709863"/>
            <a:ext cx="1439863" cy="20605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669900">
                  <a:alpha val="89999"/>
                </a:srgbClr>
              </a:gs>
              <a:gs pos="100000">
                <a:srgbClr val="669900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354000" prstMaterial="legacyPlastic">
            <a:bevelT w="13500" h="13500" prst="angle"/>
            <a:bevelB w="13500" h="13500" prst="angle"/>
            <a:extrusionClr>
              <a:srgbClr val="6699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89" name="AutoShape 29"/>
          <p:cNvSpPr>
            <a:spLocks noChangeArrowheads="1"/>
          </p:cNvSpPr>
          <p:nvPr/>
        </p:nvSpPr>
        <p:spPr bwMode="auto">
          <a:xfrm flipH="1">
            <a:off x="6588125" y="2349500"/>
            <a:ext cx="1439863" cy="20605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18407B">
                  <a:alpha val="89999"/>
                </a:srgbClr>
              </a:gs>
              <a:gs pos="100000">
                <a:srgbClr val="18407B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354000" prstMaterial="legacyPlastic">
            <a:bevelT w="13500" h="13500" prst="angle"/>
            <a:bevelB w="13500" h="13500" prst="angle"/>
            <a:extrusionClr>
              <a:srgbClr val="18407B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390" name="AutoShape 30"/>
          <p:cNvSpPr>
            <a:spLocks noChangeArrowheads="1"/>
          </p:cNvSpPr>
          <p:nvPr/>
        </p:nvSpPr>
        <p:spPr bwMode="auto">
          <a:xfrm rot="-1118741">
            <a:off x="1042988" y="2781300"/>
            <a:ext cx="5688012" cy="792163"/>
          </a:xfrm>
          <a:prstGeom prst="rightArrow">
            <a:avLst>
              <a:gd name="adj1" fmla="val 54713"/>
              <a:gd name="adj2" fmla="val 71006"/>
            </a:avLst>
          </a:prstGeom>
          <a:gradFill rotWithShape="1">
            <a:gsLst>
              <a:gs pos="0">
                <a:srgbClr val="18407B">
                  <a:gamma/>
                  <a:tint val="33725"/>
                  <a:invGamma/>
                  <a:alpha val="0"/>
                </a:srgbClr>
              </a:gs>
              <a:gs pos="100000">
                <a:srgbClr val="18407B">
                  <a:alpha val="5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GETTING HIGHER</a:t>
            </a:r>
          </a:p>
        </p:txBody>
      </p:sp>
      <p:pic>
        <p:nvPicPr>
          <p:cNvPr id="15393" name="Picture 33" descr="others_sex_women4"/>
          <p:cNvPicPr>
            <a:picLocks noChangeAspect="1" noChangeArrowheads="1"/>
          </p:cNvPicPr>
          <p:nvPr/>
        </p:nvPicPr>
        <p:blipFill>
          <a:blip r:embed="rId2" cstate="print">
            <a:lum bright="-100000" contrast="-100000"/>
          </a:blip>
          <a:srcRect/>
          <a:stretch>
            <a:fillRect/>
          </a:stretch>
        </p:blipFill>
        <p:spPr bwMode="auto">
          <a:xfrm rot="3180674">
            <a:off x="7028657" y="2882106"/>
            <a:ext cx="381000" cy="611187"/>
          </a:xfrm>
          <a:prstGeom prst="rect">
            <a:avLst/>
          </a:prstGeom>
          <a:noFill/>
        </p:spPr>
      </p:pic>
      <p:pic>
        <p:nvPicPr>
          <p:cNvPr id="15394" name="Picture 34" descr="others_sex_man3"/>
          <p:cNvPicPr>
            <a:picLocks noChangeAspect="1" noChangeArrowheads="1"/>
          </p:cNvPicPr>
          <p:nvPr/>
        </p:nvPicPr>
        <p:blipFill>
          <a:blip r:embed="rId3" cstate="print">
            <a:lum bright="-100000" contrast="-100000"/>
          </a:blip>
          <a:srcRect/>
          <a:stretch>
            <a:fillRect/>
          </a:stretch>
        </p:blipFill>
        <p:spPr bwMode="auto">
          <a:xfrm rot="3198485">
            <a:off x="7383463" y="3136900"/>
            <a:ext cx="315912" cy="611188"/>
          </a:xfrm>
          <a:prstGeom prst="rect">
            <a:avLst/>
          </a:prstGeom>
          <a:noFill/>
        </p:spPr>
      </p:pic>
      <p:pic>
        <p:nvPicPr>
          <p:cNvPr id="15395" name="Picture 35" descr="others_sex_women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2420938"/>
            <a:ext cx="525462" cy="1042987"/>
          </a:xfrm>
          <a:prstGeom prst="rect">
            <a:avLst/>
          </a:prstGeom>
          <a:noFill/>
        </p:spPr>
      </p:pic>
      <p:pic>
        <p:nvPicPr>
          <p:cNvPr id="15396" name="Picture 36" descr="others_sex_man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2636838"/>
            <a:ext cx="434975" cy="1042987"/>
          </a:xfrm>
          <a:prstGeom prst="rect">
            <a:avLst/>
          </a:prstGeom>
          <a:noFill/>
        </p:spPr>
      </p:pic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7308850" y="4149725"/>
            <a:ext cx="1079500" cy="1655763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98" name="WordArt 38"/>
          <p:cNvSpPr>
            <a:spLocks noChangeArrowheads="1" noChangeShapeType="1" noTextEdit="1"/>
          </p:cNvSpPr>
          <p:nvPr/>
        </p:nvSpPr>
        <p:spPr bwMode="auto">
          <a:xfrm rot="16200000">
            <a:off x="8034338" y="4910138"/>
            <a:ext cx="314325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rgbClr val="A50021"/>
                </a:solidFill>
                <a:latin typeface="HY헤드라인M"/>
                <a:ea typeface="HY헤드라인M"/>
              </a:rPr>
              <a:t>GAP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rgbClr val="A50021"/>
              </a:solidFill>
              <a:latin typeface="HY헤드라인M"/>
              <a:ea typeface="HY헤드라인M"/>
            </a:endParaRPr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 flipV="1">
            <a:off x="8172450" y="4221163"/>
            <a:ext cx="0" cy="576262"/>
          </a:xfrm>
          <a:prstGeom prst="line">
            <a:avLst/>
          </a:prstGeom>
          <a:noFill/>
          <a:ln w="12700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>
            <a:off x="8172450" y="5229225"/>
            <a:ext cx="0" cy="576263"/>
          </a:xfrm>
          <a:prstGeom prst="line">
            <a:avLst/>
          </a:prstGeom>
          <a:noFill/>
          <a:ln w="12700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6227763" y="4113213"/>
            <a:ext cx="1068387" cy="395287"/>
          </a:xfrm>
          <a:prstGeom prst="rect">
            <a:avLst/>
          </a:prstGeom>
          <a:solidFill>
            <a:srgbClr val="969696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5148263" y="4497388"/>
            <a:ext cx="1090612" cy="395287"/>
          </a:xfrm>
          <a:prstGeom prst="rect">
            <a:avLst/>
          </a:prstGeom>
          <a:solidFill>
            <a:srgbClr val="969696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395288" y="765175"/>
            <a:ext cx="4464050" cy="172720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395288" y="333375"/>
            <a:ext cx="4464050" cy="358775"/>
          </a:xfrm>
          <a:prstGeom prst="rect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70000"/>
                </a:srgbClr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7" name="WordArt 15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2194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Timelines - Worldmap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pic>
        <p:nvPicPr>
          <p:cNvPr id="23568" name="Picture 16" descr="BlankMap-World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13" y="1628775"/>
            <a:ext cx="9107487" cy="4010025"/>
          </a:xfrm>
          <a:prstGeom prst="rect">
            <a:avLst/>
          </a:prstGeom>
          <a:noFill/>
        </p:spPr>
      </p:pic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179388" y="2892425"/>
            <a:ext cx="1511300" cy="13843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99190" dir="301166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1979613" y="2892425"/>
            <a:ext cx="1511300" cy="1384300"/>
          </a:xfrm>
          <a:prstGeom prst="rect">
            <a:avLst/>
          </a:prstGeom>
          <a:gradFill rotWithShape="1">
            <a:gsLst>
              <a:gs pos="0">
                <a:srgbClr val="18407B"/>
              </a:gs>
              <a:gs pos="100000">
                <a:srgbClr val="18407B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99190" dir="301166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3779838" y="2892425"/>
            <a:ext cx="1511300" cy="13843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99190" dir="301166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5580063" y="2892425"/>
            <a:ext cx="1511300" cy="13843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99190" dir="301166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7380288" y="2908300"/>
            <a:ext cx="1511300" cy="1384300"/>
          </a:xfrm>
          <a:prstGeom prst="rect">
            <a:avLst/>
          </a:prstGeom>
          <a:gradFill rotWithShape="1">
            <a:gsLst>
              <a:gs pos="0">
                <a:srgbClr val="18407B"/>
              </a:gs>
              <a:gs pos="100000">
                <a:srgbClr val="18407B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99190" dir="301166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4" name="Oval 22"/>
          <p:cNvSpPr>
            <a:spLocks noChangeArrowheads="1"/>
          </p:cNvSpPr>
          <p:nvPr/>
        </p:nvSpPr>
        <p:spPr bwMode="auto">
          <a:xfrm>
            <a:off x="827088" y="3500438"/>
            <a:ext cx="2159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2627313" y="3500438"/>
            <a:ext cx="2159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6" name="Oval 24"/>
          <p:cNvSpPr>
            <a:spLocks noChangeArrowheads="1"/>
          </p:cNvSpPr>
          <p:nvPr/>
        </p:nvSpPr>
        <p:spPr bwMode="auto">
          <a:xfrm>
            <a:off x="4427538" y="3500438"/>
            <a:ext cx="2159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7" name="Oval 25"/>
          <p:cNvSpPr>
            <a:spLocks noChangeArrowheads="1"/>
          </p:cNvSpPr>
          <p:nvPr/>
        </p:nvSpPr>
        <p:spPr bwMode="auto">
          <a:xfrm>
            <a:off x="6227763" y="3500438"/>
            <a:ext cx="2159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78" name="Oval 26"/>
          <p:cNvSpPr>
            <a:spLocks noChangeArrowheads="1"/>
          </p:cNvSpPr>
          <p:nvPr/>
        </p:nvSpPr>
        <p:spPr bwMode="auto">
          <a:xfrm>
            <a:off x="8027988" y="3500438"/>
            <a:ext cx="2159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23580" name="AutoShape 28"/>
          <p:cNvCxnSpPr>
            <a:cxnSpLocks noChangeShapeType="1"/>
            <a:stCxn id="23574" idx="6"/>
            <a:endCxn id="23575" idx="2"/>
          </p:cNvCxnSpPr>
          <p:nvPr/>
        </p:nvCxnSpPr>
        <p:spPr bwMode="auto">
          <a:xfrm>
            <a:off x="1042988" y="3608388"/>
            <a:ext cx="1584325" cy="0"/>
          </a:xfrm>
          <a:prstGeom prst="straightConnector1">
            <a:avLst/>
          </a:prstGeom>
          <a:noFill/>
          <a:ln w="25400">
            <a:solidFill>
              <a:srgbClr val="18407B"/>
            </a:solidFill>
            <a:prstDash val="sysDot"/>
            <a:round/>
            <a:headEnd/>
            <a:tailEnd/>
          </a:ln>
          <a:effectLst/>
        </p:spPr>
      </p:cxnSp>
      <p:cxnSp>
        <p:nvCxnSpPr>
          <p:cNvPr id="23581" name="AutoShape 29"/>
          <p:cNvCxnSpPr>
            <a:cxnSpLocks noChangeShapeType="1"/>
            <a:stCxn id="23575" idx="6"/>
            <a:endCxn id="23576" idx="2"/>
          </p:cNvCxnSpPr>
          <p:nvPr/>
        </p:nvCxnSpPr>
        <p:spPr bwMode="auto">
          <a:xfrm>
            <a:off x="2843213" y="3608388"/>
            <a:ext cx="1584325" cy="0"/>
          </a:xfrm>
          <a:prstGeom prst="straightConnector1">
            <a:avLst/>
          </a:prstGeom>
          <a:noFill/>
          <a:ln w="25400">
            <a:solidFill>
              <a:srgbClr val="18407B"/>
            </a:solidFill>
            <a:prstDash val="sysDot"/>
            <a:round/>
            <a:headEnd/>
            <a:tailEnd/>
          </a:ln>
          <a:effectLst/>
        </p:spPr>
      </p:cxnSp>
      <p:cxnSp>
        <p:nvCxnSpPr>
          <p:cNvPr id="23582" name="AutoShape 30"/>
          <p:cNvCxnSpPr>
            <a:cxnSpLocks noChangeShapeType="1"/>
            <a:stCxn id="23576" idx="6"/>
            <a:endCxn id="23577" idx="2"/>
          </p:cNvCxnSpPr>
          <p:nvPr/>
        </p:nvCxnSpPr>
        <p:spPr bwMode="auto">
          <a:xfrm>
            <a:off x="4643438" y="3608388"/>
            <a:ext cx="1584325" cy="0"/>
          </a:xfrm>
          <a:prstGeom prst="straightConnector1">
            <a:avLst/>
          </a:prstGeom>
          <a:noFill/>
          <a:ln w="25400">
            <a:solidFill>
              <a:srgbClr val="18407B"/>
            </a:solidFill>
            <a:prstDash val="sysDot"/>
            <a:round/>
            <a:headEnd/>
            <a:tailEnd/>
          </a:ln>
          <a:effectLst/>
        </p:spPr>
      </p:cxnSp>
      <p:cxnSp>
        <p:nvCxnSpPr>
          <p:cNvPr id="23583" name="AutoShape 31"/>
          <p:cNvCxnSpPr>
            <a:cxnSpLocks noChangeShapeType="1"/>
            <a:stCxn id="23577" idx="6"/>
            <a:endCxn id="23578" idx="2"/>
          </p:cNvCxnSpPr>
          <p:nvPr/>
        </p:nvCxnSpPr>
        <p:spPr bwMode="auto">
          <a:xfrm>
            <a:off x="6443663" y="3608388"/>
            <a:ext cx="1584325" cy="0"/>
          </a:xfrm>
          <a:prstGeom prst="straightConnector1">
            <a:avLst/>
          </a:prstGeom>
          <a:noFill/>
          <a:ln w="25400">
            <a:solidFill>
              <a:srgbClr val="18407B"/>
            </a:solidFill>
            <a:prstDash val="sysDot"/>
            <a:round/>
            <a:headEnd/>
            <a:tailEnd/>
          </a:ln>
          <a:effectLst/>
        </p:spPr>
      </p:cxnSp>
      <p:sp>
        <p:nvSpPr>
          <p:cNvPr id="23589" name="WordArt 37"/>
          <p:cNvSpPr>
            <a:spLocks noChangeArrowheads="1" noChangeShapeType="1" noTextEdit="1"/>
          </p:cNvSpPr>
          <p:nvPr/>
        </p:nvSpPr>
        <p:spPr bwMode="auto">
          <a:xfrm>
            <a:off x="304800" y="4005263"/>
            <a:ext cx="13144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592" name="WordArt 40"/>
          <p:cNvSpPr>
            <a:spLocks noChangeArrowheads="1" noChangeShapeType="1" noTextEdit="1"/>
          </p:cNvSpPr>
          <p:nvPr/>
        </p:nvSpPr>
        <p:spPr bwMode="auto">
          <a:xfrm>
            <a:off x="2105025" y="4005263"/>
            <a:ext cx="13144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593" name="WordArt 41"/>
          <p:cNvSpPr>
            <a:spLocks noChangeArrowheads="1" noChangeShapeType="1" noTextEdit="1"/>
          </p:cNvSpPr>
          <p:nvPr/>
        </p:nvSpPr>
        <p:spPr bwMode="auto">
          <a:xfrm>
            <a:off x="3924300" y="4005263"/>
            <a:ext cx="13144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594" name="WordArt 42"/>
          <p:cNvSpPr>
            <a:spLocks noChangeArrowheads="1" noChangeShapeType="1" noTextEdit="1"/>
          </p:cNvSpPr>
          <p:nvPr/>
        </p:nvSpPr>
        <p:spPr bwMode="auto">
          <a:xfrm>
            <a:off x="5724525" y="4005263"/>
            <a:ext cx="13144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597" name="WordArt 45"/>
          <p:cNvSpPr>
            <a:spLocks noChangeArrowheads="1" noChangeShapeType="1" noTextEdit="1"/>
          </p:cNvSpPr>
          <p:nvPr/>
        </p:nvSpPr>
        <p:spPr bwMode="auto">
          <a:xfrm>
            <a:off x="7524750" y="4005263"/>
            <a:ext cx="13144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Gangnam Sales Office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599" name="WordArt 47"/>
          <p:cNvSpPr>
            <a:spLocks noChangeArrowheads="1" noChangeShapeType="1" noTextEdit="1"/>
          </p:cNvSpPr>
          <p:nvPr/>
        </p:nvSpPr>
        <p:spPr bwMode="auto">
          <a:xfrm>
            <a:off x="250825" y="4581525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602" name="WordArt 50"/>
          <p:cNvSpPr>
            <a:spLocks noChangeArrowheads="1" noChangeShapeType="1" noTextEdit="1"/>
          </p:cNvSpPr>
          <p:nvPr/>
        </p:nvSpPr>
        <p:spPr bwMode="auto">
          <a:xfrm>
            <a:off x="2051050" y="1484313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 dirty="0" err="1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  <a:endParaRPr lang="en-US" altLang="ko-KR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endParaRPr lang="en-US" altLang="ko-KR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 dirty="0" err="1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  <a:endParaRPr lang="en-US" altLang="ko-KR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endParaRPr lang="en-US" altLang="ko-KR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 dirty="0" err="1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  <a:endParaRPr lang="en-US" altLang="ko-KR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endParaRPr lang="en-US" altLang="ko-KR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 dirty="0" err="1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 dirty="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603" name="WordArt 51"/>
          <p:cNvSpPr>
            <a:spLocks noChangeArrowheads="1" noChangeShapeType="1" noTextEdit="1"/>
          </p:cNvSpPr>
          <p:nvPr/>
        </p:nvSpPr>
        <p:spPr bwMode="auto">
          <a:xfrm>
            <a:off x="3851275" y="4508500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604" name="WordArt 52"/>
          <p:cNvSpPr>
            <a:spLocks noChangeArrowheads="1" noChangeShapeType="1" noTextEdit="1"/>
          </p:cNvSpPr>
          <p:nvPr/>
        </p:nvSpPr>
        <p:spPr bwMode="auto">
          <a:xfrm>
            <a:off x="5651500" y="4508500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3609" name="WordArt 57"/>
          <p:cNvSpPr>
            <a:spLocks noChangeArrowheads="1" noChangeShapeType="1" noTextEdit="1"/>
          </p:cNvSpPr>
          <p:nvPr/>
        </p:nvSpPr>
        <p:spPr bwMode="auto">
          <a:xfrm>
            <a:off x="7380288" y="1484313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74537" y="2988230"/>
            <a:ext cx="1125629" cy="369332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</a:bodyPr>
          <a:lstStyle/>
          <a:p>
            <a:pPr algn="ctr"/>
            <a:r>
              <a:rPr lang="en-US" altLang="ko-KR" b="1" cap="none" spc="0" dirty="0" smtClean="0">
                <a:ln w="18415" cmpd="sng">
                  <a:noFill/>
                  <a:prstDash val="solid"/>
                </a:ln>
                <a:solidFill>
                  <a:srgbClr val="F7F7F7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맑은 고딕" pitchFamily="50" charset="-127"/>
                <a:ea typeface="맑은 고딕" pitchFamily="50" charset="-127"/>
              </a:rPr>
              <a:t>1993. 03</a:t>
            </a:r>
            <a:endParaRPr lang="en-US" altLang="ko-KR" b="1" cap="none" spc="0" dirty="0">
              <a:ln w="18415" cmpd="sng">
                <a:noFill/>
                <a:prstDash val="solid"/>
              </a:ln>
              <a:solidFill>
                <a:srgbClr val="F7F7F7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160487" y="2988230"/>
            <a:ext cx="1125629" cy="369332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</a:bodyPr>
          <a:lstStyle/>
          <a:p>
            <a:pPr algn="ctr"/>
            <a:r>
              <a:rPr lang="en-US" altLang="ko-KR" b="1" cap="none" spc="0" dirty="0" smtClean="0">
                <a:ln w="18415" cmpd="sng">
                  <a:noFill/>
                  <a:prstDash val="solid"/>
                </a:ln>
                <a:solidFill>
                  <a:srgbClr val="F7F7F7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맑은 고딕" pitchFamily="50" charset="-127"/>
                <a:ea typeface="맑은 고딕" pitchFamily="50" charset="-127"/>
              </a:rPr>
              <a:t>1993. 03</a:t>
            </a:r>
            <a:endParaRPr lang="en-US" altLang="ko-KR" b="1" cap="none" spc="0" dirty="0">
              <a:ln w="18415" cmpd="sng">
                <a:noFill/>
                <a:prstDash val="solid"/>
              </a:ln>
              <a:solidFill>
                <a:srgbClr val="F7F7F7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946437" y="2988230"/>
            <a:ext cx="1125629" cy="369332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</a:bodyPr>
          <a:lstStyle/>
          <a:p>
            <a:pPr algn="ctr"/>
            <a:r>
              <a:rPr lang="en-US" altLang="ko-KR" b="1" cap="none" spc="0" dirty="0" smtClean="0">
                <a:ln w="18415" cmpd="sng">
                  <a:noFill/>
                  <a:prstDash val="solid"/>
                </a:ln>
                <a:solidFill>
                  <a:srgbClr val="F7F7F7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맑은 고딕" pitchFamily="50" charset="-127"/>
                <a:ea typeface="맑은 고딕" pitchFamily="50" charset="-127"/>
              </a:rPr>
              <a:t>1993. 03</a:t>
            </a:r>
            <a:endParaRPr lang="en-US" altLang="ko-KR" b="1" cap="none" spc="0" dirty="0">
              <a:ln w="18415" cmpd="sng">
                <a:noFill/>
                <a:prstDash val="solid"/>
              </a:ln>
              <a:solidFill>
                <a:srgbClr val="F7F7F7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786446" y="2988230"/>
            <a:ext cx="1125629" cy="369332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</a:bodyPr>
          <a:lstStyle/>
          <a:p>
            <a:pPr algn="ctr"/>
            <a:r>
              <a:rPr lang="en-US" altLang="ko-KR" b="1" cap="none" spc="0" dirty="0" smtClean="0">
                <a:ln w="18415" cmpd="sng">
                  <a:noFill/>
                  <a:prstDash val="solid"/>
                </a:ln>
                <a:solidFill>
                  <a:srgbClr val="F7F7F7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맑은 고딕" pitchFamily="50" charset="-127"/>
                <a:ea typeface="맑은 고딕" pitchFamily="50" charset="-127"/>
              </a:rPr>
              <a:t>1993. 03</a:t>
            </a:r>
            <a:endParaRPr lang="en-US" altLang="ko-KR" b="1" cap="none" spc="0" dirty="0">
              <a:ln w="18415" cmpd="sng">
                <a:noFill/>
                <a:prstDash val="solid"/>
              </a:ln>
              <a:solidFill>
                <a:srgbClr val="F7F7F7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7589775" y="2988230"/>
            <a:ext cx="1125629" cy="369332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</a:bodyPr>
          <a:lstStyle/>
          <a:p>
            <a:pPr algn="ctr"/>
            <a:r>
              <a:rPr lang="en-US" altLang="ko-KR" b="1" cap="none" spc="0" dirty="0" smtClean="0">
                <a:ln w="18415" cmpd="sng">
                  <a:noFill/>
                  <a:prstDash val="solid"/>
                </a:ln>
                <a:solidFill>
                  <a:srgbClr val="F7F7F7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맑은 고딕" pitchFamily="50" charset="-127"/>
                <a:ea typeface="맑은 고딕" pitchFamily="50" charset="-127"/>
              </a:rPr>
              <a:t>1993. 03</a:t>
            </a:r>
            <a:endParaRPr lang="en-US" altLang="ko-KR" b="1" cap="none" spc="0" dirty="0">
              <a:ln w="18415" cmpd="sng">
                <a:noFill/>
                <a:prstDash val="solid"/>
              </a:ln>
              <a:solidFill>
                <a:srgbClr val="F7F7F7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1403350" y="3500438"/>
            <a:ext cx="1152525" cy="2952750"/>
          </a:xfrm>
          <a:prstGeom prst="rect">
            <a:avLst/>
          </a:prstGeom>
          <a:noFill/>
          <a:ln w="19050">
            <a:solidFill>
              <a:srgbClr val="18407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5812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Timelines - Globe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pic>
        <p:nvPicPr>
          <p:cNvPr id="24610" name="Picture 34" descr="Earth_2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987550"/>
            <a:ext cx="3097212" cy="3097213"/>
          </a:xfrm>
          <a:prstGeom prst="rect">
            <a:avLst/>
          </a:prstGeom>
          <a:noFill/>
        </p:spPr>
      </p:pic>
      <p:sp>
        <p:nvSpPr>
          <p:cNvPr id="24611" name="AutoShape 35"/>
          <p:cNvSpPr>
            <a:spLocks noChangeArrowheads="1"/>
          </p:cNvSpPr>
          <p:nvPr/>
        </p:nvSpPr>
        <p:spPr bwMode="auto">
          <a:xfrm>
            <a:off x="106363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12" name="AutoShape 36"/>
          <p:cNvSpPr>
            <a:spLocks noChangeArrowheads="1"/>
          </p:cNvSpPr>
          <p:nvPr/>
        </p:nvSpPr>
        <p:spPr bwMode="auto">
          <a:xfrm>
            <a:off x="1404938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rgbClr val="4582DB"/>
              </a:gs>
              <a:gs pos="100000">
                <a:srgbClr val="4582DB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13" name="AutoShape 37"/>
          <p:cNvSpPr>
            <a:spLocks noChangeArrowheads="1"/>
          </p:cNvSpPr>
          <p:nvPr/>
        </p:nvSpPr>
        <p:spPr bwMode="auto">
          <a:xfrm>
            <a:off x="2698750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14" name="AutoShape 38"/>
          <p:cNvSpPr>
            <a:spLocks noChangeArrowheads="1"/>
          </p:cNvSpPr>
          <p:nvPr/>
        </p:nvSpPr>
        <p:spPr bwMode="auto">
          <a:xfrm>
            <a:off x="3995738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15" name="AutoShape 39"/>
          <p:cNvSpPr>
            <a:spLocks noChangeArrowheads="1"/>
          </p:cNvSpPr>
          <p:nvPr/>
        </p:nvSpPr>
        <p:spPr bwMode="auto">
          <a:xfrm>
            <a:off x="5292725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17" name="AutoShape 41"/>
          <p:cNvSpPr>
            <a:spLocks noChangeArrowheads="1"/>
          </p:cNvSpPr>
          <p:nvPr/>
        </p:nvSpPr>
        <p:spPr bwMode="auto">
          <a:xfrm>
            <a:off x="7883525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7451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6588125" y="620713"/>
            <a:ext cx="1152525" cy="2952750"/>
          </a:xfrm>
          <a:prstGeom prst="rect">
            <a:avLst/>
          </a:prstGeom>
          <a:noFill/>
          <a:ln w="19050">
            <a:solidFill>
              <a:srgbClr val="E65D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21" name="AutoShape 45"/>
          <p:cNvSpPr>
            <a:spLocks noChangeArrowheads="1"/>
          </p:cNvSpPr>
          <p:nvPr/>
        </p:nvSpPr>
        <p:spPr bwMode="auto">
          <a:xfrm>
            <a:off x="6588125" y="2995613"/>
            <a:ext cx="1152525" cy="1081087"/>
          </a:xfrm>
          <a:prstGeom prst="roundRect">
            <a:avLst>
              <a:gd name="adj" fmla="val 9750"/>
            </a:avLst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tint val="47451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22" name="WordArt 46"/>
          <p:cNvSpPr>
            <a:spLocks noChangeArrowheads="1" noChangeShapeType="1" noTextEdit="1"/>
          </p:cNvSpPr>
          <p:nvPr/>
        </p:nvSpPr>
        <p:spPr bwMode="auto">
          <a:xfrm>
            <a:off x="1547813" y="4508500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3" name="WordArt 47"/>
          <p:cNvSpPr>
            <a:spLocks noChangeArrowheads="1" noChangeShapeType="1" noTextEdit="1"/>
          </p:cNvSpPr>
          <p:nvPr/>
        </p:nvSpPr>
        <p:spPr bwMode="auto">
          <a:xfrm>
            <a:off x="6767513" y="1196975"/>
            <a:ext cx="82867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abcdefg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hijklmnop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qrstuv</a:t>
            </a:r>
          </a:p>
          <a:p>
            <a:endParaRPr lang="en-US" altLang="ko-KR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  <a:p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wxyz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4" name="WordArt 48"/>
          <p:cNvSpPr>
            <a:spLocks noChangeArrowheads="1" noChangeShapeType="1" noTextEdit="1"/>
          </p:cNvSpPr>
          <p:nvPr/>
        </p:nvSpPr>
        <p:spPr bwMode="auto">
          <a:xfrm>
            <a:off x="484188" y="3084513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5" name="WordArt 49"/>
          <p:cNvSpPr>
            <a:spLocks noChangeArrowheads="1" noChangeShapeType="1" noTextEdit="1"/>
          </p:cNvSpPr>
          <p:nvPr/>
        </p:nvSpPr>
        <p:spPr bwMode="auto">
          <a:xfrm>
            <a:off x="1781175" y="3068638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6" name="WordArt 50"/>
          <p:cNvSpPr>
            <a:spLocks noChangeArrowheads="1" noChangeShapeType="1" noTextEdit="1"/>
          </p:cNvSpPr>
          <p:nvPr/>
        </p:nvSpPr>
        <p:spPr bwMode="auto">
          <a:xfrm>
            <a:off x="3078163" y="3068638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7" name="WordArt 51"/>
          <p:cNvSpPr>
            <a:spLocks noChangeArrowheads="1" noChangeShapeType="1" noTextEdit="1"/>
          </p:cNvSpPr>
          <p:nvPr/>
        </p:nvSpPr>
        <p:spPr bwMode="auto">
          <a:xfrm>
            <a:off x="4373563" y="3068638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8" name="WordArt 52"/>
          <p:cNvSpPr>
            <a:spLocks noChangeArrowheads="1" noChangeShapeType="1" noTextEdit="1"/>
          </p:cNvSpPr>
          <p:nvPr/>
        </p:nvSpPr>
        <p:spPr bwMode="auto">
          <a:xfrm>
            <a:off x="5668963" y="3068638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29" name="WordArt 53"/>
          <p:cNvSpPr>
            <a:spLocks noChangeArrowheads="1" noChangeShapeType="1" noTextEdit="1"/>
          </p:cNvSpPr>
          <p:nvPr/>
        </p:nvSpPr>
        <p:spPr bwMode="auto">
          <a:xfrm>
            <a:off x="6965950" y="3068638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30" name="WordArt 54"/>
          <p:cNvSpPr>
            <a:spLocks noChangeArrowheads="1" noChangeShapeType="1" noTextEdit="1"/>
          </p:cNvSpPr>
          <p:nvPr/>
        </p:nvSpPr>
        <p:spPr bwMode="auto">
          <a:xfrm>
            <a:off x="8261350" y="3068638"/>
            <a:ext cx="3429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7961" dir="2700000" algn="ctr" rotWithShape="0">
                    <a:srgbClr val="868686"/>
                  </a:outerShdw>
                </a:effectLst>
                <a:latin typeface="HY헤드라인M"/>
                <a:ea typeface="HY헤드라인M"/>
              </a:rPr>
              <a:t>1997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17961" dir="2700000" algn="ctr" rotWithShape="0">
                  <a:srgbClr val="868686"/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24633" name="Line 57"/>
          <p:cNvSpPr>
            <a:spLocks noChangeShapeType="1"/>
          </p:cNvSpPr>
          <p:nvPr/>
        </p:nvSpPr>
        <p:spPr bwMode="auto">
          <a:xfrm>
            <a:off x="684213" y="3933825"/>
            <a:ext cx="7920037" cy="0"/>
          </a:xfrm>
          <a:prstGeom prst="line">
            <a:avLst/>
          </a:prstGeom>
          <a:noFill/>
          <a:ln w="25400">
            <a:solidFill>
              <a:srgbClr val="18407B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4634" name="Oval 58"/>
          <p:cNvSpPr>
            <a:spLocks noChangeArrowheads="1"/>
          </p:cNvSpPr>
          <p:nvPr/>
        </p:nvSpPr>
        <p:spPr bwMode="auto">
          <a:xfrm>
            <a:off x="611188" y="3860800"/>
            <a:ext cx="144462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35" name="Oval 59"/>
          <p:cNvSpPr>
            <a:spLocks noChangeArrowheads="1"/>
          </p:cNvSpPr>
          <p:nvPr/>
        </p:nvSpPr>
        <p:spPr bwMode="auto">
          <a:xfrm>
            <a:off x="8459788" y="3860800"/>
            <a:ext cx="144462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36" name="Oval 60"/>
          <p:cNvSpPr>
            <a:spLocks noChangeArrowheads="1"/>
          </p:cNvSpPr>
          <p:nvPr/>
        </p:nvSpPr>
        <p:spPr bwMode="auto">
          <a:xfrm>
            <a:off x="7092950" y="3860800"/>
            <a:ext cx="144463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37" name="Oval 61"/>
          <p:cNvSpPr>
            <a:spLocks noChangeArrowheads="1"/>
          </p:cNvSpPr>
          <p:nvPr/>
        </p:nvSpPr>
        <p:spPr bwMode="auto">
          <a:xfrm>
            <a:off x="5795963" y="3860800"/>
            <a:ext cx="144462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38" name="Oval 62"/>
          <p:cNvSpPr>
            <a:spLocks noChangeArrowheads="1"/>
          </p:cNvSpPr>
          <p:nvPr/>
        </p:nvSpPr>
        <p:spPr bwMode="auto">
          <a:xfrm>
            <a:off x="4500563" y="3860800"/>
            <a:ext cx="144462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39" name="Oval 63"/>
          <p:cNvSpPr>
            <a:spLocks noChangeArrowheads="1"/>
          </p:cNvSpPr>
          <p:nvPr/>
        </p:nvSpPr>
        <p:spPr bwMode="auto">
          <a:xfrm>
            <a:off x="3203575" y="3860800"/>
            <a:ext cx="144463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640" name="Oval 64"/>
          <p:cNvSpPr>
            <a:spLocks noChangeArrowheads="1"/>
          </p:cNvSpPr>
          <p:nvPr/>
        </p:nvSpPr>
        <p:spPr bwMode="auto">
          <a:xfrm>
            <a:off x="1908175" y="3860800"/>
            <a:ext cx="144463" cy="1444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4385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Timelines - 3D Spheres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grpSp>
        <p:nvGrpSpPr>
          <p:cNvPr id="2" name="Group 137"/>
          <p:cNvGrpSpPr>
            <a:grpSpLocks/>
          </p:cNvGrpSpPr>
          <p:nvPr/>
        </p:nvGrpSpPr>
        <p:grpSpPr bwMode="auto">
          <a:xfrm>
            <a:off x="323850" y="2278063"/>
            <a:ext cx="8496300" cy="3743325"/>
            <a:chOff x="204" y="1435"/>
            <a:chExt cx="5352" cy="2358"/>
          </a:xfrm>
        </p:grpSpPr>
        <p:sp>
          <p:nvSpPr>
            <p:cNvPr id="25631" name="AutoShape 31"/>
            <p:cNvSpPr>
              <a:spLocks noChangeArrowheads="1"/>
            </p:cNvSpPr>
            <p:nvPr/>
          </p:nvSpPr>
          <p:spPr bwMode="auto">
            <a:xfrm>
              <a:off x="204" y="3113"/>
              <a:ext cx="1247" cy="680"/>
            </a:xfrm>
            <a:prstGeom prst="parallelogram">
              <a:avLst>
                <a:gd name="adj" fmla="val 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0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sp>
          <p:nvSpPr>
            <p:cNvPr id="25693" name="Freeform 93"/>
            <p:cNvSpPr>
              <a:spLocks/>
            </p:cNvSpPr>
            <p:nvPr/>
          </p:nvSpPr>
          <p:spPr bwMode="auto">
            <a:xfrm>
              <a:off x="1335" y="2793"/>
              <a:ext cx="366" cy="864"/>
            </a:xfrm>
            <a:custGeom>
              <a:avLst/>
              <a:gdLst/>
              <a:ahLst/>
              <a:cxnLst>
                <a:cxn ang="0">
                  <a:pos x="132" y="240"/>
                </a:cxn>
                <a:cxn ang="0">
                  <a:pos x="120" y="330"/>
                </a:cxn>
                <a:cxn ang="0">
                  <a:pos x="0" y="804"/>
                </a:cxn>
                <a:cxn ang="0">
                  <a:pos x="0" y="864"/>
                </a:cxn>
                <a:cxn ang="0">
                  <a:pos x="252" y="618"/>
                </a:cxn>
                <a:cxn ang="0">
                  <a:pos x="246" y="546"/>
                </a:cxn>
                <a:cxn ang="0">
                  <a:pos x="366" y="84"/>
                </a:cxn>
                <a:cxn ang="0">
                  <a:pos x="366" y="0"/>
                </a:cxn>
                <a:cxn ang="0">
                  <a:pos x="139" y="243"/>
                </a:cxn>
              </a:cxnLst>
              <a:rect l="0" t="0" r="r" b="b"/>
              <a:pathLst>
                <a:path w="366" h="864">
                  <a:moveTo>
                    <a:pt x="132" y="240"/>
                  </a:moveTo>
                  <a:lnTo>
                    <a:pt x="120" y="330"/>
                  </a:lnTo>
                  <a:lnTo>
                    <a:pt x="0" y="804"/>
                  </a:lnTo>
                  <a:lnTo>
                    <a:pt x="0" y="864"/>
                  </a:lnTo>
                  <a:lnTo>
                    <a:pt x="252" y="618"/>
                  </a:lnTo>
                  <a:lnTo>
                    <a:pt x="246" y="546"/>
                  </a:lnTo>
                  <a:lnTo>
                    <a:pt x="366" y="84"/>
                  </a:lnTo>
                  <a:lnTo>
                    <a:pt x="366" y="0"/>
                  </a:lnTo>
                  <a:lnTo>
                    <a:pt x="139" y="243"/>
                  </a:lnTo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694" name="AutoShape 94"/>
            <p:cNvSpPr>
              <a:spLocks noChangeArrowheads="1"/>
            </p:cNvSpPr>
            <p:nvPr/>
          </p:nvSpPr>
          <p:spPr bwMode="auto">
            <a:xfrm>
              <a:off x="1588" y="2550"/>
              <a:ext cx="1247" cy="680"/>
            </a:xfrm>
            <a:prstGeom prst="parallelogram">
              <a:avLst>
                <a:gd name="adj" fmla="val 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0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sp>
          <p:nvSpPr>
            <p:cNvPr id="25700" name="Freeform 100"/>
            <p:cNvSpPr>
              <a:spLocks/>
            </p:cNvSpPr>
            <p:nvPr/>
          </p:nvSpPr>
          <p:spPr bwMode="auto">
            <a:xfrm>
              <a:off x="2699" y="2233"/>
              <a:ext cx="366" cy="864"/>
            </a:xfrm>
            <a:custGeom>
              <a:avLst/>
              <a:gdLst/>
              <a:ahLst/>
              <a:cxnLst>
                <a:cxn ang="0">
                  <a:pos x="132" y="240"/>
                </a:cxn>
                <a:cxn ang="0">
                  <a:pos x="120" y="330"/>
                </a:cxn>
                <a:cxn ang="0">
                  <a:pos x="0" y="804"/>
                </a:cxn>
                <a:cxn ang="0">
                  <a:pos x="0" y="864"/>
                </a:cxn>
                <a:cxn ang="0">
                  <a:pos x="252" y="618"/>
                </a:cxn>
                <a:cxn ang="0">
                  <a:pos x="246" y="546"/>
                </a:cxn>
                <a:cxn ang="0">
                  <a:pos x="366" y="84"/>
                </a:cxn>
                <a:cxn ang="0">
                  <a:pos x="366" y="0"/>
                </a:cxn>
                <a:cxn ang="0">
                  <a:pos x="139" y="243"/>
                </a:cxn>
              </a:cxnLst>
              <a:rect l="0" t="0" r="r" b="b"/>
              <a:pathLst>
                <a:path w="366" h="864">
                  <a:moveTo>
                    <a:pt x="132" y="240"/>
                  </a:moveTo>
                  <a:lnTo>
                    <a:pt x="120" y="330"/>
                  </a:lnTo>
                  <a:lnTo>
                    <a:pt x="0" y="804"/>
                  </a:lnTo>
                  <a:lnTo>
                    <a:pt x="0" y="864"/>
                  </a:lnTo>
                  <a:lnTo>
                    <a:pt x="252" y="618"/>
                  </a:lnTo>
                  <a:lnTo>
                    <a:pt x="246" y="546"/>
                  </a:lnTo>
                  <a:lnTo>
                    <a:pt x="366" y="84"/>
                  </a:lnTo>
                  <a:lnTo>
                    <a:pt x="366" y="0"/>
                  </a:lnTo>
                  <a:lnTo>
                    <a:pt x="139" y="243"/>
                  </a:lnTo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701" name="AutoShape 101"/>
            <p:cNvSpPr>
              <a:spLocks noChangeArrowheads="1"/>
            </p:cNvSpPr>
            <p:nvPr/>
          </p:nvSpPr>
          <p:spPr bwMode="auto">
            <a:xfrm>
              <a:off x="2948" y="1978"/>
              <a:ext cx="1247" cy="680"/>
            </a:xfrm>
            <a:prstGeom prst="parallelogram">
              <a:avLst>
                <a:gd name="adj" fmla="val 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0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sp>
          <p:nvSpPr>
            <p:cNvPr id="25707" name="Freeform 107"/>
            <p:cNvSpPr>
              <a:spLocks/>
            </p:cNvSpPr>
            <p:nvPr/>
          </p:nvSpPr>
          <p:spPr bwMode="auto">
            <a:xfrm>
              <a:off x="4059" y="1661"/>
              <a:ext cx="366" cy="864"/>
            </a:xfrm>
            <a:custGeom>
              <a:avLst/>
              <a:gdLst/>
              <a:ahLst/>
              <a:cxnLst>
                <a:cxn ang="0">
                  <a:pos x="132" y="240"/>
                </a:cxn>
                <a:cxn ang="0">
                  <a:pos x="120" y="330"/>
                </a:cxn>
                <a:cxn ang="0">
                  <a:pos x="0" y="804"/>
                </a:cxn>
                <a:cxn ang="0">
                  <a:pos x="0" y="864"/>
                </a:cxn>
                <a:cxn ang="0">
                  <a:pos x="252" y="618"/>
                </a:cxn>
                <a:cxn ang="0">
                  <a:pos x="246" y="546"/>
                </a:cxn>
                <a:cxn ang="0">
                  <a:pos x="366" y="84"/>
                </a:cxn>
                <a:cxn ang="0">
                  <a:pos x="366" y="0"/>
                </a:cxn>
                <a:cxn ang="0">
                  <a:pos x="139" y="243"/>
                </a:cxn>
              </a:cxnLst>
              <a:rect l="0" t="0" r="r" b="b"/>
              <a:pathLst>
                <a:path w="366" h="864">
                  <a:moveTo>
                    <a:pt x="132" y="240"/>
                  </a:moveTo>
                  <a:lnTo>
                    <a:pt x="120" y="330"/>
                  </a:lnTo>
                  <a:lnTo>
                    <a:pt x="0" y="804"/>
                  </a:lnTo>
                  <a:lnTo>
                    <a:pt x="0" y="864"/>
                  </a:lnTo>
                  <a:lnTo>
                    <a:pt x="252" y="618"/>
                  </a:lnTo>
                  <a:lnTo>
                    <a:pt x="246" y="546"/>
                  </a:lnTo>
                  <a:lnTo>
                    <a:pt x="366" y="84"/>
                  </a:lnTo>
                  <a:lnTo>
                    <a:pt x="366" y="0"/>
                  </a:lnTo>
                  <a:lnTo>
                    <a:pt x="139" y="243"/>
                  </a:lnTo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708" name="AutoShape 108"/>
            <p:cNvSpPr>
              <a:spLocks noChangeArrowheads="1"/>
            </p:cNvSpPr>
            <p:nvPr/>
          </p:nvSpPr>
          <p:spPr bwMode="auto">
            <a:xfrm>
              <a:off x="4309" y="1435"/>
              <a:ext cx="1247" cy="680"/>
            </a:xfrm>
            <a:prstGeom prst="parallelogram">
              <a:avLst>
                <a:gd name="adj" fmla="val 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0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</p:grpSp>
      <p:sp>
        <p:nvSpPr>
          <p:cNvPr id="25716" name="Oval 116"/>
          <p:cNvSpPr>
            <a:spLocks noChangeArrowheads="1"/>
          </p:cNvSpPr>
          <p:nvPr/>
        </p:nvSpPr>
        <p:spPr bwMode="auto">
          <a:xfrm>
            <a:off x="396876" y="5300663"/>
            <a:ext cx="1512888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717" name="Oval 117"/>
          <p:cNvSpPr>
            <a:spLocks noChangeArrowheads="1"/>
          </p:cNvSpPr>
          <p:nvPr/>
        </p:nvSpPr>
        <p:spPr bwMode="auto">
          <a:xfrm>
            <a:off x="395288" y="4005263"/>
            <a:ext cx="1512888" cy="15128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718" name="Oval 118"/>
          <p:cNvSpPr>
            <a:spLocks noChangeArrowheads="1"/>
          </p:cNvSpPr>
          <p:nvPr/>
        </p:nvSpPr>
        <p:spPr bwMode="auto">
          <a:xfrm>
            <a:off x="611188" y="4005263"/>
            <a:ext cx="1081088" cy="10080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719" name="WordArt 119"/>
          <p:cNvSpPr>
            <a:spLocks noChangeArrowheads="1" noChangeShapeType="1" noTextEdit="1"/>
          </p:cNvSpPr>
          <p:nvPr/>
        </p:nvSpPr>
        <p:spPr bwMode="auto">
          <a:xfrm>
            <a:off x="658813" y="4741863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grpSp>
        <p:nvGrpSpPr>
          <p:cNvPr id="3" name="Group 120"/>
          <p:cNvGrpSpPr>
            <a:grpSpLocks/>
          </p:cNvGrpSpPr>
          <p:nvPr/>
        </p:nvGrpSpPr>
        <p:grpSpPr bwMode="auto">
          <a:xfrm>
            <a:off x="2663825" y="3141663"/>
            <a:ext cx="1514475" cy="1625600"/>
            <a:chOff x="1655" y="1907"/>
            <a:chExt cx="954" cy="1024"/>
          </a:xfrm>
        </p:grpSpPr>
        <p:sp>
          <p:nvSpPr>
            <p:cNvPr id="25721" name="Oval 121"/>
            <p:cNvSpPr>
              <a:spLocks noChangeArrowheads="1"/>
            </p:cNvSpPr>
            <p:nvPr/>
          </p:nvSpPr>
          <p:spPr bwMode="auto">
            <a:xfrm>
              <a:off x="1656" y="2723"/>
              <a:ext cx="953" cy="20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0"/>
                    <a:invGamma/>
                  </a:srgbClr>
                </a:gs>
                <a:gs pos="100000">
                  <a:srgbClr val="C0C0C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22" name="Oval 122"/>
            <p:cNvSpPr>
              <a:spLocks noChangeArrowheads="1"/>
            </p:cNvSpPr>
            <p:nvPr/>
          </p:nvSpPr>
          <p:spPr bwMode="auto">
            <a:xfrm>
              <a:off x="1655" y="1907"/>
              <a:ext cx="953" cy="9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54118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23" name="Oval 123"/>
            <p:cNvSpPr>
              <a:spLocks noChangeArrowheads="1"/>
            </p:cNvSpPr>
            <p:nvPr/>
          </p:nvSpPr>
          <p:spPr bwMode="auto">
            <a:xfrm>
              <a:off x="1791" y="1907"/>
              <a:ext cx="681" cy="63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24" name="WordArt 124"/>
            <p:cNvSpPr>
              <a:spLocks noChangeArrowheads="1" noChangeShapeType="1" noTextEdit="1"/>
            </p:cNvSpPr>
            <p:nvPr/>
          </p:nvSpPr>
          <p:spPr bwMode="auto">
            <a:xfrm>
              <a:off x="1821" y="2371"/>
              <a:ext cx="606" cy="1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ko-KR" sz="1600" kern="10">
                  <a:ln w="9525">
                    <a:noFill/>
                    <a:round/>
                    <a:headEnd/>
                    <a:tailEnd/>
                  </a:ln>
                  <a:effectLst>
                    <a:outerShdw dist="35921" dir="2700000" algn="ctr" rotWithShape="0">
                      <a:srgbClr val="868686">
                        <a:alpha val="50000"/>
                      </a:srgbClr>
                    </a:outerShdw>
                  </a:effectLst>
                  <a:latin typeface="HY견고딕"/>
                  <a:ea typeface="HY견고딕"/>
                </a:rPr>
                <a:t>Operator</a:t>
              </a:r>
              <a:endParaRPr lang="ko-KR" altLang="en-US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endParaRPr>
            </a:p>
          </p:txBody>
        </p:sp>
      </p:grpSp>
      <p:grpSp>
        <p:nvGrpSpPr>
          <p:cNvPr id="4" name="Group 125"/>
          <p:cNvGrpSpPr>
            <a:grpSpLocks/>
          </p:cNvGrpSpPr>
          <p:nvPr/>
        </p:nvGrpSpPr>
        <p:grpSpPr bwMode="auto">
          <a:xfrm>
            <a:off x="4859338" y="2205038"/>
            <a:ext cx="1514475" cy="1625600"/>
            <a:chOff x="3061" y="1344"/>
            <a:chExt cx="954" cy="1024"/>
          </a:xfrm>
        </p:grpSpPr>
        <p:sp>
          <p:nvSpPr>
            <p:cNvPr id="25726" name="Oval 126"/>
            <p:cNvSpPr>
              <a:spLocks noChangeArrowheads="1"/>
            </p:cNvSpPr>
            <p:nvPr/>
          </p:nvSpPr>
          <p:spPr bwMode="auto">
            <a:xfrm>
              <a:off x="3062" y="2160"/>
              <a:ext cx="953" cy="20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0"/>
                    <a:invGamma/>
                  </a:srgbClr>
                </a:gs>
                <a:gs pos="100000">
                  <a:srgbClr val="C0C0C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27" name="Oval 127"/>
            <p:cNvSpPr>
              <a:spLocks noChangeArrowheads="1"/>
            </p:cNvSpPr>
            <p:nvPr/>
          </p:nvSpPr>
          <p:spPr bwMode="auto">
            <a:xfrm>
              <a:off x="3061" y="1344"/>
              <a:ext cx="953" cy="953"/>
            </a:xfrm>
            <a:prstGeom prst="ellipse">
              <a:avLst/>
            </a:prstGeom>
            <a:gradFill rotWithShape="1">
              <a:gsLst>
                <a:gs pos="0">
                  <a:srgbClr val="A50021">
                    <a:gamma/>
                    <a:tint val="54118"/>
                    <a:invGamma/>
                  </a:srgbClr>
                </a:gs>
                <a:gs pos="100000">
                  <a:srgbClr val="A5002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28" name="Oval 128"/>
            <p:cNvSpPr>
              <a:spLocks noChangeArrowheads="1"/>
            </p:cNvSpPr>
            <p:nvPr/>
          </p:nvSpPr>
          <p:spPr bwMode="auto">
            <a:xfrm>
              <a:off x="3197" y="1344"/>
              <a:ext cx="681" cy="635"/>
            </a:xfrm>
            <a:prstGeom prst="ellipse">
              <a:avLst/>
            </a:prstGeom>
            <a:gradFill rotWithShape="1">
              <a:gsLst>
                <a:gs pos="0">
                  <a:srgbClr val="A50021">
                    <a:gamma/>
                    <a:tint val="33725"/>
                    <a:invGamma/>
                  </a:srgbClr>
                </a:gs>
                <a:gs pos="100000">
                  <a:srgbClr val="A50021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29" name="WordArt 129"/>
            <p:cNvSpPr>
              <a:spLocks noChangeArrowheads="1" noChangeShapeType="1" noTextEdit="1"/>
            </p:cNvSpPr>
            <p:nvPr/>
          </p:nvSpPr>
          <p:spPr bwMode="auto">
            <a:xfrm>
              <a:off x="3227" y="1808"/>
              <a:ext cx="606" cy="1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ko-KR" sz="1600" kern="10">
                  <a:ln w="9525">
                    <a:noFill/>
                    <a:round/>
                    <a:headEnd/>
                    <a:tailEnd/>
                  </a:ln>
                  <a:effectLst>
                    <a:outerShdw dist="35921" dir="2700000" algn="ctr" rotWithShape="0">
                      <a:srgbClr val="868686">
                        <a:alpha val="50000"/>
                      </a:srgbClr>
                    </a:outerShdw>
                  </a:effectLst>
                  <a:latin typeface="HY견고딕"/>
                  <a:ea typeface="HY견고딕"/>
                </a:rPr>
                <a:t>Operator</a:t>
              </a:r>
              <a:endParaRPr lang="ko-KR" altLang="en-US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endParaRPr>
            </a:p>
          </p:txBody>
        </p:sp>
      </p:grpSp>
      <p:grpSp>
        <p:nvGrpSpPr>
          <p:cNvPr id="5" name="Group 130"/>
          <p:cNvGrpSpPr>
            <a:grpSpLocks/>
          </p:cNvGrpSpPr>
          <p:nvPr/>
        </p:nvGrpSpPr>
        <p:grpSpPr bwMode="auto">
          <a:xfrm>
            <a:off x="7127875" y="1341438"/>
            <a:ext cx="1514475" cy="1625600"/>
            <a:chOff x="4513" y="799"/>
            <a:chExt cx="954" cy="1024"/>
          </a:xfrm>
        </p:grpSpPr>
        <p:sp>
          <p:nvSpPr>
            <p:cNvPr id="25731" name="Oval 131"/>
            <p:cNvSpPr>
              <a:spLocks noChangeArrowheads="1"/>
            </p:cNvSpPr>
            <p:nvPr/>
          </p:nvSpPr>
          <p:spPr bwMode="auto">
            <a:xfrm>
              <a:off x="4514" y="1615"/>
              <a:ext cx="953" cy="20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0"/>
                    <a:invGamma/>
                  </a:srgbClr>
                </a:gs>
                <a:gs pos="100000">
                  <a:srgbClr val="C0C0C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32" name="Oval 132"/>
            <p:cNvSpPr>
              <a:spLocks noChangeArrowheads="1"/>
            </p:cNvSpPr>
            <p:nvPr/>
          </p:nvSpPr>
          <p:spPr bwMode="auto">
            <a:xfrm>
              <a:off x="4513" y="799"/>
              <a:ext cx="953" cy="95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54118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33" name="Oval 133"/>
            <p:cNvSpPr>
              <a:spLocks noChangeArrowheads="1"/>
            </p:cNvSpPr>
            <p:nvPr/>
          </p:nvSpPr>
          <p:spPr bwMode="auto">
            <a:xfrm>
              <a:off x="4649" y="799"/>
              <a:ext cx="681" cy="63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2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734" name="WordArt 134"/>
            <p:cNvSpPr>
              <a:spLocks noChangeArrowheads="1" noChangeShapeType="1" noTextEdit="1"/>
            </p:cNvSpPr>
            <p:nvPr/>
          </p:nvSpPr>
          <p:spPr bwMode="auto">
            <a:xfrm>
              <a:off x="4679" y="1263"/>
              <a:ext cx="606" cy="1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ko-KR" sz="1600" kern="10">
                  <a:ln w="9525">
                    <a:noFill/>
                    <a:round/>
                    <a:headEnd/>
                    <a:tailEnd/>
                  </a:ln>
                  <a:effectLst>
                    <a:outerShdw dist="35921" dir="2700000" algn="ctr" rotWithShape="0">
                      <a:srgbClr val="868686">
                        <a:alpha val="50000"/>
                      </a:srgbClr>
                    </a:outerShdw>
                  </a:effectLst>
                  <a:latin typeface="HY견고딕"/>
                  <a:ea typeface="HY견고딕"/>
                </a:rPr>
                <a:t>Operator</a:t>
              </a:r>
              <a:endParaRPr lang="ko-KR" altLang="en-US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endParaRPr>
            </a:p>
          </p:txBody>
        </p:sp>
      </p:grpSp>
      <p:sp>
        <p:nvSpPr>
          <p:cNvPr id="25735" name="AutoShape 135"/>
          <p:cNvSpPr>
            <a:spLocks noChangeArrowheads="1"/>
          </p:cNvSpPr>
          <p:nvPr/>
        </p:nvSpPr>
        <p:spPr bwMode="auto">
          <a:xfrm rot="-1118741">
            <a:off x="1619250" y="4797425"/>
            <a:ext cx="7056438" cy="792163"/>
          </a:xfrm>
          <a:prstGeom prst="rightArrow">
            <a:avLst>
              <a:gd name="adj1" fmla="val 54713"/>
              <a:gd name="adj2" fmla="val 88088"/>
            </a:avLst>
          </a:prstGeom>
          <a:gradFill rotWithShape="1">
            <a:gsLst>
              <a:gs pos="0">
                <a:srgbClr val="18407B">
                  <a:gamma/>
                  <a:tint val="33725"/>
                  <a:invGamma/>
                  <a:alpha val="0"/>
                </a:srgbClr>
              </a:gs>
              <a:gs pos="100000">
                <a:srgbClr val="18407B">
                  <a:alpha val="5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Going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2" name="Oval 18"/>
          <p:cNvSpPr>
            <a:spLocks noChangeArrowheads="1"/>
          </p:cNvSpPr>
          <p:nvPr/>
        </p:nvSpPr>
        <p:spPr bwMode="auto">
          <a:xfrm>
            <a:off x="2555875" y="5662613"/>
            <a:ext cx="3744913" cy="358775"/>
          </a:xfrm>
          <a:prstGeom prst="ellipse">
            <a:avLst/>
          </a:prstGeom>
          <a:gradFill flip="none" rotWithShape="1">
            <a:gsLst>
              <a:gs pos="0">
                <a:srgbClr val="EAEAEA">
                  <a:gamma/>
                  <a:shade val="0"/>
                  <a:invGamma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2339975" y="1557338"/>
            <a:ext cx="4249738" cy="4249737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47451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2555875" y="1557338"/>
            <a:ext cx="3816350" cy="388778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638" name="PubPieSlice"/>
          <p:cNvSpPr>
            <a:spLocks noEditPoints="1" noChangeArrowheads="1"/>
          </p:cNvSpPr>
          <p:nvPr/>
        </p:nvSpPr>
        <p:spPr bwMode="auto">
          <a:xfrm>
            <a:off x="2339975" y="1628775"/>
            <a:ext cx="4176713" cy="4176713"/>
          </a:xfrm>
          <a:custGeom>
            <a:avLst/>
            <a:gdLst>
              <a:gd name="G0" fmla="+- 0 0 0"/>
              <a:gd name="G1" fmla="sin 10800 11796480"/>
              <a:gd name="G2" fmla="cos 10800 11796480"/>
              <a:gd name="G3" fmla="sin 10800 5894229"/>
              <a:gd name="G4" fmla="cos 10800 5894229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0 w 21600"/>
              <a:gd name="T1" fmla="*/ 10800 h 21600"/>
              <a:gd name="T2" fmla="*/ 10800 w 21600"/>
              <a:gd name="T3" fmla="*/ 10800 h 21600"/>
              <a:gd name="T4" fmla="*/ 10811 w 21600"/>
              <a:gd name="T5" fmla="*/ 21599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0803" y="21600"/>
                  <a:pt x="10807" y="21599"/>
                  <a:pt x="10811" y="21599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4F88DD"/>
              </a:gs>
              <a:gs pos="100000">
                <a:srgbClr val="4F88DD">
                  <a:gamma/>
                  <a:tint val="23922"/>
                  <a:invGamma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643" name="WordArt 19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8766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Matrix - Positioning matrix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26644" name="PubPieSlice"/>
          <p:cNvSpPr>
            <a:spLocks noEditPoints="1" noChangeArrowheads="1"/>
          </p:cNvSpPr>
          <p:nvPr/>
        </p:nvSpPr>
        <p:spPr bwMode="auto">
          <a:xfrm>
            <a:off x="2555875" y="1844675"/>
            <a:ext cx="3744913" cy="3744913"/>
          </a:xfrm>
          <a:custGeom>
            <a:avLst/>
            <a:gdLst>
              <a:gd name="G0" fmla="+- 0 0 0"/>
              <a:gd name="G1" fmla="sin 10800 11796480"/>
              <a:gd name="G2" fmla="cos 10800 11796480"/>
              <a:gd name="G3" fmla="sin 10800 5894229"/>
              <a:gd name="G4" fmla="cos 10800 5894229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0 w 21600"/>
              <a:gd name="T1" fmla="*/ 10800 h 21600"/>
              <a:gd name="T2" fmla="*/ 10800 w 21600"/>
              <a:gd name="T3" fmla="*/ 10800 h 21600"/>
              <a:gd name="T4" fmla="*/ 10811 w 21600"/>
              <a:gd name="T5" fmla="*/ 21599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0803" y="21600"/>
                  <a:pt x="10807" y="21599"/>
                  <a:pt x="10811" y="21599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4F88DD">
                  <a:alpha val="50000"/>
                </a:srgbClr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1258888" y="3716338"/>
            <a:ext cx="6407150" cy="0"/>
          </a:xfrm>
          <a:prstGeom prst="line">
            <a:avLst/>
          </a:prstGeom>
          <a:noFill/>
          <a:ln w="38100">
            <a:solidFill>
              <a:srgbClr val="18407B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4427538" y="836613"/>
            <a:ext cx="0" cy="5688012"/>
          </a:xfrm>
          <a:prstGeom prst="line">
            <a:avLst/>
          </a:prstGeom>
          <a:noFill/>
          <a:ln w="38100">
            <a:solidFill>
              <a:srgbClr val="18407B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647" name="WordArt 23"/>
          <p:cNvSpPr>
            <a:spLocks noChangeArrowheads="1" noChangeShapeType="1" noTextEdit="1"/>
          </p:cNvSpPr>
          <p:nvPr/>
        </p:nvSpPr>
        <p:spPr bwMode="auto">
          <a:xfrm>
            <a:off x="2555875" y="3860800"/>
            <a:ext cx="195262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● Marketing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● Editable graphics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● shapes for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    Microsoft PowerPoint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6648" name="WordArt 24"/>
          <p:cNvSpPr>
            <a:spLocks noChangeArrowheads="1" noChangeShapeType="1" noTextEdit="1"/>
          </p:cNvSpPr>
          <p:nvPr/>
        </p:nvSpPr>
        <p:spPr bwMode="auto">
          <a:xfrm>
            <a:off x="4572000" y="2276475"/>
            <a:ext cx="162877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All charts and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diagrams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drawn up with great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detail and consists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of editable shapes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6649" name="WordArt 25"/>
          <p:cNvSpPr>
            <a:spLocks noChangeArrowheads="1" noChangeShapeType="1" noTextEdit="1"/>
          </p:cNvSpPr>
          <p:nvPr/>
        </p:nvSpPr>
        <p:spPr bwMode="auto">
          <a:xfrm>
            <a:off x="534988" y="3636963"/>
            <a:ext cx="581025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 1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6650" name="WordArt 26"/>
          <p:cNvSpPr>
            <a:spLocks noChangeArrowheads="1" noChangeShapeType="1" noTextEdit="1"/>
          </p:cNvSpPr>
          <p:nvPr/>
        </p:nvSpPr>
        <p:spPr bwMode="auto">
          <a:xfrm>
            <a:off x="7740650" y="3644900"/>
            <a:ext cx="581025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 2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6651" name="WordArt 27"/>
          <p:cNvSpPr>
            <a:spLocks noChangeArrowheads="1" noChangeShapeType="1" noTextEdit="1"/>
          </p:cNvSpPr>
          <p:nvPr/>
        </p:nvSpPr>
        <p:spPr bwMode="auto">
          <a:xfrm>
            <a:off x="4135438" y="620713"/>
            <a:ext cx="581025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 3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6652" name="WordArt 28"/>
          <p:cNvSpPr>
            <a:spLocks noChangeArrowheads="1" noChangeShapeType="1" noTextEdit="1"/>
          </p:cNvSpPr>
          <p:nvPr/>
        </p:nvSpPr>
        <p:spPr bwMode="auto">
          <a:xfrm>
            <a:off x="4140200" y="6597650"/>
            <a:ext cx="581025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 4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PubTriangle"/>
          <p:cNvSpPr>
            <a:spLocks noEditPoints="1" noChangeArrowheads="1"/>
          </p:cNvSpPr>
          <p:nvPr/>
        </p:nvSpPr>
        <p:spPr bwMode="auto">
          <a:xfrm rot="14459761">
            <a:off x="1691481" y="2061369"/>
            <a:ext cx="5259388" cy="5257800"/>
          </a:xfrm>
          <a:custGeom>
            <a:avLst/>
            <a:gdLst>
              <a:gd name="G0" fmla="+- 0 0 0"/>
              <a:gd name="G1" fmla="*/ 20111 1 2"/>
              <a:gd name="G2" fmla="*/ G1 12381 21600"/>
              <a:gd name="G3" fmla="+- 20111 0 G2"/>
              <a:gd name="G4" fmla="+- 20111 0 0"/>
              <a:gd name="G5" fmla="+- G1 10800 0"/>
              <a:gd name="G6" fmla="*/ 12381 1 2"/>
              <a:gd name="G7" fmla="+- 12381 0 0"/>
              <a:gd name="G8" fmla="+- G2 G6 G1"/>
              <a:gd name="G9" fmla="+- G8 10800 0"/>
              <a:gd name="G10" fmla="+- G6 10800 0"/>
              <a:gd name="T0" fmla="*/ 20111 w 21600"/>
              <a:gd name="T1" fmla="*/ 0 h 21600"/>
              <a:gd name="T2" fmla="*/ 10056 w 21600"/>
              <a:gd name="T3" fmla="*/ 10800 h 21600"/>
              <a:gd name="T4" fmla="*/ 0 w 21600"/>
              <a:gd name="T5" fmla="*/ 21600 h 21600"/>
              <a:gd name="T6" fmla="*/ 10800 w 21600"/>
              <a:gd name="T7" fmla="*/ 16991 h 21600"/>
              <a:gd name="T8" fmla="*/ 21600 w 21600"/>
              <a:gd name="T9" fmla="*/ 12381 h 21600"/>
              <a:gd name="T10" fmla="*/ 20856 w 21600"/>
              <a:gd name="T11" fmla="*/ 6191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20111" y="0"/>
                </a:moveTo>
                <a:lnTo>
                  <a:pt x="0" y="21600"/>
                </a:lnTo>
                <a:lnTo>
                  <a:pt x="21600" y="12381"/>
                </a:lnTo>
                <a:close/>
              </a:path>
            </a:pathLst>
          </a:custGeom>
          <a:solidFill>
            <a:srgbClr val="C0C0C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7653" name="PubTriangle"/>
          <p:cNvSpPr>
            <a:spLocks noEditPoints="1" noChangeArrowheads="1"/>
          </p:cNvSpPr>
          <p:nvPr/>
        </p:nvSpPr>
        <p:spPr bwMode="auto">
          <a:xfrm rot="14459761">
            <a:off x="1978820" y="1602581"/>
            <a:ext cx="5256212" cy="5254625"/>
          </a:xfrm>
          <a:custGeom>
            <a:avLst/>
            <a:gdLst>
              <a:gd name="G0" fmla="+- 0 0 0"/>
              <a:gd name="G1" fmla="*/ 20111 1 2"/>
              <a:gd name="G2" fmla="*/ G1 12381 21600"/>
              <a:gd name="G3" fmla="+- 20111 0 G2"/>
              <a:gd name="G4" fmla="+- 20111 0 0"/>
              <a:gd name="G5" fmla="+- G1 10800 0"/>
              <a:gd name="G6" fmla="*/ 12381 1 2"/>
              <a:gd name="G7" fmla="+- 12381 0 0"/>
              <a:gd name="G8" fmla="+- G2 G6 G1"/>
              <a:gd name="G9" fmla="+- G8 10800 0"/>
              <a:gd name="G10" fmla="+- G6 10800 0"/>
              <a:gd name="T0" fmla="*/ 20111 w 21600"/>
              <a:gd name="T1" fmla="*/ 0 h 21600"/>
              <a:gd name="T2" fmla="*/ 10056 w 21600"/>
              <a:gd name="T3" fmla="*/ 10800 h 21600"/>
              <a:gd name="T4" fmla="*/ 0 w 21600"/>
              <a:gd name="T5" fmla="*/ 21600 h 21600"/>
              <a:gd name="T6" fmla="*/ 10800 w 21600"/>
              <a:gd name="T7" fmla="*/ 16991 h 21600"/>
              <a:gd name="T8" fmla="*/ 21600 w 21600"/>
              <a:gd name="T9" fmla="*/ 12381 h 21600"/>
              <a:gd name="T10" fmla="*/ 20856 w 21600"/>
              <a:gd name="T11" fmla="*/ 6191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20111" y="0"/>
                </a:moveTo>
                <a:lnTo>
                  <a:pt x="0" y="21600"/>
                </a:lnTo>
                <a:lnTo>
                  <a:pt x="21600" y="12381"/>
                </a:lnTo>
                <a:close/>
              </a:path>
            </a:pathLst>
          </a:cu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tint val="7372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2411413" y="1412875"/>
            <a:ext cx="790575" cy="790575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54118"/>
                  <a:invGamma/>
                </a:srgbClr>
              </a:gs>
              <a:gs pos="100000">
                <a:srgbClr val="2666C4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2482850" y="1412875"/>
            <a:ext cx="647700" cy="642938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33725"/>
                  <a:invGamma/>
                </a:srgbClr>
              </a:gs>
              <a:gs pos="100000">
                <a:srgbClr val="2666C4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2339975" y="2708275"/>
            <a:ext cx="863600" cy="117475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20000"/>
                  <a:invGamma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59" name="Oval 11"/>
          <p:cNvSpPr>
            <a:spLocks noChangeArrowheads="1"/>
          </p:cNvSpPr>
          <p:nvPr/>
        </p:nvSpPr>
        <p:spPr bwMode="auto">
          <a:xfrm>
            <a:off x="3708400" y="2708275"/>
            <a:ext cx="790575" cy="790575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54118"/>
                  <a:invGamma/>
                </a:srgbClr>
              </a:gs>
              <a:gs pos="100000">
                <a:srgbClr val="2666C4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3779838" y="2708275"/>
            <a:ext cx="647700" cy="576263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33725"/>
                  <a:invGamma/>
                </a:srgbClr>
              </a:gs>
              <a:gs pos="100000">
                <a:srgbClr val="2666C4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4643438" y="2565400"/>
            <a:ext cx="790575" cy="790575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54118"/>
                  <a:invGamma/>
                </a:srgbClr>
              </a:gs>
              <a:gs pos="100000">
                <a:srgbClr val="2666C4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4714875" y="2565400"/>
            <a:ext cx="647700" cy="576263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33725"/>
                  <a:invGamma/>
                </a:srgbClr>
              </a:gs>
              <a:gs pos="100000">
                <a:srgbClr val="2666C4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3" name="Oval 15"/>
          <p:cNvSpPr>
            <a:spLocks noChangeArrowheads="1"/>
          </p:cNvSpPr>
          <p:nvPr/>
        </p:nvSpPr>
        <p:spPr bwMode="auto">
          <a:xfrm>
            <a:off x="6372225" y="3716338"/>
            <a:ext cx="574675" cy="574675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54118"/>
                  <a:invGamma/>
                </a:srgbClr>
              </a:gs>
              <a:gs pos="100000">
                <a:srgbClr val="2666C4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6443663" y="3716338"/>
            <a:ext cx="433387" cy="433387"/>
          </a:xfrm>
          <a:prstGeom prst="ellipse">
            <a:avLst/>
          </a:prstGeom>
          <a:gradFill rotWithShape="1">
            <a:gsLst>
              <a:gs pos="0">
                <a:srgbClr val="2666C4">
                  <a:gamma/>
                  <a:tint val="33725"/>
                  <a:invGamma/>
                </a:srgbClr>
              </a:gs>
              <a:gs pos="100000">
                <a:srgbClr val="2666C4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3708400" y="3573463"/>
            <a:ext cx="863600" cy="117475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20000"/>
                  <a:invGamma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4643438" y="3429000"/>
            <a:ext cx="863600" cy="117475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20000"/>
                  <a:invGamma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7" name="Oval 19"/>
          <p:cNvSpPr>
            <a:spLocks noChangeArrowheads="1"/>
          </p:cNvSpPr>
          <p:nvPr/>
        </p:nvSpPr>
        <p:spPr bwMode="auto">
          <a:xfrm>
            <a:off x="6443663" y="4292600"/>
            <a:ext cx="503237" cy="7143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20000"/>
                  <a:invGamma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68" name="WordArt 20"/>
          <p:cNvSpPr>
            <a:spLocks noChangeArrowheads="1" noChangeShapeType="1" noTextEdit="1"/>
          </p:cNvSpPr>
          <p:nvPr/>
        </p:nvSpPr>
        <p:spPr bwMode="auto">
          <a:xfrm>
            <a:off x="3348038" y="1428750"/>
            <a:ext cx="7334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Field 1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7669" name="WordArt 21"/>
          <p:cNvSpPr>
            <a:spLocks noChangeArrowheads="1" noChangeShapeType="1" noTextEdit="1"/>
          </p:cNvSpPr>
          <p:nvPr/>
        </p:nvSpPr>
        <p:spPr bwMode="auto">
          <a:xfrm>
            <a:off x="395288" y="3429000"/>
            <a:ext cx="7334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Field 2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7670" name="WordArt 22"/>
          <p:cNvSpPr>
            <a:spLocks noChangeArrowheads="1" noChangeShapeType="1" noTextEdit="1"/>
          </p:cNvSpPr>
          <p:nvPr/>
        </p:nvSpPr>
        <p:spPr bwMode="auto">
          <a:xfrm>
            <a:off x="8243888" y="5157788"/>
            <a:ext cx="7334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solidFill>
                  <a:srgbClr val="18407B"/>
                </a:solidFill>
                <a:effectLst>
                  <a:outerShdw dist="12700" dir="5400000" algn="ctr" rotWithShape="0">
                    <a:srgbClr val="C0C0C0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Field 3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solidFill>
                <a:srgbClr val="18407B"/>
              </a:solidFill>
              <a:effectLst>
                <a:outerShdw dist="12700" dir="5400000" algn="ctr" rotWithShape="0">
                  <a:srgbClr val="C0C0C0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7671" name="WordArt 23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8766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Matrix - Positioning matrix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250825" y="5662613"/>
            <a:ext cx="8713788" cy="360362"/>
          </a:xfrm>
          <a:prstGeom prst="rect">
            <a:avLst/>
          </a:prstGeom>
          <a:gradFill rotWithShape="1">
            <a:gsLst>
              <a:gs pos="0">
                <a:srgbClr val="6187FF">
                  <a:gamma/>
                  <a:tint val="33725"/>
                  <a:invGamma/>
                </a:srgbClr>
              </a:gs>
              <a:gs pos="100000">
                <a:srgbClr val="6187FF"/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250825" y="6021388"/>
            <a:ext cx="8713788" cy="720725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사다리꼴 78"/>
          <p:cNvSpPr/>
          <p:nvPr/>
        </p:nvSpPr>
        <p:spPr>
          <a:xfrm rot="5400000">
            <a:off x="6810390" y="4524382"/>
            <a:ext cx="1428760" cy="2524143"/>
          </a:xfrm>
          <a:prstGeom prst="trapezoid">
            <a:avLst>
              <a:gd name="adj" fmla="val 3797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2571736" y="6000768"/>
            <a:ext cx="3714776" cy="357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3175">
            <a:noFill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자유형 74"/>
          <p:cNvSpPr/>
          <p:nvPr/>
        </p:nvSpPr>
        <p:spPr>
          <a:xfrm rot="5400000">
            <a:off x="2483655" y="3166849"/>
            <a:ext cx="1285884" cy="4439104"/>
          </a:xfrm>
          <a:custGeom>
            <a:avLst/>
            <a:gdLst>
              <a:gd name="connsiteX0" fmla="*/ 0 w 2071702"/>
              <a:gd name="connsiteY0" fmla="*/ 2755364 h 2755364"/>
              <a:gd name="connsiteX1" fmla="*/ 517926 w 2071702"/>
              <a:gd name="connsiteY1" fmla="*/ 0 h 2755364"/>
              <a:gd name="connsiteX2" fmla="*/ 1553777 w 2071702"/>
              <a:gd name="connsiteY2" fmla="*/ 0 h 2755364"/>
              <a:gd name="connsiteX3" fmla="*/ 2071702 w 2071702"/>
              <a:gd name="connsiteY3" fmla="*/ 2755364 h 2755364"/>
              <a:gd name="connsiteX4" fmla="*/ 0 w 2071702"/>
              <a:gd name="connsiteY4" fmla="*/ 2755364 h 2755364"/>
              <a:gd name="connsiteX0" fmla="*/ 0 w 2444283"/>
              <a:gd name="connsiteY0" fmla="*/ 4383055 h 4383055"/>
              <a:gd name="connsiteX1" fmla="*/ 890507 w 2444283"/>
              <a:gd name="connsiteY1" fmla="*/ 0 h 4383055"/>
              <a:gd name="connsiteX2" fmla="*/ 1926358 w 2444283"/>
              <a:gd name="connsiteY2" fmla="*/ 0 h 4383055"/>
              <a:gd name="connsiteX3" fmla="*/ 2444283 w 2444283"/>
              <a:gd name="connsiteY3" fmla="*/ 2755364 h 4383055"/>
              <a:gd name="connsiteX4" fmla="*/ 0 w 2444283"/>
              <a:gd name="connsiteY4" fmla="*/ 4383055 h 4383055"/>
              <a:gd name="connsiteX0" fmla="*/ 681125 w 1553776"/>
              <a:gd name="connsiteY0" fmla="*/ 4439104 h 4439104"/>
              <a:gd name="connsiteX1" fmla="*/ 0 w 1553776"/>
              <a:gd name="connsiteY1" fmla="*/ 0 h 4439104"/>
              <a:gd name="connsiteX2" fmla="*/ 1035851 w 1553776"/>
              <a:gd name="connsiteY2" fmla="*/ 0 h 4439104"/>
              <a:gd name="connsiteX3" fmla="*/ 1553776 w 1553776"/>
              <a:gd name="connsiteY3" fmla="*/ 2755364 h 4439104"/>
              <a:gd name="connsiteX4" fmla="*/ 681125 w 1553776"/>
              <a:gd name="connsiteY4" fmla="*/ 4439104 h 443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3776" h="4439104">
                <a:moveTo>
                  <a:pt x="681125" y="4439104"/>
                </a:moveTo>
                <a:lnTo>
                  <a:pt x="0" y="0"/>
                </a:lnTo>
                <a:lnTo>
                  <a:pt x="1035851" y="0"/>
                </a:lnTo>
                <a:lnTo>
                  <a:pt x="1553776" y="2755364"/>
                </a:lnTo>
                <a:lnTo>
                  <a:pt x="681125" y="4439104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691" name="WordArt 19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8766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 dirty="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Matrix - Positioning matrix</a:t>
            </a:r>
            <a:endParaRPr lang="ko-KR" altLang="en-US" sz="2400" kern="10" dirty="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grpSp>
        <p:nvGrpSpPr>
          <p:cNvPr id="2" name="그룹 73"/>
          <p:cNvGrpSpPr/>
          <p:nvPr/>
        </p:nvGrpSpPr>
        <p:grpSpPr>
          <a:xfrm>
            <a:off x="5715008" y="1857364"/>
            <a:ext cx="3643338" cy="4214842"/>
            <a:chOff x="5214942" y="1857364"/>
            <a:chExt cx="3643338" cy="4214842"/>
          </a:xfrm>
        </p:grpSpPr>
        <p:sp>
          <p:nvSpPr>
            <p:cNvPr id="23" name="직사각형 22"/>
            <p:cNvSpPr/>
            <p:nvPr/>
          </p:nvSpPr>
          <p:spPr>
            <a:xfrm>
              <a:off x="7358082" y="507207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2" lon="17159185" rev="21568706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929454" y="5143512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2" lon="17159185" rev="21568706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500826" y="5214950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2" lon="17159185" rev="21568706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072198" y="5286388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2" lon="17159185" rev="21568706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643570" y="5357826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2" lon="17159185" rev="21568706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7358082" y="4429132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929454" y="4500570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6500826" y="4572008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072198" y="4643446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5643570" y="471488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HY견고딕" pitchFamily="18" charset="-127"/>
                  <a:ea typeface="HY견고딕" pitchFamily="18" charset="-127"/>
                </a:rPr>
                <a:t>Step2</a:t>
              </a:r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5214942" y="542926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2" lon="17159185" rev="21568706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HY견고딕" pitchFamily="18" charset="-127"/>
                  <a:ea typeface="HY견고딕" pitchFamily="18" charset="-127"/>
                </a:rPr>
                <a:t>Step 1</a:t>
              </a:r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358082" y="3786190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6929454" y="3857628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500826" y="3929066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6072198" y="400050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HY견고딕" pitchFamily="18" charset="-127"/>
                  <a:ea typeface="HY견고딕" pitchFamily="18" charset="-127"/>
                </a:rPr>
                <a:t>Step3</a:t>
              </a:r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7358082" y="3143248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929454" y="3214686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6500826" y="328612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HY견고딕" pitchFamily="18" charset="-127"/>
                  <a:ea typeface="HY견고딕" pitchFamily="18" charset="-127"/>
                </a:rPr>
                <a:t>Step4</a:t>
              </a:r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7358082" y="2500306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6929454" y="257174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HY견고딕" pitchFamily="18" charset="-127"/>
                  <a:ea typeface="HY견고딕" pitchFamily="18" charset="-127"/>
                </a:rPr>
                <a:t>Step5</a:t>
              </a:r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7358082" y="1857364"/>
              <a:ext cx="1500198" cy="6429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bg1"/>
              </a:solidFill>
            </a:ln>
            <a:scene3d>
              <a:camera prst="isometricOffAxis2Right">
                <a:rot lat="177260" lon="17159180" rev="21568699"/>
              </a:camera>
              <a:lightRig rig="threePt" dir="t"/>
            </a:scene3d>
            <a:sp3d extrusionH="381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HY견고딕" pitchFamily="18" charset="-127"/>
                  <a:ea typeface="HY견고딕" pitchFamily="18" charset="-127"/>
                </a:rPr>
                <a:t>Step6</a:t>
              </a:r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68" name="직사각형 67"/>
          <p:cNvSpPr/>
          <p:nvPr/>
        </p:nvSpPr>
        <p:spPr>
          <a:xfrm rot="200773">
            <a:off x="3439072" y="5555013"/>
            <a:ext cx="1872629" cy="40011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  <a:scene3d>
            <a:camera prst="orthographicFront">
              <a:rot lat="0" lon="0" rev="18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PROGRAM 1</a:t>
            </a:r>
            <a:endParaRPr lang="en-US" altLang="ko-KR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 rot="200773">
            <a:off x="3832298" y="4840633"/>
            <a:ext cx="1872629" cy="40011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  <a:scene3d>
            <a:camera prst="orthographicFront">
              <a:rot lat="0" lon="0" rev="18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PROGRAM 2</a:t>
            </a:r>
            <a:endParaRPr lang="en-US" altLang="ko-KR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0" name="직사각형 69"/>
          <p:cNvSpPr/>
          <p:nvPr/>
        </p:nvSpPr>
        <p:spPr>
          <a:xfrm rot="200773">
            <a:off x="4260926" y="4126253"/>
            <a:ext cx="1872629" cy="40011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  <a:scene3d>
            <a:camera prst="orthographicFront">
              <a:rot lat="0" lon="0" rev="18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PROGRAM 3</a:t>
            </a:r>
            <a:endParaRPr lang="en-US" altLang="ko-KR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 rot="200773">
            <a:off x="4760992" y="3411873"/>
            <a:ext cx="1872629" cy="40011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  <a:scene3d>
            <a:camera prst="orthographicFront">
              <a:rot lat="0" lon="0" rev="18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PROGRAM 4</a:t>
            </a:r>
            <a:endParaRPr lang="en-US" altLang="ko-KR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 rot="200773">
            <a:off x="5118183" y="2697493"/>
            <a:ext cx="1872629" cy="40011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  <a:scene3d>
            <a:camera prst="orthographicFront">
              <a:rot lat="0" lon="0" rev="18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PROGRAM 5</a:t>
            </a:r>
            <a:endParaRPr lang="en-US" altLang="ko-KR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 rot="200773">
            <a:off x="5582213" y="1983113"/>
            <a:ext cx="1872629" cy="40011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  <a:scene3d>
            <a:camera prst="orthographicFront">
              <a:rot lat="0" lon="0" rev="18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PROGRAM 6</a:t>
            </a:r>
            <a:endParaRPr lang="en-US" altLang="ko-KR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자유형 37"/>
          <p:cNvSpPr/>
          <p:nvPr/>
        </p:nvSpPr>
        <p:spPr>
          <a:xfrm rot="5400000">
            <a:off x="1862330" y="2995398"/>
            <a:ext cx="1285884" cy="4439104"/>
          </a:xfrm>
          <a:custGeom>
            <a:avLst/>
            <a:gdLst>
              <a:gd name="connsiteX0" fmla="*/ 0 w 2071702"/>
              <a:gd name="connsiteY0" fmla="*/ 2755364 h 2755364"/>
              <a:gd name="connsiteX1" fmla="*/ 517926 w 2071702"/>
              <a:gd name="connsiteY1" fmla="*/ 0 h 2755364"/>
              <a:gd name="connsiteX2" fmla="*/ 1553777 w 2071702"/>
              <a:gd name="connsiteY2" fmla="*/ 0 h 2755364"/>
              <a:gd name="connsiteX3" fmla="*/ 2071702 w 2071702"/>
              <a:gd name="connsiteY3" fmla="*/ 2755364 h 2755364"/>
              <a:gd name="connsiteX4" fmla="*/ 0 w 2071702"/>
              <a:gd name="connsiteY4" fmla="*/ 2755364 h 2755364"/>
              <a:gd name="connsiteX0" fmla="*/ 0 w 2444283"/>
              <a:gd name="connsiteY0" fmla="*/ 4383055 h 4383055"/>
              <a:gd name="connsiteX1" fmla="*/ 890507 w 2444283"/>
              <a:gd name="connsiteY1" fmla="*/ 0 h 4383055"/>
              <a:gd name="connsiteX2" fmla="*/ 1926358 w 2444283"/>
              <a:gd name="connsiteY2" fmla="*/ 0 h 4383055"/>
              <a:gd name="connsiteX3" fmla="*/ 2444283 w 2444283"/>
              <a:gd name="connsiteY3" fmla="*/ 2755364 h 4383055"/>
              <a:gd name="connsiteX4" fmla="*/ 0 w 2444283"/>
              <a:gd name="connsiteY4" fmla="*/ 4383055 h 4383055"/>
              <a:gd name="connsiteX0" fmla="*/ 681125 w 1553776"/>
              <a:gd name="connsiteY0" fmla="*/ 4439104 h 4439104"/>
              <a:gd name="connsiteX1" fmla="*/ 0 w 1553776"/>
              <a:gd name="connsiteY1" fmla="*/ 0 h 4439104"/>
              <a:gd name="connsiteX2" fmla="*/ 1035851 w 1553776"/>
              <a:gd name="connsiteY2" fmla="*/ 0 h 4439104"/>
              <a:gd name="connsiteX3" fmla="*/ 1553776 w 1553776"/>
              <a:gd name="connsiteY3" fmla="*/ 2755364 h 4439104"/>
              <a:gd name="connsiteX4" fmla="*/ 681125 w 1553776"/>
              <a:gd name="connsiteY4" fmla="*/ 4439104 h 443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3776" h="4439104">
                <a:moveTo>
                  <a:pt x="681125" y="4439104"/>
                </a:moveTo>
                <a:lnTo>
                  <a:pt x="0" y="0"/>
                </a:lnTo>
                <a:lnTo>
                  <a:pt x="1035851" y="0"/>
                </a:lnTo>
                <a:lnTo>
                  <a:pt x="1553776" y="2755364"/>
                </a:lnTo>
                <a:lnTo>
                  <a:pt x="681125" y="4439104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000232" y="2000240"/>
            <a:ext cx="214314" cy="385765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bg1">
                  <a:lumMod val="65000"/>
                </a:schemeClr>
              </a:gs>
            </a:gsLst>
            <a:lin ang="1620000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사다리꼴 5"/>
          <p:cNvSpPr/>
          <p:nvPr/>
        </p:nvSpPr>
        <p:spPr>
          <a:xfrm rot="5400000">
            <a:off x="3750447" y="464339"/>
            <a:ext cx="3857652" cy="6929454"/>
          </a:xfrm>
          <a:prstGeom prst="trapezoid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85000"/>
                </a:schemeClr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23"/>
          <p:cNvGrpSpPr/>
          <p:nvPr/>
        </p:nvGrpSpPr>
        <p:grpSpPr>
          <a:xfrm>
            <a:off x="5691093" y="2072153"/>
            <a:ext cx="1290749" cy="3600000"/>
            <a:chOff x="5691093" y="2072153"/>
            <a:chExt cx="1290749" cy="3600000"/>
          </a:xfrm>
        </p:grpSpPr>
        <p:grpSp>
          <p:nvGrpSpPr>
            <p:cNvPr id="3" name="그룹 22"/>
            <p:cNvGrpSpPr/>
            <p:nvPr/>
          </p:nvGrpSpPr>
          <p:grpSpPr>
            <a:xfrm>
              <a:off x="5691093" y="2494030"/>
              <a:ext cx="868923" cy="2880000"/>
              <a:chOff x="5691093" y="2494030"/>
              <a:chExt cx="868923" cy="2880000"/>
            </a:xfrm>
          </p:grpSpPr>
          <p:sp>
            <p:nvSpPr>
              <p:cNvPr id="10" name="사다리꼴 9"/>
              <p:cNvSpPr/>
              <p:nvPr/>
            </p:nvSpPr>
            <p:spPr>
              <a:xfrm rot="5987360">
                <a:off x="4323093" y="3862030"/>
                <a:ext cx="2880000" cy="144000"/>
              </a:xfrm>
              <a:prstGeom prst="trapezoid">
                <a:avLst>
                  <a:gd name="adj" fmla="val 18577"/>
                </a:avLst>
              </a:prstGeom>
              <a:solidFill>
                <a:srgbClr val="595959"/>
              </a:solidFill>
              <a:ln w="3175">
                <a:noFill/>
              </a:ln>
              <a:scene3d>
                <a:camera prst="orthographicFront">
                  <a:rot lat="0" lon="0" rev="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사다리꼴 10"/>
              <p:cNvSpPr/>
              <p:nvPr/>
            </p:nvSpPr>
            <p:spPr>
              <a:xfrm rot="5987360">
                <a:off x="5156016" y="3841914"/>
                <a:ext cx="2664000" cy="144000"/>
              </a:xfrm>
              <a:prstGeom prst="trapezoid">
                <a:avLst>
                  <a:gd name="adj" fmla="val 15000"/>
                </a:avLst>
              </a:prstGeom>
              <a:solidFill>
                <a:srgbClr val="595959"/>
              </a:solidFill>
              <a:ln w="3175">
                <a:noFill/>
              </a:ln>
              <a:scene3d>
                <a:camera prst="orthographicFront">
                  <a:rot lat="0" lon="0" rev="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5717273" y="2831945"/>
                <a:ext cx="730800" cy="82800"/>
              </a:xfrm>
              <a:prstGeom prst="rect">
                <a:avLst/>
              </a:prstGeom>
              <a:solidFill>
                <a:srgbClr val="595959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5767761" y="3260573"/>
                <a:ext cx="730800" cy="82800"/>
              </a:xfrm>
              <a:prstGeom prst="rect">
                <a:avLst/>
              </a:prstGeom>
              <a:solidFill>
                <a:srgbClr val="595959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사각형 27"/>
              <p:cNvSpPr/>
              <p:nvPr/>
            </p:nvSpPr>
            <p:spPr>
              <a:xfrm>
                <a:off x="5786446" y="3760639"/>
                <a:ext cx="730800" cy="82800"/>
              </a:xfrm>
              <a:prstGeom prst="rect">
                <a:avLst/>
              </a:prstGeom>
              <a:solidFill>
                <a:srgbClr val="595959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사각형 28"/>
              <p:cNvSpPr/>
              <p:nvPr/>
            </p:nvSpPr>
            <p:spPr>
              <a:xfrm>
                <a:off x="5767761" y="4260704"/>
                <a:ext cx="730800" cy="82800"/>
              </a:xfrm>
              <a:prstGeom prst="rect">
                <a:avLst/>
              </a:prstGeom>
              <a:solidFill>
                <a:srgbClr val="595959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직사각형 29"/>
              <p:cNvSpPr/>
              <p:nvPr/>
            </p:nvSpPr>
            <p:spPr>
              <a:xfrm>
                <a:off x="5767761" y="4760770"/>
                <a:ext cx="730800" cy="82800"/>
              </a:xfrm>
              <a:prstGeom prst="rect">
                <a:avLst/>
              </a:prstGeom>
              <a:solidFill>
                <a:srgbClr val="595959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" name="그룹 21"/>
            <p:cNvGrpSpPr/>
            <p:nvPr/>
          </p:nvGrpSpPr>
          <p:grpSpPr>
            <a:xfrm>
              <a:off x="5836359" y="2072153"/>
              <a:ext cx="1145483" cy="3600000"/>
              <a:chOff x="5836359" y="2072153"/>
              <a:chExt cx="1145483" cy="3600000"/>
            </a:xfrm>
          </p:grpSpPr>
          <p:sp>
            <p:nvSpPr>
              <p:cNvPr id="31" name="정육면체 30"/>
              <p:cNvSpPr>
                <a:spLocks/>
              </p:cNvSpPr>
              <p:nvPr/>
            </p:nvSpPr>
            <p:spPr>
              <a:xfrm rot="20237453">
                <a:off x="6674337" y="2079130"/>
                <a:ext cx="144000" cy="3420000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A0D565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  <a:scene3d>
                <a:camera prst="orthographicFront">
                  <a:rot lat="0" lon="0" rev="209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정육면체 31"/>
              <p:cNvSpPr/>
              <p:nvPr/>
            </p:nvSpPr>
            <p:spPr>
              <a:xfrm flipH="1">
                <a:off x="5836359" y="2812518"/>
                <a:ext cx="729514" cy="100083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BA42C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정육면체 32"/>
              <p:cNvSpPr/>
              <p:nvPr/>
            </p:nvSpPr>
            <p:spPr>
              <a:xfrm flipH="1">
                <a:off x="5923713" y="3308517"/>
                <a:ext cx="729514" cy="100083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BA42C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정육면체 33"/>
              <p:cNvSpPr/>
              <p:nvPr/>
            </p:nvSpPr>
            <p:spPr>
              <a:xfrm flipH="1">
                <a:off x="6038014" y="3818108"/>
                <a:ext cx="729514" cy="100083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BA42C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정육면체 34"/>
              <p:cNvSpPr/>
              <p:nvPr/>
            </p:nvSpPr>
            <p:spPr>
              <a:xfrm flipH="1">
                <a:off x="6138028" y="4308649"/>
                <a:ext cx="729514" cy="100083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BA42C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정육면체 35"/>
              <p:cNvSpPr/>
              <p:nvPr/>
            </p:nvSpPr>
            <p:spPr>
              <a:xfrm flipH="1">
                <a:off x="6252328" y="4808715"/>
                <a:ext cx="729514" cy="100083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BA42C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정육면체 36"/>
              <p:cNvSpPr>
                <a:spLocks/>
              </p:cNvSpPr>
              <p:nvPr/>
            </p:nvSpPr>
            <p:spPr>
              <a:xfrm rot="20237453">
                <a:off x="6013752" y="2072153"/>
                <a:ext cx="144000" cy="3600000"/>
              </a:xfrm>
              <a:prstGeom prst="cube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A0D565"/>
                  </a:gs>
                </a:gsLst>
                <a:path path="circle">
                  <a:fillToRect l="100000" t="100000"/>
                </a:path>
              </a:gradFill>
              <a:ln w="3175">
                <a:noFill/>
              </a:ln>
              <a:scene3d>
                <a:camera prst="orthographicFront">
                  <a:rot lat="0" lon="0" rev="209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0" name="사다리꼴 39"/>
          <p:cNvSpPr/>
          <p:nvPr/>
        </p:nvSpPr>
        <p:spPr>
          <a:xfrm rot="5400000">
            <a:off x="2178827" y="2250273"/>
            <a:ext cx="3714776" cy="3357586"/>
          </a:xfrm>
          <a:prstGeom prst="trapezoid">
            <a:avLst>
              <a:gd name="adj" fmla="val 13085"/>
            </a:avLst>
          </a:prstGeom>
          <a:noFill/>
          <a:ln w="3175">
            <a:noFill/>
          </a:ln>
          <a:effectLst>
            <a:outerShdw blurRad="50800" dist="38100" dir="8100000" algn="tr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4000" dirty="0" smtClean="0">
                <a:latin typeface="HY견고딕" pitchFamily="18" charset="-127"/>
                <a:ea typeface="HY견고딕" pitchFamily="18" charset="-127"/>
              </a:rPr>
              <a:t>YOUR</a:t>
            </a:r>
          </a:p>
          <a:p>
            <a:pPr algn="ctr"/>
            <a:r>
              <a:rPr lang="en-US" altLang="ko-KR" sz="4000" dirty="0" smtClean="0">
                <a:latin typeface="HY견고딕" pitchFamily="18" charset="-127"/>
                <a:ea typeface="HY견고딕" pitchFamily="18" charset="-127"/>
              </a:rPr>
              <a:t>MESSAGE</a:t>
            </a:r>
            <a:endParaRPr lang="ko-KR" altLang="en-US" sz="40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14282" y="214290"/>
            <a:ext cx="15311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Ladders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0"/>
          <p:cNvGrpSpPr/>
          <p:nvPr/>
        </p:nvGrpSpPr>
        <p:grpSpPr>
          <a:xfrm>
            <a:off x="571472" y="2906909"/>
            <a:ext cx="2571769" cy="2786082"/>
            <a:chOff x="571472" y="2906909"/>
            <a:chExt cx="2571769" cy="2786082"/>
          </a:xfrm>
        </p:grpSpPr>
        <p:sp>
          <p:nvSpPr>
            <p:cNvPr id="33" name="타원 32"/>
            <p:cNvSpPr/>
            <p:nvPr/>
          </p:nvSpPr>
          <p:spPr>
            <a:xfrm>
              <a:off x="642911" y="5192925"/>
              <a:ext cx="2428892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4"/>
            <p:cNvSpPr>
              <a:spLocks noChangeArrowheads="1"/>
            </p:cNvSpPr>
            <p:nvPr/>
          </p:nvSpPr>
          <p:spPr bwMode="auto">
            <a:xfrm>
              <a:off x="571472" y="2906909"/>
              <a:ext cx="2571769" cy="257176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Oval 4"/>
            <p:cNvSpPr>
              <a:spLocks noChangeArrowheads="1"/>
            </p:cNvSpPr>
            <p:nvPr/>
          </p:nvSpPr>
          <p:spPr bwMode="auto">
            <a:xfrm>
              <a:off x="785787" y="3121223"/>
              <a:ext cx="2143140" cy="21431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달 20"/>
            <p:cNvSpPr/>
            <p:nvPr/>
          </p:nvSpPr>
          <p:spPr>
            <a:xfrm rot="16200000">
              <a:off x="1321572" y="3657008"/>
              <a:ext cx="1071570" cy="2143140"/>
            </a:xfrm>
            <a:prstGeom prst="moon">
              <a:avLst>
                <a:gd name="adj" fmla="val 83056"/>
              </a:avLst>
            </a:prstGeom>
            <a:gradFill flip="none" rotWithShape="1">
              <a:gsLst>
                <a:gs pos="0">
                  <a:srgbClr val="18407B"/>
                </a:gs>
                <a:gs pos="50000">
                  <a:srgbClr val="8298B8"/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8"/>
            <p:cNvSpPr>
              <a:spLocks noChangeArrowheads="1"/>
            </p:cNvSpPr>
            <p:nvPr/>
          </p:nvSpPr>
          <p:spPr bwMode="auto">
            <a:xfrm>
              <a:off x="1071539" y="3121223"/>
              <a:ext cx="1571636" cy="114300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" name="타원 21"/>
            <p:cNvSpPr/>
            <p:nvPr/>
          </p:nvSpPr>
          <p:spPr>
            <a:xfrm>
              <a:off x="785787" y="3978479"/>
              <a:ext cx="2143140" cy="428628"/>
            </a:xfrm>
            <a:prstGeom prst="ellipse">
              <a:avLst/>
            </a:prstGeom>
            <a:gradFill flip="none" rotWithShape="1">
              <a:gsLst>
                <a:gs pos="0">
                  <a:srgbClr val="1A2E7B"/>
                </a:gs>
                <a:gs pos="50000">
                  <a:srgbClr val="8298B8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379270" y="4383953"/>
              <a:ext cx="978153" cy="52322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28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51%</a:t>
              </a:r>
              <a:endParaRPr lang="en-US" altLang="ko-KR" sz="28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379271" y="3598135"/>
              <a:ext cx="978152" cy="52322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2800" dirty="0" smtClean="0">
                  <a:latin typeface="HY견고딕" pitchFamily="18" charset="-127"/>
                  <a:ea typeface="HY견고딕" pitchFamily="18" charset="-127"/>
                </a:rPr>
                <a:t>49%</a:t>
              </a:r>
              <a:endParaRPr lang="en-US" altLang="ko-KR" sz="28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" name="그룹 69"/>
          <p:cNvGrpSpPr/>
          <p:nvPr/>
        </p:nvGrpSpPr>
        <p:grpSpPr>
          <a:xfrm>
            <a:off x="6429388" y="1621025"/>
            <a:ext cx="1584325" cy="1785950"/>
            <a:chOff x="6429388" y="1621025"/>
            <a:chExt cx="1584325" cy="1785950"/>
          </a:xfrm>
        </p:grpSpPr>
        <p:sp>
          <p:nvSpPr>
            <p:cNvPr id="61" name="타원 60"/>
            <p:cNvSpPr/>
            <p:nvPr/>
          </p:nvSpPr>
          <p:spPr>
            <a:xfrm>
              <a:off x="6429388" y="2906909"/>
              <a:ext cx="1571636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8" name="Picture 4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388" y="1621025"/>
              <a:ext cx="1584325" cy="1584325"/>
            </a:xfrm>
            <a:prstGeom prst="rect">
              <a:avLst/>
            </a:prstGeom>
            <a:noFill/>
          </p:spPr>
        </p:pic>
        <p:sp>
          <p:nvSpPr>
            <p:cNvPr id="59" name="Oval 118"/>
            <p:cNvSpPr>
              <a:spLocks noChangeArrowheads="1"/>
            </p:cNvSpPr>
            <p:nvPr/>
          </p:nvSpPr>
          <p:spPr bwMode="auto">
            <a:xfrm>
              <a:off x="6715140" y="1621025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rgbClr val="FFD85D"/>
                </a:gs>
                <a:gs pos="100000">
                  <a:srgbClr val="FFD85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6643702" y="2191400"/>
              <a:ext cx="1202573" cy="52322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28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100%</a:t>
              </a:r>
              <a:endParaRPr lang="en-US" altLang="ko-KR" sz="28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62" name="직사각형 61"/>
          <p:cNvSpPr/>
          <p:nvPr/>
        </p:nvSpPr>
        <p:spPr>
          <a:xfrm>
            <a:off x="214282" y="214290"/>
            <a:ext cx="41216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3D Spheres – fill levels</a:t>
            </a:r>
            <a:endParaRPr lang="en-US" altLang="ko-KR" sz="28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" name="그룹 66"/>
          <p:cNvGrpSpPr/>
          <p:nvPr/>
        </p:nvGrpSpPr>
        <p:grpSpPr>
          <a:xfrm>
            <a:off x="3214678" y="3907041"/>
            <a:ext cx="1584325" cy="2022289"/>
            <a:chOff x="3214678" y="3907041"/>
            <a:chExt cx="1584325" cy="2022289"/>
          </a:xfrm>
        </p:grpSpPr>
        <p:sp>
          <p:nvSpPr>
            <p:cNvPr id="10" name="타원 9"/>
            <p:cNvSpPr/>
            <p:nvPr/>
          </p:nvSpPr>
          <p:spPr>
            <a:xfrm>
              <a:off x="3214678" y="5192925"/>
              <a:ext cx="1571636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4"/>
            <p:cNvSpPr>
              <a:spLocks noChangeArrowheads="1"/>
            </p:cNvSpPr>
            <p:nvPr/>
          </p:nvSpPr>
          <p:spPr bwMode="auto">
            <a:xfrm>
              <a:off x="3214678" y="3907041"/>
              <a:ext cx="1571635" cy="157163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" name="Oval 118"/>
            <p:cNvSpPr>
              <a:spLocks noChangeArrowheads="1"/>
            </p:cNvSpPr>
            <p:nvPr/>
          </p:nvSpPr>
          <p:spPr bwMode="auto">
            <a:xfrm>
              <a:off x="3500430" y="3907042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027" name="Picture 3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 t="85672"/>
            <a:stretch>
              <a:fillRect/>
            </a:stretch>
          </p:blipFill>
          <p:spPr bwMode="auto">
            <a:xfrm>
              <a:off x="3214678" y="5264363"/>
              <a:ext cx="1584325" cy="227003"/>
            </a:xfrm>
            <a:prstGeom prst="rect">
              <a:avLst/>
            </a:prstGeom>
            <a:noFill/>
          </p:spPr>
        </p:pic>
        <p:sp>
          <p:nvSpPr>
            <p:cNvPr id="37" name="타원 36"/>
            <p:cNvSpPr/>
            <p:nvPr/>
          </p:nvSpPr>
          <p:spPr>
            <a:xfrm>
              <a:off x="3449362" y="5150279"/>
              <a:ext cx="11160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3786182" y="5192925"/>
              <a:ext cx="524503" cy="276999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12%</a:t>
              </a:r>
              <a:endParaRPr lang="en-US" altLang="ko-KR" sz="12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3522410" y="4407107"/>
              <a:ext cx="978152" cy="52322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2800" dirty="0" smtClean="0">
                  <a:latin typeface="HY견고딕" pitchFamily="18" charset="-127"/>
                  <a:ea typeface="HY견고딕" pitchFamily="18" charset="-127"/>
                </a:rPr>
                <a:t>88%</a:t>
              </a:r>
              <a:endParaRPr lang="en-US" altLang="ko-KR" sz="28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3578515" y="5621553"/>
              <a:ext cx="922047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Phrase 1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5" name="그룹 44"/>
          <p:cNvGrpSpPr/>
          <p:nvPr/>
        </p:nvGrpSpPr>
        <p:grpSpPr>
          <a:xfrm>
            <a:off x="4857752" y="3907041"/>
            <a:ext cx="1643074" cy="2022289"/>
            <a:chOff x="4857752" y="3907041"/>
            <a:chExt cx="1643074" cy="2022289"/>
          </a:xfrm>
        </p:grpSpPr>
        <p:sp>
          <p:nvSpPr>
            <p:cNvPr id="43" name="타원 42"/>
            <p:cNvSpPr/>
            <p:nvPr/>
          </p:nvSpPr>
          <p:spPr>
            <a:xfrm>
              <a:off x="4929190" y="5192925"/>
              <a:ext cx="1571636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Oval 4"/>
            <p:cNvSpPr>
              <a:spLocks noChangeArrowheads="1"/>
            </p:cNvSpPr>
            <p:nvPr/>
          </p:nvSpPr>
          <p:spPr bwMode="auto">
            <a:xfrm>
              <a:off x="4857752" y="3907041"/>
              <a:ext cx="1571635" cy="157163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39" name="Picture 4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 t="72145"/>
            <a:stretch>
              <a:fillRect/>
            </a:stretch>
          </p:blipFill>
          <p:spPr bwMode="auto">
            <a:xfrm>
              <a:off x="4857752" y="5050049"/>
              <a:ext cx="1584325" cy="441317"/>
            </a:xfrm>
            <a:prstGeom prst="rect">
              <a:avLst/>
            </a:prstGeom>
            <a:noFill/>
          </p:spPr>
        </p:pic>
        <p:sp>
          <p:nvSpPr>
            <p:cNvPr id="40" name="타원 39"/>
            <p:cNvSpPr/>
            <p:nvPr/>
          </p:nvSpPr>
          <p:spPr>
            <a:xfrm>
              <a:off x="4937286" y="4937879"/>
              <a:ext cx="14256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5357818" y="4966469"/>
              <a:ext cx="694422" cy="369332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30%</a:t>
              </a:r>
              <a:endPara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8" name="Oval 118"/>
            <p:cNvSpPr>
              <a:spLocks noChangeArrowheads="1"/>
            </p:cNvSpPr>
            <p:nvPr/>
          </p:nvSpPr>
          <p:spPr bwMode="auto">
            <a:xfrm>
              <a:off x="5143504" y="3907042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5143504" y="4407107"/>
              <a:ext cx="978152" cy="52322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2800" dirty="0" smtClean="0">
                  <a:latin typeface="HY견고딕" pitchFamily="18" charset="-127"/>
                  <a:ea typeface="HY견고딕" pitchFamily="18" charset="-127"/>
                </a:rPr>
                <a:t>70%</a:t>
              </a:r>
              <a:endParaRPr lang="en-US" altLang="ko-KR" sz="28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5214942" y="5621553"/>
              <a:ext cx="922047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Phrase 2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6" name="그룹 68"/>
          <p:cNvGrpSpPr/>
          <p:nvPr/>
        </p:nvGrpSpPr>
        <p:grpSpPr>
          <a:xfrm>
            <a:off x="6559575" y="3907041"/>
            <a:ext cx="1584325" cy="2022289"/>
            <a:chOff x="6559575" y="3907041"/>
            <a:chExt cx="1584325" cy="2022289"/>
          </a:xfrm>
        </p:grpSpPr>
        <p:sp>
          <p:nvSpPr>
            <p:cNvPr id="58" name="타원 57"/>
            <p:cNvSpPr/>
            <p:nvPr/>
          </p:nvSpPr>
          <p:spPr>
            <a:xfrm>
              <a:off x="6572264" y="5192925"/>
              <a:ext cx="1571636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Oval 4"/>
            <p:cNvSpPr>
              <a:spLocks noChangeArrowheads="1"/>
            </p:cNvSpPr>
            <p:nvPr/>
          </p:nvSpPr>
          <p:spPr bwMode="auto">
            <a:xfrm>
              <a:off x="6572264" y="3907041"/>
              <a:ext cx="1571635" cy="157163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52" name="Picture 4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 t="31563"/>
            <a:stretch>
              <a:fillRect/>
            </a:stretch>
          </p:blipFill>
          <p:spPr bwMode="auto">
            <a:xfrm>
              <a:off x="6559575" y="4407107"/>
              <a:ext cx="1584325" cy="1084259"/>
            </a:xfrm>
            <a:prstGeom prst="rect">
              <a:avLst/>
            </a:prstGeom>
            <a:noFill/>
          </p:spPr>
        </p:pic>
        <p:sp>
          <p:nvSpPr>
            <p:cNvPr id="53" name="타원 52"/>
            <p:cNvSpPr/>
            <p:nvPr/>
          </p:nvSpPr>
          <p:spPr>
            <a:xfrm>
              <a:off x="6620628" y="4292917"/>
              <a:ext cx="1458000" cy="214314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6879995" y="4692859"/>
              <a:ext cx="978153" cy="52322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28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71%</a:t>
              </a:r>
              <a:endParaRPr lang="en-US" altLang="ko-KR" sz="28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6" name="Oval 118"/>
            <p:cNvSpPr>
              <a:spLocks noChangeArrowheads="1"/>
            </p:cNvSpPr>
            <p:nvPr/>
          </p:nvSpPr>
          <p:spPr bwMode="auto">
            <a:xfrm>
              <a:off x="6858016" y="3907042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072330" y="4121355"/>
              <a:ext cx="580608" cy="307777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1400" dirty="0" smtClean="0">
                  <a:latin typeface="HY견고딕" pitchFamily="18" charset="-127"/>
                  <a:ea typeface="HY견고딕" pitchFamily="18" charset="-127"/>
                </a:rPr>
                <a:t>29%</a:t>
              </a:r>
              <a:endParaRPr lang="en-US" altLang="ko-KR" sz="14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6858016" y="5621553"/>
              <a:ext cx="922047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맑은 고딕" pitchFamily="50" charset="-127"/>
                  <a:ea typeface="맑은 고딕" pitchFamily="50" charset="-127"/>
                </a:rPr>
                <a:t>Phrase 3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9" name="AutoShape 53"/>
          <p:cNvSpPr>
            <a:spLocks noChangeArrowheads="1"/>
          </p:cNvSpPr>
          <p:nvPr/>
        </p:nvSpPr>
        <p:spPr bwMode="auto">
          <a:xfrm rot="6653744">
            <a:off x="4478337" y="1362076"/>
            <a:ext cx="2054225" cy="1435100"/>
          </a:xfrm>
          <a:prstGeom prst="leftArrow">
            <a:avLst>
              <a:gd name="adj1" fmla="val 53667"/>
              <a:gd name="adj2" fmla="val 40888"/>
            </a:avLst>
          </a:prstGeom>
          <a:gradFill rotWithShape="1">
            <a:gsLst>
              <a:gs pos="0">
                <a:srgbClr val="DDDDDD">
                  <a:alpha val="21001"/>
                </a:srgbClr>
              </a:gs>
              <a:gs pos="100000">
                <a:srgbClr val="525252">
                  <a:alpha val="17000"/>
                </a:srgbClr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9799999" lon="300000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4148" name="AutoShape 52"/>
          <p:cNvSpPr>
            <a:spLocks noChangeArrowheads="1"/>
          </p:cNvSpPr>
          <p:nvPr/>
        </p:nvSpPr>
        <p:spPr bwMode="auto">
          <a:xfrm rot="12016659">
            <a:off x="5499100" y="4292600"/>
            <a:ext cx="3465513" cy="1944688"/>
          </a:xfrm>
          <a:prstGeom prst="leftArrow">
            <a:avLst>
              <a:gd name="adj1" fmla="val 53667"/>
              <a:gd name="adj2" fmla="val 50904"/>
            </a:avLst>
          </a:prstGeom>
          <a:gradFill rotWithShape="1">
            <a:gsLst>
              <a:gs pos="0">
                <a:srgbClr val="DDDDDD">
                  <a:alpha val="21001"/>
                </a:srgbClr>
              </a:gs>
              <a:gs pos="100000">
                <a:srgbClr val="525252">
                  <a:alpha val="17000"/>
                </a:srgbClr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9199999" lon="20999999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4144" name="AutoShape 48"/>
          <p:cNvSpPr>
            <a:spLocks noChangeArrowheads="1"/>
          </p:cNvSpPr>
          <p:nvPr/>
        </p:nvSpPr>
        <p:spPr bwMode="auto">
          <a:xfrm rot="-1772648">
            <a:off x="34925" y="4364038"/>
            <a:ext cx="3856038" cy="1944687"/>
          </a:xfrm>
          <a:prstGeom prst="leftArrow">
            <a:avLst>
              <a:gd name="adj1" fmla="val 53667"/>
              <a:gd name="adj2" fmla="val 56640"/>
            </a:avLst>
          </a:prstGeom>
          <a:gradFill rotWithShape="1">
            <a:gsLst>
              <a:gs pos="0">
                <a:srgbClr val="DDDDDD">
                  <a:alpha val="21001"/>
                </a:srgbClr>
              </a:gs>
              <a:gs pos="100000">
                <a:srgbClr val="525252">
                  <a:alpha val="17000"/>
                </a:srgbClr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9199999" lon="300000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4142" name="Oval 46"/>
          <p:cNvSpPr>
            <a:spLocks noChangeArrowheads="1"/>
          </p:cNvSpPr>
          <p:nvPr/>
        </p:nvSpPr>
        <p:spPr bwMode="auto">
          <a:xfrm>
            <a:off x="2778125" y="3671888"/>
            <a:ext cx="3529013" cy="1412875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6275"/>
                  <a:invGamma/>
                  <a:alpha val="70000"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3714750" y="2590800"/>
            <a:ext cx="1728788" cy="1728788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3851275" y="2590800"/>
            <a:ext cx="1441450" cy="1270000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26" name="WordArt 30"/>
          <p:cNvSpPr>
            <a:spLocks noChangeArrowheads="1" noChangeShapeType="1" noTextEdit="1"/>
          </p:cNvSpPr>
          <p:nvPr/>
        </p:nvSpPr>
        <p:spPr bwMode="auto">
          <a:xfrm>
            <a:off x="3803650" y="3243263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4141" name="AutoShape 45"/>
          <p:cNvSpPr>
            <a:spLocks noChangeArrowheads="1"/>
          </p:cNvSpPr>
          <p:nvPr/>
        </p:nvSpPr>
        <p:spPr bwMode="auto">
          <a:xfrm rot="-1772648">
            <a:off x="66675" y="3811588"/>
            <a:ext cx="3856038" cy="1944687"/>
          </a:xfrm>
          <a:prstGeom prst="leftArrow">
            <a:avLst>
              <a:gd name="adj1" fmla="val 53667"/>
              <a:gd name="adj2" fmla="val 56640"/>
            </a:avLst>
          </a:prstGeom>
          <a:gradFill rotWithShape="1">
            <a:gsLst>
              <a:gs pos="0">
                <a:srgbClr val="DDDDDD"/>
              </a:gs>
              <a:gs pos="100000">
                <a:srgbClr val="525252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9199999" lon="3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4146" name="AutoShape 50"/>
          <p:cNvSpPr>
            <a:spLocks noChangeArrowheads="1"/>
          </p:cNvSpPr>
          <p:nvPr/>
        </p:nvSpPr>
        <p:spPr bwMode="auto">
          <a:xfrm rot="12016659">
            <a:off x="5427663" y="3644900"/>
            <a:ext cx="3465512" cy="1944688"/>
          </a:xfrm>
          <a:prstGeom prst="leftArrow">
            <a:avLst>
              <a:gd name="adj1" fmla="val 53667"/>
              <a:gd name="adj2" fmla="val 50904"/>
            </a:avLst>
          </a:prstGeom>
          <a:gradFill rotWithShape="1">
            <a:gsLst>
              <a:gs pos="0">
                <a:srgbClr val="DDDDDD"/>
              </a:gs>
              <a:gs pos="100000">
                <a:srgbClr val="525252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9199999" lon="20999999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4147" name="AutoShape 51"/>
          <p:cNvSpPr>
            <a:spLocks noChangeArrowheads="1"/>
          </p:cNvSpPr>
          <p:nvPr/>
        </p:nvSpPr>
        <p:spPr bwMode="auto">
          <a:xfrm rot="6653744">
            <a:off x="4341812" y="930276"/>
            <a:ext cx="2054225" cy="1435100"/>
          </a:xfrm>
          <a:prstGeom prst="leftArrow">
            <a:avLst>
              <a:gd name="adj1" fmla="val 53667"/>
              <a:gd name="adj2" fmla="val 40888"/>
            </a:avLst>
          </a:prstGeom>
          <a:gradFill rotWithShape="1">
            <a:gsLst>
              <a:gs pos="0">
                <a:srgbClr val="DDDDDD"/>
              </a:gs>
              <a:gs pos="100000">
                <a:srgbClr val="525252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9799999" lon="3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250825" y="908050"/>
            <a:ext cx="3168650" cy="360363"/>
          </a:xfrm>
          <a:prstGeom prst="rect">
            <a:avLst/>
          </a:prstGeom>
          <a:gradFill rotWithShape="1">
            <a:gsLst>
              <a:gs pos="0">
                <a:srgbClr val="6187FF"/>
              </a:gs>
              <a:gs pos="100000">
                <a:srgbClr val="6187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56" name="Rectangle 60"/>
          <p:cNvSpPr>
            <a:spLocks noChangeArrowheads="1"/>
          </p:cNvSpPr>
          <p:nvPr/>
        </p:nvSpPr>
        <p:spPr bwMode="auto">
          <a:xfrm>
            <a:off x="250825" y="1266825"/>
            <a:ext cx="3168650" cy="1657350"/>
          </a:xfrm>
          <a:prstGeom prst="rect">
            <a:avLst/>
          </a:prstGeom>
          <a:solidFill>
            <a:srgbClr val="EAEAEA"/>
          </a:solidFill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/>
          <p:cNvSpPr/>
          <p:nvPr/>
        </p:nvSpPr>
        <p:spPr>
          <a:xfrm>
            <a:off x="2000232" y="4500570"/>
            <a:ext cx="2071702" cy="1643074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오른쪽 화살표 47"/>
          <p:cNvSpPr/>
          <p:nvPr/>
        </p:nvSpPr>
        <p:spPr>
          <a:xfrm>
            <a:off x="2428860" y="4786322"/>
            <a:ext cx="1571636" cy="1214446"/>
          </a:xfrm>
          <a:prstGeom prst="rightArrow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2000232" y="1500174"/>
            <a:ext cx="2071702" cy="1643074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오른쪽 화살표 46"/>
          <p:cNvSpPr/>
          <p:nvPr/>
        </p:nvSpPr>
        <p:spPr>
          <a:xfrm>
            <a:off x="2428860" y="1714488"/>
            <a:ext cx="1571636" cy="1214446"/>
          </a:xfrm>
          <a:prstGeom prst="rightArrow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214283" y="3286124"/>
            <a:ext cx="2428892" cy="50006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42844" y="1000108"/>
            <a:ext cx="2571769" cy="2571768"/>
          </a:xfrm>
          <a:prstGeom prst="ellipse">
            <a:avLst/>
          </a:prstGeom>
          <a:solidFill>
            <a:srgbClr val="98AAC4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25"/>
          <p:cNvGrpSpPr/>
          <p:nvPr/>
        </p:nvGrpSpPr>
        <p:grpSpPr>
          <a:xfrm>
            <a:off x="285720" y="1142984"/>
            <a:ext cx="2286017" cy="2286016"/>
            <a:chOff x="5429256" y="2000240"/>
            <a:chExt cx="2286017" cy="2286016"/>
          </a:xfrm>
        </p:grpSpPr>
        <p:sp>
          <p:nvSpPr>
            <p:cNvPr id="24" name="Oval 4"/>
            <p:cNvSpPr>
              <a:spLocks noChangeArrowheads="1"/>
            </p:cNvSpPr>
            <p:nvPr/>
          </p:nvSpPr>
          <p:spPr bwMode="auto">
            <a:xfrm>
              <a:off x="5429256" y="2000240"/>
              <a:ext cx="2286017" cy="2286016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" name="Oval 4"/>
            <p:cNvSpPr>
              <a:spLocks noChangeArrowheads="1"/>
            </p:cNvSpPr>
            <p:nvPr/>
          </p:nvSpPr>
          <p:spPr bwMode="auto">
            <a:xfrm>
              <a:off x="5500694" y="2071678"/>
              <a:ext cx="2143140" cy="21431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2051" name="Picture 3" descr="C:\Documents and Settings\HANA\바탕 화면\김성태\업무\파워포인트\자료\그림3.png"/>
          <p:cNvPicPr>
            <a:picLocks noChangeAspect="1" noChangeArrowheads="1"/>
          </p:cNvPicPr>
          <p:nvPr/>
        </p:nvPicPr>
        <p:blipFill>
          <a:blip r:embed="rId2"/>
          <a:srcRect b="73063"/>
          <a:stretch>
            <a:fillRect/>
          </a:stretch>
        </p:blipFill>
        <p:spPr bwMode="auto">
          <a:xfrm rot="10800000">
            <a:off x="342000" y="2786058"/>
            <a:ext cx="2151062" cy="579426"/>
          </a:xfrm>
          <a:prstGeom prst="rect">
            <a:avLst/>
          </a:prstGeom>
          <a:noFill/>
        </p:spPr>
      </p:pic>
      <p:sp>
        <p:nvSpPr>
          <p:cNvPr id="30" name="타원 29"/>
          <p:cNvSpPr/>
          <p:nvPr/>
        </p:nvSpPr>
        <p:spPr>
          <a:xfrm>
            <a:off x="214283" y="6286520"/>
            <a:ext cx="2428892" cy="50006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142844" y="4000504"/>
            <a:ext cx="2571769" cy="2571768"/>
          </a:xfrm>
          <a:prstGeom prst="ellipse">
            <a:avLst/>
          </a:prstGeom>
          <a:solidFill>
            <a:srgbClr val="98AAC4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" name="그룹 31"/>
          <p:cNvGrpSpPr/>
          <p:nvPr/>
        </p:nvGrpSpPr>
        <p:grpSpPr>
          <a:xfrm>
            <a:off x="285720" y="4143380"/>
            <a:ext cx="2286017" cy="2286016"/>
            <a:chOff x="5429256" y="2000240"/>
            <a:chExt cx="2286017" cy="2286016"/>
          </a:xfrm>
        </p:grpSpPr>
        <p:sp>
          <p:nvSpPr>
            <p:cNvPr id="33" name="Oval 4"/>
            <p:cNvSpPr>
              <a:spLocks noChangeArrowheads="1"/>
            </p:cNvSpPr>
            <p:nvPr/>
          </p:nvSpPr>
          <p:spPr bwMode="auto">
            <a:xfrm>
              <a:off x="5429256" y="2000240"/>
              <a:ext cx="2286017" cy="2286016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" name="Oval 4"/>
            <p:cNvSpPr>
              <a:spLocks noChangeArrowheads="1"/>
            </p:cNvSpPr>
            <p:nvPr/>
          </p:nvSpPr>
          <p:spPr bwMode="auto">
            <a:xfrm>
              <a:off x="5500694" y="2071678"/>
              <a:ext cx="2143140" cy="21431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5" name="Oval 118"/>
          <p:cNvSpPr>
            <a:spLocks noChangeArrowheads="1"/>
          </p:cNvSpPr>
          <p:nvPr/>
        </p:nvSpPr>
        <p:spPr bwMode="auto">
          <a:xfrm>
            <a:off x="642910" y="4214818"/>
            <a:ext cx="1571636" cy="114300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타원 36"/>
          <p:cNvSpPr/>
          <p:nvPr/>
        </p:nvSpPr>
        <p:spPr>
          <a:xfrm>
            <a:off x="478800" y="2643182"/>
            <a:ext cx="1900800" cy="261931"/>
          </a:xfrm>
          <a:prstGeom prst="ellipse">
            <a:avLst/>
          </a:prstGeom>
          <a:gradFill flip="none" rotWithShape="1">
            <a:gsLst>
              <a:gs pos="0">
                <a:srgbClr val="1A2E7B"/>
              </a:gs>
              <a:gs pos="50000">
                <a:srgbClr val="8298B8"/>
              </a:gs>
              <a:gs pos="100000">
                <a:srgbClr val="98AAC4"/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2" name="Picture 4" descr="C:\Documents and Settings\HANA\바탕 화면\김성태\업무\파워포인트\자료\그림3.png"/>
          <p:cNvPicPr>
            <a:picLocks noChangeAspect="1" noChangeArrowheads="1"/>
          </p:cNvPicPr>
          <p:nvPr/>
        </p:nvPicPr>
        <p:blipFill>
          <a:blip r:embed="rId2"/>
          <a:srcRect b="49816"/>
          <a:stretch>
            <a:fillRect/>
          </a:stretch>
        </p:blipFill>
        <p:spPr bwMode="auto">
          <a:xfrm rot="10800000">
            <a:off x="345600" y="5286388"/>
            <a:ext cx="2151062" cy="1079493"/>
          </a:xfrm>
          <a:prstGeom prst="rect">
            <a:avLst/>
          </a:prstGeom>
          <a:noFill/>
        </p:spPr>
      </p:pic>
      <p:sp>
        <p:nvSpPr>
          <p:cNvPr id="39" name="Oval 118"/>
          <p:cNvSpPr>
            <a:spLocks noChangeArrowheads="1"/>
          </p:cNvSpPr>
          <p:nvPr/>
        </p:nvSpPr>
        <p:spPr bwMode="auto">
          <a:xfrm>
            <a:off x="642910" y="1214422"/>
            <a:ext cx="1571636" cy="114300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357158" y="5143512"/>
            <a:ext cx="2143140" cy="261931"/>
          </a:xfrm>
          <a:prstGeom prst="ellipse">
            <a:avLst/>
          </a:prstGeom>
          <a:gradFill flip="none" rotWithShape="1">
            <a:gsLst>
              <a:gs pos="0">
                <a:srgbClr val="1A2E7B"/>
              </a:gs>
              <a:gs pos="50000">
                <a:srgbClr val="8298B8"/>
              </a:gs>
              <a:gs pos="100000">
                <a:srgbClr val="98AAC4"/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928662" y="2643182"/>
            <a:ext cx="978153" cy="52322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32%</a:t>
            </a:r>
            <a:endParaRPr lang="en-US" altLang="ko-KR" sz="28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928663" y="1785926"/>
            <a:ext cx="978152" cy="52322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견고딕" pitchFamily="18" charset="-127"/>
                <a:ea typeface="HY견고딕" pitchFamily="18" charset="-127"/>
              </a:rPr>
              <a:t>68%</a:t>
            </a:r>
            <a:endParaRPr lang="en-US" altLang="ko-KR" sz="2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928662" y="5429264"/>
            <a:ext cx="978152" cy="52322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56%</a:t>
            </a:r>
            <a:endParaRPr lang="en-US" altLang="ko-KR" sz="28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928663" y="4572008"/>
            <a:ext cx="978152" cy="52322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견고딕" pitchFamily="18" charset="-127"/>
                <a:ea typeface="HY견고딕" pitchFamily="18" charset="-127"/>
              </a:rPr>
              <a:t>44%</a:t>
            </a:r>
            <a:endParaRPr lang="en-US" altLang="ko-KR" sz="2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4143372" y="1498589"/>
            <a:ext cx="4857784" cy="360363"/>
          </a:xfrm>
          <a:prstGeom prst="rect">
            <a:avLst/>
          </a:prstGeom>
          <a:gradFill rotWithShape="1">
            <a:gsLst>
              <a:gs pos="0">
                <a:srgbClr val="6187FF">
                  <a:gamma/>
                  <a:tint val="33725"/>
                  <a:invGamma/>
                </a:srgbClr>
              </a:gs>
              <a:gs pos="100000">
                <a:srgbClr val="6187FF"/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0" name="Rectangle 53"/>
          <p:cNvSpPr>
            <a:spLocks noChangeArrowheads="1"/>
          </p:cNvSpPr>
          <p:nvPr/>
        </p:nvSpPr>
        <p:spPr bwMode="auto">
          <a:xfrm>
            <a:off x="4143372" y="1857364"/>
            <a:ext cx="4857784" cy="1285884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" name="Rectangle 52"/>
          <p:cNvSpPr>
            <a:spLocks noChangeArrowheads="1"/>
          </p:cNvSpPr>
          <p:nvPr/>
        </p:nvSpPr>
        <p:spPr bwMode="auto">
          <a:xfrm>
            <a:off x="4143372" y="4498985"/>
            <a:ext cx="4857784" cy="360363"/>
          </a:xfrm>
          <a:prstGeom prst="rect">
            <a:avLst/>
          </a:prstGeom>
          <a:gradFill rotWithShape="1">
            <a:gsLst>
              <a:gs pos="0">
                <a:srgbClr val="6187FF">
                  <a:gamma/>
                  <a:tint val="33725"/>
                  <a:invGamma/>
                </a:srgbClr>
              </a:gs>
              <a:gs pos="100000">
                <a:srgbClr val="6187FF"/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" name="Rectangle 53"/>
          <p:cNvSpPr>
            <a:spLocks noChangeArrowheads="1"/>
          </p:cNvSpPr>
          <p:nvPr/>
        </p:nvSpPr>
        <p:spPr bwMode="auto">
          <a:xfrm>
            <a:off x="4143372" y="4857760"/>
            <a:ext cx="4857784" cy="1285884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214282" y="214290"/>
            <a:ext cx="41216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3D Spheres – fill levels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4286248" y="1549587"/>
            <a:ext cx="179087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MAKE IT POSSIBLE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4286248" y="4572008"/>
            <a:ext cx="181492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NEED SOME MORE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 59"/>
          <p:cNvSpPr>
            <a:spLocks noChangeShapeType="1"/>
          </p:cNvSpPr>
          <p:nvPr/>
        </p:nvSpPr>
        <p:spPr bwMode="auto">
          <a:xfrm>
            <a:off x="2952781" y="5857892"/>
            <a:ext cx="60483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2" name="Line 59"/>
          <p:cNvSpPr>
            <a:spLocks noChangeShapeType="1"/>
          </p:cNvSpPr>
          <p:nvPr/>
        </p:nvSpPr>
        <p:spPr bwMode="auto">
          <a:xfrm>
            <a:off x="4214810" y="4429132"/>
            <a:ext cx="4762491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3" name="Line 59"/>
          <p:cNvSpPr>
            <a:spLocks noChangeShapeType="1"/>
          </p:cNvSpPr>
          <p:nvPr/>
        </p:nvSpPr>
        <p:spPr bwMode="auto">
          <a:xfrm>
            <a:off x="5572132" y="3214686"/>
            <a:ext cx="3405169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4" name="Line 59"/>
          <p:cNvSpPr>
            <a:spLocks noChangeShapeType="1"/>
          </p:cNvSpPr>
          <p:nvPr/>
        </p:nvSpPr>
        <p:spPr bwMode="auto">
          <a:xfrm>
            <a:off x="6500826" y="2214554"/>
            <a:ext cx="24764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grpSp>
        <p:nvGrpSpPr>
          <p:cNvPr id="2" name="그룹 72"/>
          <p:cNvGrpSpPr/>
          <p:nvPr/>
        </p:nvGrpSpPr>
        <p:grpSpPr>
          <a:xfrm>
            <a:off x="4929190" y="1000108"/>
            <a:ext cx="1500198" cy="1428760"/>
            <a:chOff x="4929190" y="1000108"/>
            <a:chExt cx="1500198" cy="1428760"/>
          </a:xfrm>
        </p:grpSpPr>
        <p:sp>
          <p:nvSpPr>
            <p:cNvPr id="53" name="타원 52"/>
            <p:cNvSpPr/>
            <p:nvPr/>
          </p:nvSpPr>
          <p:spPr>
            <a:xfrm>
              <a:off x="4929190" y="1928802"/>
              <a:ext cx="1500198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6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066" y="1000108"/>
              <a:ext cx="1214446" cy="12144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" name="Oval 118"/>
            <p:cNvSpPr>
              <a:spLocks noChangeArrowheads="1"/>
            </p:cNvSpPr>
            <p:nvPr/>
          </p:nvSpPr>
          <p:spPr bwMode="auto">
            <a:xfrm>
              <a:off x="5286380" y="1000108"/>
              <a:ext cx="785818" cy="500066"/>
            </a:xfrm>
            <a:prstGeom prst="ellipse">
              <a:avLst/>
            </a:prstGeom>
            <a:gradFill rotWithShape="1">
              <a:gsLst>
                <a:gs pos="0">
                  <a:srgbClr val="FFD85D"/>
                </a:gs>
                <a:gs pos="100000">
                  <a:srgbClr val="FFD85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5214942" y="1395699"/>
              <a:ext cx="928694" cy="461665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Step 4</a:t>
              </a:r>
            </a:p>
            <a:p>
              <a:pPr algn="ctr"/>
              <a:r>
                <a:rPr lang="en-US" altLang="ko-KR" sz="12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100%</a:t>
              </a:r>
              <a:endParaRPr lang="en-US" altLang="ko-KR" sz="12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18" name="직사각형 117"/>
          <p:cNvSpPr/>
          <p:nvPr/>
        </p:nvSpPr>
        <p:spPr>
          <a:xfrm>
            <a:off x="8072462" y="5500702"/>
            <a:ext cx="9220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Phrase 1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8072462" y="4071942"/>
            <a:ext cx="9220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Phrase 2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8072462" y="2857496"/>
            <a:ext cx="9220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Phrase 3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8072462" y="1857364"/>
            <a:ext cx="9220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Phrase 4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214282" y="214290"/>
            <a:ext cx="41216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3D Spheres – fill levels</a:t>
            </a:r>
            <a:endParaRPr lang="en-US" altLang="ko-KR" sz="28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" name="그룹 42"/>
          <p:cNvGrpSpPr/>
          <p:nvPr/>
        </p:nvGrpSpPr>
        <p:grpSpPr>
          <a:xfrm>
            <a:off x="3571868" y="1536441"/>
            <a:ext cx="2000264" cy="1892559"/>
            <a:chOff x="3571868" y="1536441"/>
            <a:chExt cx="2000264" cy="1892559"/>
          </a:xfrm>
        </p:grpSpPr>
        <p:sp>
          <p:nvSpPr>
            <p:cNvPr id="91" name="타원 90"/>
            <p:cNvSpPr/>
            <p:nvPr/>
          </p:nvSpPr>
          <p:spPr>
            <a:xfrm>
              <a:off x="3571868" y="2928934"/>
              <a:ext cx="2000264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Oval 4"/>
            <p:cNvSpPr>
              <a:spLocks noChangeArrowheads="1"/>
            </p:cNvSpPr>
            <p:nvPr/>
          </p:nvSpPr>
          <p:spPr bwMode="auto">
            <a:xfrm>
              <a:off x="3714745" y="1536441"/>
              <a:ext cx="1667544" cy="166754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93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/>
            <a:srcRect t="27778"/>
            <a:stretch>
              <a:fillRect/>
            </a:stretch>
          </p:blipFill>
          <p:spPr bwMode="auto">
            <a:xfrm>
              <a:off x="3714744" y="2000240"/>
              <a:ext cx="1681539" cy="12144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" name="타원 39"/>
            <p:cNvSpPr/>
            <p:nvPr/>
          </p:nvSpPr>
          <p:spPr>
            <a:xfrm>
              <a:off x="3794400" y="1929600"/>
              <a:ext cx="15300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8"/>
            <p:cNvSpPr>
              <a:spLocks noChangeArrowheads="1"/>
            </p:cNvSpPr>
            <p:nvPr/>
          </p:nvSpPr>
          <p:spPr bwMode="auto">
            <a:xfrm>
              <a:off x="4050668" y="1550347"/>
              <a:ext cx="1000132" cy="64294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3857620" y="2071678"/>
              <a:ext cx="1357322" cy="584775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16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Step 3</a:t>
              </a:r>
            </a:p>
            <a:p>
              <a:pPr algn="ctr"/>
              <a:r>
                <a:rPr lang="en-US" altLang="ko-KR" sz="16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75%</a:t>
              </a:r>
              <a:endParaRPr lang="en-US" altLang="ko-KR" sz="16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49"/>
          <p:cNvGrpSpPr/>
          <p:nvPr/>
        </p:nvGrpSpPr>
        <p:grpSpPr>
          <a:xfrm>
            <a:off x="2071670" y="2285992"/>
            <a:ext cx="2214578" cy="2357454"/>
            <a:chOff x="2071670" y="2285992"/>
            <a:chExt cx="2214578" cy="2357454"/>
          </a:xfrm>
        </p:grpSpPr>
        <p:sp>
          <p:nvSpPr>
            <p:cNvPr id="51" name="타원 50"/>
            <p:cNvSpPr/>
            <p:nvPr/>
          </p:nvSpPr>
          <p:spPr>
            <a:xfrm>
              <a:off x="2071670" y="4143380"/>
              <a:ext cx="2214578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Oval 4"/>
            <p:cNvSpPr>
              <a:spLocks noChangeArrowheads="1"/>
            </p:cNvSpPr>
            <p:nvPr/>
          </p:nvSpPr>
          <p:spPr bwMode="auto">
            <a:xfrm>
              <a:off x="2143107" y="2302478"/>
              <a:ext cx="2055219" cy="205521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54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/>
            <a:srcRect t="49584"/>
            <a:stretch>
              <a:fillRect/>
            </a:stretch>
          </p:blipFill>
          <p:spPr bwMode="auto">
            <a:xfrm>
              <a:off x="2143107" y="3312833"/>
              <a:ext cx="2072469" cy="10448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" name="Oval 118"/>
            <p:cNvSpPr>
              <a:spLocks noChangeArrowheads="1"/>
            </p:cNvSpPr>
            <p:nvPr/>
          </p:nvSpPr>
          <p:spPr bwMode="auto">
            <a:xfrm>
              <a:off x="2500298" y="2285992"/>
              <a:ext cx="1357322" cy="92869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6" name="타원 55"/>
            <p:cNvSpPr/>
            <p:nvPr/>
          </p:nvSpPr>
          <p:spPr>
            <a:xfrm>
              <a:off x="2143108" y="3214686"/>
              <a:ext cx="20700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285984" y="3000372"/>
              <a:ext cx="1785950" cy="707886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2000" dirty="0" smtClean="0">
                  <a:latin typeface="HY견고딕" pitchFamily="18" charset="-127"/>
                  <a:ea typeface="HY견고딕" pitchFamily="18" charset="-127"/>
                </a:rPr>
                <a:t>Step 2</a:t>
              </a:r>
            </a:p>
            <a:p>
              <a:pPr algn="ctr"/>
              <a:r>
                <a:rPr lang="en-US" altLang="ko-KR" sz="2000" dirty="0" smtClean="0">
                  <a:latin typeface="HY견고딕" pitchFamily="18" charset="-127"/>
                  <a:ea typeface="HY견고딕" pitchFamily="18" charset="-127"/>
                </a:rPr>
                <a:t>50%</a:t>
              </a:r>
              <a:endParaRPr lang="en-US" altLang="ko-KR" sz="20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60" name="타원 59"/>
          <p:cNvSpPr/>
          <p:nvPr/>
        </p:nvSpPr>
        <p:spPr>
          <a:xfrm>
            <a:off x="357158" y="5572140"/>
            <a:ext cx="2428892" cy="50006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Oval 4"/>
          <p:cNvSpPr>
            <a:spLocks noChangeArrowheads="1"/>
          </p:cNvSpPr>
          <p:nvPr/>
        </p:nvSpPr>
        <p:spPr bwMode="auto">
          <a:xfrm>
            <a:off x="285719" y="3286124"/>
            <a:ext cx="2522311" cy="2522311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47451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66" name="Picture 2" descr="C:\Documents and Settings\HANA\바탕 화면\김성태\업무\파워포인트\자료\그림2.png"/>
          <p:cNvPicPr>
            <a:picLocks noChangeAspect="1" noChangeArrowheads="1"/>
          </p:cNvPicPr>
          <p:nvPr/>
        </p:nvPicPr>
        <p:blipFill>
          <a:blip r:embed="rId2"/>
          <a:srcRect t="77778"/>
          <a:stretch>
            <a:fillRect/>
          </a:stretch>
        </p:blipFill>
        <p:spPr bwMode="auto">
          <a:xfrm>
            <a:off x="285719" y="5247921"/>
            <a:ext cx="2522311" cy="56051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Oval 118"/>
          <p:cNvSpPr>
            <a:spLocks noChangeArrowheads="1"/>
          </p:cNvSpPr>
          <p:nvPr/>
        </p:nvSpPr>
        <p:spPr bwMode="auto">
          <a:xfrm>
            <a:off x="642910" y="3286124"/>
            <a:ext cx="1785950" cy="135732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507600" y="5148000"/>
            <a:ext cx="2077200" cy="214314"/>
          </a:xfrm>
          <a:prstGeom prst="ellipse">
            <a:avLst/>
          </a:prstGeom>
          <a:gradFill flip="none" rotWithShape="1">
            <a:gsLst>
              <a:gs pos="0">
                <a:srgbClr val="A50021"/>
              </a:gs>
              <a:gs pos="50000">
                <a:srgbClr val="FF3300"/>
              </a:gs>
              <a:gs pos="100000">
                <a:srgbClr val="FF9900"/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642910" y="4221312"/>
            <a:ext cx="1785950" cy="707886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000" dirty="0" smtClean="0">
                <a:latin typeface="HY견고딕" pitchFamily="18" charset="-127"/>
                <a:ea typeface="HY견고딕" pitchFamily="18" charset="-127"/>
              </a:rPr>
              <a:t>Step 1</a:t>
            </a:r>
          </a:p>
          <a:p>
            <a:pPr algn="ctr"/>
            <a:r>
              <a:rPr lang="en-US" altLang="ko-KR" sz="2000" dirty="0" smtClean="0">
                <a:latin typeface="HY견고딕" pitchFamily="18" charset="-127"/>
                <a:ea typeface="HY견고딕" pitchFamily="18" charset="-127"/>
              </a:rPr>
              <a:t>25%</a:t>
            </a:r>
            <a:endParaRPr lang="en-US" altLang="ko-KR" sz="2000" dirty="0"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9"/>
          <p:cNvGrpSpPr/>
          <p:nvPr/>
        </p:nvGrpSpPr>
        <p:grpSpPr>
          <a:xfrm>
            <a:off x="5686432" y="3143248"/>
            <a:ext cx="2814658" cy="2857520"/>
            <a:chOff x="5686432" y="3143248"/>
            <a:chExt cx="2814658" cy="2857520"/>
          </a:xfrm>
        </p:grpSpPr>
        <p:grpSp>
          <p:nvGrpSpPr>
            <p:cNvPr id="3" name="그룹 15"/>
            <p:cNvGrpSpPr/>
            <p:nvPr/>
          </p:nvGrpSpPr>
          <p:grpSpPr>
            <a:xfrm>
              <a:off x="5686432" y="5429264"/>
              <a:ext cx="2743219" cy="571504"/>
              <a:chOff x="4500562" y="5286388"/>
              <a:chExt cx="3429024" cy="714380"/>
            </a:xfrm>
          </p:grpSpPr>
          <p:sp>
            <p:nvSpPr>
              <p:cNvPr id="12" name="타원 11"/>
              <p:cNvSpPr/>
              <p:nvPr/>
            </p:nvSpPr>
            <p:spPr>
              <a:xfrm>
                <a:off x="6000760" y="5572140"/>
                <a:ext cx="428628" cy="714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도넛 13"/>
              <p:cNvSpPr/>
              <p:nvPr/>
            </p:nvSpPr>
            <p:spPr>
              <a:xfrm>
                <a:off x="4500562" y="5286388"/>
                <a:ext cx="3429024" cy="714380"/>
              </a:xfrm>
              <a:prstGeom prst="donut">
                <a:avLst>
                  <a:gd name="adj" fmla="val 9736"/>
                </a:avLst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5" name="Picture 2" descr="C:\Documents and Settings\HANA\My Documents\My Pictures\Microsoft Clip Organizer\j0425198 copy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45926" y="3143248"/>
              <a:ext cx="1455164" cy="2584478"/>
            </a:xfrm>
            <a:prstGeom prst="rect">
              <a:avLst/>
            </a:prstGeom>
            <a:noFill/>
          </p:spPr>
        </p:pic>
      </p:grpSp>
      <p:grpSp>
        <p:nvGrpSpPr>
          <p:cNvPr id="4" name="그룹 66"/>
          <p:cNvGrpSpPr/>
          <p:nvPr/>
        </p:nvGrpSpPr>
        <p:grpSpPr>
          <a:xfrm>
            <a:off x="6786578" y="3241749"/>
            <a:ext cx="785818" cy="967116"/>
            <a:chOff x="6786578" y="3241749"/>
            <a:chExt cx="785818" cy="967116"/>
          </a:xfrm>
        </p:grpSpPr>
        <p:pic>
          <p:nvPicPr>
            <p:cNvPr id="7" name="Picture 2" descr="C:\Documents and Settings\HANA\My Documents\My Pictures\Microsoft Clip Organizer\j0425198 copy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304700">
              <a:off x="7013324" y="3241749"/>
              <a:ext cx="473392" cy="840779"/>
            </a:xfrm>
            <a:prstGeom prst="rect">
              <a:avLst/>
            </a:prstGeom>
            <a:noFill/>
          </p:spPr>
        </p:pic>
        <p:grpSp>
          <p:nvGrpSpPr>
            <p:cNvPr id="5" name="그룹 19"/>
            <p:cNvGrpSpPr/>
            <p:nvPr/>
          </p:nvGrpSpPr>
          <p:grpSpPr>
            <a:xfrm>
              <a:off x="6786578" y="4045153"/>
              <a:ext cx="785818" cy="163712"/>
              <a:chOff x="4500562" y="5286388"/>
              <a:chExt cx="3429024" cy="714380"/>
            </a:xfrm>
          </p:grpSpPr>
          <p:sp>
            <p:nvSpPr>
              <p:cNvPr id="21" name="타원 20"/>
              <p:cNvSpPr/>
              <p:nvPr/>
            </p:nvSpPr>
            <p:spPr>
              <a:xfrm>
                <a:off x="6000760" y="5572140"/>
                <a:ext cx="428628" cy="714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도넛 21"/>
              <p:cNvSpPr/>
              <p:nvPr/>
            </p:nvSpPr>
            <p:spPr>
              <a:xfrm>
                <a:off x="4500562" y="5286388"/>
                <a:ext cx="3429024" cy="714380"/>
              </a:xfrm>
              <a:prstGeom prst="donut">
                <a:avLst>
                  <a:gd name="adj" fmla="val 9736"/>
                </a:avLst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그룹 65"/>
          <p:cNvGrpSpPr/>
          <p:nvPr/>
        </p:nvGrpSpPr>
        <p:grpSpPr>
          <a:xfrm>
            <a:off x="5572132" y="3232625"/>
            <a:ext cx="1285884" cy="1607276"/>
            <a:chOff x="5572132" y="3232625"/>
            <a:chExt cx="1285884" cy="1607276"/>
          </a:xfrm>
        </p:grpSpPr>
        <p:grpSp>
          <p:nvGrpSpPr>
            <p:cNvPr id="8" name="그룹 16"/>
            <p:cNvGrpSpPr/>
            <p:nvPr/>
          </p:nvGrpSpPr>
          <p:grpSpPr>
            <a:xfrm>
              <a:off x="5572132" y="4572008"/>
              <a:ext cx="1285884" cy="267893"/>
              <a:chOff x="4500562" y="5286388"/>
              <a:chExt cx="3429024" cy="714380"/>
            </a:xfrm>
          </p:grpSpPr>
          <p:sp>
            <p:nvSpPr>
              <p:cNvPr id="18" name="타원 17"/>
              <p:cNvSpPr/>
              <p:nvPr/>
            </p:nvSpPr>
            <p:spPr>
              <a:xfrm>
                <a:off x="6000760" y="5572140"/>
                <a:ext cx="428628" cy="714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도넛 18"/>
              <p:cNvSpPr/>
              <p:nvPr/>
            </p:nvSpPr>
            <p:spPr>
              <a:xfrm>
                <a:off x="4500562" y="5286388"/>
                <a:ext cx="3429024" cy="714380"/>
              </a:xfrm>
              <a:prstGeom prst="donut">
                <a:avLst>
                  <a:gd name="adj" fmla="val 9736"/>
                </a:avLst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3" name="Picture 2" descr="C:\Documents and Settings\HANA\My Documents\My Pictures\Microsoft Clip Organizer\j0425198 copy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183167" flipH="1">
              <a:off x="5707844" y="3232625"/>
              <a:ext cx="766325" cy="1361050"/>
            </a:xfrm>
            <a:prstGeom prst="rect">
              <a:avLst/>
            </a:prstGeom>
            <a:noFill/>
          </p:spPr>
        </p:pic>
      </p:grpSp>
      <p:grpSp>
        <p:nvGrpSpPr>
          <p:cNvPr id="9" name="그룹 58"/>
          <p:cNvGrpSpPr/>
          <p:nvPr/>
        </p:nvGrpSpPr>
        <p:grpSpPr>
          <a:xfrm>
            <a:off x="0" y="5786454"/>
            <a:ext cx="2428892" cy="500066"/>
            <a:chOff x="0" y="5786454"/>
            <a:chExt cx="2428892" cy="500066"/>
          </a:xfrm>
        </p:grpSpPr>
        <p:sp>
          <p:nvSpPr>
            <p:cNvPr id="38" name="타원 37"/>
            <p:cNvSpPr/>
            <p:nvPr/>
          </p:nvSpPr>
          <p:spPr>
            <a:xfrm>
              <a:off x="0" y="5786454"/>
              <a:ext cx="2428892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/>
            <p:cNvSpPr/>
            <p:nvPr/>
          </p:nvSpPr>
          <p:spPr>
            <a:xfrm>
              <a:off x="1146149" y="5949936"/>
              <a:ext cx="1154949" cy="6893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1143971" y="5901604"/>
              <a:ext cx="1214446" cy="7143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/>
            <p:cNvSpPr/>
            <p:nvPr/>
          </p:nvSpPr>
          <p:spPr>
            <a:xfrm rot="21351786">
              <a:off x="1143971" y="5830166"/>
              <a:ext cx="1214446" cy="7143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그룹 46"/>
          <p:cNvGrpSpPr/>
          <p:nvPr/>
        </p:nvGrpSpPr>
        <p:grpSpPr>
          <a:xfrm>
            <a:off x="428596" y="2214554"/>
            <a:ext cx="1714512" cy="3857652"/>
            <a:chOff x="428596" y="2214554"/>
            <a:chExt cx="1714512" cy="3857652"/>
          </a:xfrm>
        </p:grpSpPr>
        <p:sp>
          <p:nvSpPr>
            <p:cNvPr id="48" name="타원 47"/>
            <p:cNvSpPr/>
            <p:nvPr/>
          </p:nvSpPr>
          <p:spPr>
            <a:xfrm>
              <a:off x="428596" y="2214554"/>
              <a:ext cx="1714512" cy="38576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isometricOffAxis2Right"/>
              <a:lightRig rig="threePt" dir="t"/>
            </a:scene3d>
            <a:sp3d extrusionH="2349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타원 48"/>
            <p:cNvSpPr/>
            <p:nvPr/>
          </p:nvSpPr>
          <p:spPr>
            <a:xfrm>
              <a:off x="428596" y="2214554"/>
              <a:ext cx="1714512" cy="38576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타원 49"/>
            <p:cNvSpPr/>
            <p:nvPr/>
          </p:nvSpPr>
          <p:spPr>
            <a:xfrm>
              <a:off x="579410" y="2428868"/>
              <a:ext cx="1420822" cy="335758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/>
            <p:cNvSpPr/>
            <p:nvPr/>
          </p:nvSpPr>
          <p:spPr>
            <a:xfrm>
              <a:off x="769067" y="2857496"/>
              <a:ext cx="1088289" cy="2571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/>
            <p:cNvSpPr/>
            <p:nvPr/>
          </p:nvSpPr>
          <p:spPr>
            <a:xfrm>
              <a:off x="928662" y="3143248"/>
              <a:ext cx="785818" cy="202580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/>
            <p:cNvSpPr/>
            <p:nvPr/>
          </p:nvSpPr>
          <p:spPr>
            <a:xfrm>
              <a:off x="1071538" y="3500438"/>
              <a:ext cx="500066" cy="12858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/>
            <p:cNvSpPr/>
            <p:nvPr/>
          </p:nvSpPr>
          <p:spPr>
            <a:xfrm>
              <a:off x="1214414" y="3786190"/>
              <a:ext cx="214314" cy="7143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/>
            <p:cNvSpPr/>
            <p:nvPr/>
          </p:nvSpPr>
          <p:spPr>
            <a:xfrm>
              <a:off x="1285852" y="3929066"/>
              <a:ext cx="71438" cy="4286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isometricOffAxis2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6" name="Picture 2" descr="C:\Documents and Settings\HANA\My Documents\My Pictures\Microsoft Clip Organizer\j0425198greenco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822471">
            <a:off x="1660813" y="3206723"/>
            <a:ext cx="764226" cy="1357322"/>
          </a:xfrm>
          <a:prstGeom prst="rect">
            <a:avLst/>
          </a:prstGeom>
          <a:noFill/>
        </p:spPr>
      </p:pic>
      <p:pic>
        <p:nvPicPr>
          <p:cNvPr id="57" name="Picture 3" descr="C:\Documents and Settings\HANA\My Documents\My Pictures\Microsoft Clip Organizer\j0425198blue cop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608439">
            <a:off x="1682552" y="3419614"/>
            <a:ext cx="764226" cy="1357322"/>
          </a:xfrm>
          <a:prstGeom prst="rect">
            <a:avLst/>
          </a:prstGeom>
          <a:noFill/>
        </p:spPr>
      </p:pic>
      <p:pic>
        <p:nvPicPr>
          <p:cNvPr id="58" name="Picture 4" descr="C:\Documents and Settings\HANA\My Documents\My Pictures\Microsoft Clip Organizer\j0425198 cop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323353">
            <a:off x="1667114" y="3608705"/>
            <a:ext cx="764226" cy="1357322"/>
          </a:xfrm>
          <a:prstGeom prst="rect">
            <a:avLst/>
          </a:prstGeom>
          <a:noFill/>
        </p:spPr>
      </p:pic>
      <p:sp>
        <p:nvSpPr>
          <p:cNvPr id="60" name="직사각형 59"/>
          <p:cNvSpPr/>
          <p:nvPr/>
        </p:nvSpPr>
        <p:spPr>
          <a:xfrm>
            <a:off x="3071802" y="1651803"/>
            <a:ext cx="216116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600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First Green Arrow</a:t>
            </a:r>
            <a:endParaRPr lang="en-US" altLang="ko-KR" sz="1600" dirty="0">
              <a:solidFill>
                <a:srgbClr val="00B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3071802" y="2080431"/>
            <a:ext cx="58015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Green is a symbol of naturalism. We can easily see the color on the</a:t>
            </a:r>
          </a:p>
          <a:p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Ground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3071802" y="3223439"/>
            <a:ext cx="230383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600" dirty="0" smtClean="0">
                <a:solidFill>
                  <a:srgbClr val="1A2E7B"/>
                </a:solidFill>
                <a:latin typeface="HY견고딕" pitchFamily="18" charset="-127"/>
                <a:ea typeface="HY견고딕" pitchFamily="18" charset="-127"/>
              </a:rPr>
              <a:t>Second Blue Arrow</a:t>
            </a:r>
            <a:endParaRPr lang="en-US" altLang="ko-KR" sz="1600" dirty="0">
              <a:solidFill>
                <a:srgbClr val="1A2E7B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071802" y="3652067"/>
            <a:ext cx="5243743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Blue. Confidence. Honesty. Ocean. Blue bird. Brand new. etc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3071802" y="4723637"/>
            <a:ext cx="206659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600" dirty="0" smtClean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rPr>
              <a:t>Third Red Arrow</a:t>
            </a:r>
            <a:endParaRPr lang="en-US" altLang="ko-KR" sz="1600" dirty="0">
              <a:solidFill>
                <a:srgbClr val="C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071802" y="5152265"/>
            <a:ext cx="3775393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Red. Enthusiasm. Passion. Blood. Apple.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타원 21"/>
          <p:cNvSpPr/>
          <p:nvPr/>
        </p:nvSpPr>
        <p:spPr>
          <a:xfrm>
            <a:off x="4714876" y="5927037"/>
            <a:ext cx="4714908" cy="50006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1" name="Picture 7" descr="C:\Documents and Settings\HANA\바탕 화면\그림3.png"/>
          <p:cNvPicPr>
            <a:picLocks noChangeAspect="1" noChangeArrowheads="1"/>
          </p:cNvPicPr>
          <p:nvPr/>
        </p:nvPicPr>
        <p:blipFill>
          <a:blip r:embed="rId2"/>
          <a:srcRect b="46446"/>
          <a:stretch>
            <a:fillRect/>
          </a:stretch>
        </p:blipFill>
        <p:spPr bwMode="auto">
          <a:xfrm rot="8171618">
            <a:off x="5147670" y="3647487"/>
            <a:ext cx="4230688" cy="2262290"/>
          </a:xfrm>
          <a:prstGeom prst="rect">
            <a:avLst/>
          </a:prstGeom>
          <a:noFill/>
        </p:spPr>
      </p:pic>
      <p:sp>
        <p:nvSpPr>
          <p:cNvPr id="11" name="타원 10"/>
          <p:cNvSpPr/>
          <p:nvPr/>
        </p:nvSpPr>
        <p:spPr>
          <a:xfrm rot="18984218">
            <a:off x="4391852" y="3250104"/>
            <a:ext cx="4195766" cy="142706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 rot="18984218">
            <a:off x="4549282" y="3327469"/>
            <a:ext cx="3904032" cy="12882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 rot="18984218">
            <a:off x="4715909" y="3398704"/>
            <a:ext cx="3535526" cy="116024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 rot="18984218">
            <a:off x="4902966" y="3467070"/>
            <a:ext cx="3130948" cy="99784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 rot="18984218">
            <a:off x="5188771" y="3541325"/>
            <a:ext cx="2522768" cy="814100"/>
          </a:xfrm>
          <a:prstGeom prst="ellipse">
            <a:avLst/>
          </a:prstGeom>
          <a:gradFill flip="none" rotWithShape="1">
            <a:gsLst>
              <a:gs pos="0">
                <a:srgbClr val="1A2E7B"/>
              </a:gs>
              <a:gs pos="100000">
                <a:srgbClr val="8298B8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 rot="18984218">
            <a:off x="5507464" y="3605477"/>
            <a:ext cx="1901627" cy="65434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자유형 19"/>
          <p:cNvSpPr/>
          <p:nvPr/>
        </p:nvSpPr>
        <p:spPr>
          <a:xfrm rot="2707213">
            <a:off x="5997702" y="3231350"/>
            <a:ext cx="739004" cy="1247110"/>
          </a:xfrm>
          <a:custGeom>
            <a:avLst/>
            <a:gdLst>
              <a:gd name="connsiteX0" fmla="*/ 571504 w 571504"/>
              <a:gd name="connsiteY0" fmla="*/ 1143008 h 1143008"/>
              <a:gd name="connsiteX1" fmla="*/ 76567 w 571504"/>
              <a:gd name="connsiteY1" fmla="*/ 857256 h 1143008"/>
              <a:gd name="connsiteX2" fmla="*/ 76568 w 571504"/>
              <a:gd name="connsiteY2" fmla="*/ 285752 h 1143008"/>
              <a:gd name="connsiteX3" fmla="*/ 571506 w 571504"/>
              <a:gd name="connsiteY3" fmla="*/ 1 h 1143008"/>
              <a:gd name="connsiteX4" fmla="*/ 571507 w 571504"/>
              <a:gd name="connsiteY4" fmla="*/ 1143014 h 1143008"/>
              <a:gd name="connsiteX5" fmla="*/ 571504 w 571504"/>
              <a:gd name="connsiteY5" fmla="*/ 1143008 h 1143008"/>
              <a:gd name="connsiteX0" fmla="*/ 597026 w 741995"/>
              <a:gd name="connsiteY0" fmla="*/ 1201429 h 1201435"/>
              <a:gd name="connsiteX1" fmla="*/ 102089 w 741995"/>
              <a:gd name="connsiteY1" fmla="*/ 915677 h 1201435"/>
              <a:gd name="connsiteX2" fmla="*/ 102090 w 741995"/>
              <a:gd name="connsiteY2" fmla="*/ 344173 h 1201435"/>
              <a:gd name="connsiteX3" fmla="*/ 597028 w 741995"/>
              <a:gd name="connsiteY3" fmla="*/ 58422 h 1201435"/>
              <a:gd name="connsiteX4" fmla="*/ 741995 w 741995"/>
              <a:gd name="connsiteY4" fmla="*/ 694703 h 1201435"/>
              <a:gd name="connsiteX5" fmla="*/ 597029 w 741995"/>
              <a:gd name="connsiteY5" fmla="*/ 1201435 h 1201435"/>
              <a:gd name="connsiteX6" fmla="*/ 597026 w 741995"/>
              <a:gd name="connsiteY6" fmla="*/ 1201429 h 1201435"/>
              <a:gd name="connsiteX0" fmla="*/ 597026 w 741995"/>
              <a:gd name="connsiteY0" fmla="*/ 1201429 h 1201435"/>
              <a:gd name="connsiteX1" fmla="*/ 102089 w 741995"/>
              <a:gd name="connsiteY1" fmla="*/ 915677 h 1201435"/>
              <a:gd name="connsiteX2" fmla="*/ 102090 w 741995"/>
              <a:gd name="connsiteY2" fmla="*/ 344173 h 1201435"/>
              <a:gd name="connsiteX3" fmla="*/ 597028 w 741995"/>
              <a:gd name="connsiteY3" fmla="*/ 58422 h 1201435"/>
              <a:gd name="connsiteX4" fmla="*/ 741995 w 741995"/>
              <a:gd name="connsiteY4" fmla="*/ 694703 h 1201435"/>
              <a:gd name="connsiteX5" fmla="*/ 597029 w 741995"/>
              <a:gd name="connsiteY5" fmla="*/ 1201435 h 1201435"/>
              <a:gd name="connsiteX6" fmla="*/ 597026 w 741995"/>
              <a:gd name="connsiteY6" fmla="*/ 1201429 h 1201435"/>
              <a:gd name="connsiteX0" fmla="*/ 597026 w 741995"/>
              <a:gd name="connsiteY0" fmla="*/ 1201429 h 1201435"/>
              <a:gd name="connsiteX1" fmla="*/ 102089 w 741995"/>
              <a:gd name="connsiteY1" fmla="*/ 915677 h 1201435"/>
              <a:gd name="connsiteX2" fmla="*/ 102090 w 741995"/>
              <a:gd name="connsiteY2" fmla="*/ 344173 h 1201435"/>
              <a:gd name="connsiteX3" fmla="*/ 597028 w 741995"/>
              <a:gd name="connsiteY3" fmla="*/ 58422 h 1201435"/>
              <a:gd name="connsiteX4" fmla="*/ 741995 w 741995"/>
              <a:gd name="connsiteY4" fmla="*/ 694703 h 1201435"/>
              <a:gd name="connsiteX5" fmla="*/ 597029 w 741995"/>
              <a:gd name="connsiteY5" fmla="*/ 1201435 h 1201435"/>
              <a:gd name="connsiteX6" fmla="*/ 597026 w 741995"/>
              <a:gd name="connsiteY6" fmla="*/ 1201429 h 1201435"/>
              <a:gd name="connsiteX0" fmla="*/ 597026 w 720512"/>
              <a:gd name="connsiteY0" fmla="*/ 1201429 h 1201435"/>
              <a:gd name="connsiteX1" fmla="*/ 102089 w 720512"/>
              <a:gd name="connsiteY1" fmla="*/ 915677 h 1201435"/>
              <a:gd name="connsiteX2" fmla="*/ 102090 w 720512"/>
              <a:gd name="connsiteY2" fmla="*/ 344173 h 1201435"/>
              <a:gd name="connsiteX3" fmla="*/ 597028 w 720512"/>
              <a:gd name="connsiteY3" fmla="*/ 58422 h 1201435"/>
              <a:gd name="connsiteX4" fmla="*/ 720512 w 720512"/>
              <a:gd name="connsiteY4" fmla="*/ 550172 h 1201435"/>
              <a:gd name="connsiteX5" fmla="*/ 597029 w 720512"/>
              <a:gd name="connsiteY5" fmla="*/ 1201435 h 1201435"/>
              <a:gd name="connsiteX6" fmla="*/ 597026 w 720512"/>
              <a:gd name="connsiteY6" fmla="*/ 1201429 h 1201435"/>
              <a:gd name="connsiteX0" fmla="*/ 597026 w 739004"/>
              <a:gd name="connsiteY0" fmla="*/ 1201429 h 1201435"/>
              <a:gd name="connsiteX1" fmla="*/ 102089 w 739004"/>
              <a:gd name="connsiteY1" fmla="*/ 915677 h 1201435"/>
              <a:gd name="connsiteX2" fmla="*/ 102090 w 739004"/>
              <a:gd name="connsiteY2" fmla="*/ 344173 h 1201435"/>
              <a:gd name="connsiteX3" fmla="*/ 597028 w 739004"/>
              <a:gd name="connsiteY3" fmla="*/ 58422 h 1201435"/>
              <a:gd name="connsiteX4" fmla="*/ 739004 w 739004"/>
              <a:gd name="connsiteY4" fmla="*/ 641630 h 1201435"/>
              <a:gd name="connsiteX5" fmla="*/ 597029 w 739004"/>
              <a:gd name="connsiteY5" fmla="*/ 1201435 h 1201435"/>
              <a:gd name="connsiteX6" fmla="*/ 597026 w 739004"/>
              <a:gd name="connsiteY6" fmla="*/ 1201429 h 1201435"/>
              <a:gd name="connsiteX0" fmla="*/ 597026 w 739004"/>
              <a:gd name="connsiteY0" fmla="*/ 1201429 h 1201435"/>
              <a:gd name="connsiteX1" fmla="*/ 102089 w 739004"/>
              <a:gd name="connsiteY1" fmla="*/ 915677 h 1201435"/>
              <a:gd name="connsiteX2" fmla="*/ 102090 w 739004"/>
              <a:gd name="connsiteY2" fmla="*/ 344173 h 1201435"/>
              <a:gd name="connsiteX3" fmla="*/ 597028 w 739004"/>
              <a:gd name="connsiteY3" fmla="*/ 58422 h 1201435"/>
              <a:gd name="connsiteX4" fmla="*/ 739004 w 739004"/>
              <a:gd name="connsiteY4" fmla="*/ 641630 h 1201435"/>
              <a:gd name="connsiteX5" fmla="*/ 597029 w 739004"/>
              <a:gd name="connsiteY5" fmla="*/ 1201435 h 1201435"/>
              <a:gd name="connsiteX6" fmla="*/ 597026 w 739004"/>
              <a:gd name="connsiteY6" fmla="*/ 1201429 h 1201435"/>
              <a:gd name="connsiteX0" fmla="*/ 597026 w 739004"/>
              <a:gd name="connsiteY0" fmla="*/ 1201429 h 1201435"/>
              <a:gd name="connsiteX1" fmla="*/ 102089 w 739004"/>
              <a:gd name="connsiteY1" fmla="*/ 915677 h 1201435"/>
              <a:gd name="connsiteX2" fmla="*/ 102090 w 739004"/>
              <a:gd name="connsiteY2" fmla="*/ 344173 h 1201435"/>
              <a:gd name="connsiteX3" fmla="*/ 597028 w 739004"/>
              <a:gd name="connsiteY3" fmla="*/ 58422 h 1201435"/>
              <a:gd name="connsiteX4" fmla="*/ 739004 w 739004"/>
              <a:gd name="connsiteY4" fmla="*/ 641630 h 1201435"/>
              <a:gd name="connsiteX5" fmla="*/ 597029 w 739004"/>
              <a:gd name="connsiteY5" fmla="*/ 1201435 h 1201435"/>
              <a:gd name="connsiteX6" fmla="*/ 597026 w 739004"/>
              <a:gd name="connsiteY6" fmla="*/ 1201429 h 1201435"/>
              <a:gd name="connsiteX0" fmla="*/ 597026 w 801205"/>
              <a:gd name="connsiteY0" fmla="*/ 1201429 h 1294735"/>
              <a:gd name="connsiteX1" fmla="*/ 102089 w 801205"/>
              <a:gd name="connsiteY1" fmla="*/ 915677 h 1294735"/>
              <a:gd name="connsiteX2" fmla="*/ 102090 w 801205"/>
              <a:gd name="connsiteY2" fmla="*/ 344173 h 1294735"/>
              <a:gd name="connsiteX3" fmla="*/ 597028 w 801205"/>
              <a:gd name="connsiteY3" fmla="*/ 58422 h 1294735"/>
              <a:gd name="connsiteX4" fmla="*/ 739004 w 801205"/>
              <a:gd name="connsiteY4" fmla="*/ 641630 h 1294735"/>
              <a:gd name="connsiteX5" fmla="*/ 597029 w 801205"/>
              <a:gd name="connsiteY5" fmla="*/ 1201435 h 1294735"/>
              <a:gd name="connsiteX6" fmla="*/ 597026 w 801205"/>
              <a:gd name="connsiteY6" fmla="*/ 1201429 h 1294735"/>
              <a:gd name="connsiteX0" fmla="*/ 597029 w 739004"/>
              <a:gd name="connsiteY0" fmla="*/ 1201435 h 1247110"/>
              <a:gd name="connsiteX1" fmla="*/ 102089 w 739004"/>
              <a:gd name="connsiteY1" fmla="*/ 915677 h 1247110"/>
              <a:gd name="connsiteX2" fmla="*/ 102090 w 739004"/>
              <a:gd name="connsiteY2" fmla="*/ 344173 h 1247110"/>
              <a:gd name="connsiteX3" fmla="*/ 597028 w 739004"/>
              <a:gd name="connsiteY3" fmla="*/ 58422 h 1247110"/>
              <a:gd name="connsiteX4" fmla="*/ 739004 w 739004"/>
              <a:gd name="connsiteY4" fmla="*/ 641630 h 1247110"/>
              <a:gd name="connsiteX5" fmla="*/ 597029 w 739004"/>
              <a:gd name="connsiteY5" fmla="*/ 1201435 h 12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004" h="1247110">
                <a:moveTo>
                  <a:pt x="597029" y="1201435"/>
                </a:moveTo>
                <a:cubicBezTo>
                  <a:pt x="490877" y="1247110"/>
                  <a:pt x="184579" y="1058554"/>
                  <a:pt x="102089" y="915677"/>
                </a:cubicBezTo>
                <a:cubicBezTo>
                  <a:pt x="19599" y="772800"/>
                  <a:pt x="0" y="520997"/>
                  <a:pt x="102090" y="344173"/>
                </a:cubicBezTo>
                <a:cubicBezTo>
                  <a:pt x="204180" y="167349"/>
                  <a:pt x="490377" y="0"/>
                  <a:pt x="597028" y="58422"/>
                </a:cubicBezTo>
                <a:cubicBezTo>
                  <a:pt x="703180" y="107998"/>
                  <a:pt x="739004" y="451128"/>
                  <a:pt x="739004" y="641630"/>
                </a:cubicBezTo>
                <a:cubicBezTo>
                  <a:pt x="739004" y="832132"/>
                  <a:pt x="703182" y="1155761"/>
                  <a:pt x="597029" y="1201435"/>
                </a:cubicBezTo>
                <a:close/>
              </a:path>
            </a:pathLst>
          </a:custGeom>
          <a:gradFill>
            <a:gsLst>
              <a:gs pos="0">
                <a:srgbClr val="920000"/>
              </a:gs>
              <a:gs pos="50000">
                <a:srgbClr val="C00000"/>
              </a:gs>
              <a:gs pos="100000">
                <a:srgbClr val="FF2929"/>
              </a:gs>
            </a:gsLst>
            <a:lin ang="1080000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Oval 118"/>
          <p:cNvSpPr>
            <a:spLocks noChangeArrowheads="1"/>
          </p:cNvSpPr>
          <p:nvPr/>
        </p:nvSpPr>
        <p:spPr bwMode="auto">
          <a:xfrm rot="19144193">
            <a:off x="5942676" y="3538159"/>
            <a:ext cx="766560" cy="500066"/>
          </a:xfrm>
          <a:prstGeom prst="ellipse">
            <a:avLst/>
          </a:prstGeom>
          <a:gradFill rotWithShape="1">
            <a:gsLst>
              <a:gs pos="0">
                <a:srgbClr val="FFEAA7">
                  <a:alpha val="45000"/>
                </a:srgbClr>
              </a:gs>
              <a:gs pos="100000">
                <a:srgbClr val="C0C0C0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26" name="직선 화살표 연결선 25"/>
          <p:cNvCxnSpPr/>
          <p:nvPr/>
        </p:nvCxnSpPr>
        <p:spPr>
          <a:xfrm>
            <a:off x="3643306" y="1643050"/>
            <a:ext cx="2428892" cy="200026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/>
          <p:cNvSpPr/>
          <p:nvPr/>
        </p:nvSpPr>
        <p:spPr>
          <a:xfrm>
            <a:off x="428596" y="1643050"/>
            <a:ext cx="3214710" cy="357190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C0C0C0">
                  <a:alpha val="0"/>
                </a:srgbClr>
              </a:gs>
            </a:gsLst>
            <a:lin ang="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New Core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28596" y="2000240"/>
            <a:ext cx="3214710" cy="12144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What’s new?</a:t>
            </a:r>
          </a:p>
          <a:p>
            <a:r>
              <a:rPr lang="en-US" altLang="ko-KR" sz="16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What’s important?</a:t>
            </a:r>
            <a:endParaRPr lang="ko-KR" altLang="en-US" sz="16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28596" y="4071942"/>
            <a:ext cx="3214710" cy="357190"/>
          </a:xfrm>
          <a:prstGeom prst="rect">
            <a:avLst/>
          </a:prstGeom>
          <a:gradFill flip="none" rotWithShape="1">
            <a:gsLst>
              <a:gs pos="0">
                <a:srgbClr val="1A2E7B"/>
              </a:gs>
              <a:gs pos="100000">
                <a:srgbClr val="C0C0C0">
                  <a:alpha val="0"/>
                </a:srgbClr>
              </a:gs>
            </a:gsLst>
            <a:lin ang="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Boundary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28596" y="4429132"/>
            <a:ext cx="3214710" cy="12144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 are boundaries</a:t>
            </a:r>
            <a:endParaRPr lang="ko-KR" altLang="en-US" sz="16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/>
          <p:cNvCxnSpPr>
            <a:endCxn id="16" idx="2"/>
          </p:cNvCxnSpPr>
          <p:nvPr/>
        </p:nvCxnSpPr>
        <p:spPr>
          <a:xfrm flipV="1">
            <a:off x="3643306" y="4818192"/>
            <a:ext cx="1893335" cy="82538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214282" y="214290"/>
            <a:ext cx="43781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3D Spheres - with core 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214282" y="214290"/>
            <a:ext cx="13821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Stones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2380467" y="5572140"/>
            <a:ext cx="3357586" cy="642942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2737657" y="5143512"/>
            <a:ext cx="2786082" cy="785818"/>
          </a:xfrm>
          <a:prstGeom prst="ellipse">
            <a:avLst/>
          </a:pr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3023409" y="5500702"/>
            <a:ext cx="2428892" cy="28575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36"/>
          <p:cNvSpPr/>
          <p:nvPr/>
        </p:nvSpPr>
        <p:spPr>
          <a:xfrm>
            <a:off x="1928794" y="4175370"/>
            <a:ext cx="2451937" cy="469520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타원 37"/>
          <p:cNvSpPr/>
          <p:nvPr/>
        </p:nvSpPr>
        <p:spPr>
          <a:xfrm>
            <a:off x="2214546" y="3857628"/>
            <a:ext cx="2000264" cy="564177"/>
          </a:xfrm>
          <a:prstGeom prst="ellipse">
            <a:avLst/>
          </a:pr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타원 38"/>
          <p:cNvSpPr/>
          <p:nvPr/>
        </p:nvSpPr>
        <p:spPr>
          <a:xfrm>
            <a:off x="2357423" y="4056679"/>
            <a:ext cx="1785950" cy="2112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3113282" y="3143248"/>
            <a:ext cx="1838953" cy="352140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/>
        </p:nvSpPr>
        <p:spPr>
          <a:xfrm>
            <a:off x="3327596" y="2928934"/>
            <a:ext cx="1500198" cy="423133"/>
          </a:xfrm>
          <a:prstGeom prst="ellipse">
            <a:avLst/>
          </a:pr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3613349" y="3127677"/>
            <a:ext cx="1124572" cy="15844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4495952" y="2480022"/>
            <a:ext cx="1313539" cy="251529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/>
          <p:nvPr/>
        </p:nvSpPr>
        <p:spPr>
          <a:xfrm>
            <a:off x="4638827" y="2285992"/>
            <a:ext cx="1071571" cy="302239"/>
          </a:xfrm>
          <a:prstGeom prst="ellipse">
            <a:avLst/>
          </a:pr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4924580" y="2448537"/>
            <a:ext cx="740233" cy="9943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타원 47"/>
          <p:cNvSpPr/>
          <p:nvPr/>
        </p:nvSpPr>
        <p:spPr>
          <a:xfrm>
            <a:off x="5727575" y="1928802"/>
            <a:ext cx="724858" cy="14287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타원 48"/>
          <p:cNvSpPr/>
          <p:nvPr/>
        </p:nvSpPr>
        <p:spPr>
          <a:xfrm>
            <a:off x="5738052" y="1800134"/>
            <a:ext cx="707888" cy="199661"/>
          </a:xfrm>
          <a:prstGeom prst="ellipse">
            <a:avLst/>
          </a:pr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49"/>
          <p:cNvSpPr/>
          <p:nvPr/>
        </p:nvSpPr>
        <p:spPr>
          <a:xfrm>
            <a:off x="5952367" y="1893849"/>
            <a:ext cx="489002" cy="6568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연결선 50"/>
          <p:cNvCxnSpPr/>
          <p:nvPr/>
        </p:nvCxnSpPr>
        <p:spPr>
          <a:xfrm>
            <a:off x="5214942" y="5143417"/>
            <a:ext cx="3786214" cy="16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4286248" y="3785714"/>
            <a:ext cx="4643470" cy="206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214282" y="2714620"/>
            <a:ext cx="3214710" cy="14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>
            <a:off x="142844" y="1714488"/>
            <a:ext cx="4786346" cy="21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직사각형 58"/>
          <p:cNvSpPr/>
          <p:nvPr/>
        </p:nvSpPr>
        <p:spPr>
          <a:xfrm>
            <a:off x="5286380" y="4866513"/>
            <a:ext cx="37602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Just try again and again. It makes your skills up.</a:t>
            </a:r>
            <a:endParaRPr lang="en-US" altLang="ko-KR" sz="1200" b="1" cap="none" spc="0" dirty="0">
              <a:ln>
                <a:noFill/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타원 24"/>
          <p:cNvSpPr/>
          <p:nvPr/>
        </p:nvSpPr>
        <p:spPr>
          <a:xfrm>
            <a:off x="-642974" y="4929198"/>
            <a:ext cx="5143536" cy="85725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357158" y="4429132"/>
            <a:ext cx="4143404" cy="928694"/>
          </a:xfrm>
          <a:prstGeom prst="ellipse">
            <a:avLst/>
          </a:pr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571472" y="4786322"/>
            <a:ext cx="3714776" cy="35719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142844" y="4286256"/>
            <a:ext cx="4000528" cy="85725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 22"/>
          <p:cNvSpPr/>
          <p:nvPr/>
        </p:nvSpPr>
        <p:spPr>
          <a:xfrm>
            <a:off x="642904" y="3714693"/>
            <a:ext cx="3000402" cy="928753"/>
          </a:xfrm>
          <a:custGeom>
            <a:avLst/>
            <a:gdLst>
              <a:gd name="connsiteX0" fmla="*/ 0 w 3000396"/>
              <a:gd name="connsiteY0" fmla="*/ 464347 h 928694"/>
              <a:gd name="connsiteX1" fmla="*/ 1056615 w 3000396"/>
              <a:gd name="connsiteY1" fmla="*/ 20764 h 928694"/>
              <a:gd name="connsiteX2" fmla="*/ 1500199 w 3000396"/>
              <a:gd name="connsiteY2" fmla="*/ 1 h 928694"/>
              <a:gd name="connsiteX3" fmla="*/ 1943784 w 3000396"/>
              <a:gd name="connsiteY3" fmla="*/ 20764 h 928694"/>
              <a:gd name="connsiteX4" fmla="*/ 3000397 w 3000396"/>
              <a:gd name="connsiteY4" fmla="*/ 464351 h 928694"/>
              <a:gd name="connsiteX5" fmla="*/ 1943783 w 3000396"/>
              <a:gd name="connsiteY5" fmla="*/ 907935 h 928694"/>
              <a:gd name="connsiteX6" fmla="*/ 1500199 w 3000396"/>
              <a:gd name="connsiteY6" fmla="*/ 928698 h 928694"/>
              <a:gd name="connsiteX7" fmla="*/ 1056614 w 3000396"/>
              <a:gd name="connsiteY7" fmla="*/ 907935 h 928694"/>
              <a:gd name="connsiteX8" fmla="*/ 1 w 3000396"/>
              <a:gd name="connsiteY8" fmla="*/ 464349 h 928694"/>
              <a:gd name="connsiteX9" fmla="*/ 0 w 3000396"/>
              <a:gd name="connsiteY9" fmla="*/ 464347 h 928694"/>
              <a:gd name="connsiteX0" fmla="*/ 2 w 3000402"/>
              <a:gd name="connsiteY0" fmla="*/ 464346 h 928697"/>
              <a:gd name="connsiteX1" fmla="*/ 842271 w 3000402"/>
              <a:gd name="connsiteY1" fmla="*/ 20763 h 928697"/>
              <a:gd name="connsiteX2" fmla="*/ 1500201 w 3000402"/>
              <a:gd name="connsiteY2" fmla="*/ 0 h 928697"/>
              <a:gd name="connsiteX3" fmla="*/ 1943786 w 3000402"/>
              <a:gd name="connsiteY3" fmla="*/ 20763 h 928697"/>
              <a:gd name="connsiteX4" fmla="*/ 3000399 w 3000402"/>
              <a:gd name="connsiteY4" fmla="*/ 464350 h 928697"/>
              <a:gd name="connsiteX5" fmla="*/ 1943785 w 3000402"/>
              <a:gd name="connsiteY5" fmla="*/ 907934 h 928697"/>
              <a:gd name="connsiteX6" fmla="*/ 1500201 w 3000402"/>
              <a:gd name="connsiteY6" fmla="*/ 928697 h 928697"/>
              <a:gd name="connsiteX7" fmla="*/ 1056616 w 3000402"/>
              <a:gd name="connsiteY7" fmla="*/ 907934 h 928697"/>
              <a:gd name="connsiteX8" fmla="*/ 3 w 3000402"/>
              <a:gd name="connsiteY8" fmla="*/ 464348 h 928697"/>
              <a:gd name="connsiteX9" fmla="*/ 2 w 3000402"/>
              <a:gd name="connsiteY9" fmla="*/ 464346 h 928697"/>
              <a:gd name="connsiteX0" fmla="*/ 2 w 3000402"/>
              <a:gd name="connsiteY0" fmla="*/ 607246 h 1071597"/>
              <a:gd name="connsiteX1" fmla="*/ 842271 w 3000402"/>
              <a:gd name="connsiteY1" fmla="*/ 163663 h 1071597"/>
              <a:gd name="connsiteX2" fmla="*/ 1214417 w 3000402"/>
              <a:gd name="connsiteY2" fmla="*/ 0 h 1071597"/>
              <a:gd name="connsiteX3" fmla="*/ 1943786 w 3000402"/>
              <a:gd name="connsiteY3" fmla="*/ 163663 h 1071597"/>
              <a:gd name="connsiteX4" fmla="*/ 3000399 w 3000402"/>
              <a:gd name="connsiteY4" fmla="*/ 607250 h 1071597"/>
              <a:gd name="connsiteX5" fmla="*/ 1943785 w 3000402"/>
              <a:gd name="connsiteY5" fmla="*/ 1050834 h 1071597"/>
              <a:gd name="connsiteX6" fmla="*/ 1500201 w 3000402"/>
              <a:gd name="connsiteY6" fmla="*/ 1071597 h 1071597"/>
              <a:gd name="connsiteX7" fmla="*/ 1056616 w 3000402"/>
              <a:gd name="connsiteY7" fmla="*/ 1050834 h 1071597"/>
              <a:gd name="connsiteX8" fmla="*/ 3 w 3000402"/>
              <a:gd name="connsiteY8" fmla="*/ 607248 h 1071597"/>
              <a:gd name="connsiteX9" fmla="*/ 2 w 3000402"/>
              <a:gd name="connsiteY9" fmla="*/ 607246 h 1071597"/>
              <a:gd name="connsiteX0" fmla="*/ 143212 w 3143612"/>
              <a:gd name="connsiteY0" fmla="*/ 631063 h 1095414"/>
              <a:gd name="connsiteX1" fmla="*/ 628259 w 3143612"/>
              <a:gd name="connsiteY1" fmla="*/ 44580 h 1095414"/>
              <a:gd name="connsiteX2" fmla="*/ 1357627 w 3143612"/>
              <a:gd name="connsiteY2" fmla="*/ 23817 h 1095414"/>
              <a:gd name="connsiteX3" fmla="*/ 2086996 w 3143612"/>
              <a:gd name="connsiteY3" fmla="*/ 187480 h 1095414"/>
              <a:gd name="connsiteX4" fmla="*/ 3143609 w 3143612"/>
              <a:gd name="connsiteY4" fmla="*/ 631067 h 1095414"/>
              <a:gd name="connsiteX5" fmla="*/ 2086995 w 3143612"/>
              <a:gd name="connsiteY5" fmla="*/ 1074651 h 1095414"/>
              <a:gd name="connsiteX6" fmla="*/ 1643411 w 3143612"/>
              <a:gd name="connsiteY6" fmla="*/ 1095414 h 1095414"/>
              <a:gd name="connsiteX7" fmla="*/ 1199826 w 3143612"/>
              <a:gd name="connsiteY7" fmla="*/ 1074651 h 1095414"/>
              <a:gd name="connsiteX8" fmla="*/ 143213 w 3143612"/>
              <a:gd name="connsiteY8" fmla="*/ 631065 h 1095414"/>
              <a:gd name="connsiteX9" fmla="*/ 143212 w 3143612"/>
              <a:gd name="connsiteY9" fmla="*/ 631063 h 1095414"/>
              <a:gd name="connsiteX0" fmla="*/ 143212 w 3143612"/>
              <a:gd name="connsiteY0" fmla="*/ 600247 h 1064598"/>
              <a:gd name="connsiteX1" fmla="*/ 628259 w 3143612"/>
              <a:gd name="connsiteY1" fmla="*/ 13764 h 1064598"/>
              <a:gd name="connsiteX2" fmla="*/ 1357627 w 3143612"/>
              <a:gd name="connsiteY2" fmla="*/ 135853 h 1064598"/>
              <a:gd name="connsiteX3" fmla="*/ 2086996 w 3143612"/>
              <a:gd name="connsiteY3" fmla="*/ 156664 h 1064598"/>
              <a:gd name="connsiteX4" fmla="*/ 3143609 w 3143612"/>
              <a:gd name="connsiteY4" fmla="*/ 600251 h 1064598"/>
              <a:gd name="connsiteX5" fmla="*/ 2086995 w 3143612"/>
              <a:gd name="connsiteY5" fmla="*/ 1043835 h 1064598"/>
              <a:gd name="connsiteX6" fmla="*/ 1643411 w 3143612"/>
              <a:gd name="connsiteY6" fmla="*/ 1064598 h 1064598"/>
              <a:gd name="connsiteX7" fmla="*/ 1199826 w 3143612"/>
              <a:gd name="connsiteY7" fmla="*/ 1043835 h 1064598"/>
              <a:gd name="connsiteX8" fmla="*/ 143213 w 3143612"/>
              <a:gd name="connsiteY8" fmla="*/ 600249 h 1064598"/>
              <a:gd name="connsiteX9" fmla="*/ 143212 w 3143612"/>
              <a:gd name="connsiteY9" fmla="*/ 600247 h 1064598"/>
              <a:gd name="connsiteX0" fmla="*/ 2 w 3000402"/>
              <a:gd name="connsiteY0" fmla="*/ 464402 h 928753"/>
              <a:gd name="connsiteX1" fmla="*/ 699331 w 3000402"/>
              <a:gd name="connsiteY1" fmla="*/ 20771 h 928753"/>
              <a:gd name="connsiteX2" fmla="*/ 1214417 w 3000402"/>
              <a:gd name="connsiteY2" fmla="*/ 8 h 928753"/>
              <a:gd name="connsiteX3" fmla="*/ 1943786 w 3000402"/>
              <a:gd name="connsiteY3" fmla="*/ 20819 h 928753"/>
              <a:gd name="connsiteX4" fmla="*/ 3000399 w 3000402"/>
              <a:gd name="connsiteY4" fmla="*/ 464406 h 928753"/>
              <a:gd name="connsiteX5" fmla="*/ 1943785 w 3000402"/>
              <a:gd name="connsiteY5" fmla="*/ 907990 h 928753"/>
              <a:gd name="connsiteX6" fmla="*/ 1500201 w 3000402"/>
              <a:gd name="connsiteY6" fmla="*/ 928753 h 928753"/>
              <a:gd name="connsiteX7" fmla="*/ 1056616 w 3000402"/>
              <a:gd name="connsiteY7" fmla="*/ 907990 h 928753"/>
              <a:gd name="connsiteX8" fmla="*/ 3 w 3000402"/>
              <a:gd name="connsiteY8" fmla="*/ 464404 h 928753"/>
              <a:gd name="connsiteX9" fmla="*/ 2 w 3000402"/>
              <a:gd name="connsiteY9" fmla="*/ 464402 h 92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00402" h="928753">
                <a:moveTo>
                  <a:pt x="2" y="464402"/>
                </a:moveTo>
                <a:cubicBezTo>
                  <a:pt x="4" y="260839"/>
                  <a:pt x="71072" y="80962"/>
                  <a:pt x="699331" y="20771"/>
                </a:cubicBezTo>
                <a:cubicBezTo>
                  <a:pt x="842994" y="7007"/>
                  <a:pt x="1007008" y="0"/>
                  <a:pt x="1214417" y="8"/>
                </a:cubicBezTo>
                <a:cubicBezTo>
                  <a:pt x="1421826" y="16"/>
                  <a:pt x="1800122" y="7055"/>
                  <a:pt x="1943786" y="20819"/>
                </a:cubicBezTo>
                <a:cubicBezTo>
                  <a:pt x="2572049" y="81010"/>
                  <a:pt x="3000402" y="260841"/>
                  <a:pt x="3000399" y="464406"/>
                </a:cubicBezTo>
                <a:cubicBezTo>
                  <a:pt x="3000399" y="667970"/>
                  <a:pt x="2572045" y="847800"/>
                  <a:pt x="1943785" y="907990"/>
                </a:cubicBezTo>
                <a:cubicBezTo>
                  <a:pt x="1800122" y="921754"/>
                  <a:pt x="1650589" y="928753"/>
                  <a:pt x="1500201" y="928753"/>
                </a:cubicBezTo>
                <a:cubicBezTo>
                  <a:pt x="1349813" y="928753"/>
                  <a:pt x="1200280" y="921754"/>
                  <a:pt x="1056616" y="907990"/>
                </a:cubicBezTo>
                <a:cubicBezTo>
                  <a:pt x="428354" y="847799"/>
                  <a:pt x="0" y="667968"/>
                  <a:pt x="3" y="464404"/>
                </a:cubicBezTo>
                <a:cubicBezTo>
                  <a:pt x="3" y="464403"/>
                  <a:pt x="2" y="464403"/>
                  <a:pt x="2" y="464402"/>
                </a:cubicBezTo>
                <a:close/>
              </a:path>
            </a:pathLst>
          </a:cu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928662" y="4071942"/>
            <a:ext cx="2643206" cy="35719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1500166" y="3643314"/>
            <a:ext cx="2428892" cy="642942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1285852" y="3286124"/>
            <a:ext cx="3000396" cy="688264"/>
          </a:xfrm>
          <a:custGeom>
            <a:avLst/>
            <a:gdLst>
              <a:gd name="connsiteX0" fmla="*/ 0 w 3000396"/>
              <a:gd name="connsiteY0" fmla="*/ 464347 h 928694"/>
              <a:gd name="connsiteX1" fmla="*/ 1056615 w 3000396"/>
              <a:gd name="connsiteY1" fmla="*/ 20764 h 928694"/>
              <a:gd name="connsiteX2" fmla="*/ 1500199 w 3000396"/>
              <a:gd name="connsiteY2" fmla="*/ 1 h 928694"/>
              <a:gd name="connsiteX3" fmla="*/ 1943784 w 3000396"/>
              <a:gd name="connsiteY3" fmla="*/ 20764 h 928694"/>
              <a:gd name="connsiteX4" fmla="*/ 3000397 w 3000396"/>
              <a:gd name="connsiteY4" fmla="*/ 464351 h 928694"/>
              <a:gd name="connsiteX5" fmla="*/ 1943783 w 3000396"/>
              <a:gd name="connsiteY5" fmla="*/ 907935 h 928694"/>
              <a:gd name="connsiteX6" fmla="*/ 1500199 w 3000396"/>
              <a:gd name="connsiteY6" fmla="*/ 928698 h 928694"/>
              <a:gd name="connsiteX7" fmla="*/ 1056614 w 3000396"/>
              <a:gd name="connsiteY7" fmla="*/ 907935 h 928694"/>
              <a:gd name="connsiteX8" fmla="*/ 1 w 3000396"/>
              <a:gd name="connsiteY8" fmla="*/ 464349 h 928694"/>
              <a:gd name="connsiteX9" fmla="*/ 0 w 3000396"/>
              <a:gd name="connsiteY9" fmla="*/ 464347 h 928694"/>
              <a:gd name="connsiteX0" fmla="*/ 2 w 3000402"/>
              <a:gd name="connsiteY0" fmla="*/ 464346 h 928697"/>
              <a:gd name="connsiteX1" fmla="*/ 842271 w 3000402"/>
              <a:gd name="connsiteY1" fmla="*/ 20763 h 928697"/>
              <a:gd name="connsiteX2" fmla="*/ 1500201 w 3000402"/>
              <a:gd name="connsiteY2" fmla="*/ 0 h 928697"/>
              <a:gd name="connsiteX3" fmla="*/ 1943786 w 3000402"/>
              <a:gd name="connsiteY3" fmla="*/ 20763 h 928697"/>
              <a:gd name="connsiteX4" fmla="*/ 3000399 w 3000402"/>
              <a:gd name="connsiteY4" fmla="*/ 464350 h 928697"/>
              <a:gd name="connsiteX5" fmla="*/ 1943785 w 3000402"/>
              <a:gd name="connsiteY5" fmla="*/ 907934 h 928697"/>
              <a:gd name="connsiteX6" fmla="*/ 1500201 w 3000402"/>
              <a:gd name="connsiteY6" fmla="*/ 928697 h 928697"/>
              <a:gd name="connsiteX7" fmla="*/ 1056616 w 3000402"/>
              <a:gd name="connsiteY7" fmla="*/ 907934 h 928697"/>
              <a:gd name="connsiteX8" fmla="*/ 3 w 3000402"/>
              <a:gd name="connsiteY8" fmla="*/ 464348 h 928697"/>
              <a:gd name="connsiteX9" fmla="*/ 2 w 3000402"/>
              <a:gd name="connsiteY9" fmla="*/ 464346 h 928697"/>
              <a:gd name="connsiteX0" fmla="*/ 2 w 3000402"/>
              <a:gd name="connsiteY0" fmla="*/ 607246 h 1071597"/>
              <a:gd name="connsiteX1" fmla="*/ 842271 w 3000402"/>
              <a:gd name="connsiteY1" fmla="*/ 163663 h 1071597"/>
              <a:gd name="connsiteX2" fmla="*/ 1214417 w 3000402"/>
              <a:gd name="connsiteY2" fmla="*/ 0 h 1071597"/>
              <a:gd name="connsiteX3" fmla="*/ 1943786 w 3000402"/>
              <a:gd name="connsiteY3" fmla="*/ 163663 h 1071597"/>
              <a:gd name="connsiteX4" fmla="*/ 3000399 w 3000402"/>
              <a:gd name="connsiteY4" fmla="*/ 607250 h 1071597"/>
              <a:gd name="connsiteX5" fmla="*/ 1943785 w 3000402"/>
              <a:gd name="connsiteY5" fmla="*/ 1050834 h 1071597"/>
              <a:gd name="connsiteX6" fmla="*/ 1500201 w 3000402"/>
              <a:gd name="connsiteY6" fmla="*/ 1071597 h 1071597"/>
              <a:gd name="connsiteX7" fmla="*/ 1056616 w 3000402"/>
              <a:gd name="connsiteY7" fmla="*/ 1050834 h 1071597"/>
              <a:gd name="connsiteX8" fmla="*/ 3 w 3000402"/>
              <a:gd name="connsiteY8" fmla="*/ 607248 h 1071597"/>
              <a:gd name="connsiteX9" fmla="*/ 2 w 3000402"/>
              <a:gd name="connsiteY9" fmla="*/ 607246 h 1071597"/>
              <a:gd name="connsiteX0" fmla="*/ 143212 w 3143612"/>
              <a:gd name="connsiteY0" fmla="*/ 631063 h 1095414"/>
              <a:gd name="connsiteX1" fmla="*/ 628259 w 3143612"/>
              <a:gd name="connsiteY1" fmla="*/ 44580 h 1095414"/>
              <a:gd name="connsiteX2" fmla="*/ 1357627 w 3143612"/>
              <a:gd name="connsiteY2" fmla="*/ 23817 h 1095414"/>
              <a:gd name="connsiteX3" fmla="*/ 2086996 w 3143612"/>
              <a:gd name="connsiteY3" fmla="*/ 187480 h 1095414"/>
              <a:gd name="connsiteX4" fmla="*/ 3143609 w 3143612"/>
              <a:gd name="connsiteY4" fmla="*/ 631067 h 1095414"/>
              <a:gd name="connsiteX5" fmla="*/ 2086995 w 3143612"/>
              <a:gd name="connsiteY5" fmla="*/ 1074651 h 1095414"/>
              <a:gd name="connsiteX6" fmla="*/ 1643411 w 3143612"/>
              <a:gd name="connsiteY6" fmla="*/ 1095414 h 1095414"/>
              <a:gd name="connsiteX7" fmla="*/ 1199826 w 3143612"/>
              <a:gd name="connsiteY7" fmla="*/ 1074651 h 1095414"/>
              <a:gd name="connsiteX8" fmla="*/ 143213 w 3143612"/>
              <a:gd name="connsiteY8" fmla="*/ 631065 h 1095414"/>
              <a:gd name="connsiteX9" fmla="*/ 143212 w 3143612"/>
              <a:gd name="connsiteY9" fmla="*/ 631063 h 1095414"/>
              <a:gd name="connsiteX0" fmla="*/ 143212 w 3143612"/>
              <a:gd name="connsiteY0" fmla="*/ 600247 h 1064598"/>
              <a:gd name="connsiteX1" fmla="*/ 628259 w 3143612"/>
              <a:gd name="connsiteY1" fmla="*/ 13764 h 1064598"/>
              <a:gd name="connsiteX2" fmla="*/ 1357627 w 3143612"/>
              <a:gd name="connsiteY2" fmla="*/ 135853 h 1064598"/>
              <a:gd name="connsiteX3" fmla="*/ 2086996 w 3143612"/>
              <a:gd name="connsiteY3" fmla="*/ 156664 h 1064598"/>
              <a:gd name="connsiteX4" fmla="*/ 3143609 w 3143612"/>
              <a:gd name="connsiteY4" fmla="*/ 600251 h 1064598"/>
              <a:gd name="connsiteX5" fmla="*/ 2086995 w 3143612"/>
              <a:gd name="connsiteY5" fmla="*/ 1043835 h 1064598"/>
              <a:gd name="connsiteX6" fmla="*/ 1643411 w 3143612"/>
              <a:gd name="connsiteY6" fmla="*/ 1064598 h 1064598"/>
              <a:gd name="connsiteX7" fmla="*/ 1199826 w 3143612"/>
              <a:gd name="connsiteY7" fmla="*/ 1043835 h 1064598"/>
              <a:gd name="connsiteX8" fmla="*/ 143213 w 3143612"/>
              <a:gd name="connsiteY8" fmla="*/ 600249 h 1064598"/>
              <a:gd name="connsiteX9" fmla="*/ 143212 w 3143612"/>
              <a:gd name="connsiteY9" fmla="*/ 600247 h 1064598"/>
              <a:gd name="connsiteX0" fmla="*/ 2 w 3000402"/>
              <a:gd name="connsiteY0" fmla="*/ 464402 h 928753"/>
              <a:gd name="connsiteX1" fmla="*/ 699331 w 3000402"/>
              <a:gd name="connsiteY1" fmla="*/ 20771 h 928753"/>
              <a:gd name="connsiteX2" fmla="*/ 1214417 w 3000402"/>
              <a:gd name="connsiteY2" fmla="*/ 8 h 928753"/>
              <a:gd name="connsiteX3" fmla="*/ 1943786 w 3000402"/>
              <a:gd name="connsiteY3" fmla="*/ 20819 h 928753"/>
              <a:gd name="connsiteX4" fmla="*/ 3000399 w 3000402"/>
              <a:gd name="connsiteY4" fmla="*/ 464406 h 928753"/>
              <a:gd name="connsiteX5" fmla="*/ 1943785 w 3000402"/>
              <a:gd name="connsiteY5" fmla="*/ 907990 h 928753"/>
              <a:gd name="connsiteX6" fmla="*/ 1500201 w 3000402"/>
              <a:gd name="connsiteY6" fmla="*/ 928753 h 928753"/>
              <a:gd name="connsiteX7" fmla="*/ 1056616 w 3000402"/>
              <a:gd name="connsiteY7" fmla="*/ 907990 h 928753"/>
              <a:gd name="connsiteX8" fmla="*/ 3 w 3000402"/>
              <a:gd name="connsiteY8" fmla="*/ 464404 h 928753"/>
              <a:gd name="connsiteX9" fmla="*/ 2 w 3000402"/>
              <a:gd name="connsiteY9" fmla="*/ 464402 h 928753"/>
              <a:gd name="connsiteX0" fmla="*/ 2 w 3500436"/>
              <a:gd name="connsiteY0" fmla="*/ 464402 h 928753"/>
              <a:gd name="connsiteX1" fmla="*/ 699331 w 3500436"/>
              <a:gd name="connsiteY1" fmla="*/ 20771 h 928753"/>
              <a:gd name="connsiteX2" fmla="*/ 1214417 w 3500436"/>
              <a:gd name="connsiteY2" fmla="*/ 8 h 928753"/>
              <a:gd name="connsiteX3" fmla="*/ 1943786 w 3500436"/>
              <a:gd name="connsiteY3" fmla="*/ 20819 h 928753"/>
              <a:gd name="connsiteX4" fmla="*/ 3500433 w 3500436"/>
              <a:gd name="connsiteY4" fmla="*/ 464406 h 928753"/>
              <a:gd name="connsiteX5" fmla="*/ 1943785 w 3500436"/>
              <a:gd name="connsiteY5" fmla="*/ 907990 h 928753"/>
              <a:gd name="connsiteX6" fmla="*/ 1500201 w 3500436"/>
              <a:gd name="connsiteY6" fmla="*/ 928753 h 928753"/>
              <a:gd name="connsiteX7" fmla="*/ 1056616 w 3500436"/>
              <a:gd name="connsiteY7" fmla="*/ 907990 h 928753"/>
              <a:gd name="connsiteX8" fmla="*/ 3 w 3500436"/>
              <a:gd name="connsiteY8" fmla="*/ 464404 h 928753"/>
              <a:gd name="connsiteX9" fmla="*/ 2 w 3500436"/>
              <a:gd name="connsiteY9" fmla="*/ 464402 h 928753"/>
              <a:gd name="connsiteX0" fmla="*/ 2 w 3500436"/>
              <a:gd name="connsiteY0" fmla="*/ 512007 h 976358"/>
              <a:gd name="connsiteX1" fmla="*/ 913613 w 3500436"/>
              <a:gd name="connsiteY1" fmla="*/ 354104 h 976358"/>
              <a:gd name="connsiteX2" fmla="*/ 1214417 w 3500436"/>
              <a:gd name="connsiteY2" fmla="*/ 47613 h 976358"/>
              <a:gd name="connsiteX3" fmla="*/ 1943786 w 3500436"/>
              <a:gd name="connsiteY3" fmla="*/ 68424 h 976358"/>
              <a:gd name="connsiteX4" fmla="*/ 3500433 w 3500436"/>
              <a:gd name="connsiteY4" fmla="*/ 512011 h 976358"/>
              <a:gd name="connsiteX5" fmla="*/ 1943785 w 3500436"/>
              <a:gd name="connsiteY5" fmla="*/ 955595 h 976358"/>
              <a:gd name="connsiteX6" fmla="*/ 1500201 w 3500436"/>
              <a:gd name="connsiteY6" fmla="*/ 976358 h 976358"/>
              <a:gd name="connsiteX7" fmla="*/ 1056616 w 3500436"/>
              <a:gd name="connsiteY7" fmla="*/ 955595 h 976358"/>
              <a:gd name="connsiteX8" fmla="*/ 3 w 3500436"/>
              <a:gd name="connsiteY8" fmla="*/ 512009 h 976358"/>
              <a:gd name="connsiteX9" fmla="*/ 2 w 3500436"/>
              <a:gd name="connsiteY9" fmla="*/ 512007 h 976358"/>
              <a:gd name="connsiteX0" fmla="*/ 2 w 3500436"/>
              <a:gd name="connsiteY0" fmla="*/ 457347 h 921698"/>
              <a:gd name="connsiteX1" fmla="*/ 913613 w 3500436"/>
              <a:gd name="connsiteY1" fmla="*/ 299444 h 921698"/>
              <a:gd name="connsiteX2" fmla="*/ 1500137 w 3500436"/>
              <a:gd name="connsiteY2" fmla="*/ 207243 h 921698"/>
              <a:gd name="connsiteX3" fmla="*/ 1943786 w 3500436"/>
              <a:gd name="connsiteY3" fmla="*/ 13764 h 921698"/>
              <a:gd name="connsiteX4" fmla="*/ 3500433 w 3500436"/>
              <a:gd name="connsiteY4" fmla="*/ 457351 h 921698"/>
              <a:gd name="connsiteX5" fmla="*/ 1943785 w 3500436"/>
              <a:gd name="connsiteY5" fmla="*/ 900935 h 921698"/>
              <a:gd name="connsiteX6" fmla="*/ 1500201 w 3500436"/>
              <a:gd name="connsiteY6" fmla="*/ 921698 h 921698"/>
              <a:gd name="connsiteX7" fmla="*/ 1056616 w 3500436"/>
              <a:gd name="connsiteY7" fmla="*/ 900935 h 921698"/>
              <a:gd name="connsiteX8" fmla="*/ 3 w 3500436"/>
              <a:gd name="connsiteY8" fmla="*/ 457349 h 921698"/>
              <a:gd name="connsiteX9" fmla="*/ 2 w 3500436"/>
              <a:gd name="connsiteY9" fmla="*/ 457347 h 921698"/>
              <a:gd name="connsiteX0" fmla="*/ 2 w 3500436"/>
              <a:gd name="connsiteY0" fmla="*/ 262002 h 726353"/>
              <a:gd name="connsiteX1" fmla="*/ 913613 w 3500436"/>
              <a:gd name="connsiteY1" fmla="*/ 104099 h 726353"/>
              <a:gd name="connsiteX2" fmla="*/ 1500137 w 3500436"/>
              <a:gd name="connsiteY2" fmla="*/ 11898 h 726353"/>
              <a:gd name="connsiteX3" fmla="*/ 2229506 w 3500436"/>
              <a:gd name="connsiteY3" fmla="*/ 32709 h 726353"/>
              <a:gd name="connsiteX4" fmla="*/ 3500433 w 3500436"/>
              <a:gd name="connsiteY4" fmla="*/ 262006 h 726353"/>
              <a:gd name="connsiteX5" fmla="*/ 1943785 w 3500436"/>
              <a:gd name="connsiteY5" fmla="*/ 705590 h 726353"/>
              <a:gd name="connsiteX6" fmla="*/ 1500201 w 3500436"/>
              <a:gd name="connsiteY6" fmla="*/ 726353 h 726353"/>
              <a:gd name="connsiteX7" fmla="*/ 1056616 w 3500436"/>
              <a:gd name="connsiteY7" fmla="*/ 705590 h 726353"/>
              <a:gd name="connsiteX8" fmla="*/ 3 w 3500436"/>
              <a:gd name="connsiteY8" fmla="*/ 262004 h 726353"/>
              <a:gd name="connsiteX9" fmla="*/ 2 w 3500436"/>
              <a:gd name="connsiteY9" fmla="*/ 262002 h 726353"/>
              <a:gd name="connsiteX0" fmla="*/ 2 w 3500436"/>
              <a:gd name="connsiteY0" fmla="*/ 314567 h 778918"/>
              <a:gd name="connsiteX1" fmla="*/ 913613 w 3500436"/>
              <a:gd name="connsiteY1" fmla="*/ 13764 h 778918"/>
              <a:gd name="connsiteX2" fmla="*/ 1500137 w 3500436"/>
              <a:gd name="connsiteY2" fmla="*/ 64463 h 778918"/>
              <a:gd name="connsiteX3" fmla="*/ 2229506 w 3500436"/>
              <a:gd name="connsiteY3" fmla="*/ 85274 h 778918"/>
              <a:gd name="connsiteX4" fmla="*/ 3500433 w 3500436"/>
              <a:gd name="connsiteY4" fmla="*/ 314571 h 778918"/>
              <a:gd name="connsiteX5" fmla="*/ 1943785 w 3500436"/>
              <a:gd name="connsiteY5" fmla="*/ 758155 h 778918"/>
              <a:gd name="connsiteX6" fmla="*/ 1500201 w 3500436"/>
              <a:gd name="connsiteY6" fmla="*/ 778918 h 778918"/>
              <a:gd name="connsiteX7" fmla="*/ 1056616 w 3500436"/>
              <a:gd name="connsiteY7" fmla="*/ 758155 h 778918"/>
              <a:gd name="connsiteX8" fmla="*/ 3 w 3500436"/>
              <a:gd name="connsiteY8" fmla="*/ 314569 h 778918"/>
              <a:gd name="connsiteX9" fmla="*/ 2 w 3500436"/>
              <a:gd name="connsiteY9" fmla="*/ 314567 h 778918"/>
              <a:gd name="connsiteX0" fmla="*/ 2 w 3500436"/>
              <a:gd name="connsiteY0" fmla="*/ 314567 h 778918"/>
              <a:gd name="connsiteX1" fmla="*/ 913613 w 3500436"/>
              <a:gd name="connsiteY1" fmla="*/ 13764 h 778918"/>
              <a:gd name="connsiteX2" fmla="*/ 1500137 w 3500436"/>
              <a:gd name="connsiteY2" fmla="*/ 64463 h 778918"/>
              <a:gd name="connsiteX3" fmla="*/ 2229506 w 3500436"/>
              <a:gd name="connsiteY3" fmla="*/ 85274 h 778918"/>
              <a:gd name="connsiteX4" fmla="*/ 3500433 w 3500436"/>
              <a:gd name="connsiteY4" fmla="*/ 314571 h 778918"/>
              <a:gd name="connsiteX5" fmla="*/ 1943785 w 3500436"/>
              <a:gd name="connsiteY5" fmla="*/ 758155 h 778918"/>
              <a:gd name="connsiteX6" fmla="*/ 1500201 w 3500436"/>
              <a:gd name="connsiteY6" fmla="*/ 778918 h 778918"/>
              <a:gd name="connsiteX7" fmla="*/ 1056616 w 3500436"/>
              <a:gd name="connsiteY7" fmla="*/ 758155 h 778918"/>
              <a:gd name="connsiteX8" fmla="*/ 3 w 3500436"/>
              <a:gd name="connsiteY8" fmla="*/ 314569 h 778918"/>
              <a:gd name="connsiteX9" fmla="*/ 2 w 3500436"/>
              <a:gd name="connsiteY9" fmla="*/ 314567 h 778918"/>
              <a:gd name="connsiteX0" fmla="*/ 2 w 3500436"/>
              <a:gd name="connsiteY0" fmla="*/ 314567 h 778918"/>
              <a:gd name="connsiteX1" fmla="*/ 913613 w 3500436"/>
              <a:gd name="connsiteY1" fmla="*/ 13764 h 778918"/>
              <a:gd name="connsiteX2" fmla="*/ 1642981 w 3500436"/>
              <a:gd name="connsiteY2" fmla="*/ 64463 h 778918"/>
              <a:gd name="connsiteX3" fmla="*/ 2229506 w 3500436"/>
              <a:gd name="connsiteY3" fmla="*/ 85274 h 778918"/>
              <a:gd name="connsiteX4" fmla="*/ 3500433 w 3500436"/>
              <a:gd name="connsiteY4" fmla="*/ 314571 h 778918"/>
              <a:gd name="connsiteX5" fmla="*/ 1943785 w 3500436"/>
              <a:gd name="connsiteY5" fmla="*/ 758155 h 778918"/>
              <a:gd name="connsiteX6" fmla="*/ 1500201 w 3500436"/>
              <a:gd name="connsiteY6" fmla="*/ 778918 h 778918"/>
              <a:gd name="connsiteX7" fmla="*/ 1056616 w 3500436"/>
              <a:gd name="connsiteY7" fmla="*/ 758155 h 778918"/>
              <a:gd name="connsiteX8" fmla="*/ 3 w 3500436"/>
              <a:gd name="connsiteY8" fmla="*/ 314569 h 778918"/>
              <a:gd name="connsiteX9" fmla="*/ 2 w 3500436"/>
              <a:gd name="connsiteY9" fmla="*/ 314567 h 778918"/>
              <a:gd name="connsiteX0" fmla="*/ 2 w 3500436"/>
              <a:gd name="connsiteY0" fmla="*/ 323925 h 788276"/>
              <a:gd name="connsiteX1" fmla="*/ 913613 w 3500436"/>
              <a:gd name="connsiteY1" fmla="*/ 23122 h 788276"/>
              <a:gd name="connsiteX2" fmla="*/ 1542974 w 3500436"/>
              <a:gd name="connsiteY2" fmla="*/ 11918 h 788276"/>
              <a:gd name="connsiteX3" fmla="*/ 2229506 w 3500436"/>
              <a:gd name="connsiteY3" fmla="*/ 94632 h 788276"/>
              <a:gd name="connsiteX4" fmla="*/ 3500433 w 3500436"/>
              <a:gd name="connsiteY4" fmla="*/ 323929 h 788276"/>
              <a:gd name="connsiteX5" fmla="*/ 1943785 w 3500436"/>
              <a:gd name="connsiteY5" fmla="*/ 767513 h 788276"/>
              <a:gd name="connsiteX6" fmla="*/ 1500201 w 3500436"/>
              <a:gd name="connsiteY6" fmla="*/ 788276 h 788276"/>
              <a:gd name="connsiteX7" fmla="*/ 1056616 w 3500436"/>
              <a:gd name="connsiteY7" fmla="*/ 767513 h 788276"/>
              <a:gd name="connsiteX8" fmla="*/ 3 w 3500436"/>
              <a:gd name="connsiteY8" fmla="*/ 323927 h 788276"/>
              <a:gd name="connsiteX9" fmla="*/ 2 w 3500436"/>
              <a:gd name="connsiteY9" fmla="*/ 323925 h 788276"/>
              <a:gd name="connsiteX0" fmla="*/ 2 w 3500436"/>
              <a:gd name="connsiteY0" fmla="*/ 317575 h 781926"/>
              <a:gd name="connsiteX1" fmla="*/ 913613 w 3500436"/>
              <a:gd name="connsiteY1" fmla="*/ 16772 h 781926"/>
              <a:gd name="connsiteX2" fmla="*/ 1542974 w 3500436"/>
              <a:gd name="connsiteY2" fmla="*/ 5568 h 781926"/>
              <a:gd name="connsiteX3" fmla="*/ 2315231 w 3500436"/>
              <a:gd name="connsiteY3" fmla="*/ 50182 h 781926"/>
              <a:gd name="connsiteX4" fmla="*/ 3500433 w 3500436"/>
              <a:gd name="connsiteY4" fmla="*/ 317579 h 781926"/>
              <a:gd name="connsiteX5" fmla="*/ 1943785 w 3500436"/>
              <a:gd name="connsiteY5" fmla="*/ 761163 h 781926"/>
              <a:gd name="connsiteX6" fmla="*/ 1500201 w 3500436"/>
              <a:gd name="connsiteY6" fmla="*/ 781926 h 781926"/>
              <a:gd name="connsiteX7" fmla="*/ 1056616 w 3500436"/>
              <a:gd name="connsiteY7" fmla="*/ 761163 h 781926"/>
              <a:gd name="connsiteX8" fmla="*/ 3 w 3500436"/>
              <a:gd name="connsiteY8" fmla="*/ 317577 h 781926"/>
              <a:gd name="connsiteX9" fmla="*/ 2 w 3500436"/>
              <a:gd name="connsiteY9" fmla="*/ 317575 h 781926"/>
              <a:gd name="connsiteX0" fmla="*/ 2 w 3500436"/>
              <a:gd name="connsiteY0" fmla="*/ 317575 h 774927"/>
              <a:gd name="connsiteX1" fmla="*/ 913613 w 3500436"/>
              <a:gd name="connsiteY1" fmla="*/ 16772 h 774927"/>
              <a:gd name="connsiteX2" fmla="*/ 1542974 w 3500436"/>
              <a:gd name="connsiteY2" fmla="*/ 5568 h 774927"/>
              <a:gd name="connsiteX3" fmla="*/ 2315231 w 3500436"/>
              <a:gd name="connsiteY3" fmla="*/ 50182 h 774927"/>
              <a:gd name="connsiteX4" fmla="*/ 3500433 w 3500436"/>
              <a:gd name="connsiteY4" fmla="*/ 317579 h 774927"/>
              <a:gd name="connsiteX5" fmla="*/ 1943785 w 3500436"/>
              <a:gd name="connsiteY5" fmla="*/ 761163 h 774927"/>
              <a:gd name="connsiteX6" fmla="*/ 1528776 w 3500436"/>
              <a:gd name="connsiteY6" fmla="*/ 686676 h 774927"/>
              <a:gd name="connsiteX7" fmla="*/ 1056616 w 3500436"/>
              <a:gd name="connsiteY7" fmla="*/ 761163 h 774927"/>
              <a:gd name="connsiteX8" fmla="*/ 3 w 3500436"/>
              <a:gd name="connsiteY8" fmla="*/ 317577 h 774927"/>
              <a:gd name="connsiteX9" fmla="*/ 2 w 3500436"/>
              <a:gd name="connsiteY9" fmla="*/ 317575 h 774927"/>
              <a:gd name="connsiteX0" fmla="*/ 2 w 3500436"/>
              <a:gd name="connsiteY0" fmla="*/ 317575 h 774927"/>
              <a:gd name="connsiteX1" fmla="*/ 913613 w 3500436"/>
              <a:gd name="connsiteY1" fmla="*/ 16772 h 774927"/>
              <a:gd name="connsiteX2" fmla="*/ 1542974 w 3500436"/>
              <a:gd name="connsiteY2" fmla="*/ 5568 h 774927"/>
              <a:gd name="connsiteX3" fmla="*/ 2315231 w 3500436"/>
              <a:gd name="connsiteY3" fmla="*/ 50182 h 774927"/>
              <a:gd name="connsiteX4" fmla="*/ 3500433 w 3500436"/>
              <a:gd name="connsiteY4" fmla="*/ 317579 h 774927"/>
              <a:gd name="connsiteX5" fmla="*/ 2019985 w 3500436"/>
              <a:gd name="connsiteY5" fmla="*/ 656388 h 774927"/>
              <a:gd name="connsiteX6" fmla="*/ 1528776 w 3500436"/>
              <a:gd name="connsiteY6" fmla="*/ 686676 h 774927"/>
              <a:gd name="connsiteX7" fmla="*/ 1056616 w 3500436"/>
              <a:gd name="connsiteY7" fmla="*/ 761163 h 774927"/>
              <a:gd name="connsiteX8" fmla="*/ 3 w 3500436"/>
              <a:gd name="connsiteY8" fmla="*/ 317577 h 774927"/>
              <a:gd name="connsiteX9" fmla="*/ 2 w 3500436"/>
              <a:gd name="connsiteY9" fmla="*/ 317575 h 774927"/>
              <a:gd name="connsiteX0" fmla="*/ 2 w 3500436"/>
              <a:gd name="connsiteY0" fmla="*/ 317575 h 694613"/>
              <a:gd name="connsiteX1" fmla="*/ 913613 w 3500436"/>
              <a:gd name="connsiteY1" fmla="*/ 16772 h 694613"/>
              <a:gd name="connsiteX2" fmla="*/ 1542974 w 3500436"/>
              <a:gd name="connsiteY2" fmla="*/ 5568 h 694613"/>
              <a:gd name="connsiteX3" fmla="*/ 2315231 w 3500436"/>
              <a:gd name="connsiteY3" fmla="*/ 50182 h 694613"/>
              <a:gd name="connsiteX4" fmla="*/ 3500433 w 3500436"/>
              <a:gd name="connsiteY4" fmla="*/ 317579 h 694613"/>
              <a:gd name="connsiteX5" fmla="*/ 2019985 w 3500436"/>
              <a:gd name="connsiteY5" fmla="*/ 656388 h 694613"/>
              <a:gd name="connsiteX6" fmla="*/ 1528776 w 3500436"/>
              <a:gd name="connsiteY6" fmla="*/ 686676 h 694613"/>
              <a:gd name="connsiteX7" fmla="*/ 1018516 w 3500436"/>
              <a:gd name="connsiteY7" fmla="*/ 608763 h 694613"/>
              <a:gd name="connsiteX8" fmla="*/ 3 w 3500436"/>
              <a:gd name="connsiteY8" fmla="*/ 317577 h 694613"/>
              <a:gd name="connsiteX9" fmla="*/ 2 w 3500436"/>
              <a:gd name="connsiteY9" fmla="*/ 317575 h 694613"/>
              <a:gd name="connsiteX0" fmla="*/ 2 w 3500436"/>
              <a:gd name="connsiteY0" fmla="*/ 317575 h 688264"/>
              <a:gd name="connsiteX1" fmla="*/ 913613 w 3500436"/>
              <a:gd name="connsiteY1" fmla="*/ 16772 h 688264"/>
              <a:gd name="connsiteX2" fmla="*/ 1542974 w 3500436"/>
              <a:gd name="connsiteY2" fmla="*/ 5568 h 688264"/>
              <a:gd name="connsiteX3" fmla="*/ 2315231 w 3500436"/>
              <a:gd name="connsiteY3" fmla="*/ 50182 h 688264"/>
              <a:gd name="connsiteX4" fmla="*/ 3500433 w 3500436"/>
              <a:gd name="connsiteY4" fmla="*/ 317579 h 688264"/>
              <a:gd name="connsiteX5" fmla="*/ 2019985 w 3500436"/>
              <a:gd name="connsiteY5" fmla="*/ 656388 h 688264"/>
              <a:gd name="connsiteX6" fmla="*/ 1528776 w 3500436"/>
              <a:gd name="connsiteY6" fmla="*/ 686676 h 688264"/>
              <a:gd name="connsiteX7" fmla="*/ 951841 w 3500436"/>
              <a:gd name="connsiteY7" fmla="*/ 665913 h 688264"/>
              <a:gd name="connsiteX8" fmla="*/ 3 w 3500436"/>
              <a:gd name="connsiteY8" fmla="*/ 317577 h 688264"/>
              <a:gd name="connsiteX9" fmla="*/ 2 w 3500436"/>
              <a:gd name="connsiteY9" fmla="*/ 317575 h 688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0436" h="688264">
                <a:moveTo>
                  <a:pt x="2" y="317575"/>
                </a:moveTo>
                <a:cubicBezTo>
                  <a:pt x="4" y="114012"/>
                  <a:pt x="285354" y="76963"/>
                  <a:pt x="913613" y="16772"/>
                </a:cubicBezTo>
                <a:cubicBezTo>
                  <a:pt x="1057276" y="3008"/>
                  <a:pt x="1309371" y="0"/>
                  <a:pt x="1542974" y="5568"/>
                </a:cubicBezTo>
                <a:cubicBezTo>
                  <a:pt x="1776577" y="11136"/>
                  <a:pt x="2171567" y="36418"/>
                  <a:pt x="2315231" y="50182"/>
                </a:cubicBezTo>
                <a:cubicBezTo>
                  <a:pt x="2943494" y="110373"/>
                  <a:pt x="3500436" y="114014"/>
                  <a:pt x="3500433" y="317579"/>
                </a:cubicBezTo>
                <a:cubicBezTo>
                  <a:pt x="3500433" y="521143"/>
                  <a:pt x="2648245" y="596198"/>
                  <a:pt x="2019985" y="656388"/>
                </a:cubicBezTo>
                <a:cubicBezTo>
                  <a:pt x="1876322" y="670152"/>
                  <a:pt x="1706800" y="685089"/>
                  <a:pt x="1528776" y="686676"/>
                </a:cubicBezTo>
                <a:cubicBezTo>
                  <a:pt x="1350752" y="688264"/>
                  <a:pt x="1095505" y="679677"/>
                  <a:pt x="951841" y="665913"/>
                </a:cubicBezTo>
                <a:cubicBezTo>
                  <a:pt x="323579" y="605722"/>
                  <a:pt x="0" y="521141"/>
                  <a:pt x="3" y="317577"/>
                </a:cubicBezTo>
                <a:cubicBezTo>
                  <a:pt x="3" y="317576"/>
                  <a:pt x="2" y="317576"/>
                  <a:pt x="2" y="317575"/>
                </a:cubicBezTo>
                <a:close/>
              </a:path>
            </a:pathLst>
          </a:cu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1714480" y="3567984"/>
            <a:ext cx="2428892" cy="21820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타원 30"/>
          <p:cNvSpPr/>
          <p:nvPr/>
        </p:nvSpPr>
        <p:spPr>
          <a:xfrm>
            <a:off x="1214414" y="3071810"/>
            <a:ext cx="2428892" cy="642942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1000100" y="2786058"/>
            <a:ext cx="2501999" cy="659576"/>
          </a:xfrm>
          <a:custGeom>
            <a:avLst/>
            <a:gdLst>
              <a:gd name="connsiteX0" fmla="*/ 0 w 3000396"/>
              <a:gd name="connsiteY0" fmla="*/ 464347 h 928694"/>
              <a:gd name="connsiteX1" fmla="*/ 1056615 w 3000396"/>
              <a:gd name="connsiteY1" fmla="*/ 20764 h 928694"/>
              <a:gd name="connsiteX2" fmla="*/ 1500199 w 3000396"/>
              <a:gd name="connsiteY2" fmla="*/ 1 h 928694"/>
              <a:gd name="connsiteX3" fmla="*/ 1943784 w 3000396"/>
              <a:gd name="connsiteY3" fmla="*/ 20764 h 928694"/>
              <a:gd name="connsiteX4" fmla="*/ 3000397 w 3000396"/>
              <a:gd name="connsiteY4" fmla="*/ 464351 h 928694"/>
              <a:gd name="connsiteX5" fmla="*/ 1943783 w 3000396"/>
              <a:gd name="connsiteY5" fmla="*/ 907935 h 928694"/>
              <a:gd name="connsiteX6" fmla="*/ 1500199 w 3000396"/>
              <a:gd name="connsiteY6" fmla="*/ 928698 h 928694"/>
              <a:gd name="connsiteX7" fmla="*/ 1056614 w 3000396"/>
              <a:gd name="connsiteY7" fmla="*/ 907935 h 928694"/>
              <a:gd name="connsiteX8" fmla="*/ 1 w 3000396"/>
              <a:gd name="connsiteY8" fmla="*/ 464349 h 928694"/>
              <a:gd name="connsiteX9" fmla="*/ 0 w 3000396"/>
              <a:gd name="connsiteY9" fmla="*/ 464347 h 928694"/>
              <a:gd name="connsiteX0" fmla="*/ 2 w 3000402"/>
              <a:gd name="connsiteY0" fmla="*/ 464346 h 928697"/>
              <a:gd name="connsiteX1" fmla="*/ 842271 w 3000402"/>
              <a:gd name="connsiteY1" fmla="*/ 20763 h 928697"/>
              <a:gd name="connsiteX2" fmla="*/ 1500201 w 3000402"/>
              <a:gd name="connsiteY2" fmla="*/ 0 h 928697"/>
              <a:gd name="connsiteX3" fmla="*/ 1943786 w 3000402"/>
              <a:gd name="connsiteY3" fmla="*/ 20763 h 928697"/>
              <a:gd name="connsiteX4" fmla="*/ 3000399 w 3000402"/>
              <a:gd name="connsiteY4" fmla="*/ 464350 h 928697"/>
              <a:gd name="connsiteX5" fmla="*/ 1943785 w 3000402"/>
              <a:gd name="connsiteY5" fmla="*/ 907934 h 928697"/>
              <a:gd name="connsiteX6" fmla="*/ 1500201 w 3000402"/>
              <a:gd name="connsiteY6" fmla="*/ 928697 h 928697"/>
              <a:gd name="connsiteX7" fmla="*/ 1056616 w 3000402"/>
              <a:gd name="connsiteY7" fmla="*/ 907934 h 928697"/>
              <a:gd name="connsiteX8" fmla="*/ 3 w 3000402"/>
              <a:gd name="connsiteY8" fmla="*/ 464348 h 928697"/>
              <a:gd name="connsiteX9" fmla="*/ 2 w 3000402"/>
              <a:gd name="connsiteY9" fmla="*/ 464346 h 928697"/>
              <a:gd name="connsiteX0" fmla="*/ 2 w 3000402"/>
              <a:gd name="connsiteY0" fmla="*/ 607246 h 1071597"/>
              <a:gd name="connsiteX1" fmla="*/ 842271 w 3000402"/>
              <a:gd name="connsiteY1" fmla="*/ 163663 h 1071597"/>
              <a:gd name="connsiteX2" fmla="*/ 1214417 w 3000402"/>
              <a:gd name="connsiteY2" fmla="*/ 0 h 1071597"/>
              <a:gd name="connsiteX3" fmla="*/ 1943786 w 3000402"/>
              <a:gd name="connsiteY3" fmla="*/ 163663 h 1071597"/>
              <a:gd name="connsiteX4" fmla="*/ 3000399 w 3000402"/>
              <a:gd name="connsiteY4" fmla="*/ 607250 h 1071597"/>
              <a:gd name="connsiteX5" fmla="*/ 1943785 w 3000402"/>
              <a:gd name="connsiteY5" fmla="*/ 1050834 h 1071597"/>
              <a:gd name="connsiteX6" fmla="*/ 1500201 w 3000402"/>
              <a:gd name="connsiteY6" fmla="*/ 1071597 h 1071597"/>
              <a:gd name="connsiteX7" fmla="*/ 1056616 w 3000402"/>
              <a:gd name="connsiteY7" fmla="*/ 1050834 h 1071597"/>
              <a:gd name="connsiteX8" fmla="*/ 3 w 3000402"/>
              <a:gd name="connsiteY8" fmla="*/ 607248 h 1071597"/>
              <a:gd name="connsiteX9" fmla="*/ 2 w 3000402"/>
              <a:gd name="connsiteY9" fmla="*/ 607246 h 1071597"/>
              <a:gd name="connsiteX0" fmla="*/ 143212 w 3143612"/>
              <a:gd name="connsiteY0" fmla="*/ 631063 h 1095414"/>
              <a:gd name="connsiteX1" fmla="*/ 628259 w 3143612"/>
              <a:gd name="connsiteY1" fmla="*/ 44580 h 1095414"/>
              <a:gd name="connsiteX2" fmla="*/ 1357627 w 3143612"/>
              <a:gd name="connsiteY2" fmla="*/ 23817 h 1095414"/>
              <a:gd name="connsiteX3" fmla="*/ 2086996 w 3143612"/>
              <a:gd name="connsiteY3" fmla="*/ 187480 h 1095414"/>
              <a:gd name="connsiteX4" fmla="*/ 3143609 w 3143612"/>
              <a:gd name="connsiteY4" fmla="*/ 631067 h 1095414"/>
              <a:gd name="connsiteX5" fmla="*/ 2086995 w 3143612"/>
              <a:gd name="connsiteY5" fmla="*/ 1074651 h 1095414"/>
              <a:gd name="connsiteX6" fmla="*/ 1643411 w 3143612"/>
              <a:gd name="connsiteY6" fmla="*/ 1095414 h 1095414"/>
              <a:gd name="connsiteX7" fmla="*/ 1199826 w 3143612"/>
              <a:gd name="connsiteY7" fmla="*/ 1074651 h 1095414"/>
              <a:gd name="connsiteX8" fmla="*/ 143213 w 3143612"/>
              <a:gd name="connsiteY8" fmla="*/ 631065 h 1095414"/>
              <a:gd name="connsiteX9" fmla="*/ 143212 w 3143612"/>
              <a:gd name="connsiteY9" fmla="*/ 631063 h 1095414"/>
              <a:gd name="connsiteX0" fmla="*/ 143212 w 3143612"/>
              <a:gd name="connsiteY0" fmla="*/ 600247 h 1064598"/>
              <a:gd name="connsiteX1" fmla="*/ 628259 w 3143612"/>
              <a:gd name="connsiteY1" fmla="*/ 13764 h 1064598"/>
              <a:gd name="connsiteX2" fmla="*/ 1357627 w 3143612"/>
              <a:gd name="connsiteY2" fmla="*/ 135853 h 1064598"/>
              <a:gd name="connsiteX3" fmla="*/ 2086996 w 3143612"/>
              <a:gd name="connsiteY3" fmla="*/ 156664 h 1064598"/>
              <a:gd name="connsiteX4" fmla="*/ 3143609 w 3143612"/>
              <a:gd name="connsiteY4" fmla="*/ 600251 h 1064598"/>
              <a:gd name="connsiteX5" fmla="*/ 2086995 w 3143612"/>
              <a:gd name="connsiteY5" fmla="*/ 1043835 h 1064598"/>
              <a:gd name="connsiteX6" fmla="*/ 1643411 w 3143612"/>
              <a:gd name="connsiteY6" fmla="*/ 1064598 h 1064598"/>
              <a:gd name="connsiteX7" fmla="*/ 1199826 w 3143612"/>
              <a:gd name="connsiteY7" fmla="*/ 1043835 h 1064598"/>
              <a:gd name="connsiteX8" fmla="*/ 143213 w 3143612"/>
              <a:gd name="connsiteY8" fmla="*/ 600249 h 1064598"/>
              <a:gd name="connsiteX9" fmla="*/ 143212 w 3143612"/>
              <a:gd name="connsiteY9" fmla="*/ 600247 h 1064598"/>
              <a:gd name="connsiteX0" fmla="*/ 2 w 3000402"/>
              <a:gd name="connsiteY0" fmla="*/ 464402 h 928753"/>
              <a:gd name="connsiteX1" fmla="*/ 699331 w 3000402"/>
              <a:gd name="connsiteY1" fmla="*/ 20771 h 928753"/>
              <a:gd name="connsiteX2" fmla="*/ 1214417 w 3000402"/>
              <a:gd name="connsiteY2" fmla="*/ 8 h 928753"/>
              <a:gd name="connsiteX3" fmla="*/ 1943786 w 3000402"/>
              <a:gd name="connsiteY3" fmla="*/ 20819 h 928753"/>
              <a:gd name="connsiteX4" fmla="*/ 3000399 w 3000402"/>
              <a:gd name="connsiteY4" fmla="*/ 464406 h 928753"/>
              <a:gd name="connsiteX5" fmla="*/ 1943785 w 3000402"/>
              <a:gd name="connsiteY5" fmla="*/ 907990 h 928753"/>
              <a:gd name="connsiteX6" fmla="*/ 1500201 w 3000402"/>
              <a:gd name="connsiteY6" fmla="*/ 928753 h 928753"/>
              <a:gd name="connsiteX7" fmla="*/ 1056616 w 3000402"/>
              <a:gd name="connsiteY7" fmla="*/ 907990 h 928753"/>
              <a:gd name="connsiteX8" fmla="*/ 3 w 3000402"/>
              <a:gd name="connsiteY8" fmla="*/ 464404 h 928753"/>
              <a:gd name="connsiteX9" fmla="*/ 2 w 3000402"/>
              <a:gd name="connsiteY9" fmla="*/ 464402 h 928753"/>
              <a:gd name="connsiteX0" fmla="*/ 2 w 3500436"/>
              <a:gd name="connsiteY0" fmla="*/ 464402 h 928753"/>
              <a:gd name="connsiteX1" fmla="*/ 699331 w 3500436"/>
              <a:gd name="connsiteY1" fmla="*/ 20771 h 928753"/>
              <a:gd name="connsiteX2" fmla="*/ 1214417 w 3500436"/>
              <a:gd name="connsiteY2" fmla="*/ 8 h 928753"/>
              <a:gd name="connsiteX3" fmla="*/ 1943786 w 3500436"/>
              <a:gd name="connsiteY3" fmla="*/ 20819 h 928753"/>
              <a:gd name="connsiteX4" fmla="*/ 3500433 w 3500436"/>
              <a:gd name="connsiteY4" fmla="*/ 464406 h 928753"/>
              <a:gd name="connsiteX5" fmla="*/ 1943785 w 3500436"/>
              <a:gd name="connsiteY5" fmla="*/ 907990 h 928753"/>
              <a:gd name="connsiteX6" fmla="*/ 1500201 w 3500436"/>
              <a:gd name="connsiteY6" fmla="*/ 928753 h 928753"/>
              <a:gd name="connsiteX7" fmla="*/ 1056616 w 3500436"/>
              <a:gd name="connsiteY7" fmla="*/ 907990 h 928753"/>
              <a:gd name="connsiteX8" fmla="*/ 3 w 3500436"/>
              <a:gd name="connsiteY8" fmla="*/ 464404 h 928753"/>
              <a:gd name="connsiteX9" fmla="*/ 2 w 3500436"/>
              <a:gd name="connsiteY9" fmla="*/ 464402 h 928753"/>
              <a:gd name="connsiteX0" fmla="*/ 2 w 3500436"/>
              <a:gd name="connsiteY0" fmla="*/ 512007 h 976358"/>
              <a:gd name="connsiteX1" fmla="*/ 913613 w 3500436"/>
              <a:gd name="connsiteY1" fmla="*/ 354104 h 976358"/>
              <a:gd name="connsiteX2" fmla="*/ 1214417 w 3500436"/>
              <a:gd name="connsiteY2" fmla="*/ 47613 h 976358"/>
              <a:gd name="connsiteX3" fmla="*/ 1943786 w 3500436"/>
              <a:gd name="connsiteY3" fmla="*/ 68424 h 976358"/>
              <a:gd name="connsiteX4" fmla="*/ 3500433 w 3500436"/>
              <a:gd name="connsiteY4" fmla="*/ 512011 h 976358"/>
              <a:gd name="connsiteX5" fmla="*/ 1943785 w 3500436"/>
              <a:gd name="connsiteY5" fmla="*/ 955595 h 976358"/>
              <a:gd name="connsiteX6" fmla="*/ 1500201 w 3500436"/>
              <a:gd name="connsiteY6" fmla="*/ 976358 h 976358"/>
              <a:gd name="connsiteX7" fmla="*/ 1056616 w 3500436"/>
              <a:gd name="connsiteY7" fmla="*/ 955595 h 976358"/>
              <a:gd name="connsiteX8" fmla="*/ 3 w 3500436"/>
              <a:gd name="connsiteY8" fmla="*/ 512009 h 976358"/>
              <a:gd name="connsiteX9" fmla="*/ 2 w 3500436"/>
              <a:gd name="connsiteY9" fmla="*/ 512007 h 976358"/>
              <a:gd name="connsiteX0" fmla="*/ 2 w 3500436"/>
              <a:gd name="connsiteY0" fmla="*/ 457347 h 921698"/>
              <a:gd name="connsiteX1" fmla="*/ 913613 w 3500436"/>
              <a:gd name="connsiteY1" fmla="*/ 299444 h 921698"/>
              <a:gd name="connsiteX2" fmla="*/ 1500137 w 3500436"/>
              <a:gd name="connsiteY2" fmla="*/ 207243 h 921698"/>
              <a:gd name="connsiteX3" fmla="*/ 1943786 w 3500436"/>
              <a:gd name="connsiteY3" fmla="*/ 13764 h 921698"/>
              <a:gd name="connsiteX4" fmla="*/ 3500433 w 3500436"/>
              <a:gd name="connsiteY4" fmla="*/ 457351 h 921698"/>
              <a:gd name="connsiteX5" fmla="*/ 1943785 w 3500436"/>
              <a:gd name="connsiteY5" fmla="*/ 900935 h 921698"/>
              <a:gd name="connsiteX6" fmla="*/ 1500201 w 3500436"/>
              <a:gd name="connsiteY6" fmla="*/ 921698 h 921698"/>
              <a:gd name="connsiteX7" fmla="*/ 1056616 w 3500436"/>
              <a:gd name="connsiteY7" fmla="*/ 900935 h 921698"/>
              <a:gd name="connsiteX8" fmla="*/ 3 w 3500436"/>
              <a:gd name="connsiteY8" fmla="*/ 457349 h 921698"/>
              <a:gd name="connsiteX9" fmla="*/ 2 w 3500436"/>
              <a:gd name="connsiteY9" fmla="*/ 457347 h 921698"/>
              <a:gd name="connsiteX0" fmla="*/ 2 w 3500436"/>
              <a:gd name="connsiteY0" fmla="*/ 262002 h 726353"/>
              <a:gd name="connsiteX1" fmla="*/ 913613 w 3500436"/>
              <a:gd name="connsiteY1" fmla="*/ 104099 h 726353"/>
              <a:gd name="connsiteX2" fmla="*/ 1500137 w 3500436"/>
              <a:gd name="connsiteY2" fmla="*/ 11898 h 726353"/>
              <a:gd name="connsiteX3" fmla="*/ 2229506 w 3500436"/>
              <a:gd name="connsiteY3" fmla="*/ 32709 h 726353"/>
              <a:gd name="connsiteX4" fmla="*/ 3500433 w 3500436"/>
              <a:gd name="connsiteY4" fmla="*/ 262006 h 726353"/>
              <a:gd name="connsiteX5" fmla="*/ 1943785 w 3500436"/>
              <a:gd name="connsiteY5" fmla="*/ 705590 h 726353"/>
              <a:gd name="connsiteX6" fmla="*/ 1500201 w 3500436"/>
              <a:gd name="connsiteY6" fmla="*/ 726353 h 726353"/>
              <a:gd name="connsiteX7" fmla="*/ 1056616 w 3500436"/>
              <a:gd name="connsiteY7" fmla="*/ 705590 h 726353"/>
              <a:gd name="connsiteX8" fmla="*/ 3 w 3500436"/>
              <a:gd name="connsiteY8" fmla="*/ 262004 h 726353"/>
              <a:gd name="connsiteX9" fmla="*/ 2 w 3500436"/>
              <a:gd name="connsiteY9" fmla="*/ 262002 h 726353"/>
              <a:gd name="connsiteX0" fmla="*/ 2 w 3500436"/>
              <a:gd name="connsiteY0" fmla="*/ 314567 h 778918"/>
              <a:gd name="connsiteX1" fmla="*/ 913613 w 3500436"/>
              <a:gd name="connsiteY1" fmla="*/ 13764 h 778918"/>
              <a:gd name="connsiteX2" fmla="*/ 1500137 w 3500436"/>
              <a:gd name="connsiteY2" fmla="*/ 64463 h 778918"/>
              <a:gd name="connsiteX3" fmla="*/ 2229506 w 3500436"/>
              <a:gd name="connsiteY3" fmla="*/ 85274 h 778918"/>
              <a:gd name="connsiteX4" fmla="*/ 3500433 w 3500436"/>
              <a:gd name="connsiteY4" fmla="*/ 314571 h 778918"/>
              <a:gd name="connsiteX5" fmla="*/ 1943785 w 3500436"/>
              <a:gd name="connsiteY5" fmla="*/ 758155 h 778918"/>
              <a:gd name="connsiteX6" fmla="*/ 1500201 w 3500436"/>
              <a:gd name="connsiteY6" fmla="*/ 778918 h 778918"/>
              <a:gd name="connsiteX7" fmla="*/ 1056616 w 3500436"/>
              <a:gd name="connsiteY7" fmla="*/ 758155 h 778918"/>
              <a:gd name="connsiteX8" fmla="*/ 3 w 3500436"/>
              <a:gd name="connsiteY8" fmla="*/ 314569 h 778918"/>
              <a:gd name="connsiteX9" fmla="*/ 2 w 3500436"/>
              <a:gd name="connsiteY9" fmla="*/ 314567 h 778918"/>
              <a:gd name="connsiteX0" fmla="*/ 2 w 3500436"/>
              <a:gd name="connsiteY0" fmla="*/ 314567 h 778918"/>
              <a:gd name="connsiteX1" fmla="*/ 913613 w 3500436"/>
              <a:gd name="connsiteY1" fmla="*/ 13764 h 778918"/>
              <a:gd name="connsiteX2" fmla="*/ 1500137 w 3500436"/>
              <a:gd name="connsiteY2" fmla="*/ 64463 h 778918"/>
              <a:gd name="connsiteX3" fmla="*/ 2229506 w 3500436"/>
              <a:gd name="connsiteY3" fmla="*/ 85274 h 778918"/>
              <a:gd name="connsiteX4" fmla="*/ 3500433 w 3500436"/>
              <a:gd name="connsiteY4" fmla="*/ 314571 h 778918"/>
              <a:gd name="connsiteX5" fmla="*/ 1943785 w 3500436"/>
              <a:gd name="connsiteY5" fmla="*/ 758155 h 778918"/>
              <a:gd name="connsiteX6" fmla="*/ 1500201 w 3500436"/>
              <a:gd name="connsiteY6" fmla="*/ 778918 h 778918"/>
              <a:gd name="connsiteX7" fmla="*/ 1056616 w 3500436"/>
              <a:gd name="connsiteY7" fmla="*/ 758155 h 778918"/>
              <a:gd name="connsiteX8" fmla="*/ 3 w 3500436"/>
              <a:gd name="connsiteY8" fmla="*/ 314569 h 778918"/>
              <a:gd name="connsiteX9" fmla="*/ 2 w 3500436"/>
              <a:gd name="connsiteY9" fmla="*/ 314567 h 778918"/>
              <a:gd name="connsiteX0" fmla="*/ 2 w 3500436"/>
              <a:gd name="connsiteY0" fmla="*/ 314567 h 778918"/>
              <a:gd name="connsiteX1" fmla="*/ 913613 w 3500436"/>
              <a:gd name="connsiteY1" fmla="*/ 13764 h 778918"/>
              <a:gd name="connsiteX2" fmla="*/ 1642981 w 3500436"/>
              <a:gd name="connsiteY2" fmla="*/ 64463 h 778918"/>
              <a:gd name="connsiteX3" fmla="*/ 2229506 w 3500436"/>
              <a:gd name="connsiteY3" fmla="*/ 85274 h 778918"/>
              <a:gd name="connsiteX4" fmla="*/ 3500433 w 3500436"/>
              <a:gd name="connsiteY4" fmla="*/ 314571 h 778918"/>
              <a:gd name="connsiteX5" fmla="*/ 1943785 w 3500436"/>
              <a:gd name="connsiteY5" fmla="*/ 758155 h 778918"/>
              <a:gd name="connsiteX6" fmla="*/ 1500201 w 3500436"/>
              <a:gd name="connsiteY6" fmla="*/ 778918 h 778918"/>
              <a:gd name="connsiteX7" fmla="*/ 1056616 w 3500436"/>
              <a:gd name="connsiteY7" fmla="*/ 758155 h 778918"/>
              <a:gd name="connsiteX8" fmla="*/ 3 w 3500436"/>
              <a:gd name="connsiteY8" fmla="*/ 314569 h 778918"/>
              <a:gd name="connsiteX9" fmla="*/ 2 w 3500436"/>
              <a:gd name="connsiteY9" fmla="*/ 314567 h 778918"/>
              <a:gd name="connsiteX0" fmla="*/ 2 w 3500436"/>
              <a:gd name="connsiteY0" fmla="*/ 323925 h 788276"/>
              <a:gd name="connsiteX1" fmla="*/ 913613 w 3500436"/>
              <a:gd name="connsiteY1" fmla="*/ 23122 h 788276"/>
              <a:gd name="connsiteX2" fmla="*/ 1542974 w 3500436"/>
              <a:gd name="connsiteY2" fmla="*/ 11918 h 788276"/>
              <a:gd name="connsiteX3" fmla="*/ 2229506 w 3500436"/>
              <a:gd name="connsiteY3" fmla="*/ 94632 h 788276"/>
              <a:gd name="connsiteX4" fmla="*/ 3500433 w 3500436"/>
              <a:gd name="connsiteY4" fmla="*/ 323929 h 788276"/>
              <a:gd name="connsiteX5" fmla="*/ 1943785 w 3500436"/>
              <a:gd name="connsiteY5" fmla="*/ 767513 h 788276"/>
              <a:gd name="connsiteX6" fmla="*/ 1500201 w 3500436"/>
              <a:gd name="connsiteY6" fmla="*/ 788276 h 788276"/>
              <a:gd name="connsiteX7" fmla="*/ 1056616 w 3500436"/>
              <a:gd name="connsiteY7" fmla="*/ 767513 h 788276"/>
              <a:gd name="connsiteX8" fmla="*/ 3 w 3500436"/>
              <a:gd name="connsiteY8" fmla="*/ 323927 h 788276"/>
              <a:gd name="connsiteX9" fmla="*/ 2 w 3500436"/>
              <a:gd name="connsiteY9" fmla="*/ 323925 h 788276"/>
              <a:gd name="connsiteX0" fmla="*/ 2 w 3500436"/>
              <a:gd name="connsiteY0" fmla="*/ 317575 h 781926"/>
              <a:gd name="connsiteX1" fmla="*/ 913613 w 3500436"/>
              <a:gd name="connsiteY1" fmla="*/ 16772 h 781926"/>
              <a:gd name="connsiteX2" fmla="*/ 1542974 w 3500436"/>
              <a:gd name="connsiteY2" fmla="*/ 5568 h 781926"/>
              <a:gd name="connsiteX3" fmla="*/ 2315231 w 3500436"/>
              <a:gd name="connsiteY3" fmla="*/ 50182 h 781926"/>
              <a:gd name="connsiteX4" fmla="*/ 3500433 w 3500436"/>
              <a:gd name="connsiteY4" fmla="*/ 317579 h 781926"/>
              <a:gd name="connsiteX5" fmla="*/ 1943785 w 3500436"/>
              <a:gd name="connsiteY5" fmla="*/ 761163 h 781926"/>
              <a:gd name="connsiteX6" fmla="*/ 1500201 w 3500436"/>
              <a:gd name="connsiteY6" fmla="*/ 781926 h 781926"/>
              <a:gd name="connsiteX7" fmla="*/ 1056616 w 3500436"/>
              <a:gd name="connsiteY7" fmla="*/ 761163 h 781926"/>
              <a:gd name="connsiteX8" fmla="*/ 3 w 3500436"/>
              <a:gd name="connsiteY8" fmla="*/ 317577 h 781926"/>
              <a:gd name="connsiteX9" fmla="*/ 2 w 3500436"/>
              <a:gd name="connsiteY9" fmla="*/ 317575 h 781926"/>
              <a:gd name="connsiteX0" fmla="*/ 2 w 3500436"/>
              <a:gd name="connsiteY0" fmla="*/ 317575 h 774927"/>
              <a:gd name="connsiteX1" fmla="*/ 913613 w 3500436"/>
              <a:gd name="connsiteY1" fmla="*/ 16772 h 774927"/>
              <a:gd name="connsiteX2" fmla="*/ 1542974 w 3500436"/>
              <a:gd name="connsiteY2" fmla="*/ 5568 h 774927"/>
              <a:gd name="connsiteX3" fmla="*/ 2315231 w 3500436"/>
              <a:gd name="connsiteY3" fmla="*/ 50182 h 774927"/>
              <a:gd name="connsiteX4" fmla="*/ 3500433 w 3500436"/>
              <a:gd name="connsiteY4" fmla="*/ 317579 h 774927"/>
              <a:gd name="connsiteX5" fmla="*/ 1943785 w 3500436"/>
              <a:gd name="connsiteY5" fmla="*/ 761163 h 774927"/>
              <a:gd name="connsiteX6" fmla="*/ 1528776 w 3500436"/>
              <a:gd name="connsiteY6" fmla="*/ 686676 h 774927"/>
              <a:gd name="connsiteX7" fmla="*/ 1056616 w 3500436"/>
              <a:gd name="connsiteY7" fmla="*/ 761163 h 774927"/>
              <a:gd name="connsiteX8" fmla="*/ 3 w 3500436"/>
              <a:gd name="connsiteY8" fmla="*/ 317577 h 774927"/>
              <a:gd name="connsiteX9" fmla="*/ 2 w 3500436"/>
              <a:gd name="connsiteY9" fmla="*/ 317575 h 774927"/>
              <a:gd name="connsiteX0" fmla="*/ 2 w 3500436"/>
              <a:gd name="connsiteY0" fmla="*/ 317575 h 774927"/>
              <a:gd name="connsiteX1" fmla="*/ 913613 w 3500436"/>
              <a:gd name="connsiteY1" fmla="*/ 16772 h 774927"/>
              <a:gd name="connsiteX2" fmla="*/ 1542974 w 3500436"/>
              <a:gd name="connsiteY2" fmla="*/ 5568 h 774927"/>
              <a:gd name="connsiteX3" fmla="*/ 2315231 w 3500436"/>
              <a:gd name="connsiteY3" fmla="*/ 50182 h 774927"/>
              <a:gd name="connsiteX4" fmla="*/ 3500433 w 3500436"/>
              <a:gd name="connsiteY4" fmla="*/ 317579 h 774927"/>
              <a:gd name="connsiteX5" fmla="*/ 2019985 w 3500436"/>
              <a:gd name="connsiteY5" fmla="*/ 656388 h 774927"/>
              <a:gd name="connsiteX6" fmla="*/ 1528776 w 3500436"/>
              <a:gd name="connsiteY6" fmla="*/ 686676 h 774927"/>
              <a:gd name="connsiteX7" fmla="*/ 1056616 w 3500436"/>
              <a:gd name="connsiteY7" fmla="*/ 761163 h 774927"/>
              <a:gd name="connsiteX8" fmla="*/ 3 w 3500436"/>
              <a:gd name="connsiteY8" fmla="*/ 317577 h 774927"/>
              <a:gd name="connsiteX9" fmla="*/ 2 w 3500436"/>
              <a:gd name="connsiteY9" fmla="*/ 317575 h 774927"/>
              <a:gd name="connsiteX0" fmla="*/ 2 w 3500436"/>
              <a:gd name="connsiteY0" fmla="*/ 317575 h 694613"/>
              <a:gd name="connsiteX1" fmla="*/ 913613 w 3500436"/>
              <a:gd name="connsiteY1" fmla="*/ 16772 h 694613"/>
              <a:gd name="connsiteX2" fmla="*/ 1542974 w 3500436"/>
              <a:gd name="connsiteY2" fmla="*/ 5568 h 694613"/>
              <a:gd name="connsiteX3" fmla="*/ 2315231 w 3500436"/>
              <a:gd name="connsiteY3" fmla="*/ 50182 h 694613"/>
              <a:gd name="connsiteX4" fmla="*/ 3500433 w 3500436"/>
              <a:gd name="connsiteY4" fmla="*/ 317579 h 694613"/>
              <a:gd name="connsiteX5" fmla="*/ 2019985 w 3500436"/>
              <a:gd name="connsiteY5" fmla="*/ 656388 h 694613"/>
              <a:gd name="connsiteX6" fmla="*/ 1528776 w 3500436"/>
              <a:gd name="connsiteY6" fmla="*/ 686676 h 694613"/>
              <a:gd name="connsiteX7" fmla="*/ 1018516 w 3500436"/>
              <a:gd name="connsiteY7" fmla="*/ 608763 h 694613"/>
              <a:gd name="connsiteX8" fmla="*/ 3 w 3500436"/>
              <a:gd name="connsiteY8" fmla="*/ 317577 h 694613"/>
              <a:gd name="connsiteX9" fmla="*/ 2 w 3500436"/>
              <a:gd name="connsiteY9" fmla="*/ 317575 h 694613"/>
              <a:gd name="connsiteX0" fmla="*/ 2 w 3500436"/>
              <a:gd name="connsiteY0" fmla="*/ 317575 h 688264"/>
              <a:gd name="connsiteX1" fmla="*/ 913613 w 3500436"/>
              <a:gd name="connsiteY1" fmla="*/ 16772 h 688264"/>
              <a:gd name="connsiteX2" fmla="*/ 1542974 w 3500436"/>
              <a:gd name="connsiteY2" fmla="*/ 5568 h 688264"/>
              <a:gd name="connsiteX3" fmla="*/ 2315231 w 3500436"/>
              <a:gd name="connsiteY3" fmla="*/ 50182 h 688264"/>
              <a:gd name="connsiteX4" fmla="*/ 3500433 w 3500436"/>
              <a:gd name="connsiteY4" fmla="*/ 317579 h 688264"/>
              <a:gd name="connsiteX5" fmla="*/ 2019985 w 3500436"/>
              <a:gd name="connsiteY5" fmla="*/ 656388 h 688264"/>
              <a:gd name="connsiteX6" fmla="*/ 1528776 w 3500436"/>
              <a:gd name="connsiteY6" fmla="*/ 686676 h 688264"/>
              <a:gd name="connsiteX7" fmla="*/ 951841 w 3500436"/>
              <a:gd name="connsiteY7" fmla="*/ 665913 h 688264"/>
              <a:gd name="connsiteX8" fmla="*/ 3 w 3500436"/>
              <a:gd name="connsiteY8" fmla="*/ 317577 h 688264"/>
              <a:gd name="connsiteX9" fmla="*/ 2 w 3500436"/>
              <a:gd name="connsiteY9" fmla="*/ 317575 h 688264"/>
              <a:gd name="connsiteX0" fmla="*/ 2 w 2943494"/>
              <a:gd name="connsiteY0" fmla="*/ 317575 h 688264"/>
              <a:gd name="connsiteX1" fmla="*/ 913613 w 2943494"/>
              <a:gd name="connsiteY1" fmla="*/ 16772 h 688264"/>
              <a:gd name="connsiteX2" fmla="*/ 1542974 w 2943494"/>
              <a:gd name="connsiteY2" fmla="*/ 5568 h 688264"/>
              <a:gd name="connsiteX3" fmla="*/ 2315231 w 2943494"/>
              <a:gd name="connsiteY3" fmla="*/ 50182 h 688264"/>
              <a:gd name="connsiteX4" fmla="*/ 2855913 w 2943494"/>
              <a:gd name="connsiteY4" fmla="*/ 336629 h 688264"/>
              <a:gd name="connsiteX5" fmla="*/ 2019985 w 2943494"/>
              <a:gd name="connsiteY5" fmla="*/ 656388 h 688264"/>
              <a:gd name="connsiteX6" fmla="*/ 1528776 w 2943494"/>
              <a:gd name="connsiteY6" fmla="*/ 686676 h 688264"/>
              <a:gd name="connsiteX7" fmla="*/ 951841 w 2943494"/>
              <a:gd name="connsiteY7" fmla="*/ 665913 h 688264"/>
              <a:gd name="connsiteX8" fmla="*/ 3 w 2943494"/>
              <a:gd name="connsiteY8" fmla="*/ 317577 h 688264"/>
              <a:gd name="connsiteX9" fmla="*/ 2 w 2943494"/>
              <a:gd name="connsiteY9" fmla="*/ 317575 h 688264"/>
              <a:gd name="connsiteX0" fmla="*/ 2 w 2989265"/>
              <a:gd name="connsiteY0" fmla="*/ 317575 h 688264"/>
              <a:gd name="connsiteX1" fmla="*/ 913613 w 2989265"/>
              <a:gd name="connsiteY1" fmla="*/ 16772 h 688264"/>
              <a:gd name="connsiteX2" fmla="*/ 1542974 w 2989265"/>
              <a:gd name="connsiteY2" fmla="*/ 5568 h 688264"/>
              <a:gd name="connsiteX3" fmla="*/ 2315231 w 2989265"/>
              <a:gd name="connsiteY3" fmla="*/ 50182 h 688264"/>
              <a:gd name="connsiteX4" fmla="*/ 2989262 w 2989265"/>
              <a:gd name="connsiteY4" fmla="*/ 346154 h 688264"/>
              <a:gd name="connsiteX5" fmla="*/ 2019985 w 2989265"/>
              <a:gd name="connsiteY5" fmla="*/ 656388 h 688264"/>
              <a:gd name="connsiteX6" fmla="*/ 1528776 w 2989265"/>
              <a:gd name="connsiteY6" fmla="*/ 686676 h 688264"/>
              <a:gd name="connsiteX7" fmla="*/ 951841 w 2989265"/>
              <a:gd name="connsiteY7" fmla="*/ 665913 h 688264"/>
              <a:gd name="connsiteX8" fmla="*/ 3 w 2989265"/>
              <a:gd name="connsiteY8" fmla="*/ 317577 h 688264"/>
              <a:gd name="connsiteX9" fmla="*/ 2 w 2989265"/>
              <a:gd name="connsiteY9" fmla="*/ 317575 h 688264"/>
              <a:gd name="connsiteX0" fmla="*/ 2 w 2989262"/>
              <a:gd name="connsiteY0" fmla="*/ 317575 h 688264"/>
              <a:gd name="connsiteX1" fmla="*/ 913613 w 2989262"/>
              <a:gd name="connsiteY1" fmla="*/ 16772 h 688264"/>
              <a:gd name="connsiteX2" fmla="*/ 1542974 w 2989262"/>
              <a:gd name="connsiteY2" fmla="*/ 5568 h 688264"/>
              <a:gd name="connsiteX3" fmla="*/ 2315231 w 2989262"/>
              <a:gd name="connsiteY3" fmla="*/ 50182 h 688264"/>
              <a:gd name="connsiteX4" fmla="*/ 2989262 w 2989262"/>
              <a:gd name="connsiteY4" fmla="*/ 346154 h 688264"/>
              <a:gd name="connsiteX5" fmla="*/ 2019985 w 2989262"/>
              <a:gd name="connsiteY5" fmla="*/ 656388 h 688264"/>
              <a:gd name="connsiteX6" fmla="*/ 1528776 w 2989262"/>
              <a:gd name="connsiteY6" fmla="*/ 686676 h 688264"/>
              <a:gd name="connsiteX7" fmla="*/ 951841 w 2989262"/>
              <a:gd name="connsiteY7" fmla="*/ 665913 h 688264"/>
              <a:gd name="connsiteX8" fmla="*/ 3 w 2989262"/>
              <a:gd name="connsiteY8" fmla="*/ 317577 h 688264"/>
              <a:gd name="connsiteX9" fmla="*/ 2 w 2989262"/>
              <a:gd name="connsiteY9" fmla="*/ 317575 h 688264"/>
              <a:gd name="connsiteX0" fmla="*/ 2 w 2989262"/>
              <a:gd name="connsiteY0" fmla="*/ 317575 h 688264"/>
              <a:gd name="connsiteX1" fmla="*/ 913613 w 2989262"/>
              <a:gd name="connsiteY1" fmla="*/ 16772 h 688264"/>
              <a:gd name="connsiteX2" fmla="*/ 1542974 w 2989262"/>
              <a:gd name="connsiteY2" fmla="*/ 5568 h 688264"/>
              <a:gd name="connsiteX3" fmla="*/ 2315231 w 2989262"/>
              <a:gd name="connsiteY3" fmla="*/ 50182 h 688264"/>
              <a:gd name="connsiteX4" fmla="*/ 2989262 w 2989262"/>
              <a:gd name="connsiteY4" fmla="*/ 346154 h 688264"/>
              <a:gd name="connsiteX5" fmla="*/ 2019985 w 2989262"/>
              <a:gd name="connsiteY5" fmla="*/ 656388 h 688264"/>
              <a:gd name="connsiteX6" fmla="*/ 1528776 w 2989262"/>
              <a:gd name="connsiteY6" fmla="*/ 686676 h 688264"/>
              <a:gd name="connsiteX7" fmla="*/ 951841 w 2989262"/>
              <a:gd name="connsiteY7" fmla="*/ 665913 h 688264"/>
              <a:gd name="connsiteX8" fmla="*/ 3 w 2989262"/>
              <a:gd name="connsiteY8" fmla="*/ 317577 h 688264"/>
              <a:gd name="connsiteX9" fmla="*/ 2 w 2989262"/>
              <a:gd name="connsiteY9" fmla="*/ 317575 h 688264"/>
              <a:gd name="connsiteX0" fmla="*/ 2 w 3244853"/>
              <a:gd name="connsiteY0" fmla="*/ 317575 h 688264"/>
              <a:gd name="connsiteX1" fmla="*/ 913613 w 3244853"/>
              <a:gd name="connsiteY1" fmla="*/ 16772 h 688264"/>
              <a:gd name="connsiteX2" fmla="*/ 1542974 w 3244853"/>
              <a:gd name="connsiteY2" fmla="*/ 5568 h 688264"/>
              <a:gd name="connsiteX3" fmla="*/ 2315231 w 3244853"/>
              <a:gd name="connsiteY3" fmla="*/ 50182 h 688264"/>
              <a:gd name="connsiteX4" fmla="*/ 2989262 w 3244853"/>
              <a:gd name="connsiteY4" fmla="*/ 346154 h 688264"/>
              <a:gd name="connsiteX5" fmla="*/ 2019985 w 3244853"/>
              <a:gd name="connsiteY5" fmla="*/ 656388 h 688264"/>
              <a:gd name="connsiteX6" fmla="*/ 1528776 w 3244853"/>
              <a:gd name="connsiteY6" fmla="*/ 686676 h 688264"/>
              <a:gd name="connsiteX7" fmla="*/ 951841 w 3244853"/>
              <a:gd name="connsiteY7" fmla="*/ 665913 h 688264"/>
              <a:gd name="connsiteX8" fmla="*/ 3 w 3244853"/>
              <a:gd name="connsiteY8" fmla="*/ 317577 h 688264"/>
              <a:gd name="connsiteX9" fmla="*/ 2 w 3244853"/>
              <a:gd name="connsiteY9" fmla="*/ 317575 h 688264"/>
              <a:gd name="connsiteX0" fmla="*/ 2 w 2989262"/>
              <a:gd name="connsiteY0" fmla="*/ 317575 h 688264"/>
              <a:gd name="connsiteX1" fmla="*/ 913613 w 2989262"/>
              <a:gd name="connsiteY1" fmla="*/ 16772 h 688264"/>
              <a:gd name="connsiteX2" fmla="*/ 1542974 w 2989262"/>
              <a:gd name="connsiteY2" fmla="*/ 5568 h 688264"/>
              <a:gd name="connsiteX3" fmla="*/ 2315231 w 2989262"/>
              <a:gd name="connsiteY3" fmla="*/ 50182 h 688264"/>
              <a:gd name="connsiteX4" fmla="*/ 2989262 w 2989262"/>
              <a:gd name="connsiteY4" fmla="*/ 346154 h 688264"/>
              <a:gd name="connsiteX5" fmla="*/ 2019985 w 2989262"/>
              <a:gd name="connsiteY5" fmla="*/ 656388 h 688264"/>
              <a:gd name="connsiteX6" fmla="*/ 1528776 w 2989262"/>
              <a:gd name="connsiteY6" fmla="*/ 686676 h 688264"/>
              <a:gd name="connsiteX7" fmla="*/ 951841 w 2989262"/>
              <a:gd name="connsiteY7" fmla="*/ 665913 h 688264"/>
              <a:gd name="connsiteX8" fmla="*/ 3 w 2989262"/>
              <a:gd name="connsiteY8" fmla="*/ 317577 h 688264"/>
              <a:gd name="connsiteX9" fmla="*/ 2 w 2989262"/>
              <a:gd name="connsiteY9" fmla="*/ 317575 h 688264"/>
              <a:gd name="connsiteX0" fmla="*/ 2 w 2989262"/>
              <a:gd name="connsiteY0" fmla="*/ 317575 h 688264"/>
              <a:gd name="connsiteX1" fmla="*/ 913613 w 2989262"/>
              <a:gd name="connsiteY1" fmla="*/ 16772 h 688264"/>
              <a:gd name="connsiteX2" fmla="*/ 1542974 w 2989262"/>
              <a:gd name="connsiteY2" fmla="*/ 5568 h 688264"/>
              <a:gd name="connsiteX3" fmla="*/ 2315231 w 2989262"/>
              <a:gd name="connsiteY3" fmla="*/ 50182 h 688264"/>
              <a:gd name="connsiteX4" fmla="*/ 2989262 w 2989262"/>
              <a:gd name="connsiteY4" fmla="*/ 346154 h 688264"/>
              <a:gd name="connsiteX5" fmla="*/ 2019985 w 2989262"/>
              <a:gd name="connsiteY5" fmla="*/ 656388 h 688264"/>
              <a:gd name="connsiteX6" fmla="*/ 1528776 w 2989262"/>
              <a:gd name="connsiteY6" fmla="*/ 686676 h 688264"/>
              <a:gd name="connsiteX7" fmla="*/ 951841 w 2989262"/>
              <a:gd name="connsiteY7" fmla="*/ 665913 h 688264"/>
              <a:gd name="connsiteX8" fmla="*/ 3 w 2989262"/>
              <a:gd name="connsiteY8" fmla="*/ 317577 h 688264"/>
              <a:gd name="connsiteX9" fmla="*/ 2 w 2989262"/>
              <a:gd name="connsiteY9" fmla="*/ 317575 h 688264"/>
              <a:gd name="connsiteX0" fmla="*/ 2 w 2394733"/>
              <a:gd name="connsiteY0" fmla="*/ 317575 h 762470"/>
              <a:gd name="connsiteX1" fmla="*/ 913613 w 2394733"/>
              <a:gd name="connsiteY1" fmla="*/ 16772 h 762470"/>
              <a:gd name="connsiteX2" fmla="*/ 1542974 w 2394733"/>
              <a:gd name="connsiteY2" fmla="*/ 5568 h 762470"/>
              <a:gd name="connsiteX3" fmla="*/ 2315231 w 2394733"/>
              <a:gd name="connsiteY3" fmla="*/ 50182 h 762470"/>
              <a:gd name="connsiteX4" fmla="*/ 2019985 w 2394733"/>
              <a:gd name="connsiteY4" fmla="*/ 656388 h 762470"/>
              <a:gd name="connsiteX5" fmla="*/ 1528776 w 2394733"/>
              <a:gd name="connsiteY5" fmla="*/ 686676 h 762470"/>
              <a:gd name="connsiteX6" fmla="*/ 951841 w 2394733"/>
              <a:gd name="connsiteY6" fmla="*/ 665913 h 762470"/>
              <a:gd name="connsiteX7" fmla="*/ 3 w 2394733"/>
              <a:gd name="connsiteY7" fmla="*/ 317577 h 762470"/>
              <a:gd name="connsiteX8" fmla="*/ 2 w 2394733"/>
              <a:gd name="connsiteY8" fmla="*/ 317575 h 762470"/>
              <a:gd name="connsiteX0" fmla="*/ 2 w 3010650"/>
              <a:gd name="connsiteY0" fmla="*/ 330907 h 719724"/>
              <a:gd name="connsiteX1" fmla="*/ 913613 w 3010650"/>
              <a:gd name="connsiteY1" fmla="*/ 30104 h 719724"/>
              <a:gd name="connsiteX2" fmla="*/ 1542974 w 3010650"/>
              <a:gd name="connsiteY2" fmla="*/ 18900 h 719724"/>
              <a:gd name="connsiteX3" fmla="*/ 2315231 w 3010650"/>
              <a:gd name="connsiteY3" fmla="*/ 63514 h 719724"/>
              <a:gd name="connsiteX4" fmla="*/ 2961442 w 3010650"/>
              <a:gd name="connsiteY4" fmla="*/ 399982 h 719724"/>
              <a:gd name="connsiteX5" fmla="*/ 2019985 w 3010650"/>
              <a:gd name="connsiteY5" fmla="*/ 669720 h 719724"/>
              <a:gd name="connsiteX6" fmla="*/ 1528776 w 3010650"/>
              <a:gd name="connsiteY6" fmla="*/ 700008 h 719724"/>
              <a:gd name="connsiteX7" fmla="*/ 951841 w 3010650"/>
              <a:gd name="connsiteY7" fmla="*/ 679245 h 719724"/>
              <a:gd name="connsiteX8" fmla="*/ 3 w 3010650"/>
              <a:gd name="connsiteY8" fmla="*/ 330909 h 719724"/>
              <a:gd name="connsiteX9" fmla="*/ 2 w 3010650"/>
              <a:gd name="connsiteY9" fmla="*/ 330907 h 719724"/>
              <a:gd name="connsiteX0" fmla="*/ 2 w 2968984"/>
              <a:gd name="connsiteY0" fmla="*/ 330907 h 719724"/>
              <a:gd name="connsiteX1" fmla="*/ 913613 w 2968984"/>
              <a:gd name="connsiteY1" fmla="*/ 30104 h 719724"/>
              <a:gd name="connsiteX2" fmla="*/ 1542974 w 2968984"/>
              <a:gd name="connsiteY2" fmla="*/ 18900 h 719724"/>
              <a:gd name="connsiteX3" fmla="*/ 2315231 w 2968984"/>
              <a:gd name="connsiteY3" fmla="*/ 63514 h 719724"/>
              <a:gd name="connsiteX4" fmla="*/ 2961442 w 2968984"/>
              <a:gd name="connsiteY4" fmla="*/ 399982 h 719724"/>
              <a:gd name="connsiteX5" fmla="*/ 2269979 w 2968984"/>
              <a:gd name="connsiteY5" fmla="*/ 669720 h 719724"/>
              <a:gd name="connsiteX6" fmla="*/ 1528776 w 2968984"/>
              <a:gd name="connsiteY6" fmla="*/ 700008 h 719724"/>
              <a:gd name="connsiteX7" fmla="*/ 951841 w 2968984"/>
              <a:gd name="connsiteY7" fmla="*/ 679245 h 719724"/>
              <a:gd name="connsiteX8" fmla="*/ 3 w 2968984"/>
              <a:gd name="connsiteY8" fmla="*/ 330909 h 719724"/>
              <a:gd name="connsiteX9" fmla="*/ 2 w 2968984"/>
              <a:gd name="connsiteY9" fmla="*/ 330907 h 719724"/>
              <a:gd name="connsiteX0" fmla="*/ 2 w 2968984"/>
              <a:gd name="connsiteY0" fmla="*/ 330907 h 710211"/>
              <a:gd name="connsiteX1" fmla="*/ 913613 w 2968984"/>
              <a:gd name="connsiteY1" fmla="*/ 30104 h 710211"/>
              <a:gd name="connsiteX2" fmla="*/ 1542974 w 2968984"/>
              <a:gd name="connsiteY2" fmla="*/ 18900 h 710211"/>
              <a:gd name="connsiteX3" fmla="*/ 2315231 w 2968984"/>
              <a:gd name="connsiteY3" fmla="*/ 63514 h 710211"/>
              <a:gd name="connsiteX4" fmla="*/ 2961442 w 2968984"/>
              <a:gd name="connsiteY4" fmla="*/ 399982 h 710211"/>
              <a:gd name="connsiteX5" fmla="*/ 2269979 w 2968984"/>
              <a:gd name="connsiteY5" fmla="*/ 669720 h 710211"/>
              <a:gd name="connsiteX6" fmla="*/ 1528776 w 2968984"/>
              <a:gd name="connsiteY6" fmla="*/ 700008 h 710211"/>
              <a:gd name="connsiteX7" fmla="*/ 951841 w 2968984"/>
              <a:gd name="connsiteY7" fmla="*/ 679245 h 710211"/>
              <a:gd name="connsiteX8" fmla="*/ 3 w 2968984"/>
              <a:gd name="connsiteY8" fmla="*/ 330909 h 710211"/>
              <a:gd name="connsiteX9" fmla="*/ 2 w 2968984"/>
              <a:gd name="connsiteY9" fmla="*/ 330907 h 710211"/>
              <a:gd name="connsiteX0" fmla="*/ 2 w 2968984"/>
              <a:gd name="connsiteY0" fmla="*/ 330907 h 710211"/>
              <a:gd name="connsiteX1" fmla="*/ 913613 w 2968984"/>
              <a:gd name="connsiteY1" fmla="*/ 30104 h 710211"/>
              <a:gd name="connsiteX2" fmla="*/ 1542974 w 2968984"/>
              <a:gd name="connsiteY2" fmla="*/ 18900 h 710211"/>
              <a:gd name="connsiteX3" fmla="*/ 2315231 w 2968984"/>
              <a:gd name="connsiteY3" fmla="*/ 63514 h 710211"/>
              <a:gd name="connsiteX4" fmla="*/ 2961442 w 2968984"/>
              <a:gd name="connsiteY4" fmla="*/ 399982 h 710211"/>
              <a:gd name="connsiteX5" fmla="*/ 2269979 w 2968984"/>
              <a:gd name="connsiteY5" fmla="*/ 669720 h 710211"/>
              <a:gd name="connsiteX6" fmla="*/ 1528776 w 2968984"/>
              <a:gd name="connsiteY6" fmla="*/ 700008 h 710211"/>
              <a:gd name="connsiteX7" fmla="*/ 951841 w 2968984"/>
              <a:gd name="connsiteY7" fmla="*/ 679245 h 710211"/>
              <a:gd name="connsiteX8" fmla="*/ 3 w 2968984"/>
              <a:gd name="connsiteY8" fmla="*/ 330909 h 710211"/>
              <a:gd name="connsiteX9" fmla="*/ 2 w 2968984"/>
              <a:gd name="connsiteY9" fmla="*/ 330907 h 710211"/>
              <a:gd name="connsiteX0" fmla="*/ 2 w 2880084"/>
              <a:gd name="connsiteY0" fmla="*/ 332494 h 711798"/>
              <a:gd name="connsiteX1" fmla="*/ 913613 w 2880084"/>
              <a:gd name="connsiteY1" fmla="*/ 31691 h 711798"/>
              <a:gd name="connsiteX2" fmla="*/ 1542974 w 2880084"/>
              <a:gd name="connsiteY2" fmla="*/ 20487 h 711798"/>
              <a:gd name="connsiteX3" fmla="*/ 2315231 w 2880084"/>
              <a:gd name="connsiteY3" fmla="*/ 65101 h 711798"/>
              <a:gd name="connsiteX4" fmla="*/ 2872542 w 2880084"/>
              <a:gd name="connsiteY4" fmla="*/ 411094 h 711798"/>
              <a:gd name="connsiteX5" fmla="*/ 2269979 w 2880084"/>
              <a:gd name="connsiteY5" fmla="*/ 671307 h 711798"/>
              <a:gd name="connsiteX6" fmla="*/ 1528776 w 2880084"/>
              <a:gd name="connsiteY6" fmla="*/ 701595 h 711798"/>
              <a:gd name="connsiteX7" fmla="*/ 951841 w 2880084"/>
              <a:gd name="connsiteY7" fmla="*/ 680832 h 711798"/>
              <a:gd name="connsiteX8" fmla="*/ 3 w 2880084"/>
              <a:gd name="connsiteY8" fmla="*/ 332496 h 711798"/>
              <a:gd name="connsiteX9" fmla="*/ 2 w 2880084"/>
              <a:gd name="connsiteY9" fmla="*/ 332494 h 711798"/>
              <a:gd name="connsiteX0" fmla="*/ 2 w 2918977"/>
              <a:gd name="connsiteY0" fmla="*/ 329484 h 708788"/>
              <a:gd name="connsiteX1" fmla="*/ 913613 w 2918977"/>
              <a:gd name="connsiteY1" fmla="*/ 28681 h 708788"/>
              <a:gd name="connsiteX2" fmla="*/ 1542974 w 2918977"/>
              <a:gd name="connsiteY2" fmla="*/ 17477 h 708788"/>
              <a:gd name="connsiteX3" fmla="*/ 2548591 w 2918977"/>
              <a:gd name="connsiteY3" fmla="*/ 133545 h 708788"/>
              <a:gd name="connsiteX4" fmla="*/ 2872542 w 2918977"/>
              <a:gd name="connsiteY4" fmla="*/ 408084 h 708788"/>
              <a:gd name="connsiteX5" fmla="*/ 2269979 w 2918977"/>
              <a:gd name="connsiteY5" fmla="*/ 668297 h 708788"/>
              <a:gd name="connsiteX6" fmla="*/ 1528776 w 2918977"/>
              <a:gd name="connsiteY6" fmla="*/ 698585 h 708788"/>
              <a:gd name="connsiteX7" fmla="*/ 951841 w 2918977"/>
              <a:gd name="connsiteY7" fmla="*/ 677822 h 708788"/>
              <a:gd name="connsiteX8" fmla="*/ 3 w 2918977"/>
              <a:gd name="connsiteY8" fmla="*/ 329486 h 708788"/>
              <a:gd name="connsiteX9" fmla="*/ 2 w 2918977"/>
              <a:gd name="connsiteY9" fmla="*/ 329484 h 708788"/>
              <a:gd name="connsiteX0" fmla="*/ 2 w 2918977"/>
              <a:gd name="connsiteY0" fmla="*/ 318372 h 697676"/>
              <a:gd name="connsiteX1" fmla="*/ 1180311 w 2918977"/>
              <a:gd name="connsiteY1" fmla="*/ 84244 h 697676"/>
              <a:gd name="connsiteX2" fmla="*/ 1542974 w 2918977"/>
              <a:gd name="connsiteY2" fmla="*/ 6365 h 697676"/>
              <a:gd name="connsiteX3" fmla="*/ 2548591 w 2918977"/>
              <a:gd name="connsiteY3" fmla="*/ 122433 h 697676"/>
              <a:gd name="connsiteX4" fmla="*/ 2872542 w 2918977"/>
              <a:gd name="connsiteY4" fmla="*/ 396972 h 697676"/>
              <a:gd name="connsiteX5" fmla="*/ 2269979 w 2918977"/>
              <a:gd name="connsiteY5" fmla="*/ 657185 h 697676"/>
              <a:gd name="connsiteX6" fmla="*/ 1528776 w 2918977"/>
              <a:gd name="connsiteY6" fmla="*/ 687473 h 697676"/>
              <a:gd name="connsiteX7" fmla="*/ 951841 w 2918977"/>
              <a:gd name="connsiteY7" fmla="*/ 666710 h 697676"/>
              <a:gd name="connsiteX8" fmla="*/ 3 w 2918977"/>
              <a:gd name="connsiteY8" fmla="*/ 318374 h 697676"/>
              <a:gd name="connsiteX9" fmla="*/ 2 w 2918977"/>
              <a:gd name="connsiteY9" fmla="*/ 318372 h 697676"/>
              <a:gd name="connsiteX0" fmla="*/ 2 w 2918977"/>
              <a:gd name="connsiteY0" fmla="*/ 318372 h 697676"/>
              <a:gd name="connsiteX1" fmla="*/ 1180311 w 2918977"/>
              <a:gd name="connsiteY1" fmla="*/ 84244 h 697676"/>
              <a:gd name="connsiteX2" fmla="*/ 1792968 w 2918977"/>
              <a:gd name="connsiteY2" fmla="*/ 6365 h 697676"/>
              <a:gd name="connsiteX3" fmla="*/ 2548591 w 2918977"/>
              <a:gd name="connsiteY3" fmla="*/ 122433 h 697676"/>
              <a:gd name="connsiteX4" fmla="*/ 2872542 w 2918977"/>
              <a:gd name="connsiteY4" fmla="*/ 396972 h 697676"/>
              <a:gd name="connsiteX5" fmla="*/ 2269979 w 2918977"/>
              <a:gd name="connsiteY5" fmla="*/ 657185 h 697676"/>
              <a:gd name="connsiteX6" fmla="*/ 1528776 w 2918977"/>
              <a:gd name="connsiteY6" fmla="*/ 687473 h 697676"/>
              <a:gd name="connsiteX7" fmla="*/ 951841 w 2918977"/>
              <a:gd name="connsiteY7" fmla="*/ 666710 h 697676"/>
              <a:gd name="connsiteX8" fmla="*/ 3 w 2918977"/>
              <a:gd name="connsiteY8" fmla="*/ 318374 h 697676"/>
              <a:gd name="connsiteX9" fmla="*/ 2 w 2918977"/>
              <a:gd name="connsiteY9" fmla="*/ 318372 h 697676"/>
              <a:gd name="connsiteX0" fmla="*/ 2 w 2918977"/>
              <a:gd name="connsiteY0" fmla="*/ 280272 h 659576"/>
              <a:gd name="connsiteX1" fmla="*/ 1180311 w 2918977"/>
              <a:gd name="connsiteY1" fmla="*/ 46144 h 659576"/>
              <a:gd name="connsiteX2" fmla="*/ 1904092 w 2918977"/>
              <a:gd name="connsiteY2" fmla="*/ 6365 h 659576"/>
              <a:gd name="connsiteX3" fmla="*/ 2548591 w 2918977"/>
              <a:gd name="connsiteY3" fmla="*/ 84333 h 659576"/>
              <a:gd name="connsiteX4" fmla="*/ 2872542 w 2918977"/>
              <a:gd name="connsiteY4" fmla="*/ 358872 h 659576"/>
              <a:gd name="connsiteX5" fmla="*/ 2269979 w 2918977"/>
              <a:gd name="connsiteY5" fmla="*/ 619085 h 659576"/>
              <a:gd name="connsiteX6" fmla="*/ 1528776 w 2918977"/>
              <a:gd name="connsiteY6" fmla="*/ 649373 h 659576"/>
              <a:gd name="connsiteX7" fmla="*/ 951841 w 2918977"/>
              <a:gd name="connsiteY7" fmla="*/ 628610 h 659576"/>
              <a:gd name="connsiteX8" fmla="*/ 3 w 2918977"/>
              <a:gd name="connsiteY8" fmla="*/ 280274 h 659576"/>
              <a:gd name="connsiteX9" fmla="*/ 2 w 2918977"/>
              <a:gd name="connsiteY9" fmla="*/ 280272 h 65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18977" h="659576">
                <a:moveTo>
                  <a:pt x="2" y="280272"/>
                </a:moveTo>
                <a:cubicBezTo>
                  <a:pt x="4" y="76709"/>
                  <a:pt x="552052" y="106335"/>
                  <a:pt x="1180311" y="46144"/>
                </a:cubicBezTo>
                <a:cubicBezTo>
                  <a:pt x="1323974" y="32380"/>
                  <a:pt x="1676046" y="0"/>
                  <a:pt x="1904092" y="6365"/>
                </a:cubicBezTo>
                <a:cubicBezTo>
                  <a:pt x="2132138" y="12730"/>
                  <a:pt x="2387183" y="25582"/>
                  <a:pt x="2548591" y="84333"/>
                </a:cubicBezTo>
                <a:cubicBezTo>
                  <a:pt x="2709999" y="143084"/>
                  <a:pt x="2918977" y="269747"/>
                  <a:pt x="2872542" y="358872"/>
                </a:cubicBezTo>
                <a:cubicBezTo>
                  <a:pt x="2826107" y="447997"/>
                  <a:pt x="2508757" y="569081"/>
                  <a:pt x="2269979" y="619085"/>
                </a:cubicBezTo>
                <a:cubicBezTo>
                  <a:pt x="1970084" y="659576"/>
                  <a:pt x="1748466" y="647786"/>
                  <a:pt x="1528776" y="649373"/>
                </a:cubicBezTo>
                <a:cubicBezTo>
                  <a:pt x="1309086" y="650961"/>
                  <a:pt x="1095505" y="642374"/>
                  <a:pt x="951841" y="628610"/>
                </a:cubicBezTo>
                <a:cubicBezTo>
                  <a:pt x="323579" y="568419"/>
                  <a:pt x="0" y="483838"/>
                  <a:pt x="3" y="280274"/>
                </a:cubicBezTo>
                <a:cubicBezTo>
                  <a:pt x="3" y="280273"/>
                  <a:pt x="2" y="280273"/>
                  <a:pt x="2" y="280272"/>
                </a:cubicBezTo>
                <a:close/>
              </a:path>
            </a:pathLst>
          </a:custGeom>
          <a:gradFill flip="none" rotWithShape="1">
            <a:gsLst>
              <a:gs pos="0">
                <a:srgbClr val="272829"/>
              </a:gs>
              <a:gs pos="36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1214414" y="3071810"/>
            <a:ext cx="2000264" cy="21431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4143372" y="3214686"/>
            <a:ext cx="4786346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4143372" y="3927478"/>
            <a:ext cx="4786346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4143372" y="4572008"/>
            <a:ext cx="4786346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4143372" y="5429264"/>
            <a:ext cx="4786346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4143372" y="2928934"/>
            <a:ext cx="338105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ko-KR" altLang="en-US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조약돌이 찌그러졌네요</a:t>
            </a:r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입체적으로 보이나요</a:t>
            </a:r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?</a:t>
            </a:r>
            <a:endParaRPr lang="en-US" altLang="ko-KR" sz="1200" b="1" cap="none" spc="0" dirty="0">
              <a:ln>
                <a:noFill/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357686" y="3643314"/>
            <a:ext cx="4196983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2007</a:t>
            </a:r>
            <a:r>
              <a:rPr lang="ko-KR" altLang="en-US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 버전이 익숙하지 않아 작업하기가 쉽지가 않습니다</a:t>
            </a:r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1200" b="1" cap="none" spc="0" dirty="0">
              <a:ln>
                <a:noFill/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214810" y="4286256"/>
            <a:ext cx="364510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No matter who you are. You can easily do this.</a:t>
            </a:r>
            <a:endParaRPr lang="en-US" altLang="ko-KR" sz="1200" b="1" cap="none" spc="0" dirty="0">
              <a:ln>
                <a:noFill/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4357686" y="5143512"/>
            <a:ext cx="37602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ko-KR" sz="1200" b="1" dirty="0" smtClean="0">
                <a:ln>
                  <a:noFill/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</a:rPr>
              <a:t>Just try again and again. It makes your skills up.</a:t>
            </a:r>
            <a:endParaRPr lang="en-US" altLang="ko-KR" sz="1200" b="1" cap="none" spc="0" dirty="0">
              <a:ln>
                <a:noFill/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14282" y="214290"/>
            <a:ext cx="13821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Stones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7"/>
          <p:cNvGrpSpPr/>
          <p:nvPr/>
        </p:nvGrpSpPr>
        <p:grpSpPr>
          <a:xfrm>
            <a:off x="3513618" y="3305177"/>
            <a:ext cx="1958400" cy="2981343"/>
            <a:chOff x="3513618" y="3305177"/>
            <a:chExt cx="1958400" cy="2981343"/>
          </a:xfrm>
        </p:grpSpPr>
        <p:sp>
          <p:nvSpPr>
            <p:cNvPr id="39" name="직사각형 38"/>
            <p:cNvSpPr/>
            <p:nvPr/>
          </p:nvSpPr>
          <p:spPr>
            <a:xfrm>
              <a:off x="3714744" y="5857892"/>
              <a:ext cx="1571636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52"/>
            <p:cNvGrpSpPr/>
            <p:nvPr/>
          </p:nvGrpSpPr>
          <p:grpSpPr>
            <a:xfrm>
              <a:off x="3513618" y="3305177"/>
              <a:ext cx="1958400" cy="2481278"/>
              <a:chOff x="3513618" y="3305177"/>
              <a:chExt cx="1958400" cy="2481278"/>
            </a:xfrm>
          </p:grpSpPr>
          <p:sp>
            <p:nvSpPr>
              <p:cNvPr id="21" name="자유형 20"/>
              <p:cNvSpPr/>
              <p:nvPr/>
            </p:nvSpPr>
            <p:spPr>
              <a:xfrm>
                <a:off x="3700466" y="3305177"/>
                <a:ext cx="1571635" cy="2481278"/>
              </a:xfrm>
              <a:custGeom>
                <a:avLst/>
                <a:gdLst>
                  <a:gd name="connsiteX0" fmla="*/ 0 w 1857388"/>
                  <a:gd name="connsiteY0" fmla="*/ 0 h 1000132"/>
                  <a:gd name="connsiteX1" fmla="*/ 1857388 w 1857388"/>
                  <a:gd name="connsiteY1" fmla="*/ 0 h 1000132"/>
                  <a:gd name="connsiteX2" fmla="*/ 1857388 w 1857388"/>
                  <a:gd name="connsiteY2" fmla="*/ 1000132 h 1000132"/>
                  <a:gd name="connsiteX3" fmla="*/ 0 w 1857388"/>
                  <a:gd name="connsiteY3" fmla="*/ 1000132 h 1000132"/>
                  <a:gd name="connsiteX4" fmla="*/ 0 w 1857388"/>
                  <a:gd name="connsiteY4" fmla="*/ 0 h 1000132"/>
                  <a:gd name="connsiteX0" fmla="*/ 0 w 1857388"/>
                  <a:gd name="connsiteY0" fmla="*/ 1000156 h 2000288"/>
                  <a:gd name="connsiteX1" fmla="*/ 1857388 w 1857388"/>
                  <a:gd name="connsiteY1" fmla="*/ 0 h 2000288"/>
                  <a:gd name="connsiteX2" fmla="*/ 1857388 w 1857388"/>
                  <a:gd name="connsiteY2" fmla="*/ 2000288 h 2000288"/>
                  <a:gd name="connsiteX3" fmla="*/ 0 w 1857388"/>
                  <a:gd name="connsiteY3" fmla="*/ 2000288 h 2000288"/>
                  <a:gd name="connsiteX4" fmla="*/ 0 w 1857388"/>
                  <a:gd name="connsiteY4" fmla="*/ 1000156 h 2000288"/>
                  <a:gd name="connsiteX0" fmla="*/ 0 w 1857388"/>
                  <a:gd name="connsiteY0" fmla="*/ 972566 h 1972698"/>
                  <a:gd name="connsiteX1" fmla="*/ 1857388 w 1857388"/>
                  <a:gd name="connsiteY1" fmla="*/ 0 h 1972698"/>
                  <a:gd name="connsiteX2" fmla="*/ 1857388 w 1857388"/>
                  <a:gd name="connsiteY2" fmla="*/ 1972698 h 1972698"/>
                  <a:gd name="connsiteX3" fmla="*/ 0 w 1857388"/>
                  <a:gd name="connsiteY3" fmla="*/ 1972698 h 1972698"/>
                  <a:gd name="connsiteX4" fmla="*/ 0 w 1857388"/>
                  <a:gd name="connsiteY4" fmla="*/ 972566 h 1972698"/>
                  <a:gd name="connsiteX0" fmla="*/ 0 w 1866913"/>
                  <a:gd name="connsiteY0" fmla="*/ 954173 h 1954305"/>
                  <a:gd name="connsiteX1" fmla="*/ 1866913 w 1866913"/>
                  <a:gd name="connsiteY1" fmla="*/ 0 h 1954305"/>
                  <a:gd name="connsiteX2" fmla="*/ 1857388 w 1866913"/>
                  <a:gd name="connsiteY2" fmla="*/ 1954305 h 1954305"/>
                  <a:gd name="connsiteX3" fmla="*/ 0 w 1866913"/>
                  <a:gd name="connsiteY3" fmla="*/ 1954305 h 1954305"/>
                  <a:gd name="connsiteX4" fmla="*/ 0 w 1866913"/>
                  <a:gd name="connsiteY4" fmla="*/ 954173 h 1954305"/>
                  <a:gd name="connsiteX0" fmla="*/ 0 w 1866913"/>
                  <a:gd name="connsiteY0" fmla="*/ 486283 h 1486415"/>
                  <a:gd name="connsiteX1" fmla="*/ 1866913 w 1866913"/>
                  <a:gd name="connsiteY1" fmla="*/ 0 h 1486415"/>
                  <a:gd name="connsiteX2" fmla="*/ 1857388 w 1866913"/>
                  <a:gd name="connsiteY2" fmla="*/ 1486415 h 1486415"/>
                  <a:gd name="connsiteX3" fmla="*/ 0 w 1866913"/>
                  <a:gd name="connsiteY3" fmla="*/ 1486415 h 1486415"/>
                  <a:gd name="connsiteX4" fmla="*/ 0 w 1866913"/>
                  <a:gd name="connsiteY4" fmla="*/ 486283 h 148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6913" h="1486415">
                    <a:moveTo>
                      <a:pt x="0" y="486283"/>
                    </a:moveTo>
                    <a:lnTo>
                      <a:pt x="1866913" y="0"/>
                    </a:lnTo>
                    <a:lnTo>
                      <a:pt x="1857388" y="1486415"/>
                    </a:lnTo>
                    <a:lnTo>
                      <a:pt x="0" y="1486415"/>
                    </a:lnTo>
                    <a:lnTo>
                      <a:pt x="0" y="4862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평행 사변형 28"/>
              <p:cNvSpPr/>
              <p:nvPr/>
            </p:nvSpPr>
            <p:spPr>
              <a:xfrm rot="19991040">
                <a:off x="3513618" y="3318431"/>
                <a:ext cx="1958400" cy="377523"/>
              </a:xfrm>
              <a:prstGeom prst="parallelogram">
                <a:avLst>
                  <a:gd name="adj" fmla="val 52141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59"/>
          <p:cNvGrpSpPr/>
          <p:nvPr/>
        </p:nvGrpSpPr>
        <p:grpSpPr>
          <a:xfrm>
            <a:off x="6831615" y="1623999"/>
            <a:ext cx="1753200" cy="4662521"/>
            <a:chOff x="6831615" y="1623999"/>
            <a:chExt cx="1753200" cy="4662521"/>
          </a:xfrm>
        </p:grpSpPr>
        <p:sp>
          <p:nvSpPr>
            <p:cNvPr id="41" name="직사각형 40"/>
            <p:cNvSpPr/>
            <p:nvPr/>
          </p:nvSpPr>
          <p:spPr>
            <a:xfrm>
              <a:off x="7000892" y="5857892"/>
              <a:ext cx="1571636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54"/>
            <p:cNvGrpSpPr/>
            <p:nvPr/>
          </p:nvGrpSpPr>
          <p:grpSpPr>
            <a:xfrm>
              <a:off x="6831615" y="1623999"/>
              <a:ext cx="1753200" cy="4162456"/>
              <a:chOff x="6831615" y="1623999"/>
              <a:chExt cx="1753200" cy="4162456"/>
            </a:xfrm>
          </p:grpSpPr>
          <p:sp>
            <p:nvSpPr>
              <p:cNvPr id="26" name="자유형 25"/>
              <p:cNvSpPr/>
              <p:nvPr/>
            </p:nvSpPr>
            <p:spPr>
              <a:xfrm>
                <a:off x="7008912" y="1623999"/>
                <a:ext cx="1563616" cy="4162456"/>
              </a:xfrm>
              <a:custGeom>
                <a:avLst/>
                <a:gdLst>
                  <a:gd name="connsiteX0" fmla="*/ 0 w 1857388"/>
                  <a:gd name="connsiteY0" fmla="*/ 0 h 1000132"/>
                  <a:gd name="connsiteX1" fmla="*/ 1857388 w 1857388"/>
                  <a:gd name="connsiteY1" fmla="*/ 0 h 1000132"/>
                  <a:gd name="connsiteX2" fmla="*/ 1857388 w 1857388"/>
                  <a:gd name="connsiteY2" fmla="*/ 1000132 h 1000132"/>
                  <a:gd name="connsiteX3" fmla="*/ 0 w 1857388"/>
                  <a:gd name="connsiteY3" fmla="*/ 1000132 h 1000132"/>
                  <a:gd name="connsiteX4" fmla="*/ 0 w 1857388"/>
                  <a:gd name="connsiteY4" fmla="*/ 0 h 1000132"/>
                  <a:gd name="connsiteX0" fmla="*/ 0 w 1857388"/>
                  <a:gd name="connsiteY0" fmla="*/ 1000156 h 2000288"/>
                  <a:gd name="connsiteX1" fmla="*/ 1857388 w 1857388"/>
                  <a:gd name="connsiteY1" fmla="*/ 0 h 2000288"/>
                  <a:gd name="connsiteX2" fmla="*/ 1857388 w 1857388"/>
                  <a:gd name="connsiteY2" fmla="*/ 2000288 h 2000288"/>
                  <a:gd name="connsiteX3" fmla="*/ 0 w 1857388"/>
                  <a:gd name="connsiteY3" fmla="*/ 2000288 h 2000288"/>
                  <a:gd name="connsiteX4" fmla="*/ 0 w 1857388"/>
                  <a:gd name="connsiteY4" fmla="*/ 1000156 h 2000288"/>
                  <a:gd name="connsiteX0" fmla="*/ 0 w 1857388"/>
                  <a:gd name="connsiteY0" fmla="*/ 972566 h 1972698"/>
                  <a:gd name="connsiteX1" fmla="*/ 1857388 w 1857388"/>
                  <a:gd name="connsiteY1" fmla="*/ 0 h 1972698"/>
                  <a:gd name="connsiteX2" fmla="*/ 1857388 w 1857388"/>
                  <a:gd name="connsiteY2" fmla="*/ 1972698 h 1972698"/>
                  <a:gd name="connsiteX3" fmla="*/ 0 w 1857388"/>
                  <a:gd name="connsiteY3" fmla="*/ 1972698 h 1972698"/>
                  <a:gd name="connsiteX4" fmla="*/ 0 w 1857388"/>
                  <a:gd name="connsiteY4" fmla="*/ 972566 h 1972698"/>
                  <a:gd name="connsiteX0" fmla="*/ 0 w 1866913"/>
                  <a:gd name="connsiteY0" fmla="*/ 954173 h 1954305"/>
                  <a:gd name="connsiteX1" fmla="*/ 1866913 w 1866913"/>
                  <a:gd name="connsiteY1" fmla="*/ 0 h 1954305"/>
                  <a:gd name="connsiteX2" fmla="*/ 1857388 w 1866913"/>
                  <a:gd name="connsiteY2" fmla="*/ 1954305 h 1954305"/>
                  <a:gd name="connsiteX3" fmla="*/ 0 w 1866913"/>
                  <a:gd name="connsiteY3" fmla="*/ 1954305 h 1954305"/>
                  <a:gd name="connsiteX4" fmla="*/ 0 w 1866913"/>
                  <a:gd name="connsiteY4" fmla="*/ 954173 h 1954305"/>
                  <a:gd name="connsiteX0" fmla="*/ 0 w 1866913"/>
                  <a:gd name="connsiteY0" fmla="*/ 486283 h 1486415"/>
                  <a:gd name="connsiteX1" fmla="*/ 1866913 w 1866913"/>
                  <a:gd name="connsiteY1" fmla="*/ 0 h 1486415"/>
                  <a:gd name="connsiteX2" fmla="*/ 1857388 w 1866913"/>
                  <a:gd name="connsiteY2" fmla="*/ 1486415 h 1486415"/>
                  <a:gd name="connsiteX3" fmla="*/ 0 w 1866913"/>
                  <a:gd name="connsiteY3" fmla="*/ 1486415 h 1486415"/>
                  <a:gd name="connsiteX4" fmla="*/ 0 w 1866913"/>
                  <a:gd name="connsiteY4" fmla="*/ 486283 h 1486415"/>
                  <a:gd name="connsiteX0" fmla="*/ 0 w 1857389"/>
                  <a:gd name="connsiteY0" fmla="*/ 312522 h 1312654"/>
                  <a:gd name="connsiteX1" fmla="*/ 1855598 w 1857389"/>
                  <a:gd name="connsiteY1" fmla="*/ 0 h 1312654"/>
                  <a:gd name="connsiteX2" fmla="*/ 1857388 w 1857389"/>
                  <a:gd name="connsiteY2" fmla="*/ 1312654 h 1312654"/>
                  <a:gd name="connsiteX3" fmla="*/ 0 w 1857389"/>
                  <a:gd name="connsiteY3" fmla="*/ 1312654 h 1312654"/>
                  <a:gd name="connsiteX4" fmla="*/ 0 w 1857389"/>
                  <a:gd name="connsiteY4" fmla="*/ 312522 h 1312654"/>
                  <a:gd name="connsiteX0" fmla="*/ 0 w 1857388"/>
                  <a:gd name="connsiteY0" fmla="*/ 233481 h 1233613"/>
                  <a:gd name="connsiteX1" fmla="*/ 1855598 w 1857388"/>
                  <a:gd name="connsiteY1" fmla="*/ 0 h 1233613"/>
                  <a:gd name="connsiteX2" fmla="*/ 1857388 w 1857388"/>
                  <a:gd name="connsiteY2" fmla="*/ 1233613 h 1233613"/>
                  <a:gd name="connsiteX3" fmla="*/ 0 w 1857388"/>
                  <a:gd name="connsiteY3" fmla="*/ 1233613 h 1233613"/>
                  <a:gd name="connsiteX4" fmla="*/ 0 w 1857388"/>
                  <a:gd name="connsiteY4" fmla="*/ 233481 h 1233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388" h="1233613">
                    <a:moveTo>
                      <a:pt x="0" y="233481"/>
                    </a:moveTo>
                    <a:lnTo>
                      <a:pt x="1855598" y="0"/>
                    </a:lnTo>
                    <a:cubicBezTo>
                      <a:pt x="1856195" y="437551"/>
                      <a:pt x="1856791" y="796062"/>
                      <a:pt x="1857388" y="1233613"/>
                    </a:cubicBezTo>
                    <a:lnTo>
                      <a:pt x="0" y="1233613"/>
                    </a:lnTo>
                    <a:lnTo>
                      <a:pt x="0" y="23348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자유형 30"/>
              <p:cNvSpPr/>
              <p:nvPr/>
            </p:nvSpPr>
            <p:spPr>
              <a:xfrm rot="19999115">
                <a:off x="6831615" y="1665277"/>
                <a:ext cx="1753200" cy="383031"/>
              </a:xfrm>
              <a:custGeom>
                <a:avLst/>
                <a:gdLst>
                  <a:gd name="connsiteX0" fmla="*/ 0 w 1963799"/>
                  <a:gd name="connsiteY0" fmla="*/ 377523 h 377523"/>
                  <a:gd name="connsiteX1" fmla="*/ 196844 w 1963799"/>
                  <a:gd name="connsiteY1" fmla="*/ 0 h 377523"/>
                  <a:gd name="connsiteX2" fmla="*/ 1963799 w 1963799"/>
                  <a:gd name="connsiteY2" fmla="*/ 0 h 377523"/>
                  <a:gd name="connsiteX3" fmla="*/ 1766955 w 1963799"/>
                  <a:gd name="connsiteY3" fmla="*/ 377523 h 377523"/>
                  <a:gd name="connsiteX4" fmla="*/ 0 w 1963799"/>
                  <a:gd name="connsiteY4" fmla="*/ 377523 h 377523"/>
                  <a:gd name="connsiteX0" fmla="*/ 0 w 1766955"/>
                  <a:gd name="connsiteY0" fmla="*/ 385297 h 385297"/>
                  <a:gd name="connsiteX1" fmla="*/ 196844 w 1766955"/>
                  <a:gd name="connsiteY1" fmla="*/ 7774 h 385297"/>
                  <a:gd name="connsiteX2" fmla="*/ 1678473 w 1766955"/>
                  <a:gd name="connsiteY2" fmla="*/ 0 h 385297"/>
                  <a:gd name="connsiteX3" fmla="*/ 1766955 w 1766955"/>
                  <a:gd name="connsiteY3" fmla="*/ 385297 h 385297"/>
                  <a:gd name="connsiteX4" fmla="*/ 0 w 1766955"/>
                  <a:gd name="connsiteY4" fmla="*/ 385297 h 385297"/>
                  <a:gd name="connsiteX0" fmla="*/ 0 w 1766955"/>
                  <a:gd name="connsiteY0" fmla="*/ 383031 h 383031"/>
                  <a:gd name="connsiteX1" fmla="*/ 196844 w 1766955"/>
                  <a:gd name="connsiteY1" fmla="*/ 5508 h 383031"/>
                  <a:gd name="connsiteX2" fmla="*/ 1516564 w 1766955"/>
                  <a:gd name="connsiteY2" fmla="*/ 0 h 383031"/>
                  <a:gd name="connsiteX3" fmla="*/ 1766955 w 1766955"/>
                  <a:gd name="connsiteY3" fmla="*/ 383031 h 383031"/>
                  <a:gd name="connsiteX4" fmla="*/ 0 w 1766955"/>
                  <a:gd name="connsiteY4" fmla="*/ 383031 h 3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6955" h="383031">
                    <a:moveTo>
                      <a:pt x="0" y="383031"/>
                    </a:moveTo>
                    <a:lnTo>
                      <a:pt x="196844" y="5508"/>
                    </a:lnTo>
                    <a:lnTo>
                      <a:pt x="1516564" y="0"/>
                    </a:lnTo>
                    <a:lnTo>
                      <a:pt x="1766955" y="383031"/>
                    </a:lnTo>
                    <a:lnTo>
                      <a:pt x="0" y="38303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6" name="그룹 58"/>
          <p:cNvGrpSpPr/>
          <p:nvPr/>
        </p:nvGrpSpPr>
        <p:grpSpPr>
          <a:xfrm>
            <a:off x="5152888" y="2468611"/>
            <a:ext cx="1940400" cy="3817909"/>
            <a:chOff x="5152888" y="2468611"/>
            <a:chExt cx="1940400" cy="3817909"/>
          </a:xfrm>
        </p:grpSpPr>
        <p:sp>
          <p:nvSpPr>
            <p:cNvPr id="40" name="직사각형 39"/>
            <p:cNvSpPr/>
            <p:nvPr/>
          </p:nvSpPr>
          <p:spPr>
            <a:xfrm>
              <a:off x="5357818" y="5857892"/>
              <a:ext cx="1571636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53"/>
            <p:cNvGrpSpPr/>
            <p:nvPr/>
          </p:nvGrpSpPr>
          <p:grpSpPr>
            <a:xfrm>
              <a:off x="5152888" y="2468611"/>
              <a:ext cx="1940400" cy="3317843"/>
              <a:chOff x="5152888" y="2468611"/>
              <a:chExt cx="1940400" cy="3317843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5343540" y="2476501"/>
                <a:ext cx="1563616" cy="3309953"/>
              </a:xfrm>
              <a:custGeom>
                <a:avLst/>
                <a:gdLst>
                  <a:gd name="connsiteX0" fmla="*/ 0 w 1857388"/>
                  <a:gd name="connsiteY0" fmla="*/ 0 h 1000132"/>
                  <a:gd name="connsiteX1" fmla="*/ 1857388 w 1857388"/>
                  <a:gd name="connsiteY1" fmla="*/ 0 h 1000132"/>
                  <a:gd name="connsiteX2" fmla="*/ 1857388 w 1857388"/>
                  <a:gd name="connsiteY2" fmla="*/ 1000132 h 1000132"/>
                  <a:gd name="connsiteX3" fmla="*/ 0 w 1857388"/>
                  <a:gd name="connsiteY3" fmla="*/ 1000132 h 1000132"/>
                  <a:gd name="connsiteX4" fmla="*/ 0 w 1857388"/>
                  <a:gd name="connsiteY4" fmla="*/ 0 h 1000132"/>
                  <a:gd name="connsiteX0" fmla="*/ 0 w 1857388"/>
                  <a:gd name="connsiteY0" fmla="*/ 1000156 h 2000288"/>
                  <a:gd name="connsiteX1" fmla="*/ 1857388 w 1857388"/>
                  <a:gd name="connsiteY1" fmla="*/ 0 h 2000288"/>
                  <a:gd name="connsiteX2" fmla="*/ 1857388 w 1857388"/>
                  <a:gd name="connsiteY2" fmla="*/ 2000288 h 2000288"/>
                  <a:gd name="connsiteX3" fmla="*/ 0 w 1857388"/>
                  <a:gd name="connsiteY3" fmla="*/ 2000288 h 2000288"/>
                  <a:gd name="connsiteX4" fmla="*/ 0 w 1857388"/>
                  <a:gd name="connsiteY4" fmla="*/ 1000156 h 2000288"/>
                  <a:gd name="connsiteX0" fmla="*/ 0 w 1857388"/>
                  <a:gd name="connsiteY0" fmla="*/ 972566 h 1972698"/>
                  <a:gd name="connsiteX1" fmla="*/ 1857388 w 1857388"/>
                  <a:gd name="connsiteY1" fmla="*/ 0 h 1972698"/>
                  <a:gd name="connsiteX2" fmla="*/ 1857388 w 1857388"/>
                  <a:gd name="connsiteY2" fmla="*/ 1972698 h 1972698"/>
                  <a:gd name="connsiteX3" fmla="*/ 0 w 1857388"/>
                  <a:gd name="connsiteY3" fmla="*/ 1972698 h 1972698"/>
                  <a:gd name="connsiteX4" fmla="*/ 0 w 1857388"/>
                  <a:gd name="connsiteY4" fmla="*/ 972566 h 1972698"/>
                  <a:gd name="connsiteX0" fmla="*/ 0 w 1866913"/>
                  <a:gd name="connsiteY0" fmla="*/ 954173 h 1954305"/>
                  <a:gd name="connsiteX1" fmla="*/ 1866913 w 1866913"/>
                  <a:gd name="connsiteY1" fmla="*/ 0 h 1954305"/>
                  <a:gd name="connsiteX2" fmla="*/ 1857388 w 1866913"/>
                  <a:gd name="connsiteY2" fmla="*/ 1954305 h 1954305"/>
                  <a:gd name="connsiteX3" fmla="*/ 0 w 1866913"/>
                  <a:gd name="connsiteY3" fmla="*/ 1954305 h 1954305"/>
                  <a:gd name="connsiteX4" fmla="*/ 0 w 1866913"/>
                  <a:gd name="connsiteY4" fmla="*/ 954173 h 1954305"/>
                  <a:gd name="connsiteX0" fmla="*/ 0 w 1866913"/>
                  <a:gd name="connsiteY0" fmla="*/ 486283 h 1486415"/>
                  <a:gd name="connsiteX1" fmla="*/ 1866913 w 1866913"/>
                  <a:gd name="connsiteY1" fmla="*/ 0 h 1486415"/>
                  <a:gd name="connsiteX2" fmla="*/ 1857388 w 1866913"/>
                  <a:gd name="connsiteY2" fmla="*/ 1486415 h 1486415"/>
                  <a:gd name="connsiteX3" fmla="*/ 0 w 1866913"/>
                  <a:gd name="connsiteY3" fmla="*/ 1486415 h 1486415"/>
                  <a:gd name="connsiteX4" fmla="*/ 0 w 1866913"/>
                  <a:gd name="connsiteY4" fmla="*/ 486283 h 1486415"/>
                  <a:gd name="connsiteX0" fmla="*/ 0 w 1857389"/>
                  <a:gd name="connsiteY0" fmla="*/ 312522 h 1312654"/>
                  <a:gd name="connsiteX1" fmla="*/ 1855598 w 1857389"/>
                  <a:gd name="connsiteY1" fmla="*/ 0 h 1312654"/>
                  <a:gd name="connsiteX2" fmla="*/ 1857388 w 1857389"/>
                  <a:gd name="connsiteY2" fmla="*/ 1312654 h 1312654"/>
                  <a:gd name="connsiteX3" fmla="*/ 0 w 1857389"/>
                  <a:gd name="connsiteY3" fmla="*/ 1312654 h 1312654"/>
                  <a:gd name="connsiteX4" fmla="*/ 0 w 1857389"/>
                  <a:gd name="connsiteY4" fmla="*/ 312522 h 1312654"/>
                  <a:gd name="connsiteX0" fmla="*/ 0 w 1857388"/>
                  <a:gd name="connsiteY0" fmla="*/ 312522 h 1312654"/>
                  <a:gd name="connsiteX1" fmla="*/ 1844283 w 1857388"/>
                  <a:gd name="connsiteY1" fmla="*/ 0 h 1312654"/>
                  <a:gd name="connsiteX2" fmla="*/ 1857388 w 1857388"/>
                  <a:gd name="connsiteY2" fmla="*/ 1312654 h 1312654"/>
                  <a:gd name="connsiteX3" fmla="*/ 0 w 1857388"/>
                  <a:gd name="connsiteY3" fmla="*/ 1312654 h 1312654"/>
                  <a:gd name="connsiteX4" fmla="*/ 0 w 1857388"/>
                  <a:gd name="connsiteY4" fmla="*/ 312522 h 131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388" h="1312654">
                    <a:moveTo>
                      <a:pt x="0" y="312522"/>
                    </a:moveTo>
                    <a:lnTo>
                      <a:pt x="1844283" y="0"/>
                    </a:lnTo>
                    <a:cubicBezTo>
                      <a:pt x="1844880" y="437551"/>
                      <a:pt x="1856791" y="875103"/>
                      <a:pt x="1857388" y="1312654"/>
                    </a:cubicBezTo>
                    <a:lnTo>
                      <a:pt x="0" y="1312654"/>
                    </a:lnTo>
                    <a:lnTo>
                      <a:pt x="0" y="31252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평행 사변형 13"/>
              <p:cNvSpPr/>
              <p:nvPr/>
            </p:nvSpPr>
            <p:spPr>
              <a:xfrm rot="19991040">
                <a:off x="5152888" y="2468611"/>
                <a:ext cx="1940400" cy="377523"/>
              </a:xfrm>
              <a:prstGeom prst="parallelogram">
                <a:avLst>
                  <a:gd name="adj" fmla="val 52141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9" name="그룹 56"/>
          <p:cNvGrpSpPr/>
          <p:nvPr/>
        </p:nvGrpSpPr>
        <p:grpSpPr>
          <a:xfrm>
            <a:off x="1870743" y="4143380"/>
            <a:ext cx="1954800" cy="2143140"/>
            <a:chOff x="1870743" y="4143380"/>
            <a:chExt cx="1954800" cy="2143140"/>
          </a:xfrm>
        </p:grpSpPr>
        <p:sp>
          <p:nvSpPr>
            <p:cNvPr id="38" name="직사각형 37"/>
            <p:cNvSpPr/>
            <p:nvPr/>
          </p:nvSpPr>
          <p:spPr>
            <a:xfrm>
              <a:off x="2071670" y="5857892"/>
              <a:ext cx="1571636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51"/>
            <p:cNvGrpSpPr/>
            <p:nvPr/>
          </p:nvGrpSpPr>
          <p:grpSpPr>
            <a:xfrm>
              <a:off x="1870743" y="4143380"/>
              <a:ext cx="1954800" cy="1643074"/>
              <a:chOff x="1870743" y="4143380"/>
              <a:chExt cx="1954800" cy="1643074"/>
            </a:xfrm>
          </p:grpSpPr>
          <p:sp>
            <p:nvSpPr>
              <p:cNvPr id="15" name="자유형 14"/>
              <p:cNvSpPr/>
              <p:nvPr/>
            </p:nvSpPr>
            <p:spPr>
              <a:xfrm>
                <a:off x="2057392" y="4143380"/>
                <a:ext cx="1571635" cy="1643074"/>
              </a:xfrm>
              <a:custGeom>
                <a:avLst/>
                <a:gdLst>
                  <a:gd name="connsiteX0" fmla="*/ 0 w 1857388"/>
                  <a:gd name="connsiteY0" fmla="*/ 0 h 1000132"/>
                  <a:gd name="connsiteX1" fmla="*/ 1857388 w 1857388"/>
                  <a:gd name="connsiteY1" fmla="*/ 0 h 1000132"/>
                  <a:gd name="connsiteX2" fmla="*/ 1857388 w 1857388"/>
                  <a:gd name="connsiteY2" fmla="*/ 1000132 h 1000132"/>
                  <a:gd name="connsiteX3" fmla="*/ 0 w 1857388"/>
                  <a:gd name="connsiteY3" fmla="*/ 1000132 h 1000132"/>
                  <a:gd name="connsiteX4" fmla="*/ 0 w 1857388"/>
                  <a:gd name="connsiteY4" fmla="*/ 0 h 1000132"/>
                  <a:gd name="connsiteX0" fmla="*/ 0 w 1857388"/>
                  <a:gd name="connsiteY0" fmla="*/ 1000156 h 2000288"/>
                  <a:gd name="connsiteX1" fmla="*/ 1857388 w 1857388"/>
                  <a:gd name="connsiteY1" fmla="*/ 0 h 2000288"/>
                  <a:gd name="connsiteX2" fmla="*/ 1857388 w 1857388"/>
                  <a:gd name="connsiteY2" fmla="*/ 2000288 h 2000288"/>
                  <a:gd name="connsiteX3" fmla="*/ 0 w 1857388"/>
                  <a:gd name="connsiteY3" fmla="*/ 2000288 h 2000288"/>
                  <a:gd name="connsiteX4" fmla="*/ 0 w 1857388"/>
                  <a:gd name="connsiteY4" fmla="*/ 1000156 h 2000288"/>
                  <a:gd name="connsiteX0" fmla="*/ 0 w 1857388"/>
                  <a:gd name="connsiteY0" fmla="*/ 972566 h 1972698"/>
                  <a:gd name="connsiteX1" fmla="*/ 1857388 w 1857388"/>
                  <a:gd name="connsiteY1" fmla="*/ 0 h 1972698"/>
                  <a:gd name="connsiteX2" fmla="*/ 1857388 w 1857388"/>
                  <a:gd name="connsiteY2" fmla="*/ 1972698 h 1972698"/>
                  <a:gd name="connsiteX3" fmla="*/ 0 w 1857388"/>
                  <a:gd name="connsiteY3" fmla="*/ 1972698 h 1972698"/>
                  <a:gd name="connsiteX4" fmla="*/ 0 w 1857388"/>
                  <a:gd name="connsiteY4" fmla="*/ 972566 h 1972698"/>
                  <a:gd name="connsiteX0" fmla="*/ 0 w 1866913"/>
                  <a:gd name="connsiteY0" fmla="*/ 954173 h 1954305"/>
                  <a:gd name="connsiteX1" fmla="*/ 1866913 w 1866913"/>
                  <a:gd name="connsiteY1" fmla="*/ 0 h 1954305"/>
                  <a:gd name="connsiteX2" fmla="*/ 1857388 w 1866913"/>
                  <a:gd name="connsiteY2" fmla="*/ 1954305 h 1954305"/>
                  <a:gd name="connsiteX3" fmla="*/ 0 w 1866913"/>
                  <a:gd name="connsiteY3" fmla="*/ 1954305 h 1954305"/>
                  <a:gd name="connsiteX4" fmla="*/ 0 w 1866913"/>
                  <a:gd name="connsiteY4" fmla="*/ 954173 h 1954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6913" h="1954305">
                    <a:moveTo>
                      <a:pt x="0" y="954173"/>
                    </a:moveTo>
                    <a:lnTo>
                      <a:pt x="1866913" y="0"/>
                    </a:lnTo>
                    <a:lnTo>
                      <a:pt x="1857388" y="1954305"/>
                    </a:lnTo>
                    <a:lnTo>
                      <a:pt x="0" y="1954305"/>
                    </a:lnTo>
                    <a:lnTo>
                      <a:pt x="0" y="95417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평행 사변형 15"/>
              <p:cNvSpPr/>
              <p:nvPr/>
            </p:nvSpPr>
            <p:spPr>
              <a:xfrm rot="19991040">
                <a:off x="1870743" y="4144893"/>
                <a:ext cx="1954800" cy="377523"/>
              </a:xfrm>
              <a:prstGeom prst="parallelogram">
                <a:avLst>
                  <a:gd name="adj" fmla="val 52141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8" name="타원 17"/>
          <p:cNvSpPr/>
          <p:nvPr/>
        </p:nvSpPr>
        <p:spPr>
          <a:xfrm>
            <a:off x="2643174" y="5214950"/>
            <a:ext cx="428628" cy="42862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286248" y="5214950"/>
            <a:ext cx="428628" cy="42862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929322" y="5214950"/>
            <a:ext cx="428628" cy="42862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7572396" y="5214950"/>
            <a:ext cx="428628" cy="42862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 rot="16200000">
            <a:off x="-553675" y="2696760"/>
            <a:ext cx="2107421" cy="28575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Placeholder text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928794" y="1643050"/>
            <a:ext cx="164307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 If you don’t want to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And size of fonts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You can replace it by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selecting different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928794" y="2928934"/>
            <a:ext cx="164307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 If you don’t want to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And size of fonts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You can replace it by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selecting different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500430" y="785794"/>
            <a:ext cx="164307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 If you don’t want to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And size of fonts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You can replace it by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selecting different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500430" y="2071678"/>
            <a:ext cx="164307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 If you don’t want to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And size of fonts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You can replace it by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selecting different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214942" y="785794"/>
            <a:ext cx="164307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 If you don’t want to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And size of fonts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You can replace it by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selecting different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929454" y="214290"/>
            <a:ext cx="164307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 If you don’t want to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And size of fonts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You can replace it by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selecting different 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1" name="그룹 64"/>
          <p:cNvGrpSpPr/>
          <p:nvPr/>
        </p:nvGrpSpPr>
        <p:grpSpPr>
          <a:xfrm>
            <a:off x="232428" y="4997401"/>
            <a:ext cx="1954800" cy="1289119"/>
            <a:chOff x="232428" y="4997401"/>
            <a:chExt cx="1954800" cy="1289119"/>
          </a:xfrm>
        </p:grpSpPr>
        <p:sp>
          <p:nvSpPr>
            <p:cNvPr id="43" name="직사각형 42"/>
            <p:cNvSpPr/>
            <p:nvPr/>
          </p:nvSpPr>
          <p:spPr>
            <a:xfrm>
              <a:off x="428596" y="5857892"/>
              <a:ext cx="1571636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" name="그룹 50"/>
            <p:cNvGrpSpPr/>
            <p:nvPr/>
          </p:nvGrpSpPr>
          <p:grpSpPr>
            <a:xfrm>
              <a:off x="232428" y="4997401"/>
              <a:ext cx="1954800" cy="789053"/>
              <a:chOff x="232428" y="4997401"/>
              <a:chExt cx="1954800" cy="789053"/>
            </a:xfrm>
          </p:grpSpPr>
          <p:sp>
            <p:nvSpPr>
              <p:cNvPr id="7" name="이등변 삼각형 6"/>
              <p:cNvSpPr/>
              <p:nvPr/>
            </p:nvSpPr>
            <p:spPr>
              <a:xfrm>
                <a:off x="428596" y="5000636"/>
                <a:ext cx="1557358" cy="785818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자유형 48"/>
              <p:cNvSpPr/>
              <p:nvPr/>
            </p:nvSpPr>
            <p:spPr>
              <a:xfrm rot="19991040">
                <a:off x="232428" y="4997401"/>
                <a:ext cx="1954800" cy="377523"/>
              </a:xfrm>
              <a:custGeom>
                <a:avLst/>
                <a:gdLst>
                  <a:gd name="connsiteX0" fmla="*/ 0 w 1954800"/>
                  <a:gd name="connsiteY0" fmla="*/ 377523 h 377523"/>
                  <a:gd name="connsiteX1" fmla="*/ 196844 w 1954800"/>
                  <a:gd name="connsiteY1" fmla="*/ 0 h 377523"/>
                  <a:gd name="connsiteX2" fmla="*/ 1954800 w 1954800"/>
                  <a:gd name="connsiteY2" fmla="*/ 0 h 377523"/>
                  <a:gd name="connsiteX3" fmla="*/ 1757956 w 1954800"/>
                  <a:gd name="connsiteY3" fmla="*/ 377523 h 377523"/>
                  <a:gd name="connsiteX4" fmla="*/ 0 w 1954800"/>
                  <a:gd name="connsiteY4" fmla="*/ 377523 h 377523"/>
                  <a:gd name="connsiteX0" fmla="*/ 0 w 1954800"/>
                  <a:gd name="connsiteY0" fmla="*/ 377523 h 377523"/>
                  <a:gd name="connsiteX1" fmla="*/ 431125 w 1954800"/>
                  <a:gd name="connsiteY1" fmla="*/ 1027 h 377523"/>
                  <a:gd name="connsiteX2" fmla="*/ 1954800 w 1954800"/>
                  <a:gd name="connsiteY2" fmla="*/ 0 h 377523"/>
                  <a:gd name="connsiteX3" fmla="*/ 1757956 w 1954800"/>
                  <a:gd name="connsiteY3" fmla="*/ 377523 h 377523"/>
                  <a:gd name="connsiteX4" fmla="*/ 0 w 1954800"/>
                  <a:gd name="connsiteY4" fmla="*/ 377523 h 37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4800" h="377523">
                    <a:moveTo>
                      <a:pt x="0" y="377523"/>
                    </a:moveTo>
                    <a:lnTo>
                      <a:pt x="431125" y="1027"/>
                    </a:lnTo>
                    <a:lnTo>
                      <a:pt x="1954800" y="0"/>
                    </a:lnTo>
                    <a:lnTo>
                      <a:pt x="1757956" y="377523"/>
                    </a:lnTo>
                    <a:lnTo>
                      <a:pt x="0" y="37752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0" name="타원 49"/>
          <p:cNvSpPr/>
          <p:nvPr/>
        </p:nvSpPr>
        <p:spPr>
          <a:xfrm>
            <a:off x="1000100" y="5214950"/>
            <a:ext cx="428628" cy="42862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/>
          <p:cNvCxnSpPr/>
          <p:nvPr/>
        </p:nvCxnSpPr>
        <p:spPr>
          <a:xfrm>
            <a:off x="285720" y="5856288"/>
            <a:ext cx="8429684" cy="1838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직사각형 61"/>
          <p:cNvSpPr/>
          <p:nvPr/>
        </p:nvSpPr>
        <p:spPr>
          <a:xfrm>
            <a:off x="3000364" y="5929330"/>
            <a:ext cx="3071834" cy="28575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Placeholder text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/>
          <p:cNvCxnSpPr/>
          <p:nvPr/>
        </p:nvCxnSpPr>
        <p:spPr>
          <a:xfrm rot="5400000" flipH="1" flipV="1">
            <a:off x="-1820907" y="3749677"/>
            <a:ext cx="4214842" cy="1588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직사각형 63"/>
          <p:cNvSpPr/>
          <p:nvPr/>
        </p:nvSpPr>
        <p:spPr>
          <a:xfrm>
            <a:off x="214282" y="214290"/>
            <a:ext cx="44662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Curves and Trend Charts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이등변 삼각형 20"/>
          <p:cNvSpPr/>
          <p:nvPr/>
        </p:nvSpPr>
        <p:spPr>
          <a:xfrm flipV="1">
            <a:off x="3929058" y="3666184"/>
            <a:ext cx="2566996" cy="1191576"/>
          </a:xfrm>
          <a:prstGeom prst="triangle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75000"/>
                </a:schemeClr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 rot="1859368">
            <a:off x="4578015" y="4378400"/>
            <a:ext cx="584819" cy="10179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143372" y="5500702"/>
            <a:ext cx="785818" cy="5000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alpha val="5000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이등변 삼각형 1"/>
          <p:cNvSpPr/>
          <p:nvPr/>
        </p:nvSpPr>
        <p:spPr>
          <a:xfrm flipV="1">
            <a:off x="2578101" y="1681157"/>
            <a:ext cx="3920517" cy="3379756"/>
          </a:xfrm>
          <a:prstGeom prst="triangle">
            <a:avLst/>
          </a:prstGeom>
          <a:gradFill>
            <a:gsLst>
              <a:gs pos="0">
                <a:srgbClr val="F7F7F7"/>
              </a:gs>
              <a:gs pos="50000">
                <a:srgbClr val="EEEEEE"/>
              </a:gs>
              <a:gs pos="100000">
                <a:srgbClr val="E0E0E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이등변 삼각형 2"/>
          <p:cNvSpPr/>
          <p:nvPr/>
        </p:nvSpPr>
        <p:spPr>
          <a:xfrm flipV="1">
            <a:off x="3456314" y="3181352"/>
            <a:ext cx="2180287" cy="1879558"/>
          </a:xfrm>
          <a:prstGeom prst="triangle">
            <a:avLst/>
          </a:prstGeom>
          <a:gradFill>
            <a:gsLst>
              <a:gs pos="0">
                <a:srgbClr val="F3D5E6"/>
              </a:gs>
              <a:gs pos="50000">
                <a:srgbClr val="E19BC3"/>
              </a:gs>
              <a:gs pos="100000">
                <a:srgbClr val="BB3783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3444888" y="3019423"/>
            <a:ext cx="2196000" cy="31908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72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149737" y="4395801"/>
            <a:ext cx="785818" cy="11049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alpha val="92000"/>
                </a:schemeClr>
              </a:gs>
              <a:gs pos="50000">
                <a:schemeClr val="bg1"/>
              </a:gs>
              <a:gs pos="100000">
                <a:schemeClr val="bg1">
                  <a:lumMod val="75000"/>
                  <a:alpha val="92000"/>
                </a:schemeClr>
              </a:gs>
            </a:gsLst>
            <a:lin ang="21594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4149737" y="4324363"/>
            <a:ext cx="785818" cy="142876"/>
          </a:xfrm>
          <a:prstGeom prst="ellipse">
            <a:avLst/>
          </a:prstGeom>
          <a:gradFill>
            <a:gsLst>
              <a:gs pos="0">
                <a:srgbClr val="BB3783"/>
              </a:gs>
              <a:gs pos="50000">
                <a:srgbClr val="E19BC3"/>
              </a:gs>
              <a:gs pos="100000">
                <a:srgbClr val="BB3783"/>
              </a:gs>
            </a:gsLst>
            <a:lin ang="126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 flipV="1">
            <a:off x="2863854" y="1681157"/>
            <a:ext cx="1548950" cy="2695617"/>
          </a:xfrm>
          <a:custGeom>
            <a:avLst/>
            <a:gdLst>
              <a:gd name="connsiteX0" fmla="*/ 0 w 1785950"/>
              <a:gd name="connsiteY0" fmla="*/ 3214710 h 3214710"/>
              <a:gd name="connsiteX1" fmla="*/ 446488 w 1785950"/>
              <a:gd name="connsiteY1" fmla="*/ 0 h 3214710"/>
              <a:gd name="connsiteX2" fmla="*/ 1339463 w 1785950"/>
              <a:gd name="connsiteY2" fmla="*/ 0 h 3214710"/>
              <a:gd name="connsiteX3" fmla="*/ 1785950 w 1785950"/>
              <a:gd name="connsiteY3" fmla="*/ 3214710 h 3214710"/>
              <a:gd name="connsiteX4" fmla="*/ 0 w 1785950"/>
              <a:gd name="connsiteY4" fmla="*/ 3214710 h 3214710"/>
              <a:gd name="connsiteX0" fmla="*/ 0 w 1785950"/>
              <a:gd name="connsiteY0" fmla="*/ 3214710 h 3214710"/>
              <a:gd name="connsiteX1" fmla="*/ 446488 w 1785950"/>
              <a:gd name="connsiteY1" fmla="*/ 0 h 3214710"/>
              <a:gd name="connsiteX2" fmla="*/ 1696621 w 1785950"/>
              <a:gd name="connsiteY2" fmla="*/ 214314 h 3214710"/>
              <a:gd name="connsiteX3" fmla="*/ 1785950 w 1785950"/>
              <a:gd name="connsiteY3" fmla="*/ 3214710 h 3214710"/>
              <a:gd name="connsiteX4" fmla="*/ 0 w 1785950"/>
              <a:gd name="connsiteY4" fmla="*/ 3214710 h 3214710"/>
              <a:gd name="connsiteX0" fmla="*/ 0 w 1785950"/>
              <a:gd name="connsiteY0" fmla="*/ 3000396 h 3000396"/>
              <a:gd name="connsiteX1" fmla="*/ 1589464 w 1785950"/>
              <a:gd name="connsiteY1" fmla="*/ 0 h 3000396"/>
              <a:gd name="connsiteX2" fmla="*/ 1696621 w 1785950"/>
              <a:gd name="connsiteY2" fmla="*/ 0 h 3000396"/>
              <a:gd name="connsiteX3" fmla="*/ 1785950 w 1785950"/>
              <a:gd name="connsiteY3" fmla="*/ 3000396 h 3000396"/>
              <a:gd name="connsiteX4" fmla="*/ 0 w 1785950"/>
              <a:gd name="connsiteY4" fmla="*/ 3000396 h 3000396"/>
              <a:gd name="connsiteX0" fmla="*/ 0 w 1696621"/>
              <a:gd name="connsiteY0" fmla="*/ 3000396 h 3000396"/>
              <a:gd name="connsiteX1" fmla="*/ 1589464 w 1696621"/>
              <a:gd name="connsiteY1" fmla="*/ 0 h 3000396"/>
              <a:gd name="connsiteX2" fmla="*/ 1696621 w 1696621"/>
              <a:gd name="connsiteY2" fmla="*/ 0 h 3000396"/>
              <a:gd name="connsiteX3" fmla="*/ 857224 w 1696621"/>
              <a:gd name="connsiteY3" fmla="*/ 3000396 h 3000396"/>
              <a:gd name="connsiteX4" fmla="*/ 0 w 1696621"/>
              <a:gd name="connsiteY4" fmla="*/ 3000396 h 3000396"/>
              <a:gd name="connsiteX0" fmla="*/ 0 w 1696621"/>
              <a:gd name="connsiteY0" fmla="*/ 3000396 h 3000396"/>
              <a:gd name="connsiteX1" fmla="*/ 1375118 w 1696621"/>
              <a:gd name="connsiteY1" fmla="*/ 357166 h 3000396"/>
              <a:gd name="connsiteX2" fmla="*/ 1696621 w 1696621"/>
              <a:gd name="connsiteY2" fmla="*/ 0 h 3000396"/>
              <a:gd name="connsiteX3" fmla="*/ 857224 w 1696621"/>
              <a:gd name="connsiteY3" fmla="*/ 3000396 h 3000396"/>
              <a:gd name="connsiteX4" fmla="*/ 0 w 1696621"/>
              <a:gd name="connsiteY4" fmla="*/ 3000396 h 3000396"/>
              <a:gd name="connsiteX0" fmla="*/ 0 w 1482275"/>
              <a:gd name="connsiteY0" fmla="*/ 2643230 h 2643230"/>
              <a:gd name="connsiteX1" fmla="*/ 1375118 w 1482275"/>
              <a:gd name="connsiteY1" fmla="*/ 0 h 2643230"/>
              <a:gd name="connsiteX2" fmla="*/ 1482275 w 1482275"/>
              <a:gd name="connsiteY2" fmla="*/ 71438 h 2643230"/>
              <a:gd name="connsiteX3" fmla="*/ 857224 w 1482275"/>
              <a:gd name="connsiteY3" fmla="*/ 2643230 h 2643230"/>
              <a:gd name="connsiteX4" fmla="*/ 0 w 1482275"/>
              <a:gd name="connsiteY4" fmla="*/ 2643230 h 2643230"/>
              <a:gd name="connsiteX0" fmla="*/ 0 w 1482275"/>
              <a:gd name="connsiteY0" fmla="*/ 2690855 h 2690855"/>
              <a:gd name="connsiteX1" fmla="*/ 1413218 w 1482275"/>
              <a:gd name="connsiteY1" fmla="*/ 0 h 2690855"/>
              <a:gd name="connsiteX2" fmla="*/ 1482275 w 1482275"/>
              <a:gd name="connsiteY2" fmla="*/ 119063 h 2690855"/>
              <a:gd name="connsiteX3" fmla="*/ 857224 w 1482275"/>
              <a:gd name="connsiteY3" fmla="*/ 2690855 h 2690855"/>
              <a:gd name="connsiteX4" fmla="*/ 0 w 1482275"/>
              <a:gd name="connsiteY4" fmla="*/ 2690855 h 2690855"/>
              <a:gd name="connsiteX0" fmla="*/ 0 w 1548950"/>
              <a:gd name="connsiteY0" fmla="*/ 2695617 h 2695617"/>
              <a:gd name="connsiteX1" fmla="*/ 1413218 w 1548950"/>
              <a:gd name="connsiteY1" fmla="*/ 4762 h 2695617"/>
              <a:gd name="connsiteX2" fmla="*/ 1548950 w 1548950"/>
              <a:gd name="connsiteY2" fmla="*/ 0 h 2695617"/>
              <a:gd name="connsiteX3" fmla="*/ 857224 w 1548950"/>
              <a:gd name="connsiteY3" fmla="*/ 2695617 h 2695617"/>
              <a:gd name="connsiteX4" fmla="*/ 0 w 1548950"/>
              <a:gd name="connsiteY4" fmla="*/ 2695617 h 2695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950" h="2695617">
                <a:moveTo>
                  <a:pt x="0" y="2695617"/>
                </a:moveTo>
                <a:lnTo>
                  <a:pt x="1413218" y="4762"/>
                </a:lnTo>
                <a:lnTo>
                  <a:pt x="1548950" y="0"/>
                </a:lnTo>
                <a:lnTo>
                  <a:pt x="857224" y="2695617"/>
                </a:lnTo>
                <a:lnTo>
                  <a:pt x="0" y="269561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21594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2587626" y="1428736"/>
            <a:ext cx="3909600" cy="500066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72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4149737" y="5429264"/>
            <a:ext cx="785818" cy="142876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1594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연결선 22"/>
          <p:cNvCxnSpPr/>
          <p:nvPr/>
        </p:nvCxnSpPr>
        <p:spPr>
          <a:xfrm>
            <a:off x="6643702" y="1714488"/>
            <a:ext cx="2000264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5929322" y="3214686"/>
            <a:ext cx="2643206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5214942" y="4357694"/>
            <a:ext cx="3357586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5214942" y="5500702"/>
            <a:ext cx="3357586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 rot="16200000" flipH="1">
            <a:off x="1678761" y="2321711"/>
            <a:ext cx="2714644" cy="164307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 rot="3502622">
            <a:off x="1328647" y="3039429"/>
            <a:ext cx="3000396" cy="40103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Enter your own text here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572264" y="2500306"/>
            <a:ext cx="2028906" cy="68678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</a:t>
            </a:r>
          </a:p>
          <a:p>
            <a:pPr algn="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Placeholder text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572264" y="3643314"/>
            <a:ext cx="2028906" cy="68678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Enter your</a:t>
            </a:r>
          </a:p>
          <a:p>
            <a:pPr algn="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Own text here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6572264" y="4786322"/>
            <a:ext cx="2028906" cy="68678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</a:t>
            </a:r>
          </a:p>
          <a:p>
            <a:pPr algn="r"/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Placeholder text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42844" y="4143380"/>
            <a:ext cx="2357454" cy="40103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42844" y="4714884"/>
            <a:ext cx="2714644" cy="92869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 size of fonts used by placeholder,</a:t>
            </a:r>
          </a:p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직사각형 67"/>
          <p:cNvSpPr/>
          <p:nvPr/>
        </p:nvSpPr>
        <p:spPr>
          <a:xfrm>
            <a:off x="1785918" y="5857892"/>
            <a:ext cx="1357322" cy="42862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accent1">
                  <a:shade val="67500"/>
                  <a:satMod val="115000"/>
                  <a:alpha val="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화살표 연결선 3"/>
          <p:cNvCxnSpPr/>
          <p:nvPr/>
        </p:nvCxnSpPr>
        <p:spPr>
          <a:xfrm rot="5400000" flipH="1" flipV="1">
            <a:off x="-1892345" y="3749677"/>
            <a:ext cx="4214842" cy="1588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4"/>
          <p:cNvGrpSpPr/>
          <p:nvPr/>
        </p:nvGrpSpPr>
        <p:grpSpPr>
          <a:xfrm>
            <a:off x="357158" y="1643050"/>
            <a:ext cx="1357322" cy="4643470"/>
            <a:chOff x="357158" y="1643050"/>
            <a:chExt cx="1357322" cy="4643470"/>
          </a:xfrm>
        </p:grpSpPr>
        <p:sp>
          <p:nvSpPr>
            <p:cNvPr id="70" name="직사각형 69"/>
            <p:cNvSpPr/>
            <p:nvPr/>
          </p:nvSpPr>
          <p:spPr>
            <a:xfrm>
              <a:off x="357158" y="5857892"/>
              <a:ext cx="1357322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57158" y="1643050"/>
              <a:ext cx="1357322" cy="4143404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75"/>
          <p:cNvGrpSpPr/>
          <p:nvPr/>
        </p:nvGrpSpPr>
        <p:grpSpPr>
          <a:xfrm>
            <a:off x="1785918" y="1643050"/>
            <a:ext cx="1357322" cy="4643470"/>
            <a:chOff x="1785918" y="1643050"/>
            <a:chExt cx="1357322" cy="4643470"/>
          </a:xfrm>
        </p:grpSpPr>
        <p:sp>
          <p:nvSpPr>
            <p:cNvPr id="71" name="직사각형 70"/>
            <p:cNvSpPr/>
            <p:nvPr/>
          </p:nvSpPr>
          <p:spPr>
            <a:xfrm>
              <a:off x="1785918" y="5857892"/>
              <a:ext cx="1357322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785918" y="1643050"/>
              <a:ext cx="1357322" cy="4143404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" name="그룹 76"/>
          <p:cNvGrpSpPr/>
          <p:nvPr/>
        </p:nvGrpSpPr>
        <p:grpSpPr>
          <a:xfrm>
            <a:off x="3214678" y="1643050"/>
            <a:ext cx="1357322" cy="4643470"/>
            <a:chOff x="3214678" y="1643050"/>
            <a:chExt cx="1357322" cy="4643470"/>
          </a:xfrm>
        </p:grpSpPr>
        <p:sp>
          <p:nvSpPr>
            <p:cNvPr id="69" name="직사각형 68"/>
            <p:cNvSpPr/>
            <p:nvPr/>
          </p:nvSpPr>
          <p:spPr>
            <a:xfrm>
              <a:off x="3214678" y="5857892"/>
              <a:ext cx="1357322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214678" y="1643050"/>
              <a:ext cx="1357322" cy="4143404"/>
            </a:xfrm>
            <a:prstGeom prst="rect">
              <a:avLst/>
            </a:prstGeom>
            <a:gradFill>
              <a:gsLst>
                <a:gs pos="0">
                  <a:srgbClr val="BB3783"/>
                </a:gs>
                <a:gs pos="100000">
                  <a:srgbClr val="F3D5E6"/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" name="그룹 77"/>
          <p:cNvGrpSpPr/>
          <p:nvPr/>
        </p:nvGrpSpPr>
        <p:grpSpPr>
          <a:xfrm>
            <a:off x="4643438" y="1643050"/>
            <a:ext cx="1357322" cy="4643470"/>
            <a:chOff x="4643438" y="1643050"/>
            <a:chExt cx="1357322" cy="4643470"/>
          </a:xfrm>
        </p:grpSpPr>
        <p:sp>
          <p:nvSpPr>
            <p:cNvPr id="72" name="직사각형 71"/>
            <p:cNvSpPr/>
            <p:nvPr/>
          </p:nvSpPr>
          <p:spPr>
            <a:xfrm>
              <a:off x="4643438" y="5857892"/>
              <a:ext cx="1357322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4643438" y="1643050"/>
              <a:ext cx="1357322" cy="4143404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78"/>
          <p:cNvGrpSpPr/>
          <p:nvPr/>
        </p:nvGrpSpPr>
        <p:grpSpPr>
          <a:xfrm>
            <a:off x="6072198" y="1643050"/>
            <a:ext cx="1357322" cy="4643470"/>
            <a:chOff x="6072198" y="1643050"/>
            <a:chExt cx="1357322" cy="4643470"/>
          </a:xfrm>
        </p:grpSpPr>
        <p:sp>
          <p:nvSpPr>
            <p:cNvPr id="73" name="직사각형 72"/>
            <p:cNvSpPr/>
            <p:nvPr/>
          </p:nvSpPr>
          <p:spPr>
            <a:xfrm>
              <a:off x="6072198" y="5857892"/>
              <a:ext cx="1357322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6072198" y="1643050"/>
              <a:ext cx="1357322" cy="4143404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그룹 79"/>
          <p:cNvGrpSpPr/>
          <p:nvPr/>
        </p:nvGrpSpPr>
        <p:grpSpPr>
          <a:xfrm>
            <a:off x="7500958" y="1643050"/>
            <a:ext cx="1357322" cy="4643470"/>
            <a:chOff x="7500958" y="1643050"/>
            <a:chExt cx="1357322" cy="4643470"/>
          </a:xfrm>
        </p:grpSpPr>
        <p:sp>
          <p:nvSpPr>
            <p:cNvPr id="74" name="직사각형 73"/>
            <p:cNvSpPr/>
            <p:nvPr/>
          </p:nvSpPr>
          <p:spPr>
            <a:xfrm>
              <a:off x="7500958" y="5857892"/>
              <a:ext cx="1357322" cy="428628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7500958" y="1643050"/>
              <a:ext cx="1357322" cy="4143404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shade val="67500"/>
                    <a:satMod val="115000"/>
                    <a:alpha val="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4" name="자유형 53"/>
          <p:cNvSpPr/>
          <p:nvPr/>
        </p:nvSpPr>
        <p:spPr>
          <a:xfrm>
            <a:off x="357158" y="2071678"/>
            <a:ext cx="8572560" cy="3571900"/>
          </a:xfrm>
          <a:custGeom>
            <a:avLst/>
            <a:gdLst>
              <a:gd name="connsiteX0" fmla="*/ 0 w 8115300"/>
              <a:gd name="connsiteY0" fmla="*/ 0 h 3543300"/>
              <a:gd name="connsiteX1" fmla="*/ 8115300 w 8115300"/>
              <a:gd name="connsiteY1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8115300 w 8115300"/>
              <a:gd name="connsiteY2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8115300 w 8115300"/>
              <a:gd name="connsiteY2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8115300 w 8115300"/>
              <a:gd name="connsiteY2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8115300 w 8115300"/>
              <a:gd name="connsiteY2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891716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891716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485921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485921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485921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485921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485921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485921 w 8115300"/>
              <a:gd name="connsiteY2" fmla="*/ 2187369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5365049 w 8115300"/>
              <a:gd name="connsiteY2" fmla="*/ 2683408 h 3543300"/>
              <a:gd name="connsiteX3" fmla="*/ 8115300 w 8115300"/>
              <a:gd name="connsiteY3" fmla="*/ 3543300 h 3543300"/>
              <a:gd name="connsiteX0" fmla="*/ 0 w 8115300"/>
              <a:gd name="connsiteY0" fmla="*/ 0 h 3543300"/>
              <a:gd name="connsiteX1" fmla="*/ 2371453 w 8115300"/>
              <a:gd name="connsiteY1" fmla="*/ 462970 h 3543300"/>
              <a:gd name="connsiteX2" fmla="*/ 4756371 w 8115300"/>
              <a:gd name="connsiteY2" fmla="*/ 2329054 h 3543300"/>
              <a:gd name="connsiteX3" fmla="*/ 8115300 w 8115300"/>
              <a:gd name="connsiteY3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15300" h="3543300">
                <a:moveTo>
                  <a:pt x="0" y="0"/>
                </a:moveTo>
                <a:cubicBezTo>
                  <a:pt x="790484" y="154323"/>
                  <a:pt x="1627631" y="184267"/>
                  <a:pt x="2371453" y="462970"/>
                </a:cubicBezTo>
                <a:cubicBezTo>
                  <a:pt x="3403159" y="988172"/>
                  <a:pt x="3799063" y="1815666"/>
                  <a:pt x="4756371" y="2329054"/>
                </a:cubicBezTo>
                <a:cubicBezTo>
                  <a:pt x="5713679" y="2842442"/>
                  <a:pt x="7578036" y="3270072"/>
                  <a:pt x="8115300" y="3543300"/>
                </a:cubicBezTo>
              </a:path>
            </a:pathLst>
          </a:custGeom>
          <a:ln w="57150">
            <a:solidFill>
              <a:srgbClr val="7A2455"/>
            </a:solidFill>
            <a:headEnd type="none" w="med" len="med"/>
            <a:tailEnd type="triangle" w="med" len="med"/>
          </a:ln>
          <a:effectLst>
            <a:outerShdw blurRad="50800" dist="63500" dir="42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214282" y="214290"/>
            <a:ext cx="44662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Curves and Trend Charts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755842" y="5857892"/>
            <a:ext cx="60144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2002</a:t>
            </a:r>
            <a:endParaRPr lang="en-US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2184602" y="5857892"/>
            <a:ext cx="6014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2003</a:t>
            </a:r>
            <a:endParaRPr lang="en-US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613362" y="5857892"/>
            <a:ext cx="60144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7A2455"/>
                </a:solidFill>
                <a:latin typeface="HY헤드라인M" pitchFamily="18" charset="-127"/>
                <a:ea typeface="HY헤드라인M" pitchFamily="18" charset="-127"/>
              </a:rPr>
              <a:t>2004</a:t>
            </a:r>
            <a:endParaRPr lang="en-US" altLang="ko-KR" sz="1400" dirty="0">
              <a:solidFill>
                <a:srgbClr val="7A2455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042122" y="5857892"/>
            <a:ext cx="6014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2005</a:t>
            </a:r>
            <a:endParaRPr lang="en-US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6500826" y="5857892"/>
            <a:ext cx="6014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2006</a:t>
            </a:r>
            <a:endParaRPr lang="en-US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7899642" y="5857892"/>
            <a:ext cx="60144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2007</a:t>
            </a:r>
            <a:endParaRPr lang="en-US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1785918" y="3857628"/>
            <a:ext cx="1357322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1785918" y="3643314"/>
            <a:ext cx="1357322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6072198" y="2071678"/>
            <a:ext cx="1357322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6072198" y="1857364"/>
            <a:ext cx="1357322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214678" y="2285992"/>
            <a:ext cx="1357322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214678" y="2500306"/>
            <a:ext cx="1357322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직선 화살표 연결선 80"/>
          <p:cNvCxnSpPr/>
          <p:nvPr/>
        </p:nvCxnSpPr>
        <p:spPr>
          <a:xfrm>
            <a:off x="214282" y="5856288"/>
            <a:ext cx="8786874" cy="191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화살표 연결선 3"/>
          <p:cNvCxnSpPr/>
          <p:nvPr/>
        </p:nvCxnSpPr>
        <p:spPr>
          <a:xfrm rot="5400000" flipH="1" flipV="1">
            <a:off x="-1892345" y="3749677"/>
            <a:ext cx="4214842" cy="1588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357158" y="1643050"/>
            <a:ext cx="1571636" cy="4143404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2000232" y="1643050"/>
            <a:ext cx="1571636" cy="4143404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3643306" y="1643050"/>
            <a:ext cx="1571636" cy="4143404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5286380" y="1643050"/>
            <a:ext cx="1571636" cy="4143404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6929454" y="1643050"/>
            <a:ext cx="1571636" cy="4143404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214282" y="214290"/>
            <a:ext cx="44662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Curves and Trend Charts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357158" y="1643050"/>
            <a:ext cx="1571636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57158" y="1428736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직선 화살표 연결선 80"/>
          <p:cNvCxnSpPr/>
          <p:nvPr/>
        </p:nvCxnSpPr>
        <p:spPr>
          <a:xfrm>
            <a:off x="214282" y="5856288"/>
            <a:ext cx="8786874" cy="191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자유형 38"/>
          <p:cNvSpPr/>
          <p:nvPr/>
        </p:nvSpPr>
        <p:spPr>
          <a:xfrm>
            <a:off x="304800" y="1647825"/>
            <a:ext cx="8143875" cy="3162300"/>
          </a:xfrm>
          <a:custGeom>
            <a:avLst/>
            <a:gdLst>
              <a:gd name="connsiteX0" fmla="*/ 0 w 8143875"/>
              <a:gd name="connsiteY0" fmla="*/ 3162300 h 3162300"/>
              <a:gd name="connsiteX1" fmla="*/ 4838700 w 8143875"/>
              <a:gd name="connsiteY1" fmla="*/ 1990725 h 3162300"/>
              <a:gd name="connsiteX2" fmla="*/ 8143875 w 8143875"/>
              <a:gd name="connsiteY2" fmla="*/ 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43875" h="3162300">
                <a:moveTo>
                  <a:pt x="0" y="3162300"/>
                </a:moveTo>
                <a:cubicBezTo>
                  <a:pt x="1740694" y="2840037"/>
                  <a:pt x="3481388" y="2517775"/>
                  <a:pt x="4838700" y="1990725"/>
                </a:cubicBezTo>
                <a:cubicBezTo>
                  <a:pt x="6196012" y="1463675"/>
                  <a:pt x="7169943" y="731837"/>
                  <a:pt x="8143875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arrow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1643042" y="4143380"/>
            <a:ext cx="642942" cy="642942"/>
          </a:xfrm>
          <a:prstGeom prst="ellipse">
            <a:avLst/>
          </a:prstGeom>
          <a:solidFill>
            <a:srgbClr val="E6E6E6">
              <a:alpha val="50196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>
            <a:off x="6572264" y="2428868"/>
            <a:ext cx="642942" cy="642942"/>
          </a:xfrm>
          <a:prstGeom prst="ellipse">
            <a:avLst/>
          </a:prstGeom>
          <a:solidFill>
            <a:srgbClr val="FFC000">
              <a:alpha val="50196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2000232" y="1643050"/>
            <a:ext cx="1571636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000232" y="1428736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643306" y="1643050"/>
            <a:ext cx="1571636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3643306" y="1428736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5286380" y="4143380"/>
            <a:ext cx="1571636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5286380" y="3929066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929454" y="3429000"/>
            <a:ext cx="1571636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6929454" y="3214686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580063" y="3141663"/>
            <a:ext cx="3316287" cy="1944687"/>
          </a:xfrm>
          <a:prstGeom prst="leftArrow">
            <a:avLst>
              <a:gd name="adj1" fmla="val 53667"/>
              <a:gd name="adj2" fmla="val 48712"/>
            </a:avLst>
          </a:prstGeom>
          <a:gradFill rotWithShape="1">
            <a:gsLst>
              <a:gs pos="0">
                <a:srgbClr val="DDDDDD"/>
              </a:gs>
              <a:gs pos="100000">
                <a:srgbClr val="525252">
                  <a:alpha val="14000"/>
                </a:srgbClr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8300000" lon="0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179388" y="3140075"/>
            <a:ext cx="3316287" cy="1944688"/>
          </a:xfrm>
          <a:prstGeom prst="leftArrow">
            <a:avLst>
              <a:gd name="adj1" fmla="val 53667"/>
              <a:gd name="adj2" fmla="val 48712"/>
            </a:avLst>
          </a:prstGeom>
          <a:gradFill rotWithShape="1">
            <a:gsLst>
              <a:gs pos="0">
                <a:srgbClr val="DDDDDD"/>
              </a:gs>
              <a:gs pos="100000">
                <a:srgbClr val="525252">
                  <a:alpha val="14000"/>
                </a:srgbClr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8300000" lon="0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2778125" y="3671888"/>
            <a:ext cx="3529013" cy="1412875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  <a:alpha val="70000"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714750" y="2590800"/>
            <a:ext cx="1728788" cy="17287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3851275" y="2590800"/>
            <a:ext cx="1441450" cy="12700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3803650" y="3243263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79388" y="2636838"/>
            <a:ext cx="3316287" cy="1944687"/>
          </a:xfrm>
          <a:prstGeom prst="leftArrow">
            <a:avLst>
              <a:gd name="adj1" fmla="val 53667"/>
              <a:gd name="adj2" fmla="val 48712"/>
            </a:avLst>
          </a:prstGeom>
          <a:gradFill rotWithShape="1">
            <a:gsLst>
              <a:gs pos="0">
                <a:srgbClr val="DDDDDD"/>
              </a:gs>
              <a:gs pos="100000">
                <a:srgbClr val="525252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8300000" lon="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 rot="10800000">
            <a:off x="5648325" y="2636838"/>
            <a:ext cx="3316288" cy="1944687"/>
          </a:xfrm>
          <a:prstGeom prst="leftArrow">
            <a:avLst>
              <a:gd name="adj1" fmla="val 53667"/>
              <a:gd name="adj2" fmla="val 48712"/>
            </a:avLst>
          </a:prstGeom>
          <a:gradFill rotWithShape="1">
            <a:gsLst>
              <a:gs pos="0">
                <a:srgbClr val="E6002C"/>
              </a:gs>
              <a:gs pos="100000">
                <a:srgbClr val="820019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>
              <a:rot lat="18300000" lon="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E6002C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직사각형 37"/>
          <p:cNvSpPr/>
          <p:nvPr/>
        </p:nvSpPr>
        <p:spPr>
          <a:xfrm>
            <a:off x="5286380" y="1643050"/>
            <a:ext cx="3214710" cy="464347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000232" y="1643049"/>
            <a:ext cx="1571636" cy="4643471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화살표 연결선 3"/>
          <p:cNvCxnSpPr/>
          <p:nvPr/>
        </p:nvCxnSpPr>
        <p:spPr>
          <a:xfrm rot="5400000" flipH="1" flipV="1">
            <a:off x="-2142128" y="3999460"/>
            <a:ext cx="4714596" cy="177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자유형 31"/>
          <p:cNvSpPr/>
          <p:nvPr/>
        </p:nvSpPr>
        <p:spPr>
          <a:xfrm>
            <a:off x="357158" y="2180904"/>
            <a:ext cx="1581161" cy="4105304"/>
          </a:xfrm>
          <a:custGeom>
            <a:avLst/>
            <a:gdLst>
              <a:gd name="connsiteX0" fmla="*/ 0 w 1571636"/>
              <a:gd name="connsiteY0" fmla="*/ 0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0 h 4143404"/>
              <a:gd name="connsiteX0" fmla="*/ 0 w 1571636"/>
              <a:gd name="connsiteY0" fmla="*/ 0 h 4143404"/>
              <a:gd name="connsiteX1" fmla="*/ 1571636 w 1571636"/>
              <a:gd name="connsiteY1" fmla="*/ 1142984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0 h 4143404"/>
              <a:gd name="connsiteX0" fmla="*/ 0 w 1571636"/>
              <a:gd name="connsiteY0" fmla="*/ 0 h 4143404"/>
              <a:gd name="connsiteX1" fmla="*/ 804892 w 1571636"/>
              <a:gd name="connsiteY1" fmla="*/ 576275 h 4143404"/>
              <a:gd name="connsiteX2" fmla="*/ 1571636 w 1571636"/>
              <a:gd name="connsiteY2" fmla="*/ 1142984 h 4143404"/>
              <a:gd name="connsiteX3" fmla="*/ 1571636 w 1571636"/>
              <a:gd name="connsiteY3" fmla="*/ 4143404 h 4143404"/>
              <a:gd name="connsiteX4" fmla="*/ 0 w 1571636"/>
              <a:gd name="connsiteY4" fmla="*/ 4143404 h 4143404"/>
              <a:gd name="connsiteX5" fmla="*/ 0 w 1571636"/>
              <a:gd name="connsiteY5" fmla="*/ 0 h 4143404"/>
              <a:gd name="connsiteX0" fmla="*/ 0 w 1571636"/>
              <a:gd name="connsiteY0" fmla="*/ 594522 h 4737926"/>
              <a:gd name="connsiteX1" fmla="*/ 804892 w 1571636"/>
              <a:gd name="connsiteY1" fmla="*/ 1170797 h 4737926"/>
              <a:gd name="connsiteX2" fmla="*/ 1571636 w 1571636"/>
              <a:gd name="connsiteY2" fmla="*/ 1737506 h 4737926"/>
              <a:gd name="connsiteX3" fmla="*/ 1571636 w 1571636"/>
              <a:gd name="connsiteY3" fmla="*/ 4737926 h 4737926"/>
              <a:gd name="connsiteX4" fmla="*/ 0 w 1571636"/>
              <a:gd name="connsiteY4" fmla="*/ 4737926 h 4737926"/>
              <a:gd name="connsiteX5" fmla="*/ 0 w 1571636"/>
              <a:gd name="connsiteY5" fmla="*/ 594522 h 4737926"/>
              <a:gd name="connsiteX0" fmla="*/ 0 w 1571636"/>
              <a:gd name="connsiteY0" fmla="*/ 594522 h 4737926"/>
              <a:gd name="connsiteX1" fmla="*/ 804892 w 1571636"/>
              <a:gd name="connsiteY1" fmla="*/ 1170797 h 4737926"/>
              <a:gd name="connsiteX2" fmla="*/ 1571636 w 1571636"/>
              <a:gd name="connsiteY2" fmla="*/ 1737506 h 4737926"/>
              <a:gd name="connsiteX3" fmla="*/ 1571636 w 1571636"/>
              <a:gd name="connsiteY3" fmla="*/ 4737926 h 4737926"/>
              <a:gd name="connsiteX4" fmla="*/ 0 w 1571636"/>
              <a:gd name="connsiteY4" fmla="*/ 4737926 h 4737926"/>
              <a:gd name="connsiteX5" fmla="*/ 0 w 1571636"/>
              <a:gd name="connsiteY5" fmla="*/ 594522 h 4737926"/>
              <a:gd name="connsiteX0" fmla="*/ 0 w 1571636"/>
              <a:gd name="connsiteY0" fmla="*/ 0 h 4143404"/>
              <a:gd name="connsiteX1" fmla="*/ 804892 w 1571636"/>
              <a:gd name="connsiteY1" fmla="*/ 576275 h 4143404"/>
              <a:gd name="connsiteX2" fmla="*/ 1571636 w 1571636"/>
              <a:gd name="connsiteY2" fmla="*/ 1142984 h 4143404"/>
              <a:gd name="connsiteX3" fmla="*/ 1571636 w 1571636"/>
              <a:gd name="connsiteY3" fmla="*/ 4143404 h 4143404"/>
              <a:gd name="connsiteX4" fmla="*/ 0 w 1571636"/>
              <a:gd name="connsiteY4" fmla="*/ 4143404 h 4143404"/>
              <a:gd name="connsiteX5" fmla="*/ 0 w 1571636"/>
              <a:gd name="connsiteY5" fmla="*/ 0 h 4143404"/>
              <a:gd name="connsiteX0" fmla="*/ 9525 w 1571636"/>
              <a:gd name="connsiteY0" fmla="*/ 0 h 4105304"/>
              <a:gd name="connsiteX1" fmla="*/ 804892 w 1571636"/>
              <a:gd name="connsiteY1" fmla="*/ 538175 h 4105304"/>
              <a:gd name="connsiteX2" fmla="*/ 1571636 w 1571636"/>
              <a:gd name="connsiteY2" fmla="*/ 1104884 h 4105304"/>
              <a:gd name="connsiteX3" fmla="*/ 1571636 w 1571636"/>
              <a:gd name="connsiteY3" fmla="*/ 4105304 h 4105304"/>
              <a:gd name="connsiteX4" fmla="*/ 0 w 1571636"/>
              <a:gd name="connsiteY4" fmla="*/ 4105304 h 4105304"/>
              <a:gd name="connsiteX5" fmla="*/ 9525 w 1571636"/>
              <a:gd name="connsiteY5" fmla="*/ 0 h 4105304"/>
              <a:gd name="connsiteX0" fmla="*/ 9525 w 1581161"/>
              <a:gd name="connsiteY0" fmla="*/ 0 h 4105304"/>
              <a:gd name="connsiteX1" fmla="*/ 804892 w 1581161"/>
              <a:gd name="connsiteY1" fmla="*/ 538175 h 4105304"/>
              <a:gd name="connsiteX2" fmla="*/ 1581161 w 1581161"/>
              <a:gd name="connsiteY2" fmla="*/ 1085834 h 4105304"/>
              <a:gd name="connsiteX3" fmla="*/ 1571636 w 1581161"/>
              <a:gd name="connsiteY3" fmla="*/ 4105304 h 4105304"/>
              <a:gd name="connsiteX4" fmla="*/ 0 w 1581161"/>
              <a:gd name="connsiteY4" fmla="*/ 4105304 h 4105304"/>
              <a:gd name="connsiteX5" fmla="*/ 9525 w 1581161"/>
              <a:gd name="connsiteY5" fmla="*/ 0 h 4105304"/>
              <a:gd name="connsiteX0" fmla="*/ 9525 w 1581161"/>
              <a:gd name="connsiteY0" fmla="*/ 0 h 4105304"/>
              <a:gd name="connsiteX1" fmla="*/ 1581161 w 1581161"/>
              <a:gd name="connsiteY1" fmla="*/ 1085834 h 4105304"/>
              <a:gd name="connsiteX2" fmla="*/ 1571636 w 1581161"/>
              <a:gd name="connsiteY2" fmla="*/ 4105304 h 4105304"/>
              <a:gd name="connsiteX3" fmla="*/ 0 w 1581161"/>
              <a:gd name="connsiteY3" fmla="*/ 4105304 h 4105304"/>
              <a:gd name="connsiteX4" fmla="*/ 9525 w 1581161"/>
              <a:gd name="connsiteY4" fmla="*/ 0 h 410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61" h="4105304">
                <a:moveTo>
                  <a:pt x="9525" y="0"/>
                </a:moveTo>
                <a:lnTo>
                  <a:pt x="1581161" y="1085834"/>
                </a:lnTo>
                <a:lnTo>
                  <a:pt x="1571636" y="4105304"/>
                </a:lnTo>
                <a:lnTo>
                  <a:pt x="0" y="4105304"/>
                </a:lnTo>
                <a:lnTo>
                  <a:pt x="9525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자유형 36"/>
          <p:cNvSpPr/>
          <p:nvPr/>
        </p:nvSpPr>
        <p:spPr>
          <a:xfrm>
            <a:off x="1990706" y="3304838"/>
            <a:ext cx="1581161" cy="2981370"/>
          </a:xfrm>
          <a:custGeom>
            <a:avLst/>
            <a:gdLst>
              <a:gd name="connsiteX0" fmla="*/ 0 w 1571636"/>
              <a:gd name="connsiteY0" fmla="*/ 0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0 h 4143404"/>
              <a:gd name="connsiteX0" fmla="*/ 0 w 1571636"/>
              <a:gd name="connsiteY0" fmla="*/ 1142984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1142984 h 4143404"/>
              <a:gd name="connsiteX0" fmla="*/ 0 w 1571636"/>
              <a:gd name="connsiteY0" fmla="*/ 0 h 3000420"/>
              <a:gd name="connsiteX1" fmla="*/ 1571636 w 1571636"/>
              <a:gd name="connsiteY1" fmla="*/ 928694 h 3000420"/>
              <a:gd name="connsiteX2" fmla="*/ 1571636 w 1571636"/>
              <a:gd name="connsiteY2" fmla="*/ 3000420 h 3000420"/>
              <a:gd name="connsiteX3" fmla="*/ 0 w 1571636"/>
              <a:gd name="connsiteY3" fmla="*/ 3000420 h 3000420"/>
              <a:gd name="connsiteX4" fmla="*/ 0 w 1571636"/>
              <a:gd name="connsiteY4" fmla="*/ 0 h 3000420"/>
              <a:gd name="connsiteX0" fmla="*/ 0 w 1571636"/>
              <a:gd name="connsiteY0" fmla="*/ 0 h 3000420"/>
              <a:gd name="connsiteX1" fmla="*/ 1571636 w 1571636"/>
              <a:gd name="connsiteY1" fmla="*/ 966794 h 3000420"/>
              <a:gd name="connsiteX2" fmla="*/ 1571636 w 1571636"/>
              <a:gd name="connsiteY2" fmla="*/ 3000420 h 3000420"/>
              <a:gd name="connsiteX3" fmla="*/ 0 w 1571636"/>
              <a:gd name="connsiteY3" fmla="*/ 3000420 h 3000420"/>
              <a:gd name="connsiteX4" fmla="*/ 0 w 1571636"/>
              <a:gd name="connsiteY4" fmla="*/ 0 h 3000420"/>
              <a:gd name="connsiteX0" fmla="*/ 0 w 1581161"/>
              <a:gd name="connsiteY0" fmla="*/ 0 h 2981370"/>
              <a:gd name="connsiteX1" fmla="*/ 1581161 w 1581161"/>
              <a:gd name="connsiteY1" fmla="*/ 947744 h 2981370"/>
              <a:gd name="connsiteX2" fmla="*/ 1581161 w 1581161"/>
              <a:gd name="connsiteY2" fmla="*/ 2981370 h 2981370"/>
              <a:gd name="connsiteX3" fmla="*/ 9525 w 1581161"/>
              <a:gd name="connsiteY3" fmla="*/ 2981370 h 2981370"/>
              <a:gd name="connsiteX4" fmla="*/ 0 w 1581161"/>
              <a:gd name="connsiteY4" fmla="*/ 0 h 2981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61" h="2981370">
                <a:moveTo>
                  <a:pt x="0" y="0"/>
                </a:moveTo>
                <a:lnTo>
                  <a:pt x="1581161" y="947744"/>
                </a:lnTo>
                <a:lnTo>
                  <a:pt x="1581161" y="2981370"/>
                </a:lnTo>
                <a:lnTo>
                  <a:pt x="9525" y="298137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자유형 44"/>
          <p:cNvSpPr/>
          <p:nvPr/>
        </p:nvSpPr>
        <p:spPr>
          <a:xfrm>
            <a:off x="3643306" y="4304979"/>
            <a:ext cx="1571636" cy="1981229"/>
          </a:xfrm>
          <a:custGeom>
            <a:avLst/>
            <a:gdLst>
              <a:gd name="connsiteX0" fmla="*/ 0 w 1571636"/>
              <a:gd name="connsiteY0" fmla="*/ 0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0 h 4143404"/>
              <a:gd name="connsiteX0" fmla="*/ 9525 w 1571636"/>
              <a:gd name="connsiteY0" fmla="*/ 2162175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9525 w 1571636"/>
              <a:gd name="connsiteY4" fmla="*/ 2162175 h 4143404"/>
              <a:gd name="connsiteX0" fmla="*/ 9525 w 1571636"/>
              <a:gd name="connsiteY0" fmla="*/ 0 h 1981229"/>
              <a:gd name="connsiteX1" fmla="*/ 1571636 w 1571636"/>
              <a:gd name="connsiteY1" fmla="*/ 714375 h 1981229"/>
              <a:gd name="connsiteX2" fmla="*/ 1571636 w 1571636"/>
              <a:gd name="connsiteY2" fmla="*/ 1981229 h 1981229"/>
              <a:gd name="connsiteX3" fmla="*/ 0 w 1571636"/>
              <a:gd name="connsiteY3" fmla="*/ 1981229 h 1981229"/>
              <a:gd name="connsiteX4" fmla="*/ 9525 w 1571636"/>
              <a:gd name="connsiteY4" fmla="*/ 0 h 198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1636" h="1981229">
                <a:moveTo>
                  <a:pt x="9525" y="0"/>
                </a:moveTo>
                <a:lnTo>
                  <a:pt x="1571636" y="714375"/>
                </a:lnTo>
                <a:lnTo>
                  <a:pt x="1571636" y="1981229"/>
                </a:lnTo>
                <a:lnTo>
                  <a:pt x="0" y="1981229"/>
                </a:lnTo>
                <a:lnTo>
                  <a:pt x="9525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자유형 45"/>
          <p:cNvSpPr/>
          <p:nvPr/>
        </p:nvSpPr>
        <p:spPr>
          <a:xfrm>
            <a:off x="5286380" y="5028879"/>
            <a:ext cx="1581161" cy="1257329"/>
          </a:xfrm>
          <a:custGeom>
            <a:avLst/>
            <a:gdLst>
              <a:gd name="connsiteX0" fmla="*/ 0 w 1571636"/>
              <a:gd name="connsiteY0" fmla="*/ 0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0 h 4143404"/>
              <a:gd name="connsiteX0" fmla="*/ 0 w 1571636"/>
              <a:gd name="connsiteY0" fmla="*/ 2886075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2886075 h 4143404"/>
              <a:gd name="connsiteX0" fmla="*/ 0 w 1581161"/>
              <a:gd name="connsiteY0" fmla="*/ 0 h 1257329"/>
              <a:gd name="connsiteX1" fmla="*/ 1581161 w 1581161"/>
              <a:gd name="connsiteY1" fmla="*/ 533400 h 1257329"/>
              <a:gd name="connsiteX2" fmla="*/ 1571636 w 1581161"/>
              <a:gd name="connsiteY2" fmla="*/ 1257329 h 1257329"/>
              <a:gd name="connsiteX3" fmla="*/ 0 w 1581161"/>
              <a:gd name="connsiteY3" fmla="*/ 1257329 h 1257329"/>
              <a:gd name="connsiteX4" fmla="*/ 0 w 1581161"/>
              <a:gd name="connsiteY4" fmla="*/ 0 h 125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61" h="1257329">
                <a:moveTo>
                  <a:pt x="0" y="0"/>
                </a:moveTo>
                <a:lnTo>
                  <a:pt x="1581161" y="533400"/>
                </a:lnTo>
                <a:lnTo>
                  <a:pt x="1571636" y="1257329"/>
                </a:lnTo>
                <a:lnTo>
                  <a:pt x="0" y="125732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214282" y="214290"/>
            <a:ext cx="44662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Curves and Trend Charts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81" name="직선 화살표 연결선 80"/>
          <p:cNvCxnSpPr/>
          <p:nvPr/>
        </p:nvCxnSpPr>
        <p:spPr>
          <a:xfrm>
            <a:off x="214282" y="6356042"/>
            <a:ext cx="8786874" cy="191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자유형 22"/>
          <p:cNvSpPr/>
          <p:nvPr/>
        </p:nvSpPr>
        <p:spPr>
          <a:xfrm>
            <a:off x="6929454" y="5581329"/>
            <a:ext cx="1571636" cy="704879"/>
          </a:xfrm>
          <a:custGeom>
            <a:avLst/>
            <a:gdLst>
              <a:gd name="connsiteX0" fmla="*/ 0 w 1571636"/>
              <a:gd name="connsiteY0" fmla="*/ 0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0 h 4143404"/>
              <a:gd name="connsiteX0" fmla="*/ 0 w 1571636"/>
              <a:gd name="connsiteY0" fmla="*/ 3438525 h 4143404"/>
              <a:gd name="connsiteX1" fmla="*/ 1571636 w 1571636"/>
              <a:gd name="connsiteY1" fmla="*/ 0 h 4143404"/>
              <a:gd name="connsiteX2" fmla="*/ 1571636 w 1571636"/>
              <a:gd name="connsiteY2" fmla="*/ 4143404 h 4143404"/>
              <a:gd name="connsiteX3" fmla="*/ 0 w 1571636"/>
              <a:gd name="connsiteY3" fmla="*/ 4143404 h 4143404"/>
              <a:gd name="connsiteX4" fmla="*/ 0 w 1571636"/>
              <a:gd name="connsiteY4" fmla="*/ 3438525 h 4143404"/>
              <a:gd name="connsiteX0" fmla="*/ 0 w 1571636"/>
              <a:gd name="connsiteY0" fmla="*/ 0 h 704879"/>
              <a:gd name="connsiteX1" fmla="*/ 1571636 w 1571636"/>
              <a:gd name="connsiteY1" fmla="*/ 409575 h 704879"/>
              <a:gd name="connsiteX2" fmla="*/ 1571636 w 1571636"/>
              <a:gd name="connsiteY2" fmla="*/ 704879 h 704879"/>
              <a:gd name="connsiteX3" fmla="*/ 0 w 1571636"/>
              <a:gd name="connsiteY3" fmla="*/ 704879 h 704879"/>
              <a:gd name="connsiteX4" fmla="*/ 0 w 1571636"/>
              <a:gd name="connsiteY4" fmla="*/ 0 h 70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1636" h="704879">
                <a:moveTo>
                  <a:pt x="0" y="0"/>
                </a:moveTo>
                <a:lnTo>
                  <a:pt x="1571636" y="409575"/>
                </a:lnTo>
                <a:lnTo>
                  <a:pt x="1571636" y="704879"/>
                </a:lnTo>
                <a:lnTo>
                  <a:pt x="0" y="70487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 descr="C:\Documents and Settings\HANA\바탕 화면\그림1.png"/>
          <p:cNvPicPr>
            <a:picLocks noChangeAspect="1" noChangeArrowheads="1"/>
          </p:cNvPicPr>
          <p:nvPr/>
        </p:nvPicPr>
        <p:blipFill>
          <a:blip r:embed="rId2"/>
          <a:srcRect l="688" r="81780"/>
          <a:stretch>
            <a:fillRect/>
          </a:stretch>
        </p:blipFill>
        <p:spPr bwMode="auto">
          <a:xfrm>
            <a:off x="357158" y="1825644"/>
            <a:ext cx="1576417" cy="4389438"/>
          </a:xfrm>
          <a:prstGeom prst="rect">
            <a:avLst/>
          </a:prstGeom>
          <a:noFill/>
        </p:spPr>
      </p:pic>
      <p:pic>
        <p:nvPicPr>
          <p:cNvPr id="29" name="Picture 3" descr="C:\Documents and Settings\HANA\바탕 화면\그림1.png"/>
          <p:cNvPicPr>
            <a:picLocks noChangeAspect="1" noChangeArrowheads="1"/>
          </p:cNvPicPr>
          <p:nvPr/>
        </p:nvPicPr>
        <p:blipFill>
          <a:blip r:embed="rId2"/>
          <a:srcRect l="18856" r="63665"/>
          <a:stretch>
            <a:fillRect/>
          </a:stretch>
        </p:blipFill>
        <p:spPr bwMode="auto">
          <a:xfrm>
            <a:off x="2000232" y="1825644"/>
            <a:ext cx="1571625" cy="4389438"/>
          </a:xfrm>
          <a:prstGeom prst="rect">
            <a:avLst/>
          </a:prstGeom>
          <a:noFill/>
        </p:spPr>
      </p:pic>
      <p:pic>
        <p:nvPicPr>
          <p:cNvPr id="30" name="Picture 3" descr="C:\Documents and Settings\HANA\바탕 화면\그림1.png"/>
          <p:cNvPicPr>
            <a:picLocks noChangeAspect="1" noChangeArrowheads="1"/>
          </p:cNvPicPr>
          <p:nvPr/>
        </p:nvPicPr>
        <p:blipFill>
          <a:blip r:embed="rId2"/>
          <a:srcRect l="37023" r="45392"/>
          <a:stretch>
            <a:fillRect/>
          </a:stretch>
        </p:blipFill>
        <p:spPr bwMode="auto">
          <a:xfrm>
            <a:off x="3629025" y="1833555"/>
            <a:ext cx="1581150" cy="4389438"/>
          </a:xfrm>
          <a:prstGeom prst="rect">
            <a:avLst/>
          </a:prstGeom>
          <a:noFill/>
        </p:spPr>
      </p:pic>
      <p:pic>
        <p:nvPicPr>
          <p:cNvPr id="31" name="Picture 3" descr="C:\Documents and Settings\HANA\바탕 화면\그림1.png"/>
          <p:cNvPicPr>
            <a:picLocks noChangeAspect="1" noChangeArrowheads="1"/>
          </p:cNvPicPr>
          <p:nvPr/>
        </p:nvPicPr>
        <p:blipFill>
          <a:blip r:embed="rId2"/>
          <a:srcRect l="55456" r="26959"/>
          <a:stretch>
            <a:fillRect/>
          </a:stretch>
        </p:blipFill>
        <p:spPr bwMode="auto">
          <a:xfrm>
            <a:off x="5276850" y="1824030"/>
            <a:ext cx="1581150" cy="4389438"/>
          </a:xfrm>
          <a:prstGeom prst="rect">
            <a:avLst/>
          </a:prstGeom>
          <a:noFill/>
        </p:spPr>
      </p:pic>
      <p:pic>
        <p:nvPicPr>
          <p:cNvPr id="33" name="Picture 3" descr="C:\Documents and Settings\HANA\바탕 화면\그림1.png"/>
          <p:cNvPicPr>
            <a:picLocks noChangeAspect="1" noChangeArrowheads="1"/>
          </p:cNvPicPr>
          <p:nvPr/>
        </p:nvPicPr>
        <p:blipFill>
          <a:blip r:embed="rId2"/>
          <a:srcRect l="73835"/>
          <a:stretch>
            <a:fillRect/>
          </a:stretch>
        </p:blipFill>
        <p:spPr bwMode="auto">
          <a:xfrm>
            <a:off x="6934200" y="1824015"/>
            <a:ext cx="2352643" cy="4389438"/>
          </a:xfrm>
          <a:prstGeom prst="rect">
            <a:avLst/>
          </a:prstGeom>
          <a:noFill/>
        </p:spPr>
      </p:pic>
      <p:sp>
        <p:nvSpPr>
          <p:cNvPr id="36" name="직사각형 35"/>
          <p:cNvSpPr/>
          <p:nvPr/>
        </p:nvSpPr>
        <p:spPr>
          <a:xfrm>
            <a:off x="2000232" y="1142983"/>
            <a:ext cx="1571636" cy="43532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5286380" y="1142983"/>
            <a:ext cx="3214710" cy="43532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2000232" y="1285860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5357818" y="1285860"/>
            <a:ext cx="1571636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Place holder Text</a:t>
            </a:r>
            <a:endParaRPr lang="ko-KR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2000232" y="1643050"/>
            <a:ext cx="1571636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5357818" y="1643050"/>
            <a:ext cx="3071834" cy="121444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don’t want to use the exact style and size of fonts used by placeholder, You can replace it by selecting different ones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6500826" y="1428736"/>
            <a:ext cx="1928826" cy="1500198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50000">
                <a:schemeClr val="bg1">
                  <a:lumMod val="85000"/>
                  <a:alpha val="20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00034" y="1428736"/>
            <a:ext cx="1928826" cy="1500198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50000">
                <a:schemeClr val="bg1">
                  <a:lumMod val="85000"/>
                  <a:alpha val="20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786182" y="1428736"/>
            <a:ext cx="1928826" cy="1500198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50000">
                <a:schemeClr val="bg1">
                  <a:lumMod val="85000"/>
                  <a:alpha val="20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2214546" y="4857760"/>
            <a:ext cx="1928826" cy="1500198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50000">
                <a:schemeClr val="bg1">
                  <a:lumMod val="85000"/>
                  <a:alpha val="20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5429256" y="4857760"/>
            <a:ext cx="1928826" cy="1500198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50000">
                <a:schemeClr val="bg1">
                  <a:lumMod val="85000"/>
                  <a:alpha val="20000"/>
                </a:schemeClr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357158" y="3643314"/>
            <a:ext cx="1643074" cy="500066"/>
          </a:xfrm>
          <a:prstGeom prst="rect">
            <a:avLst/>
          </a:prstGeom>
          <a:gradFill>
            <a:gsLst>
              <a:gs pos="0">
                <a:srgbClr val="94AAF0"/>
              </a:gs>
              <a:gs pos="50000">
                <a:srgbClr val="6282E8"/>
              </a:gs>
              <a:gs pos="100000">
                <a:srgbClr val="1E4CE0"/>
              </a:gs>
            </a:gsLst>
            <a:lin ang="5400000" scaled="0"/>
          </a:gradFill>
          <a:ln w="12700">
            <a:solidFill>
              <a:schemeClr val="bg1"/>
            </a:solidFill>
          </a:ln>
          <a:effectLst>
            <a:outerShdw blurRad="1905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000232" y="3643314"/>
            <a:ext cx="1643074" cy="500066"/>
          </a:xfrm>
          <a:prstGeom prst="rect">
            <a:avLst/>
          </a:prstGeom>
          <a:gradFill>
            <a:gsLst>
              <a:gs pos="0">
                <a:srgbClr val="94AAF0"/>
              </a:gs>
              <a:gs pos="50000">
                <a:srgbClr val="6282E8"/>
              </a:gs>
              <a:gs pos="100000">
                <a:srgbClr val="1E4CE0"/>
              </a:gs>
            </a:gsLst>
            <a:lin ang="5400000" scaled="0"/>
          </a:gradFill>
          <a:ln w="12700">
            <a:solidFill>
              <a:schemeClr val="bg1"/>
            </a:solidFill>
          </a:ln>
          <a:effectLst>
            <a:outerShdw blurRad="1905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643306" y="3643314"/>
            <a:ext cx="1643074" cy="500066"/>
          </a:xfrm>
          <a:prstGeom prst="rect">
            <a:avLst/>
          </a:prstGeom>
          <a:gradFill>
            <a:gsLst>
              <a:gs pos="0">
                <a:srgbClr val="94AAF0"/>
              </a:gs>
              <a:gs pos="50000">
                <a:srgbClr val="6282E8"/>
              </a:gs>
              <a:gs pos="100000">
                <a:srgbClr val="1E4CE0"/>
              </a:gs>
            </a:gsLst>
            <a:lin ang="5400000" scaled="0"/>
          </a:gradFill>
          <a:ln w="12700">
            <a:solidFill>
              <a:schemeClr val="bg1"/>
            </a:solidFill>
          </a:ln>
          <a:effectLst>
            <a:outerShdw blurRad="1905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5286380" y="3643314"/>
            <a:ext cx="1643074" cy="500066"/>
          </a:xfrm>
          <a:prstGeom prst="rect">
            <a:avLst/>
          </a:prstGeom>
          <a:gradFill>
            <a:gsLst>
              <a:gs pos="0">
                <a:srgbClr val="94AAF0"/>
              </a:gs>
              <a:gs pos="50000">
                <a:srgbClr val="6282E8"/>
              </a:gs>
              <a:gs pos="100000">
                <a:srgbClr val="1E4CE0"/>
              </a:gs>
            </a:gsLst>
            <a:lin ang="5400000" scaled="0"/>
          </a:gradFill>
          <a:ln w="12700">
            <a:solidFill>
              <a:schemeClr val="bg1"/>
            </a:solidFill>
          </a:ln>
          <a:effectLst>
            <a:outerShdw blurRad="1905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929454" y="3643314"/>
            <a:ext cx="1643074" cy="500066"/>
          </a:xfrm>
          <a:prstGeom prst="rect">
            <a:avLst/>
          </a:prstGeom>
          <a:gradFill>
            <a:gsLst>
              <a:gs pos="0">
                <a:srgbClr val="FFB3B3"/>
              </a:gs>
              <a:gs pos="50000">
                <a:srgbClr val="FF5353"/>
              </a:gs>
              <a:gs pos="100000">
                <a:srgbClr val="B00000"/>
              </a:gs>
            </a:gsLst>
            <a:lin ang="5400000" scaled="0"/>
          </a:gradFill>
          <a:ln w="12700">
            <a:solidFill>
              <a:schemeClr val="bg1"/>
            </a:solidFill>
          </a:ln>
          <a:effectLst>
            <a:outerShdw blurRad="1905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428596" y="3571876"/>
            <a:ext cx="142876" cy="142876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2143108" y="4071942"/>
            <a:ext cx="142876" cy="142876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3714744" y="3571876"/>
            <a:ext cx="142876" cy="142876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357818" y="4071942"/>
            <a:ext cx="142876" cy="142876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358214" y="3571876"/>
            <a:ext cx="142876" cy="142876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/>
          <p:cNvCxnSpPr/>
          <p:nvPr/>
        </p:nvCxnSpPr>
        <p:spPr>
          <a:xfrm rot="5400000" flipH="1" flipV="1">
            <a:off x="-571536" y="2499512"/>
            <a:ext cx="2143140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 flipH="1" flipV="1">
            <a:off x="1143770" y="5285594"/>
            <a:ext cx="2143140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rot="5400000" flipH="1" flipV="1">
            <a:off x="2715406" y="2499512"/>
            <a:ext cx="2143140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5400000" flipH="1" flipV="1">
            <a:off x="4358480" y="5285594"/>
            <a:ext cx="2143140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rot="5400000" flipH="1" flipV="1">
            <a:off x="7358876" y="2499512"/>
            <a:ext cx="2143140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428596" y="3643314"/>
            <a:ext cx="1500198" cy="50006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2006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071670" y="3643314"/>
            <a:ext cx="1500198" cy="50006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2007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714744" y="3643314"/>
            <a:ext cx="1500198" cy="50006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2008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357818" y="3643314"/>
            <a:ext cx="1500198" cy="50006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2009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000892" y="3643314"/>
            <a:ext cx="1500198" cy="50006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2010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00034" y="1428736"/>
            <a:ext cx="1857388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Description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00034" y="1643050"/>
            <a:ext cx="1857388" cy="128588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placeholder text. All phrases can be replaced with your own text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786182" y="1428736"/>
            <a:ext cx="1857388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Placeholder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786182" y="1643050"/>
            <a:ext cx="1857388" cy="128588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text demonstrates your buyers understand well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500826" y="1428736"/>
            <a:ext cx="1857388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Description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00826" y="1643050"/>
            <a:ext cx="1857388" cy="128588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Insert your own text here.</a:t>
            </a:r>
          </a:p>
          <a:p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214546" y="4857760"/>
            <a:ext cx="1857388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Description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214546" y="5072074"/>
            <a:ext cx="1857388" cy="128588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placeholder text. All phrases can be replaced with your own text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429256" y="4857760"/>
            <a:ext cx="1857388" cy="1867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Description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429256" y="5072074"/>
            <a:ext cx="1857388" cy="128588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placeholder text. All phrases can be replaced with your own text</a:t>
            </a:r>
            <a:endParaRPr lang="ko-KR" altLang="en-US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14282" y="214290"/>
            <a:ext cx="48269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Timeline – 5years / months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HANA\바탕 화면\그림2.png"/>
          <p:cNvPicPr>
            <a:picLocks noChangeAspect="1" noChangeArrowheads="1"/>
          </p:cNvPicPr>
          <p:nvPr/>
        </p:nvPicPr>
        <p:blipFill>
          <a:blip r:embed="rId2"/>
          <a:srcRect b="19921"/>
          <a:stretch>
            <a:fillRect/>
          </a:stretch>
        </p:blipFill>
        <p:spPr bwMode="auto">
          <a:xfrm rot="10800000">
            <a:off x="412778" y="0"/>
            <a:ext cx="8302626" cy="3000372"/>
          </a:xfrm>
          <a:prstGeom prst="rect">
            <a:avLst/>
          </a:prstGeom>
          <a:noFill/>
        </p:spPr>
      </p:pic>
      <p:sp>
        <p:nvSpPr>
          <p:cNvPr id="15" name="타원 14"/>
          <p:cNvSpPr/>
          <p:nvPr/>
        </p:nvSpPr>
        <p:spPr>
          <a:xfrm>
            <a:off x="357158" y="5072074"/>
            <a:ext cx="8429684" cy="85725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8"/>
          <p:cNvGrpSpPr/>
          <p:nvPr/>
        </p:nvGrpSpPr>
        <p:grpSpPr>
          <a:xfrm>
            <a:off x="428596" y="3714752"/>
            <a:ext cx="8286808" cy="1857388"/>
            <a:chOff x="428596" y="3714752"/>
            <a:chExt cx="8286808" cy="1857388"/>
          </a:xfrm>
        </p:grpSpPr>
        <p:sp>
          <p:nvSpPr>
            <p:cNvPr id="9" name="타원 8"/>
            <p:cNvSpPr/>
            <p:nvPr/>
          </p:nvSpPr>
          <p:spPr>
            <a:xfrm>
              <a:off x="428596" y="3714752"/>
              <a:ext cx="8286808" cy="1857388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1000100" y="3786190"/>
              <a:ext cx="7143800" cy="1630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타원 20"/>
          <p:cNvSpPr/>
          <p:nvPr/>
        </p:nvSpPr>
        <p:spPr>
          <a:xfrm>
            <a:off x="3786182" y="4357694"/>
            <a:ext cx="1643074" cy="2857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Picture 4" descr="C:\Documents and Settings\HANA\바탕 화면\김성태\업무\파워포인트\자료\이미지파일\man2.png"/>
          <p:cNvPicPr>
            <a:picLocks noChangeAspect="1" noChangeArrowheads="1"/>
          </p:cNvPicPr>
          <p:nvPr/>
        </p:nvPicPr>
        <p:blipFill>
          <a:blip r:embed="rId3">
            <a:lum contrast="-100000"/>
          </a:blip>
          <a:srcRect/>
          <a:stretch>
            <a:fillRect/>
          </a:stretch>
        </p:blipFill>
        <p:spPr bwMode="auto">
          <a:xfrm>
            <a:off x="4000496" y="1407306"/>
            <a:ext cx="1164439" cy="3093264"/>
          </a:xfrm>
          <a:prstGeom prst="rect">
            <a:avLst/>
          </a:prstGeom>
          <a:noFill/>
        </p:spPr>
      </p:pic>
      <p:sp>
        <p:nvSpPr>
          <p:cNvPr id="23" name="타원 22"/>
          <p:cNvSpPr/>
          <p:nvPr/>
        </p:nvSpPr>
        <p:spPr>
          <a:xfrm>
            <a:off x="857224" y="4786322"/>
            <a:ext cx="1571636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3" descr="C:\Documents and Settings\HANA\바탕 화면\김성태\업무\파워포인트\자료\이미지파일\man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857364"/>
            <a:ext cx="1275169" cy="3093264"/>
          </a:xfrm>
          <a:prstGeom prst="rect">
            <a:avLst/>
          </a:prstGeom>
          <a:noFill/>
        </p:spPr>
      </p:pic>
      <p:sp>
        <p:nvSpPr>
          <p:cNvPr id="25" name="타원 24"/>
          <p:cNvSpPr/>
          <p:nvPr/>
        </p:nvSpPr>
        <p:spPr>
          <a:xfrm>
            <a:off x="7000892" y="4786322"/>
            <a:ext cx="1143008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Picture 2" descr="C:\Documents and Settings\HANA\바탕 화면\김성태\업무\파워포인트\자료\이미지파일\waman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907371"/>
            <a:ext cx="857256" cy="3093265"/>
          </a:xfrm>
          <a:prstGeom prst="rect">
            <a:avLst/>
          </a:prstGeom>
          <a:noFill/>
        </p:spPr>
      </p:pic>
      <p:sp>
        <p:nvSpPr>
          <p:cNvPr id="27" name="직사각형 26"/>
          <p:cNvSpPr/>
          <p:nvPr/>
        </p:nvSpPr>
        <p:spPr>
          <a:xfrm>
            <a:off x="3929058" y="4572008"/>
            <a:ext cx="1285884" cy="21431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Claud</a:t>
            </a:r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Kim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071538" y="5072074"/>
            <a:ext cx="1285884" cy="21431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Kildong</a:t>
            </a:r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Hong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929454" y="5072074"/>
            <a:ext cx="1285884" cy="21431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Taehee</a:t>
            </a:r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Kim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929058" y="4786322"/>
            <a:ext cx="1285884" cy="21431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CEO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14282" y="214290"/>
            <a:ext cx="67120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Circle – Chart with People Silhouettes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857224" y="5286388"/>
            <a:ext cx="1643074" cy="21431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Public Relations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286512" y="5286388"/>
            <a:ext cx="2643206" cy="21431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Communications and Marketing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타원 112"/>
          <p:cNvSpPr/>
          <p:nvPr/>
        </p:nvSpPr>
        <p:spPr>
          <a:xfrm>
            <a:off x="6286512" y="5429264"/>
            <a:ext cx="1714512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grpSp>
        <p:nvGrpSpPr>
          <p:cNvPr id="2" name="그룹 107"/>
          <p:cNvGrpSpPr/>
          <p:nvPr/>
        </p:nvGrpSpPr>
        <p:grpSpPr>
          <a:xfrm>
            <a:off x="6858016" y="1500174"/>
            <a:ext cx="515369" cy="4015982"/>
            <a:chOff x="6858016" y="1500174"/>
            <a:chExt cx="515369" cy="4015982"/>
          </a:xfrm>
        </p:grpSpPr>
        <p:sp>
          <p:nvSpPr>
            <p:cNvPr id="10" name="직사각형 9"/>
            <p:cNvSpPr/>
            <p:nvPr/>
          </p:nvSpPr>
          <p:spPr>
            <a:xfrm>
              <a:off x="6929454" y="1500174"/>
              <a:ext cx="357190" cy="3643338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chemeClr val="bg1"/>
                </a:gs>
                <a:gs pos="100000">
                  <a:srgbClr val="B00000"/>
                </a:gs>
              </a:gsLst>
              <a:lin ang="108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33"/>
            <p:cNvGrpSpPr/>
            <p:nvPr/>
          </p:nvGrpSpPr>
          <p:grpSpPr>
            <a:xfrm>
              <a:off x="6858016" y="5000636"/>
              <a:ext cx="515369" cy="515520"/>
              <a:chOff x="6858016" y="5000636"/>
              <a:chExt cx="515369" cy="515520"/>
            </a:xfrm>
          </p:grpSpPr>
          <p:sp>
            <p:nvSpPr>
              <p:cNvPr id="13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4" name="그룹 106"/>
          <p:cNvGrpSpPr/>
          <p:nvPr/>
        </p:nvGrpSpPr>
        <p:grpSpPr>
          <a:xfrm>
            <a:off x="6215074" y="1498586"/>
            <a:ext cx="571504" cy="3575076"/>
            <a:chOff x="6215074" y="1498586"/>
            <a:chExt cx="571504" cy="3575076"/>
          </a:xfrm>
        </p:grpSpPr>
        <p:grpSp>
          <p:nvGrpSpPr>
            <p:cNvPr id="5" name="그룹 34"/>
            <p:cNvGrpSpPr/>
            <p:nvPr/>
          </p:nvGrpSpPr>
          <p:grpSpPr>
            <a:xfrm>
              <a:off x="6215074" y="4714884"/>
              <a:ext cx="571504" cy="358778"/>
              <a:chOff x="6215074" y="4714884"/>
              <a:chExt cx="571504" cy="358778"/>
            </a:xfrm>
          </p:grpSpPr>
          <p:cxnSp>
            <p:nvCxnSpPr>
              <p:cNvPr id="28" name="직선 연결선 27"/>
              <p:cNvCxnSpPr/>
              <p:nvPr/>
            </p:nvCxnSpPr>
            <p:spPr>
              <a:xfrm rot="10800000">
                <a:off x="6215074" y="5072074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>
              <a:xfrm rot="10800000">
                <a:off x="6426578" y="500063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>
              <a:xfrm rot="10800000">
                <a:off x="6426578" y="492919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>
              <a:xfrm rot="10800000">
                <a:off x="6426578" y="485776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>
              <a:xfrm rot="10800000">
                <a:off x="6426578" y="4786322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연결선 32"/>
              <p:cNvCxnSpPr/>
              <p:nvPr/>
            </p:nvCxnSpPr>
            <p:spPr>
              <a:xfrm rot="10800000">
                <a:off x="6215074" y="4714884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그룹 42"/>
            <p:cNvGrpSpPr/>
            <p:nvPr/>
          </p:nvGrpSpPr>
          <p:grpSpPr>
            <a:xfrm>
              <a:off x="6215074" y="4356106"/>
              <a:ext cx="571504" cy="287340"/>
              <a:chOff x="6215074" y="4071942"/>
              <a:chExt cx="571504" cy="287340"/>
            </a:xfrm>
          </p:grpSpPr>
          <p:cxnSp>
            <p:nvCxnSpPr>
              <p:cNvPr id="38" name="직선 연결선 37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연결선 38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연결선 39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그룹 43"/>
            <p:cNvGrpSpPr/>
            <p:nvPr/>
          </p:nvGrpSpPr>
          <p:grpSpPr>
            <a:xfrm>
              <a:off x="6215074" y="3998916"/>
              <a:ext cx="571504" cy="287340"/>
              <a:chOff x="6215074" y="4071942"/>
              <a:chExt cx="571504" cy="287340"/>
            </a:xfrm>
          </p:grpSpPr>
          <p:cxnSp>
            <p:nvCxnSpPr>
              <p:cNvPr id="45" name="직선 연결선 44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그룹 49"/>
            <p:cNvGrpSpPr/>
            <p:nvPr/>
          </p:nvGrpSpPr>
          <p:grpSpPr>
            <a:xfrm>
              <a:off x="6215074" y="3641726"/>
              <a:ext cx="571504" cy="287340"/>
              <a:chOff x="6215074" y="4071942"/>
              <a:chExt cx="571504" cy="287340"/>
            </a:xfrm>
          </p:grpSpPr>
          <p:cxnSp>
            <p:nvCxnSpPr>
              <p:cNvPr id="51" name="직선 연결선 50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연결선 52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연결선 54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그룹 55"/>
            <p:cNvGrpSpPr/>
            <p:nvPr/>
          </p:nvGrpSpPr>
          <p:grpSpPr>
            <a:xfrm>
              <a:off x="6215074" y="3284536"/>
              <a:ext cx="571504" cy="287340"/>
              <a:chOff x="6215074" y="4071942"/>
              <a:chExt cx="571504" cy="287340"/>
            </a:xfrm>
          </p:grpSpPr>
          <p:cxnSp>
            <p:nvCxnSpPr>
              <p:cNvPr id="57" name="직선 연결선 56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직선 연결선 59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60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그룹 61"/>
            <p:cNvGrpSpPr/>
            <p:nvPr/>
          </p:nvGrpSpPr>
          <p:grpSpPr>
            <a:xfrm>
              <a:off x="6215074" y="2927346"/>
              <a:ext cx="571504" cy="287340"/>
              <a:chOff x="6215074" y="4071942"/>
              <a:chExt cx="571504" cy="287340"/>
            </a:xfrm>
          </p:grpSpPr>
          <p:cxnSp>
            <p:nvCxnSpPr>
              <p:cNvPr id="63" name="직선 연결선 62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직선 연결선 63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그룹 67"/>
            <p:cNvGrpSpPr/>
            <p:nvPr/>
          </p:nvGrpSpPr>
          <p:grpSpPr>
            <a:xfrm>
              <a:off x="6215074" y="2570156"/>
              <a:ext cx="571504" cy="287340"/>
              <a:chOff x="6215074" y="4071942"/>
              <a:chExt cx="571504" cy="287340"/>
            </a:xfrm>
          </p:grpSpPr>
          <p:cxnSp>
            <p:nvCxnSpPr>
              <p:cNvPr id="69" name="직선 연결선 68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직선 연결선 69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직선 연결선 70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직선 연결선 71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연결선 72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그룹 73"/>
            <p:cNvGrpSpPr/>
            <p:nvPr/>
          </p:nvGrpSpPr>
          <p:grpSpPr>
            <a:xfrm>
              <a:off x="6215074" y="2212966"/>
              <a:ext cx="571504" cy="287340"/>
              <a:chOff x="6215074" y="4071942"/>
              <a:chExt cx="571504" cy="287340"/>
            </a:xfrm>
          </p:grpSpPr>
          <p:cxnSp>
            <p:nvCxnSpPr>
              <p:cNvPr id="75" name="직선 연결선 74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직선 연결선 75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직선 연결선 76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직선 연결선 77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직선 연결선 78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그룹 79"/>
            <p:cNvGrpSpPr/>
            <p:nvPr/>
          </p:nvGrpSpPr>
          <p:grpSpPr>
            <a:xfrm>
              <a:off x="6215074" y="1855776"/>
              <a:ext cx="571504" cy="287340"/>
              <a:chOff x="6215074" y="4071942"/>
              <a:chExt cx="571504" cy="287340"/>
            </a:xfrm>
          </p:grpSpPr>
          <p:cxnSp>
            <p:nvCxnSpPr>
              <p:cNvPr id="81" name="직선 연결선 80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직선 연결선 81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직선 연결선 82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직선 연결선 83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직선 연결선 84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그룹 85"/>
            <p:cNvGrpSpPr/>
            <p:nvPr/>
          </p:nvGrpSpPr>
          <p:grpSpPr>
            <a:xfrm>
              <a:off x="6215074" y="1498586"/>
              <a:ext cx="571504" cy="287340"/>
              <a:chOff x="6215074" y="4071942"/>
              <a:chExt cx="571504" cy="287340"/>
            </a:xfrm>
          </p:grpSpPr>
          <p:cxnSp>
            <p:nvCxnSpPr>
              <p:cNvPr id="87" name="직선 연결선 86"/>
              <p:cNvCxnSpPr/>
              <p:nvPr/>
            </p:nvCxnSpPr>
            <p:spPr>
              <a:xfrm rot="10800000">
                <a:off x="6426578" y="4357694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직선 연결선 87"/>
              <p:cNvCxnSpPr/>
              <p:nvPr/>
            </p:nvCxnSpPr>
            <p:spPr>
              <a:xfrm rot="10800000">
                <a:off x="6426578" y="4286256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직선 연결선 88"/>
              <p:cNvCxnSpPr/>
              <p:nvPr/>
            </p:nvCxnSpPr>
            <p:spPr>
              <a:xfrm rot="10800000">
                <a:off x="6426578" y="4214818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직선 연결선 89"/>
              <p:cNvCxnSpPr/>
              <p:nvPr/>
            </p:nvCxnSpPr>
            <p:spPr>
              <a:xfrm rot="10800000">
                <a:off x="6426578" y="4143380"/>
                <a:ext cx="360000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직선 연결선 90"/>
              <p:cNvCxnSpPr/>
              <p:nvPr/>
            </p:nvCxnSpPr>
            <p:spPr>
              <a:xfrm rot="10800000">
                <a:off x="6215074" y="4071942"/>
                <a:ext cx="571504" cy="15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그룹 105"/>
          <p:cNvGrpSpPr/>
          <p:nvPr/>
        </p:nvGrpSpPr>
        <p:grpSpPr>
          <a:xfrm>
            <a:off x="5667826" y="1357298"/>
            <a:ext cx="540533" cy="3898312"/>
            <a:chOff x="5667826" y="1357298"/>
            <a:chExt cx="540533" cy="3898312"/>
          </a:xfrm>
        </p:grpSpPr>
        <p:sp>
          <p:nvSpPr>
            <p:cNvPr id="92" name="직사각형 91"/>
            <p:cNvSpPr/>
            <p:nvPr/>
          </p:nvSpPr>
          <p:spPr>
            <a:xfrm>
              <a:off x="5905068" y="4917056"/>
              <a:ext cx="3032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3" name="직사각형 92"/>
            <p:cNvSpPr/>
            <p:nvPr/>
          </p:nvSpPr>
          <p:spPr>
            <a:xfrm>
              <a:off x="5786446" y="457200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10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5786446" y="420267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20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5786446" y="385762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30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6" name="직사각형 95"/>
            <p:cNvSpPr/>
            <p:nvPr/>
          </p:nvSpPr>
          <p:spPr>
            <a:xfrm>
              <a:off x="5786446" y="348829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40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5786447" y="314324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50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8" name="직사각형 97"/>
            <p:cNvSpPr/>
            <p:nvPr/>
          </p:nvSpPr>
          <p:spPr>
            <a:xfrm>
              <a:off x="5786447" y="277391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60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5786447" y="242886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70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0" name="직사각형 99"/>
            <p:cNvSpPr/>
            <p:nvPr/>
          </p:nvSpPr>
          <p:spPr>
            <a:xfrm>
              <a:off x="5786447" y="207167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80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5786447" y="170234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90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5667826" y="1357298"/>
              <a:ext cx="540533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100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03" name="직사각형 102"/>
          <p:cNvSpPr/>
          <p:nvPr/>
        </p:nvSpPr>
        <p:spPr>
          <a:xfrm>
            <a:off x="5643468" y="642918"/>
            <a:ext cx="2326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2008</a:t>
            </a:r>
          </a:p>
          <a:p>
            <a:pPr algn="r"/>
            <a:r>
              <a:rPr lang="en-US" altLang="ko-KR" sz="1600" b="1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We reached our Goal</a:t>
            </a:r>
            <a:endParaRPr lang="en-US" altLang="ko-KR" sz="1600" b="1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9" name="그룹 114"/>
          <p:cNvGrpSpPr/>
          <p:nvPr/>
        </p:nvGrpSpPr>
        <p:grpSpPr>
          <a:xfrm>
            <a:off x="7572396" y="1500174"/>
            <a:ext cx="214314" cy="3571900"/>
            <a:chOff x="7429520" y="1500174"/>
            <a:chExt cx="214314" cy="3571900"/>
          </a:xfrm>
        </p:grpSpPr>
        <p:sp>
          <p:nvSpPr>
            <p:cNvPr id="109" name="직사각형 108"/>
            <p:cNvSpPr/>
            <p:nvPr/>
          </p:nvSpPr>
          <p:spPr>
            <a:xfrm>
              <a:off x="7429520" y="1500174"/>
              <a:ext cx="214314" cy="35719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7429520" y="3143248"/>
              <a:ext cx="214314" cy="192882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1" name="직사각형 110"/>
          <p:cNvSpPr/>
          <p:nvPr/>
        </p:nvSpPr>
        <p:spPr>
          <a:xfrm>
            <a:off x="7929586" y="3643314"/>
            <a:ext cx="10575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2007</a:t>
            </a:r>
          </a:p>
          <a:p>
            <a:pPr algn="r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Last Year</a:t>
            </a:r>
          </a:p>
        </p:txBody>
      </p:sp>
      <p:cxnSp>
        <p:nvCxnSpPr>
          <p:cNvPr id="114" name="직선 연결선 113"/>
          <p:cNvCxnSpPr/>
          <p:nvPr/>
        </p:nvCxnSpPr>
        <p:spPr>
          <a:xfrm>
            <a:off x="7358082" y="1500174"/>
            <a:ext cx="1428760" cy="1588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직사각형 115"/>
          <p:cNvSpPr/>
          <p:nvPr/>
        </p:nvSpPr>
        <p:spPr>
          <a:xfrm>
            <a:off x="214282" y="214290"/>
            <a:ext cx="25042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Thermometer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285720" y="1643050"/>
            <a:ext cx="4286280" cy="1714512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63500" dist="38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a placeholder text</a:t>
            </a: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text cam be replaced with your own text</a:t>
            </a:r>
            <a:endParaRPr lang="ko-KR" altLang="en-US" sz="14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285720" y="1643050"/>
            <a:ext cx="4286280" cy="395657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This is placeholder Text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285720" y="3714752"/>
            <a:ext cx="4286280" cy="1714512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63500" dist="38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ko-KR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This is a placeholder text</a:t>
            </a:r>
          </a:p>
          <a:p>
            <a:pPr lvl="0"/>
            <a:r>
              <a:rPr lang="en-US" altLang="ko-KR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This text cam be replaced with your own text</a:t>
            </a:r>
            <a:endParaRPr lang="ko-KR" altLang="en-US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285720" y="3714752"/>
            <a:ext cx="4286280" cy="395657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This is placeholder Text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285720" y="1071546"/>
            <a:ext cx="4071966" cy="40103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Placeholder for your own sub headline</a:t>
            </a:r>
            <a:endParaRPr lang="ko-KR" altLang="en-US" sz="16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타원 184"/>
          <p:cNvSpPr/>
          <p:nvPr/>
        </p:nvSpPr>
        <p:spPr>
          <a:xfrm>
            <a:off x="3143240" y="5786454"/>
            <a:ext cx="872559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186" name="타원 185"/>
          <p:cNvSpPr/>
          <p:nvPr/>
        </p:nvSpPr>
        <p:spPr>
          <a:xfrm>
            <a:off x="4342383" y="5786454"/>
            <a:ext cx="872559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187" name="타원 186"/>
          <p:cNvSpPr/>
          <p:nvPr/>
        </p:nvSpPr>
        <p:spPr>
          <a:xfrm>
            <a:off x="5413953" y="5786454"/>
            <a:ext cx="872559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188" name="타원 187"/>
          <p:cNvSpPr/>
          <p:nvPr/>
        </p:nvSpPr>
        <p:spPr>
          <a:xfrm>
            <a:off x="6556961" y="5786454"/>
            <a:ext cx="872559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grpSp>
        <p:nvGrpSpPr>
          <p:cNvPr id="2" name="그룹 158"/>
          <p:cNvGrpSpPr/>
          <p:nvPr/>
        </p:nvGrpSpPr>
        <p:grpSpPr>
          <a:xfrm>
            <a:off x="1000100" y="1927214"/>
            <a:ext cx="7429552" cy="3573488"/>
            <a:chOff x="1000100" y="1927214"/>
            <a:chExt cx="7429552" cy="3573488"/>
          </a:xfrm>
        </p:grpSpPr>
        <p:cxnSp>
          <p:nvCxnSpPr>
            <p:cNvPr id="148" name="직선 연결선 147"/>
            <p:cNvCxnSpPr/>
            <p:nvPr/>
          </p:nvCxnSpPr>
          <p:spPr>
            <a:xfrm>
              <a:off x="1000100" y="549911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직선 연결선 148"/>
            <p:cNvCxnSpPr/>
            <p:nvPr/>
          </p:nvCxnSpPr>
          <p:spPr>
            <a:xfrm>
              <a:off x="1000100" y="514192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직선 연결선 149"/>
            <p:cNvCxnSpPr/>
            <p:nvPr/>
          </p:nvCxnSpPr>
          <p:spPr>
            <a:xfrm>
              <a:off x="1000100" y="478473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직선 연결선 150"/>
            <p:cNvCxnSpPr/>
            <p:nvPr/>
          </p:nvCxnSpPr>
          <p:spPr>
            <a:xfrm>
              <a:off x="1000100" y="442754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151"/>
            <p:cNvCxnSpPr/>
            <p:nvPr/>
          </p:nvCxnSpPr>
          <p:spPr>
            <a:xfrm>
              <a:off x="1000100" y="407035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직선 연결선 152"/>
            <p:cNvCxnSpPr/>
            <p:nvPr/>
          </p:nvCxnSpPr>
          <p:spPr>
            <a:xfrm>
              <a:off x="1000100" y="371316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직선 연결선 153"/>
            <p:cNvCxnSpPr/>
            <p:nvPr/>
          </p:nvCxnSpPr>
          <p:spPr>
            <a:xfrm>
              <a:off x="1000100" y="335597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직선 연결선 154"/>
            <p:cNvCxnSpPr/>
            <p:nvPr/>
          </p:nvCxnSpPr>
          <p:spPr>
            <a:xfrm>
              <a:off x="1000100" y="3000372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직선 연결선 155"/>
            <p:cNvCxnSpPr/>
            <p:nvPr/>
          </p:nvCxnSpPr>
          <p:spPr>
            <a:xfrm>
              <a:off x="1000100" y="264159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직선 연결선 156"/>
            <p:cNvCxnSpPr/>
            <p:nvPr/>
          </p:nvCxnSpPr>
          <p:spPr>
            <a:xfrm>
              <a:off x="1000100" y="228440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직선 연결선 157"/>
            <p:cNvCxnSpPr/>
            <p:nvPr/>
          </p:nvCxnSpPr>
          <p:spPr>
            <a:xfrm>
              <a:off x="1000100" y="1927214"/>
              <a:ext cx="7429552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직사각형 115"/>
          <p:cNvSpPr/>
          <p:nvPr/>
        </p:nvSpPr>
        <p:spPr>
          <a:xfrm>
            <a:off x="214282" y="214290"/>
            <a:ext cx="25042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Thermometer</a:t>
            </a:r>
            <a:endParaRPr lang="en-US" altLang="ko-KR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5" name="타원 124"/>
          <p:cNvSpPr/>
          <p:nvPr/>
        </p:nvSpPr>
        <p:spPr>
          <a:xfrm>
            <a:off x="2000232" y="5786454"/>
            <a:ext cx="872559" cy="28575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grpSp>
        <p:nvGrpSpPr>
          <p:cNvPr id="3" name="그룹 134"/>
          <p:cNvGrpSpPr/>
          <p:nvPr/>
        </p:nvGrpSpPr>
        <p:grpSpPr>
          <a:xfrm>
            <a:off x="428596" y="1714488"/>
            <a:ext cx="540533" cy="3898312"/>
            <a:chOff x="5667826" y="1357298"/>
            <a:chExt cx="540533" cy="3898312"/>
          </a:xfrm>
        </p:grpSpPr>
        <p:sp>
          <p:nvSpPr>
            <p:cNvPr id="136" name="직사각형 135"/>
            <p:cNvSpPr/>
            <p:nvPr/>
          </p:nvSpPr>
          <p:spPr>
            <a:xfrm>
              <a:off x="5905068" y="4917056"/>
              <a:ext cx="3032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5786446" y="457200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10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5786446" y="420267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20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5786446" y="385762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30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0" name="직사각형 139"/>
            <p:cNvSpPr/>
            <p:nvPr/>
          </p:nvSpPr>
          <p:spPr>
            <a:xfrm>
              <a:off x="5786446" y="348829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40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5786447" y="314324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50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5786447" y="277391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60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3" name="직사각형 142"/>
            <p:cNvSpPr/>
            <p:nvPr/>
          </p:nvSpPr>
          <p:spPr>
            <a:xfrm>
              <a:off x="5786447" y="242886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70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4" name="직사각형 143"/>
            <p:cNvSpPr/>
            <p:nvPr/>
          </p:nvSpPr>
          <p:spPr>
            <a:xfrm>
              <a:off x="5786447" y="2071678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80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5786447" y="1702346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90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6" name="직사각형 145"/>
            <p:cNvSpPr/>
            <p:nvPr/>
          </p:nvSpPr>
          <p:spPr>
            <a:xfrm>
              <a:off x="5667826" y="1357298"/>
              <a:ext cx="540533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100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60" name="직사각형 159"/>
          <p:cNvSpPr/>
          <p:nvPr/>
        </p:nvSpPr>
        <p:spPr>
          <a:xfrm>
            <a:off x="2285984" y="1928802"/>
            <a:ext cx="357190" cy="2643206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bg1"/>
              </a:gs>
              <a:gs pos="100000">
                <a:schemeClr val="bg1">
                  <a:lumMod val="65000"/>
                </a:schemeClr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직사각형 160"/>
          <p:cNvSpPr/>
          <p:nvPr/>
        </p:nvSpPr>
        <p:spPr>
          <a:xfrm>
            <a:off x="3428992" y="1928802"/>
            <a:ext cx="357190" cy="785818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bg1"/>
              </a:gs>
              <a:gs pos="100000">
                <a:schemeClr val="bg1">
                  <a:lumMod val="65000"/>
                </a:schemeClr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직사각형 161"/>
          <p:cNvSpPr/>
          <p:nvPr/>
        </p:nvSpPr>
        <p:spPr>
          <a:xfrm>
            <a:off x="4572000" y="1928802"/>
            <a:ext cx="357190" cy="1857388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bg1"/>
              </a:gs>
              <a:gs pos="100000">
                <a:schemeClr val="bg1">
                  <a:lumMod val="65000"/>
                </a:schemeClr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직사각형 162"/>
          <p:cNvSpPr/>
          <p:nvPr/>
        </p:nvSpPr>
        <p:spPr>
          <a:xfrm>
            <a:off x="5643570" y="1928802"/>
            <a:ext cx="357190" cy="357190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bg1"/>
              </a:gs>
              <a:gs pos="100000">
                <a:schemeClr val="bg1">
                  <a:lumMod val="65000"/>
                </a:schemeClr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직사각형 163"/>
          <p:cNvSpPr/>
          <p:nvPr/>
        </p:nvSpPr>
        <p:spPr>
          <a:xfrm>
            <a:off x="6786578" y="1928802"/>
            <a:ext cx="357190" cy="1357322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bg1"/>
              </a:gs>
              <a:gs pos="100000">
                <a:schemeClr val="bg1">
                  <a:lumMod val="65000"/>
                </a:schemeClr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직사각형 164"/>
          <p:cNvSpPr/>
          <p:nvPr/>
        </p:nvSpPr>
        <p:spPr>
          <a:xfrm>
            <a:off x="2285984" y="4572008"/>
            <a:ext cx="357190" cy="1000132"/>
          </a:xfrm>
          <a:prstGeom prst="rect">
            <a:avLst/>
          </a:prstGeom>
          <a:gradFill>
            <a:gsLst>
              <a:gs pos="0">
                <a:srgbClr val="B00000"/>
              </a:gs>
              <a:gs pos="25000">
                <a:srgbClr val="FF0000"/>
              </a:gs>
              <a:gs pos="50000">
                <a:srgbClr val="FF3333"/>
              </a:gs>
              <a:gs pos="75000">
                <a:schemeClr val="bg1"/>
              </a:gs>
              <a:gs pos="100000">
                <a:srgbClr val="B00000"/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3"/>
          <p:cNvGrpSpPr/>
          <p:nvPr/>
        </p:nvGrpSpPr>
        <p:grpSpPr>
          <a:xfrm>
            <a:off x="2214546" y="5429264"/>
            <a:ext cx="515369" cy="515520"/>
            <a:chOff x="6858016" y="5000636"/>
            <a:chExt cx="515369" cy="515520"/>
          </a:xfrm>
        </p:grpSpPr>
        <p:sp>
          <p:nvSpPr>
            <p:cNvPr id="167" name="Oval 28"/>
            <p:cNvSpPr>
              <a:spLocks noChangeArrowheads="1"/>
            </p:cNvSpPr>
            <p:nvPr/>
          </p:nvSpPr>
          <p:spPr bwMode="auto">
            <a:xfrm>
              <a:off x="6858016" y="5000636"/>
              <a:ext cx="515369" cy="515520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8" name="Oval 29"/>
            <p:cNvSpPr>
              <a:spLocks noChangeArrowheads="1"/>
            </p:cNvSpPr>
            <p:nvPr/>
          </p:nvSpPr>
          <p:spPr bwMode="auto">
            <a:xfrm>
              <a:off x="6929454" y="5035004"/>
              <a:ext cx="377937" cy="24057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69" name="직사각형 168"/>
          <p:cNvSpPr/>
          <p:nvPr/>
        </p:nvSpPr>
        <p:spPr>
          <a:xfrm>
            <a:off x="3428992" y="2714620"/>
            <a:ext cx="357190" cy="2857520"/>
          </a:xfrm>
          <a:prstGeom prst="rect">
            <a:avLst/>
          </a:prstGeom>
          <a:gradFill>
            <a:gsLst>
              <a:gs pos="0">
                <a:srgbClr val="B00000"/>
              </a:gs>
              <a:gs pos="25000">
                <a:srgbClr val="FF0000"/>
              </a:gs>
              <a:gs pos="50000">
                <a:srgbClr val="FF3333"/>
              </a:gs>
              <a:gs pos="75000">
                <a:schemeClr val="bg1"/>
              </a:gs>
              <a:gs pos="100000">
                <a:srgbClr val="B00000"/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33"/>
          <p:cNvGrpSpPr/>
          <p:nvPr/>
        </p:nvGrpSpPr>
        <p:grpSpPr>
          <a:xfrm>
            <a:off x="3342251" y="5429264"/>
            <a:ext cx="515369" cy="515520"/>
            <a:chOff x="6858016" y="5000636"/>
            <a:chExt cx="515369" cy="515520"/>
          </a:xfrm>
        </p:grpSpPr>
        <p:sp>
          <p:nvSpPr>
            <p:cNvPr id="171" name="Oval 28"/>
            <p:cNvSpPr>
              <a:spLocks noChangeArrowheads="1"/>
            </p:cNvSpPr>
            <p:nvPr/>
          </p:nvSpPr>
          <p:spPr bwMode="auto">
            <a:xfrm>
              <a:off x="6858016" y="5000636"/>
              <a:ext cx="515369" cy="515520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2" name="Oval 29"/>
            <p:cNvSpPr>
              <a:spLocks noChangeArrowheads="1"/>
            </p:cNvSpPr>
            <p:nvPr/>
          </p:nvSpPr>
          <p:spPr bwMode="auto">
            <a:xfrm>
              <a:off x="6929454" y="5035004"/>
              <a:ext cx="377937" cy="24057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3" name="직사각형 172"/>
          <p:cNvSpPr/>
          <p:nvPr/>
        </p:nvSpPr>
        <p:spPr>
          <a:xfrm>
            <a:off x="4572000" y="3786190"/>
            <a:ext cx="357190" cy="1785950"/>
          </a:xfrm>
          <a:prstGeom prst="rect">
            <a:avLst/>
          </a:prstGeom>
          <a:gradFill>
            <a:gsLst>
              <a:gs pos="0">
                <a:srgbClr val="B00000"/>
              </a:gs>
              <a:gs pos="25000">
                <a:srgbClr val="FF0000"/>
              </a:gs>
              <a:gs pos="50000">
                <a:srgbClr val="FF3333"/>
              </a:gs>
              <a:gs pos="75000">
                <a:schemeClr val="bg1"/>
              </a:gs>
              <a:gs pos="100000">
                <a:srgbClr val="B00000"/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33"/>
          <p:cNvGrpSpPr/>
          <p:nvPr/>
        </p:nvGrpSpPr>
        <p:grpSpPr>
          <a:xfrm>
            <a:off x="4500562" y="5429264"/>
            <a:ext cx="515369" cy="515520"/>
            <a:chOff x="6858016" y="5000636"/>
            <a:chExt cx="515369" cy="515520"/>
          </a:xfrm>
        </p:grpSpPr>
        <p:sp>
          <p:nvSpPr>
            <p:cNvPr id="175" name="Oval 28"/>
            <p:cNvSpPr>
              <a:spLocks noChangeArrowheads="1"/>
            </p:cNvSpPr>
            <p:nvPr/>
          </p:nvSpPr>
          <p:spPr bwMode="auto">
            <a:xfrm>
              <a:off x="6858016" y="5000636"/>
              <a:ext cx="515369" cy="515520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6" name="Oval 29"/>
            <p:cNvSpPr>
              <a:spLocks noChangeArrowheads="1"/>
            </p:cNvSpPr>
            <p:nvPr/>
          </p:nvSpPr>
          <p:spPr bwMode="auto">
            <a:xfrm>
              <a:off x="6929454" y="5035004"/>
              <a:ext cx="377937" cy="24057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7" name="직사각형 176"/>
          <p:cNvSpPr/>
          <p:nvPr/>
        </p:nvSpPr>
        <p:spPr>
          <a:xfrm>
            <a:off x="5643570" y="2285992"/>
            <a:ext cx="357190" cy="3286148"/>
          </a:xfrm>
          <a:prstGeom prst="rect">
            <a:avLst/>
          </a:prstGeom>
          <a:gradFill>
            <a:gsLst>
              <a:gs pos="0">
                <a:srgbClr val="B00000"/>
              </a:gs>
              <a:gs pos="25000">
                <a:srgbClr val="FF0000"/>
              </a:gs>
              <a:gs pos="50000">
                <a:srgbClr val="FF3333"/>
              </a:gs>
              <a:gs pos="75000">
                <a:schemeClr val="bg1"/>
              </a:gs>
              <a:gs pos="100000">
                <a:srgbClr val="B00000"/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33"/>
          <p:cNvGrpSpPr/>
          <p:nvPr/>
        </p:nvGrpSpPr>
        <p:grpSpPr>
          <a:xfrm>
            <a:off x="5572132" y="5429264"/>
            <a:ext cx="515369" cy="515520"/>
            <a:chOff x="6858016" y="5000636"/>
            <a:chExt cx="515369" cy="515520"/>
          </a:xfrm>
        </p:grpSpPr>
        <p:sp>
          <p:nvSpPr>
            <p:cNvPr id="179" name="Oval 28"/>
            <p:cNvSpPr>
              <a:spLocks noChangeArrowheads="1"/>
            </p:cNvSpPr>
            <p:nvPr/>
          </p:nvSpPr>
          <p:spPr bwMode="auto">
            <a:xfrm>
              <a:off x="6858016" y="5000636"/>
              <a:ext cx="515369" cy="515520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0" name="Oval 29"/>
            <p:cNvSpPr>
              <a:spLocks noChangeArrowheads="1"/>
            </p:cNvSpPr>
            <p:nvPr/>
          </p:nvSpPr>
          <p:spPr bwMode="auto">
            <a:xfrm>
              <a:off x="6929454" y="5035004"/>
              <a:ext cx="377937" cy="24057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81" name="직사각형 180"/>
          <p:cNvSpPr/>
          <p:nvPr/>
        </p:nvSpPr>
        <p:spPr>
          <a:xfrm>
            <a:off x="6786578" y="3286124"/>
            <a:ext cx="357190" cy="2286016"/>
          </a:xfrm>
          <a:prstGeom prst="rect">
            <a:avLst/>
          </a:prstGeom>
          <a:gradFill>
            <a:gsLst>
              <a:gs pos="0">
                <a:srgbClr val="B00000"/>
              </a:gs>
              <a:gs pos="25000">
                <a:srgbClr val="FF0000"/>
              </a:gs>
              <a:gs pos="50000">
                <a:srgbClr val="FF3333"/>
              </a:gs>
              <a:gs pos="75000">
                <a:schemeClr val="bg1"/>
              </a:gs>
              <a:gs pos="100000">
                <a:srgbClr val="B00000"/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33"/>
          <p:cNvGrpSpPr/>
          <p:nvPr/>
        </p:nvGrpSpPr>
        <p:grpSpPr>
          <a:xfrm>
            <a:off x="6715140" y="5429264"/>
            <a:ext cx="515369" cy="515520"/>
            <a:chOff x="6858016" y="5000636"/>
            <a:chExt cx="515369" cy="515520"/>
          </a:xfrm>
        </p:grpSpPr>
        <p:sp>
          <p:nvSpPr>
            <p:cNvPr id="183" name="Oval 28"/>
            <p:cNvSpPr>
              <a:spLocks noChangeArrowheads="1"/>
            </p:cNvSpPr>
            <p:nvPr/>
          </p:nvSpPr>
          <p:spPr bwMode="auto">
            <a:xfrm>
              <a:off x="6858016" y="5000636"/>
              <a:ext cx="515369" cy="515520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4" name="Oval 29"/>
            <p:cNvSpPr>
              <a:spLocks noChangeArrowheads="1"/>
            </p:cNvSpPr>
            <p:nvPr/>
          </p:nvSpPr>
          <p:spPr bwMode="auto">
            <a:xfrm>
              <a:off x="6929454" y="5035004"/>
              <a:ext cx="377937" cy="24057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91" name="직사각형 190"/>
          <p:cNvSpPr/>
          <p:nvPr/>
        </p:nvSpPr>
        <p:spPr>
          <a:xfrm>
            <a:off x="285720" y="1071546"/>
            <a:ext cx="4071966" cy="40103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Placeholder for your own sub headline</a:t>
            </a:r>
            <a:endParaRPr lang="ko-KR" altLang="en-US" sz="16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2" name="직사각형 191"/>
          <p:cNvSpPr/>
          <p:nvPr/>
        </p:nvSpPr>
        <p:spPr>
          <a:xfrm>
            <a:off x="142844" y="1714488"/>
            <a:ext cx="42832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(%)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3" name="직사각형 192"/>
          <p:cNvSpPr/>
          <p:nvPr/>
        </p:nvSpPr>
        <p:spPr>
          <a:xfrm>
            <a:off x="2000232" y="6000768"/>
            <a:ext cx="92127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Product A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" name="직사각형 193"/>
          <p:cNvSpPr/>
          <p:nvPr/>
        </p:nvSpPr>
        <p:spPr>
          <a:xfrm>
            <a:off x="3154464" y="6000768"/>
            <a:ext cx="91005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Product B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5" name="직사각형 194"/>
          <p:cNvSpPr/>
          <p:nvPr/>
        </p:nvSpPr>
        <p:spPr>
          <a:xfrm>
            <a:off x="4297471" y="6000768"/>
            <a:ext cx="91005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Product C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6" name="직사각형 195"/>
          <p:cNvSpPr/>
          <p:nvPr/>
        </p:nvSpPr>
        <p:spPr>
          <a:xfrm>
            <a:off x="5351408" y="6000768"/>
            <a:ext cx="92769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Product D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7" name="직사각형 196"/>
          <p:cNvSpPr/>
          <p:nvPr/>
        </p:nvSpPr>
        <p:spPr>
          <a:xfrm>
            <a:off x="6526475" y="6000768"/>
            <a:ext cx="89563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Product E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8" name="직사각형 197"/>
          <p:cNvSpPr/>
          <p:nvPr/>
        </p:nvSpPr>
        <p:spPr>
          <a:xfrm>
            <a:off x="2214546" y="4429132"/>
            <a:ext cx="49885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27%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9" name="직사각형 198"/>
          <p:cNvSpPr/>
          <p:nvPr/>
        </p:nvSpPr>
        <p:spPr>
          <a:xfrm>
            <a:off x="3357558" y="2571744"/>
            <a:ext cx="49885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78%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0" name="직사각형 199"/>
          <p:cNvSpPr/>
          <p:nvPr/>
        </p:nvSpPr>
        <p:spPr>
          <a:xfrm>
            <a:off x="4500564" y="3643314"/>
            <a:ext cx="49885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48%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1" name="직사각형 200"/>
          <p:cNvSpPr/>
          <p:nvPr/>
        </p:nvSpPr>
        <p:spPr>
          <a:xfrm>
            <a:off x="5572135" y="2143116"/>
            <a:ext cx="49885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90%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2" name="직사각형 201"/>
          <p:cNvSpPr/>
          <p:nvPr/>
        </p:nvSpPr>
        <p:spPr>
          <a:xfrm>
            <a:off x="6715144" y="3143248"/>
            <a:ext cx="49885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62%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직사각형 115"/>
          <p:cNvSpPr/>
          <p:nvPr/>
        </p:nvSpPr>
        <p:spPr>
          <a:xfrm>
            <a:off x="214282" y="214290"/>
            <a:ext cx="25042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Thermometer</a:t>
            </a:r>
            <a:endParaRPr lang="en-US" altLang="ko-KR" sz="28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1" name="직사각형 190"/>
          <p:cNvSpPr/>
          <p:nvPr/>
        </p:nvSpPr>
        <p:spPr>
          <a:xfrm>
            <a:off x="285720" y="1071546"/>
            <a:ext cx="4071966" cy="40103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Placeholder for your own sub headline</a:t>
            </a:r>
            <a:endParaRPr lang="ko-KR" altLang="en-US" sz="16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6442910" y="0"/>
            <a:ext cx="2415370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0800000" scaled="0"/>
          </a:gradFill>
          <a:ln>
            <a:solidFill>
              <a:schemeClr val="bg1">
                <a:lumMod val="8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76200" dir="18360000" sy="23000" kx="12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254"/>
          <p:cNvGrpSpPr/>
          <p:nvPr/>
        </p:nvGrpSpPr>
        <p:grpSpPr>
          <a:xfrm>
            <a:off x="6942976" y="-1612"/>
            <a:ext cx="571504" cy="6788198"/>
            <a:chOff x="7143768" y="-1612"/>
            <a:chExt cx="571504" cy="6788198"/>
          </a:xfrm>
        </p:grpSpPr>
        <p:grpSp>
          <p:nvGrpSpPr>
            <p:cNvPr id="3" name="그룹 69"/>
            <p:cNvGrpSpPr/>
            <p:nvPr/>
          </p:nvGrpSpPr>
          <p:grpSpPr>
            <a:xfrm>
              <a:off x="7143768" y="3211510"/>
              <a:ext cx="571504" cy="3575076"/>
              <a:chOff x="6215074" y="1498586"/>
              <a:chExt cx="571504" cy="3575076"/>
            </a:xfrm>
          </p:grpSpPr>
          <p:grpSp>
            <p:nvGrpSpPr>
              <p:cNvPr id="4" name="그룹 34"/>
              <p:cNvGrpSpPr/>
              <p:nvPr/>
            </p:nvGrpSpPr>
            <p:grpSpPr>
              <a:xfrm>
                <a:off x="6215074" y="4714884"/>
                <a:ext cx="571504" cy="358778"/>
                <a:chOff x="6215074" y="4714884"/>
                <a:chExt cx="571504" cy="358778"/>
              </a:xfrm>
            </p:grpSpPr>
            <p:cxnSp>
              <p:nvCxnSpPr>
                <p:cNvPr id="128" name="직선 연결선 127"/>
                <p:cNvCxnSpPr/>
                <p:nvPr/>
              </p:nvCxnSpPr>
              <p:spPr>
                <a:xfrm rot="10800000">
                  <a:off x="6215074" y="5072074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직선 연결선 128"/>
                <p:cNvCxnSpPr/>
                <p:nvPr/>
              </p:nvCxnSpPr>
              <p:spPr>
                <a:xfrm rot="10800000">
                  <a:off x="6426578" y="500063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직선 연결선 129"/>
                <p:cNvCxnSpPr/>
                <p:nvPr/>
              </p:nvCxnSpPr>
              <p:spPr>
                <a:xfrm rot="10800000">
                  <a:off x="6426578" y="492919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직선 연결선 130"/>
                <p:cNvCxnSpPr/>
                <p:nvPr/>
              </p:nvCxnSpPr>
              <p:spPr>
                <a:xfrm rot="10800000">
                  <a:off x="6426578" y="485776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직선 연결선 131"/>
                <p:cNvCxnSpPr/>
                <p:nvPr/>
              </p:nvCxnSpPr>
              <p:spPr>
                <a:xfrm rot="10800000">
                  <a:off x="6426578" y="4786322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직선 연결선 132"/>
                <p:cNvCxnSpPr/>
                <p:nvPr/>
              </p:nvCxnSpPr>
              <p:spPr>
                <a:xfrm rot="10800000">
                  <a:off x="6215074" y="4714884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" name="그룹 42"/>
              <p:cNvGrpSpPr/>
              <p:nvPr/>
            </p:nvGrpSpPr>
            <p:grpSpPr>
              <a:xfrm>
                <a:off x="6215074" y="435610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122" name="직선 연결선 121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직선 연결선 122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직선 연결선 123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직선 연결선 12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직선 연결선 12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그룹 43"/>
              <p:cNvGrpSpPr/>
              <p:nvPr/>
            </p:nvGrpSpPr>
            <p:grpSpPr>
              <a:xfrm>
                <a:off x="6215074" y="399891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117" name="직선 연결선 116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직선 연결선 117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직선 연결선 118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직선 연결선 119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직선 연결선 120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그룹 49"/>
              <p:cNvGrpSpPr/>
              <p:nvPr/>
            </p:nvGrpSpPr>
            <p:grpSpPr>
              <a:xfrm>
                <a:off x="6215074" y="364172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111" name="직선 연결선 110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직선 연결선 111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직선 연결선 112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직선 연결선 113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직선 연결선 114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그룹 55"/>
              <p:cNvGrpSpPr/>
              <p:nvPr/>
            </p:nvGrpSpPr>
            <p:grpSpPr>
              <a:xfrm>
                <a:off x="6215074" y="328453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106" name="직선 연결선 105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직선 연결선 106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직선 연결선 107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직선 연결선 108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직선 연결선 109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그룹 61"/>
              <p:cNvGrpSpPr/>
              <p:nvPr/>
            </p:nvGrpSpPr>
            <p:grpSpPr>
              <a:xfrm>
                <a:off x="6215074" y="292734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101" name="직선 연결선 100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직선 연결선 101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직선 연결선 102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직선 연결선 103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직선 연결선 104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그룹 67"/>
              <p:cNvGrpSpPr/>
              <p:nvPr/>
            </p:nvGrpSpPr>
            <p:grpSpPr>
              <a:xfrm>
                <a:off x="6215074" y="257015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96" name="직선 연결선 95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직선 연결선 96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직선 연결선 97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직선 연결선 98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직선 연결선 99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그룹 73"/>
              <p:cNvGrpSpPr/>
              <p:nvPr/>
            </p:nvGrpSpPr>
            <p:grpSpPr>
              <a:xfrm>
                <a:off x="6215074" y="221296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91" name="직선 연결선 90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직선 연결선 91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직선 연결선 92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직선 연결선 93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직선 연결선 94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그룹 79"/>
              <p:cNvGrpSpPr/>
              <p:nvPr/>
            </p:nvGrpSpPr>
            <p:grpSpPr>
              <a:xfrm>
                <a:off x="6215074" y="185577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86" name="직선 연결선 85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직선 연결선 86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직선 연결선 87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직선 연결선 88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직선 연결선 89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그룹 85"/>
              <p:cNvGrpSpPr/>
              <p:nvPr/>
            </p:nvGrpSpPr>
            <p:grpSpPr>
              <a:xfrm>
                <a:off x="6215074" y="149858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81" name="직선 연결선 80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직선 연결선 81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직선 연결선 82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직선 연결선 83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직선 연결선 84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그룹 253"/>
            <p:cNvGrpSpPr/>
            <p:nvPr/>
          </p:nvGrpSpPr>
          <p:grpSpPr>
            <a:xfrm>
              <a:off x="7143768" y="-1612"/>
              <a:ext cx="571504" cy="3144860"/>
              <a:chOff x="7143768" y="-1612"/>
              <a:chExt cx="571504" cy="3144860"/>
            </a:xfrm>
          </p:grpSpPr>
          <p:grpSp>
            <p:nvGrpSpPr>
              <p:cNvPr id="15" name="그룹 42"/>
              <p:cNvGrpSpPr/>
              <p:nvPr/>
            </p:nvGrpSpPr>
            <p:grpSpPr>
              <a:xfrm>
                <a:off x="7143768" y="285590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43" name="직선 연결선 24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직선 연결선 24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직선 연결선 24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직선 연결선 24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직선 연결선 24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그룹 43"/>
              <p:cNvGrpSpPr/>
              <p:nvPr/>
            </p:nvGrpSpPr>
            <p:grpSpPr>
              <a:xfrm>
                <a:off x="7143768" y="249871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38" name="직선 연결선 23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직선 연결선 23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직선 연결선 23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직선 연결선 24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직선 연결선 24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그룹 49"/>
              <p:cNvGrpSpPr/>
              <p:nvPr/>
            </p:nvGrpSpPr>
            <p:grpSpPr>
              <a:xfrm>
                <a:off x="7143768" y="214152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33" name="직선 연결선 23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직선 연결선 23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직선 연결선 23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직선 연결선 23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직선 연결선 23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그룹 55"/>
              <p:cNvGrpSpPr/>
              <p:nvPr/>
            </p:nvGrpSpPr>
            <p:grpSpPr>
              <a:xfrm>
                <a:off x="7143768" y="178433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28" name="직선 연결선 22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직선 연결선 22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직선 연결선 23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직선 연결선 23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그룹 61"/>
              <p:cNvGrpSpPr/>
              <p:nvPr/>
            </p:nvGrpSpPr>
            <p:grpSpPr>
              <a:xfrm>
                <a:off x="7143768" y="142714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23" name="직선 연결선 22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직선 연결선 22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직선 연결선 22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직선 연결선 22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직선 연결선 22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그룹 67"/>
              <p:cNvGrpSpPr/>
              <p:nvPr/>
            </p:nvGrpSpPr>
            <p:grpSpPr>
              <a:xfrm>
                <a:off x="7143768" y="106995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18" name="직선 연결선 21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직선 연결선 21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직선 연결선 21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직선 연결선 22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직선 연결선 22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그룹 73"/>
              <p:cNvGrpSpPr/>
              <p:nvPr/>
            </p:nvGrpSpPr>
            <p:grpSpPr>
              <a:xfrm>
                <a:off x="7143768" y="71276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13" name="직선 연결선 21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직선 연결선 21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직선 연결선 21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직선 연결선 21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직선 연결선 21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그룹 79"/>
              <p:cNvGrpSpPr/>
              <p:nvPr/>
            </p:nvGrpSpPr>
            <p:grpSpPr>
              <a:xfrm>
                <a:off x="7143768" y="35557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08" name="직선 연결선 20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연결선 20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직선 연결선 21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직선 연결선 21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그룹 85"/>
              <p:cNvGrpSpPr/>
              <p:nvPr/>
            </p:nvGrpSpPr>
            <p:grpSpPr>
              <a:xfrm>
                <a:off x="7143768" y="-1612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03" name="직선 연결선 20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직선 연결선 20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직선 연결선 20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직선 연결선 20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직선 연결선 20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4" name="그룹 255"/>
          <p:cNvGrpSpPr/>
          <p:nvPr/>
        </p:nvGrpSpPr>
        <p:grpSpPr>
          <a:xfrm flipH="1">
            <a:off x="7800232" y="-24"/>
            <a:ext cx="571504" cy="6788198"/>
            <a:chOff x="7143768" y="-1612"/>
            <a:chExt cx="571504" cy="6788198"/>
          </a:xfrm>
        </p:grpSpPr>
        <p:grpSp>
          <p:nvGrpSpPr>
            <p:cNvPr id="25" name="그룹 256"/>
            <p:cNvGrpSpPr/>
            <p:nvPr/>
          </p:nvGrpSpPr>
          <p:grpSpPr>
            <a:xfrm>
              <a:off x="7143768" y="3211510"/>
              <a:ext cx="571504" cy="3575076"/>
              <a:chOff x="6215074" y="1498586"/>
              <a:chExt cx="571504" cy="3575076"/>
            </a:xfrm>
          </p:grpSpPr>
          <p:grpSp>
            <p:nvGrpSpPr>
              <p:cNvPr id="26" name="그룹 34"/>
              <p:cNvGrpSpPr/>
              <p:nvPr/>
            </p:nvGrpSpPr>
            <p:grpSpPr>
              <a:xfrm>
                <a:off x="6215074" y="4714884"/>
                <a:ext cx="571504" cy="358778"/>
                <a:chOff x="6215074" y="4714884"/>
                <a:chExt cx="571504" cy="358778"/>
              </a:xfrm>
            </p:grpSpPr>
            <p:cxnSp>
              <p:nvCxnSpPr>
                <p:cNvPr id="368" name="직선 연결선 367"/>
                <p:cNvCxnSpPr/>
                <p:nvPr/>
              </p:nvCxnSpPr>
              <p:spPr>
                <a:xfrm rot="10800000">
                  <a:off x="6215074" y="5072074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직선 연결선 368"/>
                <p:cNvCxnSpPr/>
                <p:nvPr/>
              </p:nvCxnSpPr>
              <p:spPr>
                <a:xfrm rot="10800000">
                  <a:off x="6426578" y="500063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직선 연결선 369"/>
                <p:cNvCxnSpPr/>
                <p:nvPr/>
              </p:nvCxnSpPr>
              <p:spPr>
                <a:xfrm rot="10800000">
                  <a:off x="6426578" y="492919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직선 연결선 370"/>
                <p:cNvCxnSpPr/>
                <p:nvPr/>
              </p:nvCxnSpPr>
              <p:spPr>
                <a:xfrm rot="10800000">
                  <a:off x="6426578" y="485776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직선 연결선 371"/>
                <p:cNvCxnSpPr/>
                <p:nvPr/>
              </p:nvCxnSpPr>
              <p:spPr>
                <a:xfrm rot="10800000">
                  <a:off x="6426578" y="4786322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직선 연결선 372"/>
                <p:cNvCxnSpPr/>
                <p:nvPr/>
              </p:nvCxnSpPr>
              <p:spPr>
                <a:xfrm rot="10800000">
                  <a:off x="6215074" y="4714884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그룹 42"/>
              <p:cNvGrpSpPr/>
              <p:nvPr/>
            </p:nvGrpSpPr>
            <p:grpSpPr>
              <a:xfrm>
                <a:off x="6215074" y="435610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63" name="직선 연결선 36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직선 연결선 36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직선 연결선 36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직선 연결선 36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직선 연결선 36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그룹 43"/>
              <p:cNvGrpSpPr/>
              <p:nvPr/>
            </p:nvGrpSpPr>
            <p:grpSpPr>
              <a:xfrm>
                <a:off x="6215074" y="399891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58" name="직선 연결선 35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직선 연결선 35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직선 연결선 35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직선 연결선 36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직선 연결선 36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그룹 49"/>
              <p:cNvGrpSpPr/>
              <p:nvPr/>
            </p:nvGrpSpPr>
            <p:grpSpPr>
              <a:xfrm>
                <a:off x="6215074" y="364172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53" name="직선 연결선 35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직선 연결선 35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직선 연결선 35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직선 연결선 35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7" name="직선 연결선 35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그룹 55"/>
              <p:cNvGrpSpPr/>
              <p:nvPr/>
            </p:nvGrpSpPr>
            <p:grpSpPr>
              <a:xfrm>
                <a:off x="6215074" y="328453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48" name="직선 연결선 34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직선 연결선 34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0" name="직선 연결선 34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직선 연결선 35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직선 연결선 35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그룹 61"/>
              <p:cNvGrpSpPr/>
              <p:nvPr/>
            </p:nvGrpSpPr>
            <p:grpSpPr>
              <a:xfrm>
                <a:off x="6215074" y="292734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43" name="직선 연결선 34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직선 연결선 34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직선 연결선 34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직선 연결선 34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직선 연결선 34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그룹 67"/>
              <p:cNvGrpSpPr/>
              <p:nvPr/>
            </p:nvGrpSpPr>
            <p:grpSpPr>
              <a:xfrm>
                <a:off x="6215074" y="257015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38" name="직선 연결선 33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직선 연결선 33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직선 연결선 33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직선 연결선 34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직선 연결선 34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그룹 73"/>
              <p:cNvGrpSpPr/>
              <p:nvPr/>
            </p:nvGrpSpPr>
            <p:grpSpPr>
              <a:xfrm>
                <a:off x="6215074" y="221296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33" name="직선 연결선 33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4" name="직선 연결선 33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5" name="직선 연결선 33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직선 연결선 33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7" name="직선 연결선 33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그룹 79"/>
              <p:cNvGrpSpPr/>
              <p:nvPr/>
            </p:nvGrpSpPr>
            <p:grpSpPr>
              <a:xfrm>
                <a:off x="6215074" y="185577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28" name="직선 연결선 32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직선 연결선 32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직선 연결선 32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직선 연결선 33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직선 연결선 33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그룹 85"/>
              <p:cNvGrpSpPr/>
              <p:nvPr/>
            </p:nvGrpSpPr>
            <p:grpSpPr>
              <a:xfrm>
                <a:off x="6215074" y="1498586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23" name="직선 연결선 32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직선 연결선 32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직선 연결선 32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8" name="그룹 257"/>
            <p:cNvGrpSpPr/>
            <p:nvPr/>
          </p:nvGrpSpPr>
          <p:grpSpPr>
            <a:xfrm>
              <a:off x="7143768" y="-1612"/>
              <a:ext cx="571504" cy="3144860"/>
              <a:chOff x="7143768" y="-1612"/>
              <a:chExt cx="571504" cy="3144860"/>
            </a:xfrm>
          </p:grpSpPr>
          <p:grpSp>
            <p:nvGrpSpPr>
              <p:cNvPr id="70" name="그룹 42"/>
              <p:cNvGrpSpPr/>
              <p:nvPr/>
            </p:nvGrpSpPr>
            <p:grpSpPr>
              <a:xfrm>
                <a:off x="7143768" y="285590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08" name="직선 연결선 30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직선 연결선 30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직선 연결선 30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직선 연결선 31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직선 연결선 31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그룹 43"/>
              <p:cNvGrpSpPr/>
              <p:nvPr/>
            </p:nvGrpSpPr>
            <p:grpSpPr>
              <a:xfrm>
                <a:off x="7143768" y="249871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303" name="직선 연결선 30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직선 연결선 30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직선 연결선 30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직선 연결선 30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직선 연결선 30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그룹 49"/>
              <p:cNvGrpSpPr/>
              <p:nvPr/>
            </p:nvGrpSpPr>
            <p:grpSpPr>
              <a:xfrm>
                <a:off x="7143768" y="214152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98" name="직선 연결선 29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직선 연결선 29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직선 연결선 29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직선 연결선 30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직선 연결선 30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그룹 55"/>
              <p:cNvGrpSpPr/>
              <p:nvPr/>
            </p:nvGrpSpPr>
            <p:grpSpPr>
              <a:xfrm>
                <a:off x="7143768" y="178433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93" name="직선 연결선 29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직선 연결선 29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직선 연결선 29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직선 연결선 29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직선 연결선 29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그룹 61"/>
              <p:cNvGrpSpPr/>
              <p:nvPr/>
            </p:nvGrpSpPr>
            <p:grpSpPr>
              <a:xfrm>
                <a:off x="7143768" y="142714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88" name="직선 연결선 28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직선 연결선 28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직선 연결선 28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직선 연결선 29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직선 연결선 29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그룹 67"/>
              <p:cNvGrpSpPr/>
              <p:nvPr/>
            </p:nvGrpSpPr>
            <p:grpSpPr>
              <a:xfrm>
                <a:off x="7143768" y="106995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83" name="직선 연결선 28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직선 연결선 28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그룹 73"/>
              <p:cNvGrpSpPr/>
              <p:nvPr/>
            </p:nvGrpSpPr>
            <p:grpSpPr>
              <a:xfrm>
                <a:off x="7143768" y="71276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78" name="직선 연결선 27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직선 연결선 27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직선 연결선 27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직선 연결선 28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그룹 79"/>
              <p:cNvGrpSpPr/>
              <p:nvPr/>
            </p:nvGrpSpPr>
            <p:grpSpPr>
              <a:xfrm>
                <a:off x="7143768" y="355578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73" name="직선 연결선 272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직선 연결선 273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직선 연결선 274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직선 연결선 275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직선 연결선 276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" name="그룹 85"/>
              <p:cNvGrpSpPr/>
              <p:nvPr/>
            </p:nvGrpSpPr>
            <p:grpSpPr>
              <a:xfrm>
                <a:off x="7143768" y="-1612"/>
                <a:ext cx="571504" cy="287340"/>
                <a:chOff x="6215074" y="4071942"/>
                <a:chExt cx="571504" cy="287340"/>
              </a:xfrm>
            </p:grpSpPr>
            <p:cxnSp>
              <p:nvCxnSpPr>
                <p:cNvPr id="268" name="직선 연결선 267"/>
                <p:cNvCxnSpPr/>
                <p:nvPr/>
              </p:nvCxnSpPr>
              <p:spPr>
                <a:xfrm rot="10800000">
                  <a:off x="6426578" y="4357694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직선 연결선 268"/>
                <p:cNvCxnSpPr/>
                <p:nvPr/>
              </p:nvCxnSpPr>
              <p:spPr>
                <a:xfrm rot="10800000">
                  <a:off x="6426578" y="4286256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직선 연결선 269"/>
                <p:cNvCxnSpPr/>
                <p:nvPr/>
              </p:nvCxnSpPr>
              <p:spPr>
                <a:xfrm rot="10800000">
                  <a:off x="6426578" y="4214818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직선 연결선 270"/>
                <p:cNvCxnSpPr/>
                <p:nvPr/>
              </p:nvCxnSpPr>
              <p:spPr>
                <a:xfrm rot="10800000">
                  <a:off x="6426578" y="4143380"/>
                  <a:ext cx="360000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직선 연결선 271"/>
                <p:cNvCxnSpPr/>
                <p:nvPr/>
              </p:nvCxnSpPr>
              <p:spPr>
                <a:xfrm rot="10800000">
                  <a:off x="6215074" y="4071942"/>
                  <a:ext cx="571504" cy="1588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75" name="직사각형 374"/>
          <p:cNvSpPr/>
          <p:nvPr/>
        </p:nvSpPr>
        <p:spPr>
          <a:xfrm>
            <a:off x="7585918" y="1428736"/>
            <a:ext cx="142876" cy="5429264"/>
          </a:xfrm>
          <a:prstGeom prst="rect">
            <a:avLst/>
          </a:prstGeom>
          <a:gradFill>
            <a:gsLst>
              <a:gs pos="0">
                <a:srgbClr val="B00000"/>
              </a:gs>
              <a:gs pos="25000">
                <a:srgbClr val="FF0000"/>
              </a:gs>
              <a:gs pos="50000">
                <a:srgbClr val="FF3333"/>
              </a:gs>
              <a:gs pos="75000">
                <a:schemeClr val="bg1"/>
              </a:gs>
              <a:gs pos="100000">
                <a:srgbClr val="B00000"/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9" name="직사각형 378"/>
          <p:cNvSpPr/>
          <p:nvPr/>
        </p:nvSpPr>
        <p:spPr>
          <a:xfrm>
            <a:off x="7514480" y="0"/>
            <a:ext cx="285752" cy="6858000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  <a:alpha val="48000"/>
                </a:schemeClr>
              </a:gs>
              <a:gs pos="25000">
                <a:schemeClr val="bg1">
                  <a:lumMod val="75000"/>
                  <a:alpha val="42000"/>
                </a:schemeClr>
              </a:gs>
              <a:gs pos="50000">
                <a:schemeClr val="bg1">
                  <a:lumMod val="95000"/>
                  <a:alpha val="0"/>
                </a:schemeClr>
              </a:gs>
              <a:gs pos="75000">
                <a:schemeClr val="bg1">
                  <a:lumMod val="95000"/>
                  <a:alpha val="16000"/>
                </a:schemeClr>
              </a:gs>
              <a:gs pos="100000">
                <a:schemeClr val="bg1">
                  <a:lumMod val="75000"/>
                  <a:alpha val="59000"/>
                </a:schemeClr>
              </a:gs>
            </a:gsLst>
            <a:lin ang="108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9" name="그룹 404"/>
          <p:cNvGrpSpPr/>
          <p:nvPr/>
        </p:nvGrpSpPr>
        <p:grpSpPr>
          <a:xfrm>
            <a:off x="6415867" y="214290"/>
            <a:ext cx="527109" cy="6767974"/>
            <a:chOff x="6415867" y="214290"/>
            <a:chExt cx="527109" cy="6767974"/>
          </a:xfrm>
        </p:grpSpPr>
        <p:sp>
          <p:nvSpPr>
            <p:cNvPr id="381" name="직사각형 380"/>
            <p:cNvSpPr/>
            <p:nvPr/>
          </p:nvSpPr>
          <p:spPr>
            <a:xfrm>
              <a:off x="6639688" y="3786190"/>
              <a:ext cx="3032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2" name="직사각형 381"/>
            <p:cNvSpPr/>
            <p:nvPr/>
          </p:nvSpPr>
          <p:spPr>
            <a:xfrm>
              <a:off x="6514348" y="307181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10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3" name="직사각형 382"/>
            <p:cNvSpPr/>
            <p:nvPr/>
          </p:nvSpPr>
          <p:spPr>
            <a:xfrm>
              <a:off x="6514348" y="2285992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20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6514348" y="164305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30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5" name="직사각형 384"/>
            <p:cNvSpPr/>
            <p:nvPr/>
          </p:nvSpPr>
          <p:spPr>
            <a:xfrm>
              <a:off x="6514348" y="92867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40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6" name="직사각형 385"/>
            <p:cNvSpPr/>
            <p:nvPr/>
          </p:nvSpPr>
          <p:spPr>
            <a:xfrm>
              <a:off x="6514348" y="21429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50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6415867" y="5214950"/>
              <a:ext cx="50686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-20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8" name="직사각형 387"/>
            <p:cNvSpPr/>
            <p:nvPr/>
          </p:nvSpPr>
          <p:spPr>
            <a:xfrm>
              <a:off x="6415867" y="5929330"/>
              <a:ext cx="50686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-30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9" name="직사각형 388"/>
            <p:cNvSpPr/>
            <p:nvPr/>
          </p:nvSpPr>
          <p:spPr>
            <a:xfrm>
              <a:off x="6415867" y="6643710"/>
              <a:ext cx="50686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-40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2" name="직사각형 391"/>
            <p:cNvSpPr/>
            <p:nvPr/>
          </p:nvSpPr>
          <p:spPr>
            <a:xfrm>
              <a:off x="6429388" y="4500570"/>
              <a:ext cx="50687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-10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80" name="그룹 405"/>
          <p:cNvGrpSpPr/>
          <p:nvPr/>
        </p:nvGrpSpPr>
        <p:grpSpPr>
          <a:xfrm>
            <a:off x="8358214" y="214290"/>
            <a:ext cx="506870" cy="6767974"/>
            <a:chOff x="8358214" y="214290"/>
            <a:chExt cx="506870" cy="6767974"/>
          </a:xfrm>
        </p:grpSpPr>
        <p:sp>
          <p:nvSpPr>
            <p:cNvPr id="395" name="직사각형 394"/>
            <p:cNvSpPr/>
            <p:nvPr/>
          </p:nvSpPr>
          <p:spPr>
            <a:xfrm>
              <a:off x="8358214" y="3786190"/>
              <a:ext cx="3032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8358214" y="307181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10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7" name="직사각형 396"/>
            <p:cNvSpPr/>
            <p:nvPr/>
          </p:nvSpPr>
          <p:spPr>
            <a:xfrm>
              <a:off x="8358214" y="2285992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20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8" name="직사각형 397"/>
            <p:cNvSpPr/>
            <p:nvPr/>
          </p:nvSpPr>
          <p:spPr>
            <a:xfrm>
              <a:off x="8358214" y="164305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30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8358214" y="92867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40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0" name="직사각형 399"/>
            <p:cNvSpPr/>
            <p:nvPr/>
          </p:nvSpPr>
          <p:spPr>
            <a:xfrm>
              <a:off x="8358214" y="214290"/>
              <a:ext cx="42191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50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1" name="직사각형 400"/>
            <p:cNvSpPr/>
            <p:nvPr/>
          </p:nvSpPr>
          <p:spPr>
            <a:xfrm>
              <a:off x="8358214" y="5214950"/>
              <a:ext cx="50686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-20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8358214" y="5929330"/>
              <a:ext cx="50686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-30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3" name="직사각형 402"/>
            <p:cNvSpPr/>
            <p:nvPr/>
          </p:nvSpPr>
          <p:spPr>
            <a:xfrm>
              <a:off x="8358214" y="6643710"/>
              <a:ext cx="50686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-40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4" name="직사각형 403"/>
            <p:cNvSpPr/>
            <p:nvPr/>
          </p:nvSpPr>
          <p:spPr>
            <a:xfrm>
              <a:off x="8358214" y="4500570"/>
              <a:ext cx="506870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ko-KR" sz="1600" b="1" dirty="0" smtClean="0">
                  <a:latin typeface="맑은 고딕" pitchFamily="50" charset="-127"/>
                  <a:ea typeface="맑은 고딕" pitchFamily="50" charset="-127"/>
                </a:rPr>
                <a:t>-10</a:t>
              </a:r>
              <a:endParaRPr lang="en-US" altLang="ko-KR" sz="1600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cxnSp>
        <p:nvCxnSpPr>
          <p:cNvPr id="408" name="직선 연결선 407"/>
          <p:cNvCxnSpPr/>
          <p:nvPr/>
        </p:nvCxnSpPr>
        <p:spPr>
          <a:xfrm>
            <a:off x="500034" y="5357826"/>
            <a:ext cx="5786478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직선 연결선 411"/>
          <p:cNvCxnSpPr/>
          <p:nvPr/>
        </p:nvCxnSpPr>
        <p:spPr>
          <a:xfrm>
            <a:off x="500034" y="3214686"/>
            <a:ext cx="5786478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직사각형 412"/>
          <p:cNvSpPr/>
          <p:nvPr/>
        </p:nvSpPr>
        <p:spPr>
          <a:xfrm>
            <a:off x="642910" y="5072074"/>
            <a:ext cx="4071966" cy="25815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 matter who you are……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4" name="직사각형 413"/>
          <p:cNvSpPr/>
          <p:nvPr/>
        </p:nvSpPr>
        <p:spPr>
          <a:xfrm>
            <a:off x="642910" y="2928934"/>
            <a:ext cx="4071966" cy="25815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can be the BEST, Show me your passion!!</a:t>
            </a:r>
            <a:endParaRPr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8"/>
          <p:cNvGrpSpPr/>
          <p:nvPr/>
        </p:nvGrpSpPr>
        <p:grpSpPr>
          <a:xfrm>
            <a:off x="428596" y="2000240"/>
            <a:ext cx="2901861" cy="4857760"/>
            <a:chOff x="2786049" y="2000240"/>
            <a:chExt cx="2901861" cy="4857760"/>
          </a:xfrm>
        </p:grpSpPr>
        <p:sp>
          <p:nvSpPr>
            <p:cNvPr id="12" name="원통 11"/>
            <p:cNvSpPr/>
            <p:nvPr/>
          </p:nvSpPr>
          <p:spPr>
            <a:xfrm>
              <a:off x="4143372" y="4571984"/>
              <a:ext cx="214314" cy="2286016"/>
            </a:xfrm>
            <a:prstGeom prst="can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9"/>
            <p:cNvGrpSpPr/>
            <p:nvPr/>
          </p:nvGrpSpPr>
          <p:grpSpPr>
            <a:xfrm>
              <a:off x="2786049" y="2000240"/>
              <a:ext cx="2901861" cy="2714644"/>
              <a:chOff x="2786049" y="2000240"/>
              <a:chExt cx="2901861" cy="2714644"/>
            </a:xfrm>
          </p:grpSpPr>
          <p:sp>
            <p:nvSpPr>
              <p:cNvPr id="5" name="자유형 4"/>
              <p:cNvSpPr/>
              <p:nvPr/>
            </p:nvSpPr>
            <p:spPr>
              <a:xfrm>
                <a:off x="2786050" y="2000240"/>
                <a:ext cx="2901860" cy="2714644"/>
              </a:xfrm>
              <a:custGeom>
                <a:avLst/>
                <a:gdLst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4578" h="2071702">
                    <a:moveTo>
                      <a:pt x="0" y="631040"/>
                    </a:moveTo>
                    <a:lnTo>
                      <a:pt x="631040" y="0"/>
                    </a:lnTo>
                    <a:lnTo>
                      <a:pt x="1583538" y="0"/>
                    </a:lnTo>
                    <a:lnTo>
                      <a:pt x="2214577" y="631041"/>
                    </a:lnTo>
                    <a:cubicBezTo>
                      <a:pt x="2214577" y="900915"/>
                      <a:pt x="2214578" y="1170788"/>
                      <a:pt x="2214578" y="1440662"/>
                    </a:cubicBezTo>
                    <a:lnTo>
                      <a:pt x="1583537" y="2071701"/>
                    </a:lnTo>
                    <a:lnTo>
                      <a:pt x="631040" y="2071702"/>
                    </a:lnTo>
                    <a:lnTo>
                      <a:pt x="0" y="1440662"/>
                    </a:lnTo>
                    <a:lnTo>
                      <a:pt x="0" y="631040"/>
                    </a:lnTo>
                    <a:close/>
                  </a:path>
                </a:pathLst>
              </a:custGeom>
              <a:gradFill>
                <a:gsLst>
                  <a:gs pos="0">
                    <a:srgbClr val="760000"/>
                  </a:gs>
                  <a:gs pos="100000">
                    <a:srgbClr val="C00000"/>
                  </a:gs>
                </a:gsLst>
                <a:lin ang="156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자유형 5"/>
              <p:cNvSpPr/>
              <p:nvPr/>
            </p:nvSpPr>
            <p:spPr>
              <a:xfrm>
                <a:off x="2786049" y="2000240"/>
                <a:ext cx="2511327" cy="1887764"/>
              </a:xfrm>
              <a:custGeom>
                <a:avLst/>
                <a:gdLst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1583537 w 2214578"/>
                  <a:gd name="connsiteY5" fmla="*/ 2071701 h 2071702"/>
                  <a:gd name="connsiteX6" fmla="*/ 631040 w 2214578"/>
                  <a:gd name="connsiteY6" fmla="*/ 2071702 h 2071702"/>
                  <a:gd name="connsiteX7" fmla="*/ 0 w 2214578"/>
                  <a:gd name="connsiteY7" fmla="*/ 1440662 h 2071702"/>
                  <a:gd name="connsiteX8" fmla="*/ 0 w 2214578"/>
                  <a:gd name="connsiteY8" fmla="*/ 631040 h 2071702"/>
                  <a:gd name="connsiteX0" fmla="*/ 0 w 2214578"/>
                  <a:gd name="connsiteY0" fmla="*/ 631040 h 2071702"/>
                  <a:gd name="connsiteX1" fmla="*/ 631040 w 2214578"/>
                  <a:gd name="connsiteY1" fmla="*/ 0 h 2071702"/>
                  <a:gd name="connsiteX2" fmla="*/ 1583538 w 2214578"/>
                  <a:gd name="connsiteY2" fmla="*/ 0 h 2071702"/>
                  <a:gd name="connsiteX3" fmla="*/ 2214577 w 2214578"/>
                  <a:gd name="connsiteY3" fmla="*/ 631041 h 2071702"/>
                  <a:gd name="connsiteX4" fmla="*/ 2214578 w 2214578"/>
                  <a:gd name="connsiteY4" fmla="*/ 1440662 h 2071702"/>
                  <a:gd name="connsiteX5" fmla="*/ 631040 w 2214578"/>
                  <a:gd name="connsiteY5" fmla="*/ 2071702 h 2071702"/>
                  <a:gd name="connsiteX6" fmla="*/ 0 w 2214578"/>
                  <a:gd name="connsiteY6" fmla="*/ 1440662 h 2071702"/>
                  <a:gd name="connsiteX7" fmla="*/ 0 w 2214578"/>
                  <a:gd name="connsiteY7" fmla="*/ 631040 h 2071702"/>
                  <a:gd name="connsiteX0" fmla="*/ 0 w 2214578"/>
                  <a:gd name="connsiteY0" fmla="*/ 631040 h 1440662"/>
                  <a:gd name="connsiteX1" fmla="*/ 631040 w 2214578"/>
                  <a:gd name="connsiteY1" fmla="*/ 0 h 1440662"/>
                  <a:gd name="connsiteX2" fmla="*/ 1583538 w 2214578"/>
                  <a:gd name="connsiteY2" fmla="*/ 0 h 1440662"/>
                  <a:gd name="connsiteX3" fmla="*/ 2214577 w 2214578"/>
                  <a:gd name="connsiteY3" fmla="*/ 631041 h 1440662"/>
                  <a:gd name="connsiteX4" fmla="*/ 2214578 w 2214578"/>
                  <a:gd name="connsiteY4" fmla="*/ 1440662 h 1440662"/>
                  <a:gd name="connsiteX5" fmla="*/ 0 w 2214578"/>
                  <a:gd name="connsiteY5" fmla="*/ 1440662 h 1440662"/>
                  <a:gd name="connsiteX6" fmla="*/ 0 w 2214578"/>
                  <a:gd name="connsiteY6" fmla="*/ 631040 h 1440662"/>
                  <a:gd name="connsiteX0" fmla="*/ 0 w 2214577"/>
                  <a:gd name="connsiteY0" fmla="*/ 631040 h 1440662"/>
                  <a:gd name="connsiteX1" fmla="*/ 631040 w 2214577"/>
                  <a:gd name="connsiteY1" fmla="*/ 0 h 1440662"/>
                  <a:gd name="connsiteX2" fmla="*/ 1583538 w 2214577"/>
                  <a:gd name="connsiteY2" fmla="*/ 0 h 1440662"/>
                  <a:gd name="connsiteX3" fmla="*/ 2214577 w 2214577"/>
                  <a:gd name="connsiteY3" fmla="*/ 631041 h 1440662"/>
                  <a:gd name="connsiteX4" fmla="*/ 0 w 2214577"/>
                  <a:gd name="connsiteY4" fmla="*/ 1440662 h 1440662"/>
                  <a:gd name="connsiteX5" fmla="*/ 0 w 2214577"/>
                  <a:gd name="connsiteY5" fmla="*/ 631040 h 1440662"/>
                  <a:gd name="connsiteX0" fmla="*/ 0 w 2214577"/>
                  <a:gd name="connsiteY0" fmla="*/ 631040 h 1440662"/>
                  <a:gd name="connsiteX1" fmla="*/ 631040 w 2214577"/>
                  <a:gd name="connsiteY1" fmla="*/ 0 h 1440662"/>
                  <a:gd name="connsiteX2" fmla="*/ 1583538 w 2214577"/>
                  <a:gd name="connsiteY2" fmla="*/ 0 h 1440662"/>
                  <a:gd name="connsiteX3" fmla="*/ 2214577 w 2214577"/>
                  <a:gd name="connsiteY3" fmla="*/ 631041 h 1440662"/>
                  <a:gd name="connsiteX4" fmla="*/ 0 w 2214577"/>
                  <a:gd name="connsiteY4" fmla="*/ 1440662 h 1440662"/>
                  <a:gd name="connsiteX5" fmla="*/ 0 w 2214577"/>
                  <a:gd name="connsiteY5" fmla="*/ 631040 h 1440662"/>
                  <a:gd name="connsiteX0" fmla="*/ 0 w 2214577"/>
                  <a:gd name="connsiteY0" fmla="*/ 631040 h 1440662"/>
                  <a:gd name="connsiteX1" fmla="*/ 631040 w 2214577"/>
                  <a:gd name="connsiteY1" fmla="*/ 0 h 1440662"/>
                  <a:gd name="connsiteX2" fmla="*/ 1583538 w 2214577"/>
                  <a:gd name="connsiteY2" fmla="*/ 0 h 1440662"/>
                  <a:gd name="connsiteX3" fmla="*/ 2214577 w 2214577"/>
                  <a:gd name="connsiteY3" fmla="*/ 631041 h 1440662"/>
                  <a:gd name="connsiteX4" fmla="*/ 0 w 2214577"/>
                  <a:gd name="connsiteY4" fmla="*/ 1440662 h 1440662"/>
                  <a:gd name="connsiteX5" fmla="*/ 0 w 2214577"/>
                  <a:gd name="connsiteY5" fmla="*/ 631040 h 1440662"/>
                  <a:gd name="connsiteX0" fmla="*/ 0 w 2214577"/>
                  <a:gd name="connsiteY0" fmla="*/ 631040 h 1440662"/>
                  <a:gd name="connsiteX1" fmla="*/ 631040 w 2214577"/>
                  <a:gd name="connsiteY1" fmla="*/ 0 h 1440662"/>
                  <a:gd name="connsiteX2" fmla="*/ 1583538 w 2214577"/>
                  <a:gd name="connsiteY2" fmla="*/ 0 h 1440662"/>
                  <a:gd name="connsiteX3" fmla="*/ 2214577 w 2214577"/>
                  <a:gd name="connsiteY3" fmla="*/ 631041 h 1440662"/>
                  <a:gd name="connsiteX4" fmla="*/ 0 w 2214577"/>
                  <a:gd name="connsiteY4" fmla="*/ 1440662 h 1440662"/>
                  <a:gd name="connsiteX5" fmla="*/ 0 w 2214577"/>
                  <a:gd name="connsiteY5" fmla="*/ 631040 h 1440662"/>
                  <a:gd name="connsiteX0" fmla="*/ 0 w 1916539"/>
                  <a:gd name="connsiteY0" fmla="*/ 631040 h 1440662"/>
                  <a:gd name="connsiteX1" fmla="*/ 631040 w 1916539"/>
                  <a:gd name="connsiteY1" fmla="*/ 0 h 1440662"/>
                  <a:gd name="connsiteX2" fmla="*/ 1583538 w 1916539"/>
                  <a:gd name="connsiteY2" fmla="*/ 0 h 1440662"/>
                  <a:gd name="connsiteX3" fmla="*/ 1916539 w 1916539"/>
                  <a:gd name="connsiteY3" fmla="*/ 358454 h 1440662"/>
                  <a:gd name="connsiteX4" fmla="*/ 0 w 1916539"/>
                  <a:gd name="connsiteY4" fmla="*/ 1440662 h 1440662"/>
                  <a:gd name="connsiteX5" fmla="*/ 0 w 1916539"/>
                  <a:gd name="connsiteY5" fmla="*/ 631040 h 1440662"/>
                  <a:gd name="connsiteX0" fmla="*/ 0 w 1916539"/>
                  <a:gd name="connsiteY0" fmla="*/ 631040 h 1440662"/>
                  <a:gd name="connsiteX1" fmla="*/ 631040 w 1916539"/>
                  <a:gd name="connsiteY1" fmla="*/ 0 h 1440662"/>
                  <a:gd name="connsiteX2" fmla="*/ 1583538 w 1916539"/>
                  <a:gd name="connsiteY2" fmla="*/ 0 h 1440662"/>
                  <a:gd name="connsiteX3" fmla="*/ 1916539 w 1916539"/>
                  <a:gd name="connsiteY3" fmla="*/ 358454 h 1440662"/>
                  <a:gd name="connsiteX4" fmla="*/ 0 w 1916539"/>
                  <a:gd name="connsiteY4" fmla="*/ 1440662 h 1440662"/>
                  <a:gd name="connsiteX5" fmla="*/ 0 w 1916539"/>
                  <a:gd name="connsiteY5" fmla="*/ 631040 h 1440662"/>
                  <a:gd name="connsiteX0" fmla="*/ 0 w 1916539"/>
                  <a:gd name="connsiteY0" fmla="*/ 631040 h 1440662"/>
                  <a:gd name="connsiteX1" fmla="*/ 631040 w 1916539"/>
                  <a:gd name="connsiteY1" fmla="*/ 0 h 1440662"/>
                  <a:gd name="connsiteX2" fmla="*/ 1583538 w 1916539"/>
                  <a:gd name="connsiteY2" fmla="*/ 0 h 1440662"/>
                  <a:gd name="connsiteX3" fmla="*/ 1916539 w 1916539"/>
                  <a:gd name="connsiteY3" fmla="*/ 358454 h 1440662"/>
                  <a:gd name="connsiteX4" fmla="*/ 0 w 1916539"/>
                  <a:gd name="connsiteY4" fmla="*/ 1440662 h 1440662"/>
                  <a:gd name="connsiteX5" fmla="*/ 0 w 1916539"/>
                  <a:gd name="connsiteY5" fmla="*/ 631040 h 144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16539" h="1440662">
                    <a:moveTo>
                      <a:pt x="0" y="631040"/>
                    </a:moveTo>
                    <a:lnTo>
                      <a:pt x="631040" y="0"/>
                    </a:lnTo>
                    <a:lnTo>
                      <a:pt x="1583538" y="0"/>
                    </a:lnTo>
                    <a:lnTo>
                      <a:pt x="1916539" y="358454"/>
                    </a:lnTo>
                    <a:cubicBezTo>
                      <a:pt x="889357" y="376867"/>
                      <a:pt x="728923" y="510224"/>
                      <a:pt x="0" y="1440662"/>
                    </a:cubicBezTo>
                    <a:lnTo>
                      <a:pt x="0" y="631040"/>
                    </a:lnTo>
                    <a:close/>
                  </a:path>
                </a:pathLst>
              </a:custGeom>
              <a:gradFill>
                <a:gsLst>
                  <a:gs pos="0">
                    <a:srgbClr val="FFB3B3">
                      <a:alpha val="21000"/>
                    </a:srgbClr>
                  </a:gs>
                  <a:gs pos="100000">
                    <a:srgbClr val="FFB3B3">
                      <a:alpha val="49000"/>
                    </a:srgbClr>
                  </a:gs>
                </a:gsLst>
                <a:lin ang="108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2857488" y="2643182"/>
                <a:ext cx="2680541" cy="156966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ko-KR" sz="9600" dirty="0" smtClean="0">
                    <a:solidFill>
                      <a:schemeClr val="bg1"/>
                    </a:solidFill>
                    <a:latin typeface="Impact" pitchFamily="34" charset="0"/>
                    <a:ea typeface="휴먼둥근헤드라인" pitchFamily="18" charset="-127"/>
                  </a:rPr>
                  <a:t>STOP</a:t>
                </a:r>
                <a:endParaRPr lang="en-US" altLang="ko-KR" sz="9600" dirty="0">
                  <a:solidFill>
                    <a:schemeClr val="bg1"/>
                  </a:solidFill>
                  <a:latin typeface="Impact" pitchFamily="34" charset="0"/>
                  <a:ea typeface="휴먼둥근헤드라인" pitchFamily="18" charset="-127"/>
                </a:endParaRPr>
              </a:p>
            </p:txBody>
          </p:sp>
          <p:sp>
            <p:nvSpPr>
              <p:cNvPr id="8" name="타원 7"/>
              <p:cNvSpPr/>
              <p:nvPr/>
            </p:nvSpPr>
            <p:spPr>
              <a:xfrm>
                <a:off x="4214810" y="2071678"/>
                <a:ext cx="71438" cy="714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4214810" y="4572008"/>
                <a:ext cx="71438" cy="714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1" name="모서리가 둥근 직사각형 20"/>
          <p:cNvSpPr/>
          <p:nvPr/>
        </p:nvSpPr>
        <p:spPr>
          <a:xfrm>
            <a:off x="2928926" y="785794"/>
            <a:ext cx="3571900" cy="1571636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3500430" y="2643182"/>
            <a:ext cx="3571900" cy="1571636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2857488" y="4429132"/>
            <a:ext cx="3571900" cy="1571636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1833563" y="1346200"/>
            <a:ext cx="5278437" cy="4148138"/>
            <a:chOff x="1155" y="848"/>
            <a:chExt cx="3325" cy="2613"/>
          </a:xfrm>
        </p:grpSpPr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1286" y="2951"/>
              <a:ext cx="3037" cy="510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1157" y="994"/>
              <a:ext cx="3319" cy="2402"/>
            </a:xfrm>
            <a:prstGeom prst="ellipse">
              <a:avLst/>
            </a:prstGeom>
            <a:gradFill rotWithShape="0">
              <a:gsLst>
                <a:gs pos="0">
                  <a:srgbClr val="0033CC"/>
                </a:gs>
                <a:gs pos="50000">
                  <a:srgbClr val="0033CC">
                    <a:gamma/>
                    <a:tint val="24314"/>
                    <a:invGamma/>
                  </a:srgbClr>
                </a:gs>
                <a:gs pos="100000">
                  <a:srgbClr val="0033CC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1212" y="851"/>
              <a:ext cx="3239" cy="2349"/>
            </a:xfrm>
            <a:prstGeom prst="ellipse">
              <a:avLst/>
            </a:prstGeom>
            <a:solidFill>
              <a:srgbClr val="99CC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5" name="Arc 37"/>
            <p:cNvSpPr>
              <a:spLocks/>
            </p:cNvSpPr>
            <p:nvPr/>
          </p:nvSpPr>
          <p:spPr bwMode="auto">
            <a:xfrm>
              <a:off x="2799" y="2038"/>
              <a:ext cx="1511" cy="1096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9571 w 19571"/>
                <a:gd name="T1" fmla="*/ 9139 h 20380"/>
                <a:gd name="T2" fmla="*/ 7155 w 19571"/>
                <a:gd name="T3" fmla="*/ 20380 h 20380"/>
                <a:gd name="T4" fmla="*/ 0 w 19571"/>
                <a:gd name="T5" fmla="*/ 0 h 20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71" h="20380" fill="none" extrusionOk="0">
                  <a:moveTo>
                    <a:pt x="19571" y="9139"/>
                  </a:moveTo>
                  <a:cubicBezTo>
                    <a:pt x="17112" y="14403"/>
                    <a:pt x="12637" y="18455"/>
                    <a:pt x="7155" y="20380"/>
                  </a:cubicBezTo>
                </a:path>
                <a:path w="19571" h="20380" stroke="0" extrusionOk="0">
                  <a:moveTo>
                    <a:pt x="19571" y="9139"/>
                  </a:moveTo>
                  <a:cubicBezTo>
                    <a:pt x="17112" y="14403"/>
                    <a:pt x="12637" y="18455"/>
                    <a:pt x="7155" y="2038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9AF13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6" name="Arc 38"/>
            <p:cNvSpPr>
              <a:spLocks/>
            </p:cNvSpPr>
            <p:nvPr/>
          </p:nvSpPr>
          <p:spPr bwMode="auto">
            <a:xfrm>
              <a:off x="2849" y="1366"/>
              <a:ext cx="1623" cy="1565"/>
            </a:xfrm>
            <a:custGeom>
              <a:avLst/>
              <a:gdLst>
                <a:gd name="G0" fmla="+- 0 0 0"/>
                <a:gd name="G1" fmla="+- 12765 0 0"/>
                <a:gd name="G2" fmla="+- 21600 0 0"/>
                <a:gd name="T0" fmla="*/ 17425 w 21600"/>
                <a:gd name="T1" fmla="*/ 0 h 29090"/>
                <a:gd name="T2" fmla="*/ 14144 w 21600"/>
                <a:gd name="T3" fmla="*/ 29090 h 29090"/>
                <a:gd name="T4" fmla="*/ 0 w 21600"/>
                <a:gd name="T5" fmla="*/ 12765 h 29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90" fill="none" extrusionOk="0">
                  <a:moveTo>
                    <a:pt x="17424" y="0"/>
                  </a:moveTo>
                  <a:cubicBezTo>
                    <a:pt x="20137" y="3703"/>
                    <a:pt x="21600" y="8174"/>
                    <a:pt x="21600" y="12765"/>
                  </a:cubicBezTo>
                  <a:cubicBezTo>
                    <a:pt x="21600" y="19030"/>
                    <a:pt x="18879" y="24987"/>
                    <a:pt x="14144" y="29090"/>
                  </a:cubicBezTo>
                </a:path>
                <a:path w="21600" h="29090" stroke="0" extrusionOk="0">
                  <a:moveTo>
                    <a:pt x="17424" y="0"/>
                  </a:moveTo>
                  <a:cubicBezTo>
                    <a:pt x="20137" y="3703"/>
                    <a:pt x="21600" y="8174"/>
                    <a:pt x="21600" y="12765"/>
                  </a:cubicBezTo>
                  <a:cubicBezTo>
                    <a:pt x="21600" y="19030"/>
                    <a:pt x="18879" y="24987"/>
                    <a:pt x="14144" y="29090"/>
                  </a:cubicBezTo>
                  <a:lnTo>
                    <a:pt x="0" y="12765"/>
                  </a:lnTo>
                  <a:close/>
                </a:path>
              </a:pathLst>
            </a:custGeom>
            <a:solidFill>
              <a:srgbClr val="3399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7" name="Arc 39"/>
            <p:cNvSpPr>
              <a:spLocks/>
            </p:cNvSpPr>
            <p:nvPr/>
          </p:nvSpPr>
          <p:spPr bwMode="auto">
            <a:xfrm flipH="1">
              <a:off x="1502" y="2019"/>
              <a:ext cx="2563" cy="1175"/>
            </a:xfrm>
            <a:custGeom>
              <a:avLst/>
              <a:gdLst>
                <a:gd name="G0" fmla="+- 15582 0 0"/>
                <a:gd name="G1" fmla="+- 0 0 0"/>
                <a:gd name="G2" fmla="+- 21600 0 0"/>
                <a:gd name="T0" fmla="*/ 32659 w 32659"/>
                <a:gd name="T1" fmla="*/ 13227 h 21600"/>
                <a:gd name="T2" fmla="*/ 0 w 32659"/>
                <a:gd name="T3" fmla="*/ 14959 h 21600"/>
                <a:gd name="T4" fmla="*/ 15582 w 32659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59" h="21600" fill="none" extrusionOk="0">
                  <a:moveTo>
                    <a:pt x="32658" y="13226"/>
                  </a:moveTo>
                  <a:cubicBezTo>
                    <a:pt x="28567" y="18508"/>
                    <a:pt x="22262" y="21599"/>
                    <a:pt x="15582" y="21600"/>
                  </a:cubicBezTo>
                  <a:cubicBezTo>
                    <a:pt x="9700" y="21600"/>
                    <a:pt x="4073" y="19201"/>
                    <a:pt x="0" y="14958"/>
                  </a:cubicBezTo>
                </a:path>
                <a:path w="32659" h="21600" stroke="0" extrusionOk="0">
                  <a:moveTo>
                    <a:pt x="32658" y="13226"/>
                  </a:moveTo>
                  <a:cubicBezTo>
                    <a:pt x="28567" y="18508"/>
                    <a:pt x="22262" y="21599"/>
                    <a:pt x="15582" y="21600"/>
                  </a:cubicBezTo>
                  <a:cubicBezTo>
                    <a:pt x="9700" y="21600"/>
                    <a:pt x="4073" y="19201"/>
                    <a:pt x="0" y="14958"/>
                  </a:cubicBezTo>
                  <a:lnTo>
                    <a:pt x="155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33725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8" name="Arc 40"/>
            <p:cNvSpPr>
              <a:spLocks/>
            </p:cNvSpPr>
            <p:nvPr/>
          </p:nvSpPr>
          <p:spPr bwMode="auto">
            <a:xfrm flipH="1">
              <a:off x="1155" y="848"/>
              <a:ext cx="1673" cy="1900"/>
            </a:xfrm>
            <a:custGeom>
              <a:avLst/>
              <a:gdLst>
                <a:gd name="G0" fmla="+- 494 0 0"/>
                <a:gd name="G1" fmla="+- 21600 0 0"/>
                <a:gd name="G2" fmla="+- 21600 0 0"/>
                <a:gd name="T0" fmla="*/ 0 w 22094"/>
                <a:gd name="T1" fmla="*/ 6 h 35201"/>
                <a:gd name="T2" fmla="*/ 17274 w 22094"/>
                <a:gd name="T3" fmla="*/ 35201 h 35201"/>
                <a:gd name="T4" fmla="*/ 494 w 22094"/>
                <a:gd name="T5" fmla="*/ 21600 h 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94" h="35201" fill="none" extrusionOk="0">
                  <a:moveTo>
                    <a:pt x="-1" y="5"/>
                  </a:moveTo>
                  <a:cubicBezTo>
                    <a:pt x="164" y="1"/>
                    <a:pt x="329" y="-1"/>
                    <a:pt x="494" y="0"/>
                  </a:cubicBezTo>
                  <a:cubicBezTo>
                    <a:pt x="12423" y="0"/>
                    <a:pt x="22094" y="9670"/>
                    <a:pt x="22094" y="21600"/>
                  </a:cubicBezTo>
                  <a:cubicBezTo>
                    <a:pt x="22094" y="26552"/>
                    <a:pt x="20392" y="31353"/>
                    <a:pt x="17274" y="35201"/>
                  </a:cubicBezTo>
                </a:path>
                <a:path w="22094" h="35201" stroke="0" extrusionOk="0">
                  <a:moveTo>
                    <a:pt x="-1" y="5"/>
                  </a:moveTo>
                  <a:cubicBezTo>
                    <a:pt x="164" y="1"/>
                    <a:pt x="329" y="-1"/>
                    <a:pt x="494" y="0"/>
                  </a:cubicBezTo>
                  <a:cubicBezTo>
                    <a:pt x="12423" y="0"/>
                    <a:pt x="22094" y="9670"/>
                    <a:pt x="22094" y="21600"/>
                  </a:cubicBezTo>
                  <a:cubicBezTo>
                    <a:pt x="22094" y="26552"/>
                    <a:pt x="20392" y="31353"/>
                    <a:pt x="17274" y="35201"/>
                  </a:cubicBezTo>
                  <a:lnTo>
                    <a:pt x="494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50000">
                  <a:srgbClr val="3366FF">
                    <a:gamma/>
                    <a:tint val="33725"/>
                    <a:invGamma/>
                  </a:srgbClr>
                </a:gs>
                <a:gs pos="100000">
                  <a:srgbClr val="3366FF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9" name="Arc 41"/>
            <p:cNvSpPr>
              <a:spLocks/>
            </p:cNvSpPr>
            <p:nvPr/>
          </p:nvSpPr>
          <p:spPr bwMode="auto">
            <a:xfrm>
              <a:off x="2811" y="860"/>
              <a:ext cx="1669" cy="1970"/>
            </a:xfrm>
            <a:custGeom>
              <a:avLst/>
              <a:gdLst>
                <a:gd name="G0" fmla="+- 239 0 0"/>
                <a:gd name="G1" fmla="+- 21600 0 0"/>
                <a:gd name="G2" fmla="+- 21600 0 0"/>
                <a:gd name="T0" fmla="*/ 0 w 21839"/>
                <a:gd name="T1" fmla="*/ 1 h 36112"/>
                <a:gd name="T2" fmla="*/ 16238 w 21839"/>
                <a:gd name="T3" fmla="*/ 36112 h 36112"/>
                <a:gd name="T4" fmla="*/ 239 w 21839"/>
                <a:gd name="T5" fmla="*/ 21600 h 36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39" h="36112" fill="none" extrusionOk="0">
                  <a:moveTo>
                    <a:pt x="0" y="1"/>
                  </a:moveTo>
                  <a:cubicBezTo>
                    <a:pt x="79" y="0"/>
                    <a:pt x="159" y="-1"/>
                    <a:pt x="239" y="0"/>
                  </a:cubicBezTo>
                  <a:cubicBezTo>
                    <a:pt x="12168" y="0"/>
                    <a:pt x="21839" y="9670"/>
                    <a:pt x="21839" y="21600"/>
                  </a:cubicBezTo>
                  <a:cubicBezTo>
                    <a:pt x="21839" y="26965"/>
                    <a:pt x="19842" y="32138"/>
                    <a:pt x="16237" y="36111"/>
                  </a:cubicBezTo>
                </a:path>
                <a:path w="21839" h="36112" stroke="0" extrusionOk="0">
                  <a:moveTo>
                    <a:pt x="0" y="1"/>
                  </a:moveTo>
                  <a:cubicBezTo>
                    <a:pt x="79" y="0"/>
                    <a:pt x="159" y="-1"/>
                    <a:pt x="239" y="0"/>
                  </a:cubicBezTo>
                  <a:cubicBezTo>
                    <a:pt x="12168" y="0"/>
                    <a:pt x="21839" y="9670"/>
                    <a:pt x="21839" y="21600"/>
                  </a:cubicBezTo>
                  <a:cubicBezTo>
                    <a:pt x="21839" y="26965"/>
                    <a:pt x="19842" y="32138"/>
                    <a:pt x="16237" y="36111"/>
                  </a:cubicBezTo>
                  <a:lnTo>
                    <a:pt x="239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66CCFF"/>
                </a:gs>
                <a:gs pos="50000">
                  <a:srgbClr val="66CCFF">
                    <a:gamma/>
                    <a:tint val="40000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3175" y="2261"/>
              <a:ext cx="892" cy="728"/>
            </a:xfrm>
            <a:custGeom>
              <a:avLst/>
              <a:gdLst/>
              <a:ahLst/>
              <a:cxnLst>
                <a:cxn ang="0">
                  <a:pos x="811" y="610"/>
                </a:cxn>
                <a:cxn ang="0">
                  <a:pos x="811" y="474"/>
                </a:cxn>
                <a:cxn ang="0">
                  <a:pos x="0" y="0"/>
                </a:cxn>
              </a:cxnLst>
              <a:rect l="0" t="0" r="r" b="b"/>
              <a:pathLst>
                <a:path w="811" h="610">
                  <a:moveTo>
                    <a:pt x="811" y="610"/>
                  </a:moveTo>
                  <a:lnTo>
                    <a:pt x="811" y="474"/>
                  </a:lnTo>
                  <a:lnTo>
                    <a:pt x="0" y="0"/>
                  </a:lnTo>
                </a:path>
              </a:pathLst>
            </a:custGeom>
            <a:noFill/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1496" y="2186"/>
              <a:ext cx="1030" cy="727"/>
            </a:xfrm>
            <a:custGeom>
              <a:avLst/>
              <a:gdLst/>
              <a:ahLst/>
              <a:cxnLst>
                <a:cxn ang="0">
                  <a:pos x="0" y="616"/>
                </a:cxn>
                <a:cxn ang="0">
                  <a:pos x="24" y="464"/>
                </a:cxn>
                <a:cxn ang="0">
                  <a:pos x="904" y="0"/>
                </a:cxn>
              </a:cxnLst>
              <a:rect l="0" t="0" r="r" b="b"/>
              <a:pathLst>
                <a:path w="904" h="616">
                  <a:moveTo>
                    <a:pt x="0" y="616"/>
                  </a:moveTo>
                  <a:lnTo>
                    <a:pt x="24" y="464"/>
                  </a:lnTo>
                  <a:lnTo>
                    <a:pt x="904" y="0"/>
                  </a:lnTo>
                </a:path>
              </a:pathLst>
            </a:custGeom>
            <a:noFill/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808" y="858"/>
              <a:ext cx="0" cy="11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093" name="Oval 45"/>
            <p:cNvSpPr>
              <a:spLocks noChangeArrowheads="1"/>
            </p:cNvSpPr>
            <p:nvPr/>
          </p:nvSpPr>
          <p:spPr bwMode="auto">
            <a:xfrm>
              <a:off x="2277" y="1690"/>
              <a:ext cx="1086" cy="747"/>
            </a:xfrm>
            <a:prstGeom prst="ellipse">
              <a:avLst/>
            </a:prstGeom>
            <a:gradFill rotWithShape="0">
              <a:gsLst>
                <a:gs pos="0">
                  <a:srgbClr val="0033CC"/>
                </a:gs>
                <a:gs pos="50000">
                  <a:srgbClr val="0033CC">
                    <a:gamma/>
                    <a:tint val="18039"/>
                    <a:invGamma/>
                  </a:srgbClr>
                </a:gs>
                <a:gs pos="100000">
                  <a:srgbClr val="0033CC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94" name="Oval 46"/>
            <p:cNvSpPr>
              <a:spLocks noChangeArrowheads="1"/>
            </p:cNvSpPr>
            <p:nvPr/>
          </p:nvSpPr>
          <p:spPr bwMode="auto">
            <a:xfrm>
              <a:off x="2336" y="1827"/>
              <a:ext cx="957" cy="616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14" name="AutoShape 66"/>
            <p:cNvSpPr>
              <a:spLocks noChangeArrowheads="1"/>
            </p:cNvSpPr>
            <p:nvPr/>
          </p:nvSpPr>
          <p:spPr bwMode="auto">
            <a:xfrm rot="5400000">
              <a:off x="2424" y="1500"/>
              <a:ext cx="794" cy="1093"/>
            </a:xfrm>
            <a:prstGeom prst="flowChartDelay">
              <a:avLst/>
            </a:prstGeom>
            <a:gradFill rotWithShape="1">
              <a:gsLst>
                <a:gs pos="0">
                  <a:srgbClr val="4060BC">
                    <a:gamma/>
                    <a:shade val="86275"/>
                    <a:invGamma/>
                  </a:srgbClr>
                </a:gs>
                <a:gs pos="50000">
                  <a:srgbClr val="4060BC">
                    <a:alpha val="0"/>
                  </a:srgbClr>
                </a:gs>
                <a:gs pos="100000">
                  <a:srgbClr val="4060BC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77"/>
            <p:cNvGrpSpPr>
              <a:grpSpLocks/>
            </p:cNvGrpSpPr>
            <p:nvPr/>
          </p:nvGrpSpPr>
          <p:grpSpPr bwMode="auto">
            <a:xfrm>
              <a:off x="2268" y="1108"/>
              <a:ext cx="1104" cy="1107"/>
              <a:chOff x="54" y="2591"/>
              <a:chExt cx="696" cy="698"/>
            </a:xfrm>
          </p:grpSpPr>
          <p:sp>
            <p:nvSpPr>
              <p:cNvPr id="2126" name="Oval 78"/>
              <p:cNvSpPr>
                <a:spLocks noChangeArrowheads="1"/>
              </p:cNvSpPr>
              <p:nvPr/>
            </p:nvSpPr>
            <p:spPr bwMode="gray">
              <a:xfrm>
                <a:off x="54" y="2591"/>
                <a:ext cx="696" cy="698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127" name="Oval 79"/>
              <p:cNvSpPr>
                <a:spLocks noChangeArrowheads="1"/>
              </p:cNvSpPr>
              <p:nvPr/>
            </p:nvSpPr>
            <p:spPr bwMode="gray">
              <a:xfrm>
                <a:off x="63" y="2600"/>
                <a:ext cx="680" cy="680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alpha val="0"/>
                    </a:srgbClr>
                  </a:gs>
                  <a:gs pos="100000">
                    <a:srgbClr val="FFCC00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128" name="Oval 80"/>
              <p:cNvSpPr>
                <a:spLocks noChangeArrowheads="1"/>
              </p:cNvSpPr>
              <p:nvPr/>
            </p:nvSpPr>
            <p:spPr bwMode="gray">
              <a:xfrm>
                <a:off x="79" y="2622"/>
                <a:ext cx="647" cy="636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79216"/>
                      <a:invGamma/>
                    </a:srgbClr>
                  </a:gs>
                  <a:gs pos="100000">
                    <a:srgbClr val="FFCC00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129" name="Oval 81"/>
              <p:cNvSpPr>
                <a:spLocks noChangeArrowheads="1"/>
              </p:cNvSpPr>
              <p:nvPr/>
            </p:nvSpPr>
            <p:spPr bwMode="gray">
              <a:xfrm>
                <a:off x="115" y="2597"/>
                <a:ext cx="576" cy="516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tint val="0"/>
                      <a:invGamma/>
                    </a:srgbClr>
                  </a:gs>
                  <a:gs pos="100000">
                    <a:srgbClr val="FFCC00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1331913" y="4076700"/>
            <a:ext cx="6840537" cy="10429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0"/>
                  <a:invGamma/>
                  <a:alpha val="0"/>
                </a:srgbClr>
              </a:gs>
              <a:gs pos="100000">
                <a:srgbClr val="C0C0C0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spAutoFit/>
            <a:flatTx/>
          </a:bodyPr>
          <a:lstStyle/>
          <a:p>
            <a:endParaRPr lang="zh-CN" altLang="en-US"/>
          </a:p>
        </p:txBody>
      </p:sp>
      <p:pic>
        <p:nvPicPr>
          <p:cNvPr id="3077" name="Picture 5" descr="도형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1450" y="4291013"/>
            <a:ext cx="1238250" cy="552450"/>
          </a:xfrm>
          <a:prstGeom prst="rect">
            <a:avLst/>
          </a:prstGeom>
          <a:noFill/>
        </p:spPr>
      </p:pic>
      <p:pic>
        <p:nvPicPr>
          <p:cNvPr id="3078" name="Picture 6" descr="도형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1450" y="4111625"/>
            <a:ext cx="1238250" cy="552450"/>
          </a:xfrm>
          <a:prstGeom prst="rect">
            <a:avLst/>
          </a:prstGeom>
          <a:noFill/>
        </p:spPr>
      </p:pic>
      <p:pic>
        <p:nvPicPr>
          <p:cNvPr id="3079" name="Picture 7" descr="도형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256088"/>
            <a:ext cx="1238250" cy="552450"/>
          </a:xfrm>
          <a:prstGeom prst="rect">
            <a:avLst/>
          </a:prstGeom>
          <a:noFill/>
        </p:spPr>
      </p:pic>
      <p:pic>
        <p:nvPicPr>
          <p:cNvPr id="3080" name="Picture 8" descr="도형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5525" y="4291013"/>
            <a:ext cx="1238250" cy="552450"/>
          </a:xfrm>
          <a:prstGeom prst="rect">
            <a:avLst/>
          </a:prstGeom>
          <a:noFill/>
        </p:spPr>
      </p:pic>
      <p:pic>
        <p:nvPicPr>
          <p:cNvPr id="3081" name="Picture 9" descr="도형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5525" y="4111625"/>
            <a:ext cx="1238250" cy="552450"/>
          </a:xfrm>
          <a:prstGeom prst="rect">
            <a:avLst/>
          </a:prstGeom>
          <a:noFill/>
        </p:spPr>
      </p:pic>
      <p:pic>
        <p:nvPicPr>
          <p:cNvPr id="3082" name="Picture 10" descr="도형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5525" y="3919538"/>
            <a:ext cx="1238250" cy="552450"/>
          </a:xfrm>
          <a:prstGeom prst="rect">
            <a:avLst/>
          </a:prstGeom>
          <a:noFill/>
        </p:spPr>
      </p:pic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2195513" y="4292600"/>
            <a:ext cx="52387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HY울릉도M"/>
              </a:rPr>
              <a:t>1</a:t>
            </a:r>
            <a:r>
              <a:rPr lang="ko-KR" altLang="en-US" sz="1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HY울릉도M"/>
              </a:rPr>
              <a:t>단계</a:t>
            </a:r>
            <a:endParaRPr lang="zh-CN" altLang="en-US" sz="1600" kern="10">
              <a:ln w="9525">
                <a:noFill/>
                <a:round/>
                <a:headEnd/>
                <a:tailEnd/>
              </a:ln>
              <a:solidFill>
                <a:srgbClr val="003300"/>
              </a:solidFill>
              <a:latin typeface="HY울릉도M"/>
            </a:endParaRP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4338638" y="4148138"/>
            <a:ext cx="52387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HY울릉도M"/>
              </a:rPr>
              <a:t>2</a:t>
            </a:r>
            <a:r>
              <a:rPr lang="ko-KR" altLang="en-US" sz="1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HY울릉도M"/>
              </a:rPr>
              <a:t>단계</a:t>
            </a:r>
            <a:endParaRPr lang="zh-CN" altLang="en-US" sz="1600" kern="10">
              <a:ln w="9525">
                <a:noFill/>
                <a:round/>
                <a:headEnd/>
                <a:tailEnd/>
              </a:ln>
              <a:solidFill>
                <a:srgbClr val="003300"/>
              </a:solidFill>
              <a:latin typeface="HY울릉도M"/>
            </a:endParaRP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6462713" y="4003675"/>
            <a:ext cx="52387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HY울릉도M"/>
              </a:rPr>
              <a:t>3</a:t>
            </a:r>
            <a:r>
              <a:rPr lang="ko-KR" altLang="en-US" sz="1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HY울릉도M"/>
              </a:rPr>
              <a:t>단계</a:t>
            </a:r>
            <a:endParaRPr lang="zh-CN" altLang="en-US" sz="1600" kern="10">
              <a:ln w="9525">
                <a:noFill/>
                <a:round/>
                <a:headEnd/>
                <a:tailEnd/>
              </a:ln>
              <a:solidFill>
                <a:srgbClr val="003300"/>
              </a:solidFill>
              <a:latin typeface="HY울릉도M"/>
            </a:endParaRPr>
          </a:p>
        </p:txBody>
      </p:sp>
      <p:pic>
        <p:nvPicPr>
          <p:cNvPr id="3086" name="Picture 14" descr="도형_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5713" y="1557338"/>
            <a:ext cx="1500187" cy="1554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800225" y="3055938"/>
            <a:ext cx="5432425" cy="2235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0"/>
                  <a:invGamma/>
                  <a:alpha val="0"/>
                </a:srgbClr>
              </a:gs>
              <a:gs pos="100000">
                <a:srgbClr val="C0C0C0">
                  <a:alpha val="70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2663825" y="1557338"/>
            <a:ext cx="3636963" cy="363696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CC00">
              <a:alpha val="8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150" name="Picture 6" descr="도형_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50" y="2457450"/>
            <a:ext cx="1851025" cy="1871663"/>
          </a:xfrm>
          <a:prstGeom prst="rect">
            <a:avLst/>
          </a:prstGeom>
          <a:noFill/>
        </p:spPr>
      </p:pic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3563938" y="2457450"/>
            <a:ext cx="1847850" cy="184785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963988" y="1700213"/>
            <a:ext cx="1108075" cy="1104900"/>
            <a:chOff x="2494" y="1071"/>
            <a:chExt cx="698" cy="696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gray">
            <a:xfrm>
              <a:off x="2494" y="1071"/>
              <a:ext cx="698" cy="696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gamma/>
                    <a:shade val="46275"/>
                    <a:invGamma/>
                  </a:srgbClr>
                </a:gs>
                <a:gs pos="100000">
                  <a:srgbClr val="FF33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gray">
            <a:xfrm>
              <a:off x="2502" y="1075"/>
              <a:ext cx="683" cy="678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alpha val="0"/>
                  </a:srgbClr>
                </a:gs>
                <a:gs pos="100000">
                  <a:srgbClr val="FF33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gray">
            <a:xfrm>
              <a:off x="2519" y="1081"/>
              <a:ext cx="649" cy="635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gamma/>
                    <a:shade val="79216"/>
                    <a:invGamma/>
                  </a:srgbClr>
                </a:gs>
                <a:gs pos="100000">
                  <a:srgbClr val="FF330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gray">
            <a:xfrm>
              <a:off x="2555" y="1079"/>
              <a:ext cx="577" cy="514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gamma/>
                    <a:tint val="0"/>
                    <a:invGamma/>
                  </a:srgbClr>
                </a:gs>
                <a:gs pos="100000">
                  <a:srgbClr val="FF3300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175250" y="2825750"/>
            <a:ext cx="1104900" cy="1108075"/>
            <a:chOff x="54" y="2591"/>
            <a:chExt cx="696" cy="698"/>
          </a:xfrm>
        </p:grpSpPr>
        <p:sp>
          <p:nvSpPr>
            <p:cNvPr id="6158" name="Oval 14"/>
            <p:cNvSpPr>
              <a:spLocks noChangeArrowheads="1"/>
            </p:cNvSpPr>
            <p:nvPr/>
          </p:nvSpPr>
          <p:spPr bwMode="gray">
            <a:xfrm>
              <a:off x="54" y="2591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gray">
            <a:xfrm>
              <a:off x="63" y="2600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alpha val="0"/>
                  </a:srgbClr>
                </a:gs>
                <a:gs pos="100000">
                  <a:srgbClr val="FFCC0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gray">
            <a:xfrm>
              <a:off x="79" y="2622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79216"/>
                    <a:invGamma/>
                  </a:srgbClr>
                </a:gs>
                <a:gs pos="100000">
                  <a:srgbClr val="FFCC0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gray">
            <a:xfrm>
              <a:off x="115" y="2597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0"/>
                    <a:invGamma/>
                  </a:srgbClr>
                </a:gs>
                <a:gs pos="100000">
                  <a:srgbClr val="FFCC00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65575" y="3960813"/>
            <a:ext cx="1104900" cy="1108075"/>
            <a:chOff x="166" y="1752"/>
            <a:chExt cx="696" cy="698"/>
          </a:xfrm>
        </p:grpSpPr>
        <p:sp>
          <p:nvSpPr>
            <p:cNvPr id="6163" name="Oval 19"/>
            <p:cNvSpPr>
              <a:spLocks noChangeArrowheads="1"/>
            </p:cNvSpPr>
            <p:nvPr/>
          </p:nvSpPr>
          <p:spPr bwMode="gray"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gray"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0099FF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gray"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shade val="79216"/>
                    <a:invGamma/>
                  </a:srgbClr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gray"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0"/>
                    <a:invGamma/>
                  </a:srgbClr>
                </a:gs>
                <a:gs pos="100000">
                  <a:srgbClr val="0099FF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701925" y="2827338"/>
            <a:ext cx="1104900" cy="1108075"/>
            <a:chOff x="590" y="1015"/>
            <a:chExt cx="696" cy="698"/>
          </a:xfrm>
        </p:grpSpPr>
        <p:sp>
          <p:nvSpPr>
            <p:cNvPr id="6168" name="Oval 24"/>
            <p:cNvSpPr>
              <a:spLocks noChangeArrowheads="1"/>
            </p:cNvSpPr>
            <p:nvPr/>
          </p:nvSpPr>
          <p:spPr bwMode="gray">
            <a:xfrm>
              <a:off x="590" y="1015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CCFF66">
                    <a:gamma/>
                    <a:shade val="46275"/>
                    <a:invGamma/>
                  </a:srgbClr>
                </a:gs>
                <a:gs pos="100000">
                  <a:srgbClr val="CCFF66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gray">
            <a:xfrm>
              <a:off x="598" y="1024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CCFF66">
                    <a:alpha val="0"/>
                  </a:srgbClr>
                </a:gs>
                <a:gs pos="100000">
                  <a:srgbClr val="CCFF66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gray">
            <a:xfrm>
              <a:off x="615" y="1046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CCFF66">
                    <a:gamma/>
                    <a:shade val="79216"/>
                    <a:invGamma/>
                  </a:srgbClr>
                </a:gs>
                <a:gs pos="100000">
                  <a:srgbClr val="CCFF66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gray">
            <a:xfrm>
              <a:off x="651" y="1026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CCFF66">
                    <a:gamma/>
                    <a:tint val="0"/>
                    <a:invGamma/>
                  </a:srgbClr>
                </a:gs>
                <a:gs pos="100000">
                  <a:srgbClr val="CCFF66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331788" y="2492375"/>
            <a:ext cx="1728787" cy="1728788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468313" y="2492375"/>
            <a:ext cx="1441450" cy="1270000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420688" y="3144838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 rot="5400000">
            <a:off x="-1765300" y="692150"/>
            <a:ext cx="5435600" cy="5435600"/>
          </a:xfrm>
          <a:custGeom>
            <a:avLst/>
            <a:gdLst>
              <a:gd name="G0" fmla="+- 1051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510"/>
              <a:gd name="G18" fmla="*/ 1051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51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51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45 w 21600"/>
              <a:gd name="T15" fmla="*/ 10800 h 21600"/>
              <a:gd name="T16" fmla="*/ 10800 w 21600"/>
              <a:gd name="T17" fmla="*/ 290 h 21600"/>
              <a:gd name="T18" fmla="*/ 21455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90" y="10800"/>
                </a:moveTo>
                <a:cubicBezTo>
                  <a:pt x="290" y="4995"/>
                  <a:pt x="4995" y="290"/>
                  <a:pt x="10800" y="290"/>
                </a:cubicBezTo>
                <a:cubicBezTo>
                  <a:pt x="16604" y="289"/>
                  <a:pt x="21309" y="4995"/>
                  <a:pt x="2131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50000">
                <a:schemeClr val="bg1"/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 rot="5400000">
            <a:off x="-1404938" y="-604838"/>
            <a:ext cx="8066088" cy="8066088"/>
          </a:xfrm>
          <a:custGeom>
            <a:avLst/>
            <a:gdLst>
              <a:gd name="G0" fmla="+- 10624 0 0"/>
              <a:gd name="G1" fmla="+- -9663461 0 0"/>
              <a:gd name="G2" fmla="+- 0 0 -9663461"/>
              <a:gd name="T0" fmla="*/ 0 256 1"/>
              <a:gd name="T1" fmla="*/ 180 256 1"/>
              <a:gd name="G3" fmla="+- -9663461 T0 T1"/>
              <a:gd name="T2" fmla="*/ 0 256 1"/>
              <a:gd name="T3" fmla="*/ 90 256 1"/>
              <a:gd name="G4" fmla="+- -9663461 T2 T3"/>
              <a:gd name="G5" fmla="*/ G4 2 1"/>
              <a:gd name="T4" fmla="*/ 90 256 1"/>
              <a:gd name="T5" fmla="*/ 0 256 1"/>
              <a:gd name="G6" fmla="+- -9663461 T4 T5"/>
              <a:gd name="G7" fmla="*/ G6 2 1"/>
              <a:gd name="G8" fmla="abs -9663461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624"/>
              <a:gd name="G18" fmla="*/ 10624 1 2"/>
              <a:gd name="G19" fmla="+- G18 5400 0"/>
              <a:gd name="G20" fmla="cos G19 -9663461"/>
              <a:gd name="G21" fmla="sin G19 -9663461"/>
              <a:gd name="G22" fmla="+- G20 10800 0"/>
              <a:gd name="G23" fmla="+- G21 10800 0"/>
              <a:gd name="G24" fmla="+- 10800 0 G20"/>
              <a:gd name="G25" fmla="+- 10624 10800 0"/>
              <a:gd name="G26" fmla="?: G9 G17 G25"/>
              <a:gd name="G27" fmla="?: G9 0 21600"/>
              <a:gd name="G28" fmla="cos 10800 -9663461"/>
              <a:gd name="G29" fmla="sin 10800 -9663461"/>
              <a:gd name="G30" fmla="sin 10624 -9663461"/>
              <a:gd name="G31" fmla="+- G28 10800 0"/>
              <a:gd name="G32" fmla="+- G29 10800 0"/>
              <a:gd name="G33" fmla="+- G30 10800 0"/>
              <a:gd name="G34" fmla="?: G4 0 G31"/>
              <a:gd name="G35" fmla="?: -9663461 G34 0"/>
              <a:gd name="G36" fmla="?: G6 G35 G31"/>
              <a:gd name="G37" fmla="+- 21600 0 G36"/>
              <a:gd name="G38" fmla="?: G4 0 G33"/>
              <a:gd name="G39" fmla="?: -9663461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770 w 21600"/>
              <a:gd name="T15" fmla="*/ 5036 h 21600"/>
              <a:gd name="T16" fmla="*/ 10800 w 21600"/>
              <a:gd name="T17" fmla="*/ 176 h 21600"/>
              <a:gd name="T18" fmla="*/ 19830 w 21600"/>
              <a:gd name="T19" fmla="*/ 5036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844" y="5084"/>
                </a:moveTo>
                <a:cubicBezTo>
                  <a:pt x="3796" y="2026"/>
                  <a:pt x="7172" y="175"/>
                  <a:pt x="10800" y="176"/>
                </a:cubicBezTo>
                <a:cubicBezTo>
                  <a:pt x="14427" y="176"/>
                  <a:pt x="17803" y="2026"/>
                  <a:pt x="19755" y="5084"/>
                </a:cubicBezTo>
                <a:lnTo>
                  <a:pt x="19903" y="4989"/>
                </a:lnTo>
                <a:cubicBezTo>
                  <a:pt x="17920" y="1881"/>
                  <a:pt x="14487" y="-1"/>
                  <a:pt x="10799" y="0"/>
                </a:cubicBezTo>
                <a:cubicBezTo>
                  <a:pt x="7112" y="0"/>
                  <a:pt x="3679" y="1881"/>
                  <a:pt x="1696" y="4989"/>
                </a:cubicBezTo>
                <a:close/>
              </a:path>
            </a:pathLst>
          </a:custGeom>
          <a:gradFill rotWithShape="1">
            <a:gsLst>
              <a:gs pos="0">
                <a:srgbClr val="C0C0C0">
                  <a:alpha val="78000"/>
                </a:srgbClr>
              </a:gs>
              <a:gs pos="50000">
                <a:schemeClr val="bg1">
                  <a:alpha val="0"/>
                </a:schemeClr>
              </a:gs>
              <a:gs pos="100000">
                <a:srgbClr val="C0C0C0">
                  <a:alpha val="78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2986088" y="2060575"/>
            <a:ext cx="1081087" cy="1081088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4118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3130550" y="2060575"/>
            <a:ext cx="792163" cy="720725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19216"/>
                  <a:invGamma/>
                </a:srgbClr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2984500" y="3716338"/>
            <a:ext cx="1081088" cy="1081087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4118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3128963" y="3716338"/>
            <a:ext cx="792162" cy="720725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19216"/>
                  <a:invGamma/>
                  <a:alpha val="46001"/>
                </a:srgbClr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5435600" y="5013325"/>
            <a:ext cx="1081088" cy="1081088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4118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5580063" y="5013325"/>
            <a:ext cx="792162" cy="720725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19216"/>
                  <a:invGamma/>
                  <a:alpha val="46001"/>
                </a:srgbClr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5507038" y="763588"/>
            <a:ext cx="1081087" cy="1081087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4118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5651500" y="763588"/>
            <a:ext cx="792163" cy="720725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19216"/>
                  <a:invGamma/>
                </a:srgbClr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 flipV="1">
            <a:off x="2051050" y="2636838"/>
            <a:ext cx="936625" cy="792162"/>
          </a:xfrm>
          <a:prstGeom prst="line">
            <a:avLst/>
          </a:prstGeom>
          <a:noFill/>
          <a:ln w="12700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>
            <a:off x="2051050" y="3429000"/>
            <a:ext cx="936625" cy="936625"/>
          </a:xfrm>
          <a:prstGeom prst="line">
            <a:avLst/>
          </a:prstGeom>
          <a:noFill/>
          <a:ln w="12700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 flipV="1">
            <a:off x="4067175" y="3429000"/>
            <a:ext cx="2017713" cy="863600"/>
          </a:xfrm>
          <a:prstGeom prst="line">
            <a:avLst/>
          </a:prstGeom>
          <a:noFill/>
          <a:ln w="12700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 flipV="1">
            <a:off x="4067175" y="1341438"/>
            <a:ext cx="1441450" cy="1223962"/>
          </a:xfrm>
          <a:prstGeom prst="line">
            <a:avLst/>
          </a:prstGeom>
          <a:noFill/>
          <a:ln w="12700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>
            <a:off x="4067175" y="2636838"/>
            <a:ext cx="2017713" cy="792162"/>
          </a:xfrm>
          <a:prstGeom prst="line">
            <a:avLst/>
          </a:prstGeom>
          <a:noFill/>
          <a:ln w="12700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4067175" y="4292600"/>
            <a:ext cx="1368425" cy="1296988"/>
          </a:xfrm>
          <a:prstGeom prst="line">
            <a:avLst/>
          </a:prstGeom>
          <a:noFill/>
          <a:ln w="12700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6084888" y="2852738"/>
            <a:ext cx="1081087" cy="1081087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4118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15" name="Oval 47"/>
          <p:cNvSpPr>
            <a:spLocks noChangeArrowheads="1"/>
          </p:cNvSpPr>
          <p:nvPr/>
        </p:nvSpPr>
        <p:spPr bwMode="auto">
          <a:xfrm>
            <a:off x="6229350" y="2852738"/>
            <a:ext cx="792163" cy="720725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tint val="19216"/>
                  <a:invGamma/>
                </a:srgbClr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468313" y="6165850"/>
            <a:ext cx="1511300" cy="3302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17" name="Oval 49"/>
          <p:cNvSpPr>
            <a:spLocks noChangeArrowheads="1"/>
          </p:cNvSpPr>
          <p:nvPr/>
        </p:nvSpPr>
        <p:spPr bwMode="auto">
          <a:xfrm>
            <a:off x="2917825" y="6186488"/>
            <a:ext cx="1222375" cy="2667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18" name="Oval 50"/>
          <p:cNvSpPr>
            <a:spLocks noChangeArrowheads="1"/>
          </p:cNvSpPr>
          <p:nvPr/>
        </p:nvSpPr>
        <p:spPr bwMode="auto">
          <a:xfrm>
            <a:off x="5294313" y="6186488"/>
            <a:ext cx="1222375" cy="2667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219" name="Oval 51"/>
          <p:cNvSpPr>
            <a:spLocks noChangeArrowheads="1"/>
          </p:cNvSpPr>
          <p:nvPr/>
        </p:nvSpPr>
        <p:spPr bwMode="auto">
          <a:xfrm>
            <a:off x="6086475" y="6186488"/>
            <a:ext cx="1222375" cy="2667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  <a:alpha val="50000"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66863" y="1073150"/>
            <a:ext cx="6010275" cy="4202113"/>
            <a:chOff x="1630" y="726"/>
            <a:chExt cx="2402" cy="1679"/>
          </a:xfrm>
        </p:grpSpPr>
        <p:pic>
          <p:nvPicPr>
            <p:cNvPr id="7174" name="Picture 6" descr="브로셔-내용_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57" y="726"/>
              <a:ext cx="773" cy="663"/>
            </a:xfrm>
            <a:prstGeom prst="rect">
              <a:avLst/>
            </a:prstGeom>
            <a:noFill/>
          </p:spPr>
        </p:pic>
        <p:pic>
          <p:nvPicPr>
            <p:cNvPr id="7175" name="Picture 7" descr="브로셔-내용_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14" y="1178"/>
              <a:ext cx="1483" cy="982"/>
            </a:xfrm>
            <a:prstGeom prst="rect">
              <a:avLst/>
            </a:prstGeom>
            <a:noFill/>
          </p:spPr>
        </p:pic>
        <p:pic>
          <p:nvPicPr>
            <p:cNvPr id="7176" name="Picture 8" descr="브로셔-내용_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30" y="1846"/>
              <a:ext cx="739" cy="300"/>
            </a:xfrm>
            <a:prstGeom prst="rect">
              <a:avLst/>
            </a:prstGeom>
            <a:noFill/>
          </p:spPr>
        </p:pic>
        <p:pic>
          <p:nvPicPr>
            <p:cNvPr id="7177" name="Picture 9" descr="브로셔-내용_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61" y="2106"/>
              <a:ext cx="738" cy="299"/>
            </a:xfrm>
            <a:prstGeom prst="rect">
              <a:avLst/>
            </a:prstGeom>
            <a:noFill/>
          </p:spPr>
        </p:pic>
        <p:pic>
          <p:nvPicPr>
            <p:cNvPr id="7178" name="Picture 10" descr="브로셔-내용_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63" y="2106"/>
              <a:ext cx="738" cy="299"/>
            </a:xfrm>
            <a:prstGeom prst="rect">
              <a:avLst/>
            </a:prstGeom>
            <a:noFill/>
          </p:spPr>
        </p:pic>
        <p:pic>
          <p:nvPicPr>
            <p:cNvPr id="7179" name="Picture 11" descr="브로셔-내용_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93" y="1846"/>
              <a:ext cx="739" cy="300"/>
            </a:xfrm>
            <a:prstGeom prst="rect">
              <a:avLst/>
            </a:prstGeom>
            <a:noFill/>
          </p:spPr>
        </p:pic>
      </p:grpSp>
      <p:sp>
        <p:nvSpPr>
          <p:cNvPr id="7180" name="WordArt 12"/>
          <p:cNvSpPr>
            <a:spLocks noChangeArrowheads="1" noChangeShapeType="1" noTextEdit="1"/>
          </p:cNvSpPr>
          <p:nvPr/>
        </p:nvSpPr>
        <p:spPr bwMode="auto">
          <a:xfrm>
            <a:off x="2009775" y="4083050"/>
            <a:ext cx="83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HY헤드라인M"/>
              </a:rPr>
              <a:t>텍 스 트</a:t>
            </a:r>
            <a:endParaRPr lang="zh-CN" altLang="en-US" kern="1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HY헤드라인M"/>
            </a:endParaRPr>
          </a:p>
        </p:txBody>
      </p:sp>
      <p:sp>
        <p:nvSpPr>
          <p:cNvPr id="7181" name="WordArt 13"/>
          <p:cNvSpPr>
            <a:spLocks noChangeArrowheads="1" noChangeShapeType="1" noTextEdit="1"/>
          </p:cNvSpPr>
          <p:nvPr/>
        </p:nvSpPr>
        <p:spPr bwMode="auto">
          <a:xfrm>
            <a:off x="3165475" y="4759325"/>
            <a:ext cx="83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HY헤드라인M"/>
              </a:rPr>
              <a:t>텍 스 트</a:t>
            </a:r>
            <a:endParaRPr lang="zh-CN" altLang="en-US" kern="1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HY헤드라인M"/>
            </a:endParaRPr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5207000" y="4765675"/>
            <a:ext cx="83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HY헤드라인M"/>
              </a:rPr>
              <a:t>텍 스 트</a:t>
            </a:r>
            <a:endParaRPr lang="zh-CN" altLang="en-US" kern="1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HY헤드라인M"/>
            </a:endParaRPr>
          </a:p>
        </p:txBody>
      </p:sp>
      <p:sp>
        <p:nvSpPr>
          <p:cNvPr id="7183" name="WordArt 15"/>
          <p:cNvSpPr>
            <a:spLocks noChangeArrowheads="1" noChangeShapeType="1" noTextEdit="1"/>
          </p:cNvSpPr>
          <p:nvPr/>
        </p:nvSpPr>
        <p:spPr bwMode="auto">
          <a:xfrm>
            <a:off x="6286500" y="4098925"/>
            <a:ext cx="83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HY헤드라인M"/>
              </a:rPr>
              <a:t>텍 스 트</a:t>
            </a:r>
            <a:endParaRPr lang="zh-CN" altLang="en-US" kern="1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HY헤드라인M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557713" y="1354138"/>
            <a:ext cx="1825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1279525">
              <a:lnSpc>
                <a:spcPct val="90000"/>
              </a:lnSpc>
            </a:pPr>
            <a:endParaRPr lang="zh-CN" altLang="zh-CN" sz="100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185" name="WordArt 17"/>
          <p:cNvSpPr>
            <a:spLocks noChangeArrowheads="1" noChangeShapeType="1" noTextEdit="1"/>
          </p:cNvSpPr>
          <p:nvPr/>
        </p:nvSpPr>
        <p:spPr bwMode="auto">
          <a:xfrm>
            <a:off x="4222750" y="1627188"/>
            <a:ext cx="83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HY헤드라인M"/>
              </a:rPr>
              <a:t>텍 스 트</a:t>
            </a:r>
            <a:endParaRPr lang="zh-CN" altLang="en-US" kern="1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HY헤드라인M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Oval 10"/>
          <p:cNvSpPr>
            <a:spLocks noChangeArrowheads="1"/>
          </p:cNvSpPr>
          <p:nvPr/>
        </p:nvSpPr>
        <p:spPr bwMode="auto">
          <a:xfrm rot="-460148">
            <a:off x="2228850" y="3228975"/>
            <a:ext cx="5091113" cy="2235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0"/>
                  <a:invGamma/>
                  <a:alpha val="0"/>
                </a:srgbClr>
              </a:gs>
              <a:gs pos="100000">
                <a:srgbClr val="C0C0C0">
                  <a:alpha val="70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8203" name="Picture 11" descr="도형_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7688" y="1425575"/>
            <a:ext cx="4470400" cy="420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자체평가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2238" y="2708275"/>
            <a:ext cx="6515100" cy="3286125"/>
          </a:xfrm>
          <a:prstGeom prst="rect">
            <a:avLst/>
          </a:prstGeom>
          <a:noFill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189288" y="1701800"/>
            <a:ext cx="2720975" cy="1076325"/>
            <a:chOff x="2009" y="1072"/>
            <a:chExt cx="1714" cy="678"/>
          </a:xfrm>
        </p:grpSpPr>
        <p:pic>
          <p:nvPicPr>
            <p:cNvPr id="9222" name="Picture 6" descr="브로셔-내용_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39" y="1072"/>
              <a:ext cx="1678" cy="678"/>
            </a:xfrm>
            <a:prstGeom prst="rect">
              <a:avLst/>
            </a:prstGeom>
            <a:noFill/>
          </p:spPr>
        </p:pic>
        <p:pic>
          <p:nvPicPr>
            <p:cNvPr id="9223" name="Picture 7" descr="브로셔-내용_3"/>
            <p:cNvPicPr>
              <a:picLocks noChangeAspect="1" noChangeArrowheads="1"/>
            </p:cNvPicPr>
            <p:nvPr/>
          </p:nvPicPr>
          <p:blipFill>
            <a:blip r:embed="rId4"/>
            <a:srcRect b="19254"/>
            <a:stretch>
              <a:fillRect/>
            </a:stretch>
          </p:blipFill>
          <p:spPr bwMode="auto">
            <a:xfrm>
              <a:off x="2009" y="1094"/>
              <a:ext cx="1714" cy="5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도형_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31988"/>
            <a:ext cx="7191375" cy="4926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2987675" y="5013325"/>
            <a:ext cx="2879725" cy="863600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  <a:alpha val="44000"/>
                </a:srgbClr>
              </a:gs>
              <a:gs pos="100000">
                <a:srgbClr val="EAEAE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0" name="Oval 32"/>
          <p:cNvSpPr>
            <a:spLocks noChangeArrowheads="1"/>
          </p:cNvSpPr>
          <p:nvPr/>
        </p:nvSpPr>
        <p:spPr bwMode="auto">
          <a:xfrm>
            <a:off x="3851275" y="1552575"/>
            <a:ext cx="1150938" cy="1150938"/>
          </a:xfrm>
          <a:prstGeom prst="ellipse">
            <a:avLst/>
          </a:prstGeom>
          <a:gradFill rotWithShape="1">
            <a:gsLst>
              <a:gs pos="0">
                <a:srgbClr val="BB3783">
                  <a:gamma/>
                  <a:tint val="54118"/>
                  <a:invGamma/>
                </a:srgbClr>
              </a:gs>
              <a:gs pos="100000">
                <a:srgbClr val="BB3783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3922713" y="1552575"/>
            <a:ext cx="1008062" cy="936625"/>
          </a:xfrm>
          <a:prstGeom prst="ellipse">
            <a:avLst/>
          </a:prstGeom>
          <a:gradFill rotWithShape="1">
            <a:gsLst>
              <a:gs pos="0">
                <a:srgbClr val="BB3783">
                  <a:gamma/>
                  <a:tint val="33725"/>
                  <a:invGamma/>
                </a:srgbClr>
              </a:gs>
              <a:gs pos="100000">
                <a:srgbClr val="BB3783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2052638" y="4075113"/>
            <a:ext cx="1150937" cy="1150937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54118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2124075" y="4075113"/>
            <a:ext cx="1008063" cy="936625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33725"/>
                  <a:invGamma/>
                </a:srgbClr>
              </a:gs>
              <a:gs pos="100000">
                <a:srgbClr val="A50021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5653088" y="4075113"/>
            <a:ext cx="1150937" cy="1150937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54118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5724525" y="4075113"/>
            <a:ext cx="1008063" cy="936625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33725"/>
                  <a:invGamma/>
                </a:srgbClr>
              </a:gs>
              <a:gs pos="100000">
                <a:srgbClr val="A50021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3563938" y="3208338"/>
            <a:ext cx="1728787" cy="1728787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3660775" y="3208338"/>
            <a:ext cx="1514475" cy="1406525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1" name="Arc 43"/>
          <p:cNvSpPr>
            <a:spLocks/>
          </p:cNvSpPr>
          <p:nvPr/>
        </p:nvSpPr>
        <p:spPr bwMode="auto">
          <a:xfrm>
            <a:off x="2557463" y="2100263"/>
            <a:ext cx="1824037" cy="1893887"/>
          </a:xfrm>
          <a:custGeom>
            <a:avLst/>
            <a:gdLst>
              <a:gd name="G0" fmla="+- 21600 0 0"/>
              <a:gd name="G1" fmla="+- 20325 0 0"/>
              <a:gd name="G2" fmla="+- 21600 0 0"/>
              <a:gd name="T0" fmla="*/ 29 w 21600"/>
              <a:gd name="T1" fmla="*/ 21437 h 21437"/>
              <a:gd name="T2" fmla="*/ 14289 w 21600"/>
              <a:gd name="T3" fmla="*/ 0 h 21437"/>
              <a:gd name="T4" fmla="*/ 21600 w 21600"/>
              <a:gd name="T5" fmla="*/ 20325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437" fill="none" extrusionOk="0">
                <a:moveTo>
                  <a:pt x="28" y="21437"/>
                </a:moveTo>
                <a:cubicBezTo>
                  <a:pt x="9" y="21066"/>
                  <a:pt x="0" y="20695"/>
                  <a:pt x="0" y="20325"/>
                </a:cubicBezTo>
                <a:cubicBezTo>
                  <a:pt x="-1" y="11214"/>
                  <a:pt x="5716" y="3083"/>
                  <a:pt x="14288" y="-1"/>
                </a:cubicBezTo>
              </a:path>
              <a:path w="21600" h="21437" stroke="0" extrusionOk="0">
                <a:moveTo>
                  <a:pt x="28" y="21437"/>
                </a:moveTo>
                <a:cubicBezTo>
                  <a:pt x="9" y="21066"/>
                  <a:pt x="0" y="20695"/>
                  <a:pt x="0" y="20325"/>
                </a:cubicBezTo>
                <a:cubicBezTo>
                  <a:pt x="-1" y="11214"/>
                  <a:pt x="5716" y="3083"/>
                  <a:pt x="14288" y="-1"/>
                </a:cubicBezTo>
                <a:lnTo>
                  <a:pt x="21600" y="20325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prstDash val="lgDashDot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2" name="Arc 44"/>
          <p:cNvSpPr>
            <a:spLocks/>
          </p:cNvSpPr>
          <p:nvPr/>
        </p:nvSpPr>
        <p:spPr bwMode="auto">
          <a:xfrm>
            <a:off x="4381500" y="2135188"/>
            <a:ext cx="1824038" cy="1843087"/>
          </a:xfrm>
          <a:custGeom>
            <a:avLst/>
            <a:gdLst>
              <a:gd name="G0" fmla="+- 0 0 0"/>
              <a:gd name="G1" fmla="+- 19965 0 0"/>
              <a:gd name="G2" fmla="+- 21600 0 0"/>
              <a:gd name="T0" fmla="*/ 8244 w 21600"/>
              <a:gd name="T1" fmla="*/ 0 h 20849"/>
              <a:gd name="T2" fmla="*/ 21582 w 21600"/>
              <a:gd name="T3" fmla="*/ 20849 h 20849"/>
              <a:gd name="T4" fmla="*/ 0 w 21600"/>
              <a:gd name="T5" fmla="*/ 19965 h 20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849" fill="none" extrusionOk="0">
                <a:moveTo>
                  <a:pt x="8243" y="0"/>
                </a:moveTo>
                <a:cubicBezTo>
                  <a:pt x="16327" y="3337"/>
                  <a:pt x="21600" y="11219"/>
                  <a:pt x="21600" y="19965"/>
                </a:cubicBezTo>
                <a:cubicBezTo>
                  <a:pt x="21600" y="20259"/>
                  <a:pt x="21593" y="20554"/>
                  <a:pt x="21581" y="20848"/>
                </a:cubicBezTo>
              </a:path>
              <a:path w="21600" h="20849" stroke="0" extrusionOk="0">
                <a:moveTo>
                  <a:pt x="8243" y="0"/>
                </a:moveTo>
                <a:cubicBezTo>
                  <a:pt x="16327" y="3337"/>
                  <a:pt x="21600" y="11219"/>
                  <a:pt x="21600" y="19965"/>
                </a:cubicBezTo>
                <a:cubicBezTo>
                  <a:pt x="21600" y="20259"/>
                  <a:pt x="21593" y="20554"/>
                  <a:pt x="21581" y="20848"/>
                </a:cubicBezTo>
                <a:lnTo>
                  <a:pt x="0" y="19965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prstDash val="lgDashDot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3" name="Arc 45"/>
          <p:cNvSpPr>
            <a:spLocks/>
          </p:cNvSpPr>
          <p:nvPr/>
        </p:nvSpPr>
        <p:spPr bwMode="auto">
          <a:xfrm>
            <a:off x="2990850" y="3895725"/>
            <a:ext cx="2811463" cy="1909763"/>
          </a:xfrm>
          <a:custGeom>
            <a:avLst/>
            <a:gdLst>
              <a:gd name="G0" fmla="+- 16491 0 0"/>
              <a:gd name="G1" fmla="+- 0 0 0"/>
              <a:gd name="G2" fmla="+- 21600 0 0"/>
              <a:gd name="T0" fmla="*/ 33305 w 33305"/>
              <a:gd name="T1" fmla="*/ 13559 h 21600"/>
              <a:gd name="T2" fmla="*/ 0 w 33305"/>
              <a:gd name="T3" fmla="*/ 13950 h 21600"/>
              <a:gd name="T4" fmla="*/ 16491 w 33305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305" h="21600" fill="none" extrusionOk="0">
                <a:moveTo>
                  <a:pt x="33305" y="13559"/>
                </a:moveTo>
                <a:cubicBezTo>
                  <a:pt x="29204" y="18643"/>
                  <a:pt x="23023" y="21599"/>
                  <a:pt x="16491" y="21600"/>
                </a:cubicBezTo>
                <a:cubicBezTo>
                  <a:pt x="10136" y="21600"/>
                  <a:pt x="4104" y="18801"/>
                  <a:pt x="-1" y="13950"/>
                </a:cubicBezTo>
              </a:path>
              <a:path w="33305" h="21600" stroke="0" extrusionOk="0">
                <a:moveTo>
                  <a:pt x="33305" y="13559"/>
                </a:moveTo>
                <a:cubicBezTo>
                  <a:pt x="29204" y="18643"/>
                  <a:pt x="23023" y="21599"/>
                  <a:pt x="16491" y="21600"/>
                </a:cubicBezTo>
                <a:cubicBezTo>
                  <a:pt x="10136" y="21600"/>
                  <a:pt x="4104" y="18801"/>
                  <a:pt x="-1" y="13950"/>
                </a:cubicBezTo>
                <a:lnTo>
                  <a:pt x="16491" y="0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prstDash val="lgDashDot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6" name="Oval 48"/>
          <p:cNvSpPr>
            <a:spLocks noChangeArrowheads="1"/>
          </p:cNvSpPr>
          <p:nvPr/>
        </p:nvSpPr>
        <p:spPr bwMode="auto">
          <a:xfrm>
            <a:off x="1908175" y="5373688"/>
            <a:ext cx="1511300" cy="3302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7" name="Oval 49"/>
          <p:cNvSpPr>
            <a:spLocks noChangeArrowheads="1"/>
          </p:cNvSpPr>
          <p:nvPr/>
        </p:nvSpPr>
        <p:spPr bwMode="auto">
          <a:xfrm>
            <a:off x="5508625" y="5373688"/>
            <a:ext cx="1511300" cy="330200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100000">
                <a:srgbClr val="DDDDDD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8" name="WordArt 50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2099" name="WordArt 51"/>
          <p:cNvSpPr>
            <a:spLocks noChangeArrowheads="1" noChangeShapeType="1" noTextEdit="1"/>
          </p:cNvSpPr>
          <p:nvPr/>
        </p:nvSpPr>
        <p:spPr bwMode="auto">
          <a:xfrm>
            <a:off x="3708400" y="3860800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 dirty="0" err="1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  <a:endParaRPr lang="en-US" altLang="ko-KR" kern="10" dirty="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  <a:p>
            <a:pPr algn="ctr"/>
            <a:r>
              <a:rPr lang="en-US" altLang="ko-KR" kern="1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 dirty="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103" name="Line 55"/>
          <p:cNvSpPr>
            <a:spLocks noChangeShapeType="1"/>
          </p:cNvSpPr>
          <p:nvPr/>
        </p:nvSpPr>
        <p:spPr bwMode="auto">
          <a:xfrm>
            <a:off x="6588125" y="3873500"/>
            <a:ext cx="2016125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04" name="WordArt 56"/>
          <p:cNvSpPr>
            <a:spLocks noChangeArrowheads="1" noChangeShapeType="1" noTextEdit="1"/>
          </p:cNvSpPr>
          <p:nvPr/>
        </p:nvSpPr>
        <p:spPr bwMode="auto">
          <a:xfrm>
            <a:off x="179388" y="4076700"/>
            <a:ext cx="17907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Put something here</a:t>
            </a:r>
          </a:p>
          <a:p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Contents or concepts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>
            <a:off x="179388" y="3933825"/>
            <a:ext cx="2016125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06" name="Line 58"/>
          <p:cNvSpPr>
            <a:spLocks noChangeShapeType="1"/>
          </p:cNvSpPr>
          <p:nvPr/>
        </p:nvSpPr>
        <p:spPr bwMode="auto">
          <a:xfrm>
            <a:off x="179388" y="1844675"/>
            <a:ext cx="3455987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07" name="WordArt 59"/>
          <p:cNvSpPr>
            <a:spLocks noChangeArrowheads="1" noChangeShapeType="1" noTextEdit="1"/>
          </p:cNvSpPr>
          <p:nvPr/>
        </p:nvSpPr>
        <p:spPr bwMode="auto">
          <a:xfrm>
            <a:off x="179388" y="1989138"/>
            <a:ext cx="2943225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 dirty="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This is for </a:t>
            </a:r>
            <a:r>
              <a:rPr lang="en-US" altLang="ko-KR" sz="1000" kern="10" dirty="0" err="1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presentaions</a:t>
            </a:r>
            <a:r>
              <a:rPr lang="en-US" altLang="ko-KR" sz="1000" kern="10" dirty="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 and my co-workers</a:t>
            </a:r>
            <a:endParaRPr lang="ko-KR" altLang="en-US" sz="1000" kern="10" dirty="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2108" name="WordArt 60"/>
          <p:cNvSpPr>
            <a:spLocks noChangeArrowheads="1" noChangeShapeType="1" noTextEdit="1"/>
          </p:cNvSpPr>
          <p:nvPr/>
        </p:nvSpPr>
        <p:spPr bwMode="auto">
          <a:xfrm>
            <a:off x="2339975" y="4506913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2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109" name="WordArt 61"/>
          <p:cNvSpPr>
            <a:spLocks noChangeArrowheads="1" noChangeShapeType="1" noTextEdit="1"/>
          </p:cNvSpPr>
          <p:nvPr/>
        </p:nvSpPr>
        <p:spPr bwMode="auto">
          <a:xfrm>
            <a:off x="4140200" y="1917700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1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2110" name="WordArt 62"/>
          <p:cNvSpPr>
            <a:spLocks noChangeArrowheads="1" noChangeShapeType="1" noTextEdit="1"/>
          </p:cNvSpPr>
          <p:nvPr/>
        </p:nvSpPr>
        <p:spPr bwMode="auto">
          <a:xfrm>
            <a:off x="6011863" y="4510088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3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22363" y="3427413"/>
            <a:ext cx="6913562" cy="1512887"/>
            <a:chOff x="703" y="1933"/>
            <a:chExt cx="4355" cy="1361"/>
          </a:xfrm>
        </p:grpSpPr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>
              <a:off x="703" y="1933"/>
              <a:ext cx="4355" cy="1361"/>
            </a:xfrm>
            <a:custGeom>
              <a:avLst/>
              <a:gdLst>
                <a:gd name="G0" fmla="+- 1295 0 0"/>
                <a:gd name="G1" fmla="+- 21600 0 1295"/>
                <a:gd name="G2" fmla="+- 21600 0 129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95" y="10800"/>
                  </a:moveTo>
                  <a:cubicBezTo>
                    <a:pt x="1295" y="16049"/>
                    <a:pt x="5551" y="20305"/>
                    <a:pt x="10800" y="20305"/>
                  </a:cubicBezTo>
                  <a:cubicBezTo>
                    <a:pt x="16049" y="20305"/>
                    <a:pt x="20305" y="16049"/>
                    <a:pt x="20305" y="10800"/>
                  </a:cubicBezTo>
                  <a:cubicBezTo>
                    <a:pt x="20305" y="5551"/>
                    <a:pt x="16049" y="1295"/>
                    <a:pt x="10800" y="1295"/>
                  </a:cubicBezTo>
                  <a:cubicBezTo>
                    <a:pt x="5551" y="1295"/>
                    <a:pt x="1295" y="5551"/>
                    <a:pt x="129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222" name="AutoShape 30"/>
            <p:cNvSpPr>
              <a:spLocks noChangeArrowheads="1"/>
            </p:cNvSpPr>
            <p:nvPr/>
          </p:nvSpPr>
          <p:spPr bwMode="auto">
            <a:xfrm>
              <a:off x="1020" y="2069"/>
              <a:ext cx="3720" cy="1089"/>
            </a:xfrm>
            <a:custGeom>
              <a:avLst/>
              <a:gdLst>
                <a:gd name="G0" fmla="+- 464 0 0"/>
                <a:gd name="G1" fmla="+- 21600 0 464"/>
                <a:gd name="G2" fmla="+- 21600 0 46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4" y="10800"/>
                  </a:moveTo>
                  <a:cubicBezTo>
                    <a:pt x="464" y="16508"/>
                    <a:pt x="5092" y="21136"/>
                    <a:pt x="10800" y="21136"/>
                  </a:cubicBezTo>
                  <a:cubicBezTo>
                    <a:pt x="16508" y="21136"/>
                    <a:pt x="21136" y="16508"/>
                    <a:pt x="21136" y="10800"/>
                  </a:cubicBezTo>
                  <a:cubicBezTo>
                    <a:pt x="21136" y="5092"/>
                    <a:pt x="16508" y="464"/>
                    <a:pt x="10800" y="464"/>
                  </a:cubicBezTo>
                  <a:cubicBezTo>
                    <a:pt x="5092" y="464"/>
                    <a:pt x="464" y="5092"/>
                    <a:pt x="46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8248" name="Oval 56"/>
          <p:cNvSpPr>
            <a:spLocks noChangeArrowheads="1"/>
          </p:cNvSpPr>
          <p:nvPr/>
        </p:nvSpPr>
        <p:spPr bwMode="auto">
          <a:xfrm>
            <a:off x="4073525" y="3500438"/>
            <a:ext cx="938213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6" name="Oval 54"/>
          <p:cNvSpPr>
            <a:spLocks noChangeArrowheads="1"/>
          </p:cNvSpPr>
          <p:nvPr/>
        </p:nvSpPr>
        <p:spPr bwMode="auto">
          <a:xfrm>
            <a:off x="4073525" y="2708275"/>
            <a:ext cx="936625" cy="936625"/>
          </a:xfrm>
          <a:prstGeom prst="ellipse">
            <a:avLst/>
          </a:prstGeom>
          <a:gradFill rotWithShape="1">
            <a:gsLst>
              <a:gs pos="0">
                <a:srgbClr val="669900">
                  <a:gamma/>
                  <a:tint val="54118"/>
                  <a:invGamma/>
                </a:srgbClr>
              </a:gs>
              <a:gs pos="100000">
                <a:srgbClr val="6699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7" name="Oval 55"/>
          <p:cNvSpPr>
            <a:spLocks noChangeArrowheads="1"/>
          </p:cNvSpPr>
          <p:nvPr/>
        </p:nvSpPr>
        <p:spPr bwMode="auto">
          <a:xfrm>
            <a:off x="4144963" y="2708275"/>
            <a:ext cx="793750" cy="647700"/>
          </a:xfrm>
          <a:prstGeom prst="ellipse">
            <a:avLst/>
          </a:prstGeom>
          <a:gradFill rotWithShape="1">
            <a:gsLst>
              <a:gs pos="0">
                <a:srgbClr val="669900">
                  <a:gamma/>
                  <a:tint val="33725"/>
                  <a:invGamma/>
                </a:srgbClr>
              </a:gs>
              <a:gs pos="100000">
                <a:srgbClr val="66990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0" name="Oval 48"/>
          <p:cNvSpPr>
            <a:spLocks noChangeArrowheads="1"/>
          </p:cNvSpPr>
          <p:nvPr/>
        </p:nvSpPr>
        <p:spPr bwMode="auto">
          <a:xfrm>
            <a:off x="6091238" y="3716338"/>
            <a:ext cx="12954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1" name="Oval 49"/>
          <p:cNvSpPr>
            <a:spLocks noChangeArrowheads="1"/>
          </p:cNvSpPr>
          <p:nvPr/>
        </p:nvSpPr>
        <p:spPr bwMode="auto">
          <a:xfrm>
            <a:off x="6164263" y="2708275"/>
            <a:ext cx="1150937" cy="1150938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54118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2" name="Oval 50"/>
          <p:cNvSpPr>
            <a:spLocks noChangeArrowheads="1"/>
          </p:cNvSpPr>
          <p:nvPr/>
        </p:nvSpPr>
        <p:spPr bwMode="auto">
          <a:xfrm>
            <a:off x="6235700" y="2708275"/>
            <a:ext cx="1008063" cy="936625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33725"/>
                  <a:invGamma/>
                </a:srgbClr>
              </a:gs>
              <a:gs pos="100000">
                <a:srgbClr val="A50021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3" name="WordArt 51"/>
          <p:cNvSpPr>
            <a:spLocks noChangeArrowheads="1" noChangeShapeType="1" noTextEdit="1"/>
          </p:cNvSpPr>
          <p:nvPr/>
        </p:nvSpPr>
        <p:spPr bwMode="auto">
          <a:xfrm>
            <a:off x="6453188" y="3073400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1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8239" name="Oval 47"/>
          <p:cNvSpPr>
            <a:spLocks noChangeArrowheads="1"/>
          </p:cNvSpPr>
          <p:nvPr/>
        </p:nvSpPr>
        <p:spPr bwMode="auto">
          <a:xfrm>
            <a:off x="1770063" y="3716338"/>
            <a:ext cx="1295400" cy="2159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35" name="Oval 43"/>
          <p:cNvSpPr>
            <a:spLocks noChangeArrowheads="1"/>
          </p:cNvSpPr>
          <p:nvPr/>
        </p:nvSpPr>
        <p:spPr bwMode="auto">
          <a:xfrm>
            <a:off x="1843088" y="2708275"/>
            <a:ext cx="1150937" cy="1150938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54118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36" name="Oval 44"/>
          <p:cNvSpPr>
            <a:spLocks noChangeArrowheads="1"/>
          </p:cNvSpPr>
          <p:nvPr/>
        </p:nvSpPr>
        <p:spPr bwMode="auto">
          <a:xfrm>
            <a:off x="1914525" y="2708275"/>
            <a:ext cx="1008063" cy="936625"/>
          </a:xfrm>
          <a:prstGeom prst="ellipse">
            <a:avLst/>
          </a:prstGeom>
          <a:gradFill rotWithShape="1">
            <a:gsLst>
              <a:gs pos="0">
                <a:srgbClr val="A50021">
                  <a:gamma/>
                  <a:tint val="33725"/>
                  <a:invGamma/>
                </a:srgbClr>
              </a:gs>
              <a:gs pos="100000">
                <a:srgbClr val="A50021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37" name="WordArt 45"/>
          <p:cNvSpPr>
            <a:spLocks noChangeArrowheads="1" noChangeShapeType="1" noTextEdit="1"/>
          </p:cNvSpPr>
          <p:nvPr/>
        </p:nvSpPr>
        <p:spPr bwMode="auto">
          <a:xfrm>
            <a:off x="2132013" y="3073400"/>
            <a:ext cx="523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Team</a:t>
            </a:r>
          </a:p>
          <a:p>
            <a:pPr algn="ctr"/>
            <a:r>
              <a:rPr lang="en-US" altLang="ko-KR" sz="14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No. 1</a:t>
            </a:r>
            <a:endParaRPr lang="ko-KR" altLang="en-US" sz="14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8230" name="Oval 38"/>
          <p:cNvSpPr>
            <a:spLocks noChangeArrowheads="1"/>
          </p:cNvSpPr>
          <p:nvPr/>
        </p:nvSpPr>
        <p:spPr bwMode="auto">
          <a:xfrm>
            <a:off x="690563" y="4651375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26" name="Oval 34"/>
          <p:cNvSpPr>
            <a:spLocks noChangeArrowheads="1"/>
          </p:cNvSpPr>
          <p:nvPr/>
        </p:nvSpPr>
        <p:spPr bwMode="auto">
          <a:xfrm>
            <a:off x="3786188" y="5229225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8223" name="Oval 31"/>
          <p:cNvSpPr>
            <a:spLocks noChangeArrowheads="1"/>
          </p:cNvSpPr>
          <p:nvPr/>
        </p:nvSpPr>
        <p:spPr bwMode="auto">
          <a:xfrm>
            <a:off x="3714750" y="3716338"/>
            <a:ext cx="1728788" cy="1728787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3851275" y="3716338"/>
            <a:ext cx="1441450" cy="1270000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33725"/>
                  <a:invGamma/>
                </a:srgbClr>
              </a:gs>
              <a:gs pos="100000">
                <a:srgbClr val="18407B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25" name="WordArt 33"/>
          <p:cNvSpPr>
            <a:spLocks noChangeArrowheads="1" noChangeShapeType="1" noTextEdit="1"/>
          </p:cNvSpPr>
          <p:nvPr/>
        </p:nvSpPr>
        <p:spPr bwMode="auto">
          <a:xfrm>
            <a:off x="3803650" y="4368800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8227" name="Oval 35"/>
          <p:cNvSpPr>
            <a:spLocks noChangeArrowheads="1"/>
          </p:cNvSpPr>
          <p:nvPr/>
        </p:nvSpPr>
        <p:spPr bwMode="auto">
          <a:xfrm>
            <a:off x="688975" y="3355975"/>
            <a:ext cx="1512888" cy="15128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28" name="Oval 36"/>
          <p:cNvSpPr>
            <a:spLocks noChangeArrowheads="1"/>
          </p:cNvSpPr>
          <p:nvPr/>
        </p:nvSpPr>
        <p:spPr bwMode="auto">
          <a:xfrm>
            <a:off x="904875" y="3355975"/>
            <a:ext cx="1081088" cy="10080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29" name="WordArt 37"/>
          <p:cNvSpPr>
            <a:spLocks noChangeArrowheads="1" noChangeShapeType="1" noTextEdit="1"/>
          </p:cNvSpPr>
          <p:nvPr/>
        </p:nvSpPr>
        <p:spPr bwMode="auto">
          <a:xfrm>
            <a:off x="952500" y="4092575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8231" name="Oval 39"/>
          <p:cNvSpPr>
            <a:spLocks noChangeArrowheads="1"/>
          </p:cNvSpPr>
          <p:nvPr/>
        </p:nvSpPr>
        <p:spPr bwMode="auto">
          <a:xfrm>
            <a:off x="6956425" y="4651375"/>
            <a:ext cx="1512888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32" name="Oval 40"/>
          <p:cNvSpPr>
            <a:spLocks noChangeArrowheads="1"/>
          </p:cNvSpPr>
          <p:nvPr/>
        </p:nvSpPr>
        <p:spPr bwMode="auto">
          <a:xfrm>
            <a:off x="6954838" y="3355975"/>
            <a:ext cx="1512887" cy="15128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33" name="Oval 41"/>
          <p:cNvSpPr>
            <a:spLocks noChangeArrowheads="1"/>
          </p:cNvSpPr>
          <p:nvPr/>
        </p:nvSpPr>
        <p:spPr bwMode="auto">
          <a:xfrm>
            <a:off x="7170738" y="3355975"/>
            <a:ext cx="1081087" cy="10080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49" name="WordArt 57"/>
          <p:cNvSpPr>
            <a:spLocks noChangeArrowheads="1" noChangeShapeType="1" noTextEdit="1"/>
          </p:cNvSpPr>
          <p:nvPr/>
        </p:nvSpPr>
        <p:spPr bwMode="auto">
          <a:xfrm>
            <a:off x="7386638" y="4092575"/>
            <a:ext cx="60007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4" name="WordArt 18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9245" name="Oval 29"/>
          <p:cNvSpPr>
            <a:spLocks noChangeArrowheads="1"/>
          </p:cNvSpPr>
          <p:nvPr/>
        </p:nvSpPr>
        <p:spPr bwMode="auto">
          <a:xfrm>
            <a:off x="4141788" y="2563813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4140200" y="1268413"/>
            <a:ext cx="1512888" cy="1512887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47" name="Oval 31"/>
          <p:cNvSpPr>
            <a:spLocks noChangeArrowheads="1"/>
          </p:cNvSpPr>
          <p:nvPr/>
        </p:nvSpPr>
        <p:spPr bwMode="auto">
          <a:xfrm>
            <a:off x="4356100" y="1268413"/>
            <a:ext cx="1081088" cy="1008062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48" name="WordArt 32"/>
          <p:cNvSpPr>
            <a:spLocks noChangeArrowheads="1" noChangeShapeType="1" noTextEdit="1"/>
          </p:cNvSpPr>
          <p:nvPr/>
        </p:nvSpPr>
        <p:spPr bwMode="auto">
          <a:xfrm>
            <a:off x="4403725" y="2005013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9249" name="Oval 33"/>
          <p:cNvSpPr>
            <a:spLocks noChangeArrowheads="1"/>
          </p:cNvSpPr>
          <p:nvPr/>
        </p:nvSpPr>
        <p:spPr bwMode="auto">
          <a:xfrm>
            <a:off x="3278188" y="3387725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0" name="Oval 34"/>
          <p:cNvSpPr>
            <a:spLocks noChangeArrowheads="1"/>
          </p:cNvSpPr>
          <p:nvPr/>
        </p:nvSpPr>
        <p:spPr bwMode="auto">
          <a:xfrm>
            <a:off x="3276600" y="2092325"/>
            <a:ext cx="1512888" cy="15128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1" name="Oval 35"/>
          <p:cNvSpPr>
            <a:spLocks noChangeArrowheads="1"/>
          </p:cNvSpPr>
          <p:nvPr/>
        </p:nvSpPr>
        <p:spPr bwMode="auto">
          <a:xfrm>
            <a:off x="3492500" y="2092325"/>
            <a:ext cx="1081088" cy="10080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2" name="WordArt 36"/>
          <p:cNvSpPr>
            <a:spLocks noChangeArrowheads="1" noChangeShapeType="1" noTextEdit="1"/>
          </p:cNvSpPr>
          <p:nvPr/>
        </p:nvSpPr>
        <p:spPr bwMode="auto">
          <a:xfrm>
            <a:off x="3540125" y="2828925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9253" name="Oval 37"/>
          <p:cNvSpPr>
            <a:spLocks noChangeArrowheads="1"/>
          </p:cNvSpPr>
          <p:nvPr/>
        </p:nvSpPr>
        <p:spPr bwMode="auto">
          <a:xfrm>
            <a:off x="2341563" y="4151313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4" name="Oval 38"/>
          <p:cNvSpPr>
            <a:spLocks noChangeArrowheads="1"/>
          </p:cNvSpPr>
          <p:nvPr/>
        </p:nvSpPr>
        <p:spPr bwMode="auto">
          <a:xfrm>
            <a:off x="2339975" y="2855913"/>
            <a:ext cx="1512888" cy="1512887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5" name="Oval 39"/>
          <p:cNvSpPr>
            <a:spLocks noChangeArrowheads="1"/>
          </p:cNvSpPr>
          <p:nvPr/>
        </p:nvSpPr>
        <p:spPr bwMode="auto">
          <a:xfrm>
            <a:off x="2555875" y="2855913"/>
            <a:ext cx="1081088" cy="1008062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6" name="WordArt 40"/>
          <p:cNvSpPr>
            <a:spLocks noChangeArrowheads="1" noChangeShapeType="1" noTextEdit="1"/>
          </p:cNvSpPr>
          <p:nvPr/>
        </p:nvSpPr>
        <p:spPr bwMode="auto">
          <a:xfrm>
            <a:off x="2603500" y="3592513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9257" name="Oval 41"/>
          <p:cNvSpPr>
            <a:spLocks noChangeArrowheads="1"/>
          </p:cNvSpPr>
          <p:nvPr/>
        </p:nvSpPr>
        <p:spPr bwMode="auto">
          <a:xfrm>
            <a:off x="1477963" y="4941888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8" name="Oval 42"/>
          <p:cNvSpPr>
            <a:spLocks noChangeArrowheads="1"/>
          </p:cNvSpPr>
          <p:nvPr/>
        </p:nvSpPr>
        <p:spPr bwMode="auto">
          <a:xfrm>
            <a:off x="1476375" y="3646488"/>
            <a:ext cx="1512888" cy="1512887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59" name="Oval 43"/>
          <p:cNvSpPr>
            <a:spLocks noChangeArrowheads="1"/>
          </p:cNvSpPr>
          <p:nvPr/>
        </p:nvSpPr>
        <p:spPr bwMode="auto">
          <a:xfrm>
            <a:off x="1692275" y="3646488"/>
            <a:ext cx="1081088" cy="1008062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60" name="WordArt 44"/>
          <p:cNvSpPr>
            <a:spLocks noChangeArrowheads="1" noChangeShapeType="1" noTextEdit="1"/>
          </p:cNvSpPr>
          <p:nvPr/>
        </p:nvSpPr>
        <p:spPr bwMode="auto">
          <a:xfrm>
            <a:off x="1739900" y="4383088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9261" name="Oval 45"/>
          <p:cNvSpPr>
            <a:spLocks noChangeArrowheads="1"/>
          </p:cNvSpPr>
          <p:nvPr/>
        </p:nvSpPr>
        <p:spPr bwMode="auto">
          <a:xfrm>
            <a:off x="541338" y="5762625"/>
            <a:ext cx="1512887" cy="3302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62" name="Oval 46"/>
          <p:cNvSpPr>
            <a:spLocks noChangeArrowheads="1"/>
          </p:cNvSpPr>
          <p:nvPr/>
        </p:nvSpPr>
        <p:spPr bwMode="auto">
          <a:xfrm>
            <a:off x="539750" y="4467225"/>
            <a:ext cx="1512888" cy="15128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54118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63" name="Oval 47"/>
          <p:cNvSpPr>
            <a:spLocks noChangeArrowheads="1"/>
          </p:cNvSpPr>
          <p:nvPr/>
        </p:nvSpPr>
        <p:spPr bwMode="auto">
          <a:xfrm>
            <a:off x="755650" y="4467225"/>
            <a:ext cx="1081088" cy="1008063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33725"/>
                  <a:invGamma/>
                </a:srgbClr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64" name="WordArt 48"/>
          <p:cNvSpPr>
            <a:spLocks noChangeArrowheads="1" noChangeShapeType="1" noTextEdit="1"/>
          </p:cNvSpPr>
          <p:nvPr/>
        </p:nvSpPr>
        <p:spPr bwMode="auto">
          <a:xfrm>
            <a:off x="803275" y="5203825"/>
            <a:ext cx="962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6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Operator</a:t>
            </a:r>
            <a:endParaRPr lang="ko-KR" altLang="en-US" sz="1600" kern="1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9271" name="Line 55"/>
          <p:cNvSpPr>
            <a:spLocks noChangeShapeType="1"/>
          </p:cNvSpPr>
          <p:nvPr/>
        </p:nvSpPr>
        <p:spPr bwMode="auto">
          <a:xfrm>
            <a:off x="6156325" y="2852738"/>
            <a:ext cx="2447925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272" name="Line 56"/>
          <p:cNvSpPr>
            <a:spLocks noChangeShapeType="1"/>
          </p:cNvSpPr>
          <p:nvPr/>
        </p:nvSpPr>
        <p:spPr bwMode="auto">
          <a:xfrm>
            <a:off x="5219700" y="3644900"/>
            <a:ext cx="338455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273" name="Line 57"/>
          <p:cNvSpPr>
            <a:spLocks noChangeShapeType="1"/>
          </p:cNvSpPr>
          <p:nvPr/>
        </p:nvSpPr>
        <p:spPr bwMode="auto">
          <a:xfrm>
            <a:off x="4356100" y="4437063"/>
            <a:ext cx="424815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274" name="Line 58"/>
          <p:cNvSpPr>
            <a:spLocks noChangeShapeType="1"/>
          </p:cNvSpPr>
          <p:nvPr/>
        </p:nvSpPr>
        <p:spPr bwMode="auto">
          <a:xfrm>
            <a:off x="3563938" y="5229225"/>
            <a:ext cx="5040312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275" name="Line 59"/>
          <p:cNvSpPr>
            <a:spLocks noChangeShapeType="1"/>
          </p:cNvSpPr>
          <p:nvPr/>
        </p:nvSpPr>
        <p:spPr bwMode="auto">
          <a:xfrm>
            <a:off x="2555875" y="6021388"/>
            <a:ext cx="6048375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10270" name="Oval 30"/>
          <p:cNvSpPr>
            <a:spLocks noChangeArrowheads="1"/>
          </p:cNvSpPr>
          <p:nvPr/>
        </p:nvSpPr>
        <p:spPr bwMode="auto">
          <a:xfrm>
            <a:off x="546100" y="2205038"/>
            <a:ext cx="2873375" cy="2873375"/>
          </a:xfrm>
          <a:prstGeom prst="ellipse">
            <a:avLst/>
          </a:prstGeom>
          <a:gradFill rotWithShape="1">
            <a:gsLst>
              <a:gs pos="0">
                <a:srgbClr val="18407B">
                  <a:gamma/>
                  <a:tint val="54118"/>
                  <a:invGamma/>
                </a:srgbClr>
              </a:gs>
              <a:gs pos="100000">
                <a:srgbClr val="18407B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72" name="WordArt 32"/>
          <p:cNvSpPr>
            <a:spLocks noChangeArrowheads="1" noChangeShapeType="1" noTextEdit="1"/>
          </p:cNvSpPr>
          <p:nvPr/>
        </p:nvSpPr>
        <p:spPr bwMode="auto">
          <a:xfrm>
            <a:off x="1835150" y="-228600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10278" name="AutoShape 38"/>
          <p:cNvSpPr>
            <a:spLocks noChangeArrowheads="1"/>
          </p:cNvSpPr>
          <p:nvPr/>
        </p:nvSpPr>
        <p:spPr bwMode="auto">
          <a:xfrm>
            <a:off x="250825" y="1916113"/>
            <a:ext cx="3455988" cy="3457575"/>
          </a:xfrm>
          <a:custGeom>
            <a:avLst/>
            <a:gdLst>
              <a:gd name="G0" fmla="+- 1697 0 0"/>
              <a:gd name="G1" fmla="+- 21600 0 1697"/>
              <a:gd name="G2" fmla="+- 21600 0 1697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697" y="10800"/>
                </a:moveTo>
                <a:cubicBezTo>
                  <a:pt x="1697" y="15827"/>
                  <a:pt x="5773" y="19903"/>
                  <a:pt x="10800" y="19903"/>
                </a:cubicBezTo>
                <a:cubicBezTo>
                  <a:pt x="15827" y="19903"/>
                  <a:pt x="19903" y="15827"/>
                  <a:pt x="19903" y="10800"/>
                </a:cubicBezTo>
                <a:cubicBezTo>
                  <a:pt x="19903" y="5773"/>
                  <a:pt x="15827" y="1697"/>
                  <a:pt x="10800" y="1697"/>
                </a:cubicBezTo>
                <a:cubicBezTo>
                  <a:pt x="5773" y="1697"/>
                  <a:pt x="1697" y="5773"/>
                  <a:pt x="1697" y="10800"/>
                </a:cubicBez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>
            <a:off x="184146" y="5643578"/>
            <a:ext cx="3744912" cy="358775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84" name="AutoShape 44"/>
          <p:cNvSpPr>
            <a:spLocks noChangeArrowheads="1"/>
          </p:cNvSpPr>
          <p:nvPr/>
        </p:nvSpPr>
        <p:spPr bwMode="auto">
          <a:xfrm rot="877092" flipV="1">
            <a:off x="3786188" y="4003675"/>
            <a:ext cx="1368425" cy="287338"/>
          </a:xfrm>
          <a:prstGeom prst="rightArrow">
            <a:avLst>
              <a:gd name="adj1" fmla="val 50278"/>
              <a:gd name="adj2" fmla="val 57899"/>
            </a:avLst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6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0285" name="AutoShape 45"/>
          <p:cNvSpPr>
            <a:spLocks noChangeArrowheads="1"/>
          </p:cNvSpPr>
          <p:nvPr/>
        </p:nvSpPr>
        <p:spPr bwMode="auto">
          <a:xfrm rot="1866645" flipV="1">
            <a:off x="3492500" y="4724400"/>
            <a:ext cx="1800225" cy="287338"/>
          </a:xfrm>
          <a:prstGeom prst="rightArrow">
            <a:avLst>
              <a:gd name="adj1" fmla="val 50278"/>
              <a:gd name="adj2" fmla="val 76168"/>
            </a:avLst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3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0287" name="AutoShape 47"/>
          <p:cNvSpPr>
            <a:spLocks noChangeArrowheads="1"/>
          </p:cNvSpPr>
          <p:nvPr/>
        </p:nvSpPr>
        <p:spPr bwMode="auto">
          <a:xfrm rot="-877092">
            <a:off x="3779838" y="2924175"/>
            <a:ext cx="1368425" cy="287338"/>
          </a:xfrm>
          <a:prstGeom prst="rightArrow">
            <a:avLst>
              <a:gd name="adj1" fmla="val 50278"/>
              <a:gd name="adj2" fmla="val 57899"/>
            </a:avLst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6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0289" name="Oval 49"/>
          <p:cNvSpPr>
            <a:spLocks noChangeArrowheads="1"/>
          </p:cNvSpPr>
          <p:nvPr/>
        </p:nvSpPr>
        <p:spPr bwMode="auto">
          <a:xfrm>
            <a:off x="611188" y="2203450"/>
            <a:ext cx="2736850" cy="2519363"/>
          </a:xfrm>
          <a:prstGeom prst="ellipse">
            <a:avLst/>
          </a:prstGeom>
          <a:gradFill rotWithShape="1">
            <a:gsLst>
              <a:gs pos="0">
                <a:schemeClr val="bg1">
                  <a:alpha val="42999"/>
                </a:schemeClr>
              </a:gs>
              <a:gs pos="100000">
                <a:srgbClr val="18407B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1" name="AutoShape 51"/>
          <p:cNvSpPr>
            <a:spLocks noChangeArrowheads="1"/>
          </p:cNvSpPr>
          <p:nvPr/>
        </p:nvSpPr>
        <p:spPr bwMode="auto">
          <a:xfrm rot="-1866645">
            <a:off x="3492500" y="2132013"/>
            <a:ext cx="1800225" cy="287337"/>
          </a:xfrm>
          <a:prstGeom prst="rightArrow">
            <a:avLst>
              <a:gd name="adj1" fmla="val 50278"/>
              <a:gd name="adj2" fmla="val 76169"/>
            </a:avLst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3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5364163" y="2492375"/>
            <a:ext cx="3455987" cy="360363"/>
          </a:xfrm>
          <a:prstGeom prst="rect">
            <a:avLst/>
          </a:prstGeom>
          <a:gradFill rotWithShape="1">
            <a:gsLst>
              <a:gs pos="0">
                <a:srgbClr val="6187FF">
                  <a:gamma/>
                  <a:tint val="33725"/>
                  <a:invGamma/>
                </a:srgbClr>
              </a:gs>
              <a:gs pos="100000">
                <a:srgbClr val="6187FF"/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3" name="Rectangle 53"/>
          <p:cNvSpPr>
            <a:spLocks noChangeArrowheads="1"/>
          </p:cNvSpPr>
          <p:nvPr/>
        </p:nvSpPr>
        <p:spPr bwMode="auto">
          <a:xfrm>
            <a:off x="5364163" y="2851150"/>
            <a:ext cx="3455987" cy="720725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4" name="Rectangle 54"/>
          <p:cNvSpPr>
            <a:spLocks noChangeArrowheads="1"/>
          </p:cNvSpPr>
          <p:nvPr/>
        </p:nvSpPr>
        <p:spPr bwMode="auto">
          <a:xfrm>
            <a:off x="5364163" y="4076700"/>
            <a:ext cx="3455987" cy="360363"/>
          </a:xfrm>
          <a:prstGeom prst="rect">
            <a:avLst/>
          </a:prstGeom>
          <a:gradFill rotWithShape="1">
            <a:gsLst>
              <a:gs pos="0">
                <a:srgbClr val="6187FF"/>
              </a:gs>
              <a:gs pos="100000">
                <a:srgbClr val="6187FF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5" name="Rectangle 55"/>
          <p:cNvSpPr>
            <a:spLocks noChangeArrowheads="1"/>
          </p:cNvSpPr>
          <p:nvPr/>
        </p:nvSpPr>
        <p:spPr bwMode="auto">
          <a:xfrm>
            <a:off x="5364163" y="4435475"/>
            <a:ext cx="3455987" cy="720725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6" name="Rectangle 56"/>
          <p:cNvSpPr>
            <a:spLocks noChangeArrowheads="1"/>
          </p:cNvSpPr>
          <p:nvPr/>
        </p:nvSpPr>
        <p:spPr bwMode="auto">
          <a:xfrm>
            <a:off x="5364163" y="5373688"/>
            <a:ext cx="3455987" cy="360362"/>
          </a:xfrm>
          <a:prstGeom prst="rect">
            <a:avLst/>
          </a:prstGeom>
          <a:gradFill rotWithShape="1">
            <a:gsLst>
              <a:gs pos="0">
                <a:srgbClr val="6187FF"/>
              </a:gs>
              <a:gs pos="100000">
                <a:srgbClr val="6187FF">
                  <a:gamma/>
                  <a:shade val="6275"/>
                  <a:invGamma/>
                </a:srgbClr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7" name="Rectangle 57"/>
          <p:cNvSpPr>
            <a:spLocks noChangeArrowheads="1"/>
          </p:cNvSpPr>
          <p:nvPr/>
        </p:nvSpPr>
        <p:spPr bwMode="auto">
          <a:xfrm>
            <a:off x="5364163" y="5732463"/>
            <a:ext cx="3455987" cy="720725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8" name="Rectangle 58"/>
          <p:cNvSpPr>
            <a:spLocks noChangeArrowheads="1"/>
          </p:cNvSpPr>
          <p:nvPr/>
        </p:nvSpPr>
        <p:spPr bwMode="auto">
          <a:xfrm>
            <a:off x="5364163" y="1268413"/>
            <a:ext cx="3455987" cy="360362"/>
          </a:xfrm>
          <a:prstGeom prst="rect">
            <a:avLst/>
          </a:prstGeom>
          <a:gradFill rotWithShape="1">
            <a:gsLst>
              <a:gs pos="0">
                <a:srgbClr val="6187FF">
                  <a:gamma/>
                  <a:tint val="9412"/>
                  <a:invGamma/>
                </a:srgbClr>
              </a:gs>
              <a:gs pos="100000">
                <a:srgbClr val="6187FF"/>
              </a:gs>
            </a:gsLst>
            <a:lin ang="27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99" name="Rectangle 59"/>
          <p:cNvSpPr>
            <a:spLocks noChangeArrowheads="1"/>
          </p:cNvSpPr>
          <p:nvPr/>
        </p:nvSpPr>
        <p:spPr bwMode="auto">
          <a:xfrm>
            <a:off x="5364163" y="1627188"/>
            <a:ext cx="3455987" cy="720725"/>
          </a:xfrm>
          <a:prstGeom prst="rect">
            <a:avLst/>
          </a:prstGeom>
          <a:solidFill>
            <a:srgbClr val="EAEAEA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3336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400" kern="10">
                <a:ln w="9525">
                  <a:noFill/>
                  <a:round/>
                  <a:headEnd/>
                  <a:tailEnd/>
                </a:ln>
                <a:latin typeface="HY헤드라인M"/>
                <a:ea typeface="HY헤드라인M"/>
              </a:rPr>
              <a:t>Radial Diagrams</a:t>
            </a:r>
            <a:endParaRPr lang="ko-KR" altLang="en-US" sz="2400" kern="10">
              <a:ln w="9525">
                <a:noFill/>
                <a:round/>
                <a:headEnd/>
                <a:tailEnd/>
              </a:ln>
              <a:latin typeface="HY헤드라인M"/>
              <a:ea typeface="HY헤드라인M"/>
            </a:endParaRP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1835150" y="-228600"/>
            <a:ext cx="1495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Gangnam</a:t>
            </a:r>
          </a:p>
          <a:p>
            <a:pPr algn="ctr"/>
            <a:r>
              <a:rPr lang="en-US" altLang="ko-KR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>
                      <a:alpha val="50000"/>
                    </a:srgbClr>
                  </a:outerShdw>
                </a:effectLst>
                <a:latin typeface="HY견고딕"/>
                <a:ea typeface="HY견고딕"/>
              </a:rPr>
              <a:t>Sales Office</a:t>
            </a:r>
            <a:endParaRPr lang="ko-KR" altLang="en-US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68686">
                    <a:alpha val="50000"/>
                  </a:srgbClr>
                </a:outerShdw>
              </a:effectLst>
              <a:latin typeface="HY견고딕"/>
              <a:ea typeface="HY견고딕"/>
            </a:endParaRPr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2555875" y="5876925"/>
            <a:ext cx="3744913" cy="358775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0"/>
                  <a:invGamma/>
                </a:srgbClr>
              </a:gs>
              <a:gs pos="100000">
                <a:srgbClr val="C0C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339975" y="1700213"/>
            <a:ext cx="4103688" cy="4103687"/>
            <a:chOff x="1292" y="1071"/>
            <a:chExt cx="2585" cy="2585"/>
          </a:xfrm>
        </p:grpSpPr>
        <p:sp>
          <p:nvSpPr>
            <p:cNvPr id="11285" name="Oval 21"/>
            <p:cNvSpPr>
              <a:spLocks noChangeArrowheads="1"/>
            </p:cNvSpPr>
            <p:nvPr/>
          </p:nvSpPr>
          <p:spPr bwMode="auto">
            <a:xfrm>
              <a:off x="1292" y="1071"/>
              <a:ext cx="2585" cy="2585"/>
            </a:xfrm>
            <a:prstGeom prst="ellipse">
              <a:avLst/>
            </a:prstGeom>
            <a:solidFill>
              <a:srgbClr val="B5D17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88" name="Oval 24"/>
            <p:cNvSpPr>
              <a:spLocks noChangeArrowheads="1"/>
            </p:cNvSpPr>
            <p:nvPr/>
          </p:nvSpPr>
          <p:spPr bwMode="auto">
            <a:xfrm>
              <a:off x="1473" y="1252"/>
              <a:ext cx="2223" cy="2223"/>
            </a:xfrm>
            <a:prstGeom prst="ellipse">
              <a:avLst/>
            </a:prstGeom>
            <a:solidFill>
              <a:srgbClr val="93BF3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89" name="Oval 25"/>
            <p:cNvSpPr>
              <a:spLocks noChangeArrowheads="1"/>
            </p:cNvSpPr>
            <p:nvPr/>
          </p:nvSpPr>
          <p:spPr bwMode="auto">
            <a:xfrm>
              <a:off x="1655" y="1434"/>
              <a:ext cx="1859" cy="1860"/>
            </a:xfrm>
            <a:prstGeom prst="ellipse">
              <a:avLst/>
            </a:prstGeom>
            <a:solidFill>
              <a:srgbClr val="6C9F3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90" name="Oval 26"/>
            <p:cNvSpPr>
              <a:spLocks noChangeArrowheads="1"/>
            </p:cNvSpPr>
            <p:nvPr/>
          </p:nvSpPr>
          <p:spPr bwMode="auto">
            <a:xfrm>
              <a:off x="1836" y="1615"/>
              <a:ext cx="1497" cy="1497"/>
            </a:xfrm>
            <a:prstGeom prst="ellipse">
              <a:avLst/>
            </a:prstGeom>
            <a:solidFill>
              <a:srgbClr val="4E7C1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91" name="Oval 27"/>
            <p:cNvSpPr>
              <a:spLocks noChangeArrowheads="1"/>
            </p:cNvSpPr>
            <p:nvPr/>
          </p:nvSpPr>
          <p:spPr bwMode="auto">
            <a:xfrm>
              <a:off x="2017" y="1797"/>
              <a:ext cx="1134" cy="1134"/>
            </a:xfrm>
            <a:prstGeom prst="ellipse">
              <a:avLst/>
            </a:prstGeom>
            <a:solidFill>
              <a:srgbClr val="2B430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92" name="Oval 28"/>
            <p:cNvSpPr>
              <a:spLocks noChangeArrowheads="1"/>
            </p:cNvSpPr>
            <p:nvPr/>
          </p:nvSpPr>
          <p:spPr bwMode="auto">
            <a:xfrm>
              <a:off x="2199" y="1978"/>
              <a:ext cx="771" cy="771"/>
            </a:xfrm>
            <a:prstGeom prst="ellipse">
              <a:avLst/>
            </a:prstGeom>
            <a:solidFill>
              <a:srgbClr val="1019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1305" name="Line 41"/>
          <p:cNvSpPr>
            <a:spLocks noChangeShapeType="1"/>
          </p:cNvSpPr>
          <p:nvPr/>
        </p:nvSpPr>
        <p:spPr bwMode="auto">
          <a:xfrm>
            <a:off x="1693863" y="1844675"/>
            <a:ext cx="5399087" cy="0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307" name="Line 43"/>
          <p:cNvSpPr>
            <a:spLocks noChangeShapeType="1"/>
          </p:cNvSpPr>
          <p:nvPr/>
        </p:nvSpPr>
        <p:spPr bwMode="auto">
          <a:xfrm>
            <a:off x="1693863" y="2420938"/>
            <a:ext cx="5399087" cy="0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308" name="Line 44"/>
          <p:cNvSpPr>
            <a:spLocks noChangeShapeType="1"/>
          </p:cNvSpPr>
          <p:nvPr/>
        </p:nvSpPr>
        <p:spPr bwMode="auto">
          <a:xfrm>
            <a:off x="1693863" y="2997200"/>
            <a:ext cx="5399087" cy="0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309" name="WordArt 45"/>
          <p:cNvSpPr>
            <a:spLocks noChangeArrowheads="1" noChangeShapeType="1" noTextEdit="1"/>
          </p:cNvSpPr>
          <p:nvPr/>
        </p:nvSpPr>
        <p:spPr bwMode="auto">
          <a:xfrm>
            <a:off x="4356100" y="2924175"/>
            <a:ext cx="9525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HY견고딕"/>
                <a:ea typeface="HY견고딕"/>
              </a:rPr>
              <a:t>2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HY견고딕"/>
              <a:ea typeface="HY견고딕"/>
            </a:endParaRPr>
          </a:p>
        </p:txBody>
      </p:sp>
      <p:sp>
        <p:nvSpPr>
          <p:cNvPr id="11310" name="WordArt 46"/>
          <p:cNvSpPr>
            <a:spLocks noChangeArrowheads="1" noChangeShapeType="1" noTextEdit="1"/>
          </p:cNvSpPr>
          <p:nvPr/>
        </p:nvSpPr>
        <p:spPr bwMode="auto">
          <a:xfrm>
            <a:off x="4356100" y="2628900"/>
            <a:ext cx="9525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HY견고딕"/>
                <a:ea typeface="HY견고딕"/>
              </a:rPr>
              <a:t>3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HY견고딕"/>
              <a:ea typeface="HY견고딕"/>
            </a:endParaRPr>
          </a:p>
        </p:txBody>
      </p:sp>
      <p:sp>
        <p:nvSpPr>
          <p:cNvPr id="11311" name="WordArt 47"/>
          <p:cNvSpPr>
            <a:spLocks noChangeArrowheads="1" noChangeShapeType="1" noTextEdit="1"/>
          </p:cNvSpPr>
          <p:nvPr/>
        </p:nvSpPr>
        <p:spPr bwMode="auto">
          <a:xfrm>
            <a:off x="4356100" y="2339975"/>
            <a:ext cx="9525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HY견고딕"/>
                <a:ea typeface="HY견고딕"/>
              </a:rPr>
              <a:t>4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HY견고딕"/>
              <a:ea typeface="HY견고딕"/>
            </a:endParaRPr>
          </a:p>
        </p:txBody>
      </p:sp>
      <p:sp>
        <p:nvSpPr>
          <p:cNvPr id="11312" name="WordArt 48"/>
          <p:cNvSpPr>
            <a:spLocks noChangeArrowheads="1" noChangeShapeType="1" noTextEdit="1"/>
          </p:cNvSpPr>
          <p:nvPr/>
        </p:nvSpPr>
        <p:spPr bwMode="auto">
          <a:xfrm>
            <a:off x="4356100" y="2052638"/>
            <a:ext cx="9525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HY견고딕"/>
                <a:ea typeface="HY견고딕"/>
              </a:rPr>
              <a:t>5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HY견고딕"/>
              <a:ea typeface="HY견고딕"/>
            </a:endParaRPr>
          </a:p>
        </p:txBody>
      </p:sp>
      <p:sp>
        <p:nvSpPr>
          <p:cNvPr id="11313" name="WordArt 49"/>
          <p:cNvSpPr>
            <a:spLocks noChangeArrowheads="1" noChangeShapeType="1" noTextEdit="1"/>
          </p:cNvSpPr>
          <p:nvPr/>
        </p:nvSpPr>
        <p:spPr bwMode="auto">
          <a:xfrm>
            <a:off x="4284663" y="3603625"/>
            <a:ext cx="161925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20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HY견고딕"/>
                <a:ea typeface="HY견고딕"/>
              </a:rPr>
              <a:t>1</a:t>
            </a:r>
            <a:endParaRPr lang="ko-KR" altLang="en-US" sz="20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HY견고딕"/>
              <a:ea typeface="HY견고딕"/>
            </a:endParaRPr>
          </a:p>
        </p:txBody>
      </p:sp>
      <p:sp>
        <p:nvSpPr>
          <p:cNvPr id="11314" name="WordArt 50"/>
          <p:cNvSpPr>
            <a:spLocks noChangeArrowheads="1" noChangeShapeType="1" noTextEdit="1"/>
          </p:cNvSpPr>
          <p:nvPr/>
        </p:nvSpPr>
        <p:spPr bwMode="auto">
          <a:xfrm>
            <a:off x="4356100" y="1773238"/>
            <a:ext cx="9525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HY견고딕"/>
                <a:ea typeface="HY견고딕"/>
              </a:rPr>
              <a:t>6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HY견고딕"/>
              <a:ea typeface="HY견고딕"/>
            </a:endParaRPr>
          </a:p>
        </p:txBody>
      </p:sp>
      <p:sp>
        <p:nvSpPr>
          <p:cNvPr id="11315" name="Oval 51"/>
          <p:cNvSpPr>
            <a:spLocks noChangeArrowheads="1"/>
          </p:cNvSpPr>
          <p:nvPr/>
        </p:nvSpPr>
        <p:spPr bwMode="auto">
          <a:xfrm>
            <a:off x="4356100" y="4437063"/>
            <a:ext cx="144463" cy="1444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316" name="Oval 52"/>
          <p:cNvSpPr>
            <a:spLocks noChangeArrowheads="1"/>
          </p:cNvSpPr>
          <p:nvPr/>
        </p:nvSpPr>
        <p:spPr bwMode="auto">
          <a:xfrm>
            <a:off x="4356100" y="5013325"/>
            <a:ext cx="144463" cy="1444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317" name="Oval 53"/>
          <p:cNvSpPr>
            <a:spLocks noChangeArrowheads="1"/>
          </p:cNvSpPr>
          <p:nvPr/>
        </p:nvSpPr>
        <p:spPr bwMode="auto">
          <a:xfrm>
            <a:off x="4356100" y="5589588"/>
            <a:ext cx="144463" cy="1444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318" name="Line 54"/>
          <p:cNvSpPr>
            <a:spLocks noChangeShapeType="1"/>
          </p:cNvSpPr>
          <p:nvPr/>
        </p:nvSpPr>
        <p:spPr bwMode="auto">
          <a:xfrm flipH="1">
            <a:off x="2484438" y="4581525"/>
            <a:ext cx="1800225" cy="1008063"/>
          </a:xfrm>
          <a:prstGeom prst="line">
            <a:avLst/>
          </a:prstGeom>
          <a:noFill/>
          <a:ln w="12700">
            <a:solidFill>
              <a:srgbClr val="A5002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319" name="Line 55"/>
          <p:cNvSpPr>
            <a:spLocks noChangeShapeType="1"/>
          </p:cNvSpPr>
          <p:nvPr/>
        </p:nvSpPr>
        <p:spPr bwMode="auto">
          <a:xfrm flipH="1">
            <a:off x="2484438" y="5084763"/>
            <a:ext cx="1800225" cy="720725"/>
          </a:xfrm>
          <a:prstGeom prst="line">
            <a:avLst/>
          </a:prstGeom>
          <a:noFill/>
          <a:ln w="12700">
            <a:solidFill>
              <a:srgbClr val="A5002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320" name="Line 56"/>
          <p:cNvSpPr>
            <a:spLocks noChangeShapeType="1"/>
          </p:cNvSpPr>
          <p:nvPr/>
        </p:nvSpPr>
        <p:spPr bwMode="auto">
          <a:xfrm flipH="1">
            <a:off x="2484438" y="5661025"/>
            <a:ext cx="1728787" cy="360363"/>
          </a:xfrm>
          <a:prstGeom prst="line">
            <a:avLst/>
          </a:prstGeom>
          <a:noFill/>
          <a:ln w="12700">
            <a:solidFill>
              <a:srgbClr val="A5002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322" name="WordArt 58"/>
          <p:cNvSpPr>
            <a:spLocks noChangeArrowheads="1" noChangeShapeType="1" noTextEdit="1"/>
          </p:cNvSpPr>
          <p:nvPr/>
        </p:nvSpPr>
        <p:spPr bwMode="auto">
          <a:xfrm>
            <a:off x="1492250" y="5537200"/>
            <a:ext cx="847725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Do your best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11323" name="WordArt 59"/>
          <p:cNvSpPr>
            <a:spLocks noChangeArrowheads="1" noChangeShapeType="1" noTextEdit="1"/>
          </p:cNvSpPr>
          <p:nvPr/>
        </p:nvSpPr>
        <p:spPr bwMode="auto">
          <a:xfrm>
            <a:off x="1749425" y="5734050"/>
            <a:ext cx="5905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Hurry Up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11324" name="WordArt 60"/>
          <p:cNvSpPr>
            <a:spLocks noChangeArrowheads="1" noChangeShapeType="1" noTextEdit="1"/>
          </p:cNvSpPr>
          <p:nvPr/>
        </p:nvSpPr>
        <p:spPr bwMode="auto">
          <a:xfrm>
            <a:off x="644525" y="5949950"/>
            <a:ext cx="16954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What are you doing now?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11325" name="WordArt 61"/>
          <p:cNvSpPr>
            <a:spLocks noChangeArrowheads="1" noChangeShapeType="1" noTextEdit="1"/>
          </p:cNvSpPr>
          <p:nvPr/>
        </p:nvSpPr>
        <p:spPr bwMode="auto">
          <a:xfrm>
            <a:off x="1057275" y="1773238"/>
            <a:ext cx="561975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Warning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11326" name="WordArt 62"/>
          <p:cNvSpPr>
            <a:spLocks noChangeArrowheads="1" noChangeShapeType="1" noTextEdit="1"/>
          </p:cNvSpPr>
          <p:nvPr/>
        </p:nvSpPr>
        <p:spPr bwMode="auto">
          <a:xfrm>
            <a:off x="1000125" y="2349500"/>
            <a:ext cx="6286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Endeavor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sp>
        <p:nvSpPr>
          <p:cNvPr id="11327" name="WordArt 63"/>
          <p:cNvSpPr>
            <a:spLocks noChangeArrowheads="1" noChangeShapeType="1" noTextEdit="1"/>
          </p:cNvSpPr>
          <p:nvPr/>
        </p:nvSpPr>
        <p:spPr bwMode="auto">
          <a:xfrm>
            <a:off x="1258888" y="2924175"/>
            <a:ext cx="36195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10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Good</a:t>
            </a:r>
            <a:endParaRPr lang="ko-KR" altLang="en-US" sz="10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5435600" y="765175"/>
            <a:ext cx="3024188" cy="4032250"/>
          </a:xfrm>
          <a:prstGeom prst="rect">
            <a:avLst/>
          </a:prstGeom>
          <a:gradFill rotWithShape="1">
            <a:gsLst>
              <a:gs pos="0">
                <a:srgbClr val="BB3783">
                  <a:alpha val="30000"/>
                </a:srgbClr>
              </a:gs>
              <a:gs pos="100000">
                <a:srgbClr val="BB3783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2268538" y="765175"/>
            <a:ext cx="3024187" cy="40322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395288" y="765175"/>
            <a:ext cx="1728787" cy="40322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 flipH="1">
            <a:off x="971550" y="4537075"/>
            <a:ext cx="7272338" cy="2060575"/>
          </a:xfrm>
          <a:prstGeom prst="parallelogram">
            <a:avLst>
              <a:gd name="adj" fmla="val 25032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 flipH="1">
            <a:off x="971550" y="4176713"/>
            <a:ext cx="2159000" cy="2060575"/>
          </a:xfrm>
          <a:prstGeom prst="parallelogram">
            <a:avLst>
              <a:gd name="adj" fmla="val 26194"/>
            </a:avLst>
          </a:prstGeom>
          <a:gradFill rotWithShape="1">
            <a:gsLst>
              <a:gs pos="0">
                <a:srgbClr val="DDDDDD">
                  <a:alpha val="80000"/>
                </a:srgbClr>
              </a:gs>
              <a:gs pos="100000">
                <a:srgbClr val="DDDDDD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227000" prstMaterial="legacyPlastic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 flipH="1">
            <a:off x="2555875" y="3916363"/>
            <a:ext cx="2159000" cy="2060575"/>
          </a:xfrm>
          <a:prstGeom prst="parallelogram">
            <a:avLst>
              <a:gd name="adj" fmla="val 26194"/>
            </a:avLst>
          </a:prstGeom>
          <a:gradFill rotWithShape="1">
            <a:gsLst>
              <a:gs pos="0">
                <a:srgbClr val="FF9900">
                  <a:alpha val="80000"/>
                </a:srgbClr>
              </a:gs>
              <a:gs pos="100000">
                <a:srgbClr val="FF9900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227000" prstMaterial="legacyPlastic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 flipH="1">
            <a:off x="4140200" y="3671888"/>
            <a:ext cx="2159000" cy="2060575"/>
          </a:xfrm>
          <a:prstGeom prst="parallelogram">
            <a:avLst>
              <a:gd name="adj" fmla="val 26194"/>
            </a:avLst>
          </a:prstGeom>
          <a:gradFill rotWithShape="1">
            <a:gsLst>
              <a:gs pos="0">
                <a:srgbClr val="669900">
                  <a:alpha val="80000"/>
                </a:srgbClr>
              </a:gs>
              <a:gs pos="100000">
                <a:srgbClr val="669900">
                  <a:gamma/>
                  <a:tint val="1568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227000" prstMaterial="legacyPlastic">
            <a:bevelT w="13500" h="13500" prst="angle"/>
            <a:bevelB w="13500" h="13500" prst="angle"/>
            <a:extrusionClr>
              <a:srgbClr val="6699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 flipH="1">
            <a:off x="5724525" y="3411538"/>
            <a:ext cx="2159000" cy="2060575"/>
          </a:xfrm>
          <a:prstGeom prst="parallelogram">
            <a:avLst>
              <a:gd name="adj" fmla="val 26194"/>
            </a:avLst>
          </a:prstGeom>
          <a:gradFill rotWithShape="1">
            <a:gsLst>
              <a:gs pos="0">
                <a:srgbClr val="BB3783">
                  <a:alpha val="80000"/>
                </a:srgbClr>
              </a:gs>
              <a:gs pos="100000">
                <a:srgbClr val="BB3783">
                  <a:gamma/>
                  <a:tint val="19216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227000" prstMaterial="legacyPlastic">
            <a:bevelT w="13500" h="13500" prst="angle"/>
            <a:bevelB w="13500" h="13500" prst="angle"/>
            <a:extrusionClr>
              <a:srgbClr val="BB3783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2195513" y="333375"/>
            <a:ext cx="0" cy="4246563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5364163" y="333375"/>
            <a:ext cx="0" cy="3743325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395288" y="333375"/>
            <a:ext cx="1728787" cy="358775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2268538" y="333375"/>
            <a:ext cx="3024187" cy="358775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5435600" y="333375"/>
            <a:ext cx="3024188" cy="358775"/>
          </a:xfrm>
          <a:prstGeom prst="rect">
            <a:avLst/>
          </a:prstGeom>
          <a:solidFill>
            <a:srgbClr val="BB3783">
              <a:alpha val="50000"/>
            </a:srgbClr>
          </a:solidFill>
          <a:ln w="9525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1200">
                <a:latin typeface="HY헤드라인M" pitchFamily="18" charset="-127"/>
                <a:ea typeface="HY헤드라인M" pitchFamily="18" charset="-127"/>
              </a:rPr>
              <a:t>Powerful Presentation</a:t>
            </a:r>
          </a:p>
        </p:txBody>
      </p:sp>
      <p:sp>
        <p:nvSpPr>
          <p:cNvPr id="12327" name="Freeform 39"/>
          <p:cNvSpPr>
            <a:spLocks/>
          </p:cNvSpPr>
          <p:nvPr/>
        </p:nvSpPr>
        <p:spPr bwMode="auto">
          <a:xfrm>
            <a:off x="2371725" y="2286000"/>
            <a:ext cx="3733800" cy="1790700"/>
          </a:xfrm>
          <a:custGeom>
            <a:avLst/>
            <a:gdLst>
              <a:gd name="connsiteX0" fmla="*/ 0 w 2352"/>
              <a:gd name="connsiteY0" fmla="*/ 1128 h 1128"/>
              <a:gd name="connsiteX1" fmla="*/ 1404 w 2352"/>
              <a:gd name="connsiteY1" fmla="*/ 546 h 1128"/>
              <a:gd name="connsiteX2" fmla="*/ 1824 w 2352"/>
              <a:gd name="connsiteY2" fmla="*/ 468 h 1128"/>
              <a:gd name="connsiteX3" fmla="*/ 1758 w 2352"/>
              <a:gd name="connsiteY3" fmla="*/ 576 h 1128"/>
              <a:gd name="connsiteX4" fmla="*/ 2352 w 2352"/>
              <a:gd name="connsiteY4" fmla="*/ 438 h 1128"/>
              <a:gd name="connsiteX5" fmla="*/ 2094 w 2352"/>
              <a:gd name="connsiteY5" fmla="*/ 0 h 1128"/>
              <a:gd name="connsiteX6" fmla="*/ 2016 w 2352"/>
              <a:gd name="connsiteY6" fmla="*/ 126 h 1128"/>
              <a:gd name="connsiteX7" fmla="*/ 1338 w 2352"/>
              <a:gd name="connsiteY7" fmla="*/ 342 h 1128"/>
              <a:gd name="connsiteX8" fmla="*/ 0 w 2352"/>
              <a:gd name="connsiteY8" fmla="*/ 1128 h 1128"/>
              <a:gd name="connsiteX0" fmla="*/ 0 w 2352"/>
              <a:gd name="connsiteY0" fmla="*/ 1128 h 1128"/>
              <a:gd name="connsiteX1" fmla="*/ 1404 w 2352"/>
              <a:gd name="connsiteY1" fmla="*/ 546 h 1128"/>
              <a:gd name="connsiteX2" fmla="*/ 1824 w 2352"/>
              <a:gd name="connsiteY2" fmla="*/ 468 h 1128"/>
              <a:gd name="connsiteX3" fmla="*/ 1758 w 2352"/>
              <a:gd name="connsiteY3" fmla="*/ 576 h 1128"/>
              <a:gd name="connsiteX4" fmla="*/ 2352 w 2352"/>
              <a:gd name="connsiteY4" fmla="*/ 438 h 1128"/>
              <a:gd name="connsiteX5" fmla="*/ 2094 w 2352"/>
              <a:gd name="connsiteY5" fmla="*/ 0 h 1128"/>
              <a:gd name="connsiteX6" fmla="*/ 2016 w 2352"/>
              <a:gd name="connsiteY6" fmla="*/ 126 h 1128"/>
              <a:gd name="connsiteX7" fmla="*/ 1338 w 2352"/>
              <a:gd name="connsiteY7" fmla="*/ 342 h 1128"/>
              <a:gd name="connsiteX8" fmla="*/ 0 w 2352"/>
              <a:gd name="connsiteY8" fmla="*/ 1128 h 1128"/>
              <a:gd name="connsiteX0" fmla="*/ 0 w 2352"/>
              <a:gd name="connsiteY0" fmla="*/ 1180 h 1180"/>
              <a:gd name="connsiteX1" fmla="*/ 1404 w 2352"/>
              <a:gd name="connsiteY1" fmla="*/ 598 h 1180"/>
              <a:gd name="connsiteX2" fmla="*/ 1824 w 2352"/>
              <a:gd name="connsiteY2" fmla="*/ 520 h 1180"/>
              <a:gd name="connsiteX3" fmla="*/ 1758 w 2352"/>
              <a:gd name="connsiteY3" fmla="*/ 628 h 1180"/>
              <a:gd name="connsiteX4" fmla="*/ 2352 w 2352"/>
              <a:gd name="connsiteY4" fmla="*/ 490 h 1180"/>
              <a:gd name="connsiteX5" fmla="*/ 2094 w 2352"/>
              <a:gd name="connsiteY5" fmla="*/ 52 h 1180"/>
              <a:gd name="connsiteX6" fmla="*/ 2016 w 2352"/>
              <a:gd name="connsiteY6" fmla="*/ 178 h 1180"/>
              <a:gd name="connsiteX7" fmla="*/ 1338 w 2352"/>
              <a:gd name="connsiteY7" fmla="*/ 394 h 1180"/>
              <a:gd name="connsiteX8" fmla="*/ 0 w 2352"/>
              <a:gd name="connsiteY8" fmla="*/ 1180 h 1180"/>
              <a:gd name="connsiteX0" fmla="*/ 0 w 2352"/>
              <a:gd name="connsiteY0" fmla="*/ 1180 h 1180"/>
              <a:gd name="connsiteX1" fmla="*/ 1404 w 2352"/>
              <a:gd name="connsiteY1" fmla="*/ 598 h 1180"/>
              <a:gd name="connsiteX2" fmla="*/ 1824 w 2352"/>
              <a:gd name="connsiteY2" fmla="*/ 520 h 1180"/>
              <a:gd name="connsiteX3" fmla="*/ 1758 w 2352"/>
              <a:gd name="connsiteY3" fmla="*/ 628 h 1180"/>
              <a:gd name="connsiteX4" fmla="*/ 2352 w 2352"/>
              <a:gd name="connsiteY4" fmla="*/ 490 h 1180"/>
              <a:gd name="connsiteX5" fmla="*/ 2094 w 2352"/>
              <a:gd name="connsiteY5" fmla="*/ 52 h 1180"/>
              <a:gd name="connsiteX6" fmla="*/ 2016 w 2352"/>
              <a:gd name="connsiteY6" fmla="*/ 178 h 1180"/>
              <a:gd name="connsiteX7" fmla="*/ 1338 w 2352"/>
              <a:gd name="connsiteY7" fmla="*/ 394 h 1180"/>
              <a:gd name="connsiteX8" fmla="*/ 0 w 2352"/>
              <a:gd name="connsiteY8" fmla="*/ 1180 h 1180"/>
              <a:gd name="connsiteX0" fmla="*/ 0 w 2352"/>
              <a:gd name="connsiteY0" fmla="*/ 1180 h 1180"/>
              <a:gd name="connsiteX1" fmla="*/ 1404 w 2352"/>
              <a:gd name="connsiteY1" fmla="*/ 598 h 1180"/>
              <a:gd name="connsiteX2" fmla="*/ 1824 w 2352"/>
              <a:gd name="connsiteY2" fmla="*/ 520 h 1180"/>
              <a:gd name="connsiteX3" fmla="*/ 1758 w 2352"/>
              <a:gd name="connsiteY3" fmla="*/ 628 h 1180"/>
              <a:gd name="connsiteX4" fmla="*/ 2352 w 2352"/>
              <a:gd name="connsiteY4" fmla="*/ 490 h 1180"/>
              <a:gd name="connsiteX5" fmla="*/ 2094 w 2352"/>
              <a:gd name="connsiteY5" fmla="*/ 52 h 1180"/>
              <a:gd name="connsiteX6" fmla="*/ 2016 w 2352"/>
              <a:gd name="connsiteY6" fmla="*/ 178 h 1180"/>
              <a:gd name="connsiteX7" fmla="*/ 1338 w 2352"/>
              <a:gd name="connsiteY7" fmla="*/ 394 h 1180"/>
              <a:gd name="connsiteX8" fmla="*/ 0 w 2352"/>
              <a:gd name="connsiteY8" fmla="*/ 1180 h 1180"/>
              <a:gd name="connsiteX0" fmla="*/ 0 w 2352"/>
              <a:gd name="connsiteY0" fmla="*/ 1128 h 1128"/>
              <a:gd name="connsiteX1" fmla="*/ 1404 w 2352"/>
              <a:gd name="connsiteY1" fmla="*/ 546 h 1128"/>
              <a:gd name="connsiteX2" fmla="*/ 1824 w 2352"/>
              <a:gd name="connsiteY2" fmla="*/ 468 h 1128"/>
              <a:gd name="connsiteX3" fmla="*/ 1758 w 2352"/>
              <a:gd name="connsiteY3" fmla="*/ 576 h 1128"/>
              <a:gd name="connsiteX4" fmla="*/ 2352 w 2352"/>
              <a:gd name="connsiteY4" fmla="*/ 438 h 1128"/>
              <a:gd name="connsiteX5" fmla="*/ 2094 w 2352"/>
              <a:gd name="connsiteY5" fmla="*/ 0 h 1128"/>
              <a:gd name="connsiteX6" fmla="*/ 2016 w 2352"/>
              <a:gd name="connsiteY6" fmla="*/ 126 h 1128"/>
              <a:gd name="connsiteX7" fmla="*/ 1338 w 2352"/>
              <a:gd name="connsiteY7" fmla="*/ 342 h 1128"/>
              <a:gd name="connsiteX8" fmla="*/ 0 w 2352"/>
              <a:gd name="connsiteY8" fmla="*/ 1128 h 1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2" h="1128">
                <a:moveTo>
                  <a:pt x="0" y="1128"/>
                </a:moveTo>
                <a:cubicBezTo>
                  <a:pt x="233" y="1031"/>
                  <a:pt x="1100" y="656"/>
                  <a:pt x="1404" y="546"/>
                </a:cubicBezTo>
                <a:cubicBezTo>
                  <a:pt x="1708" y="436"/>
                  <a:pt x="1765" y="463"/>
                  <a:pt x="1824" y="468"/>
                </a:cubicBezTo>
                <a:lnTo>
                  <a:pt x="1758" y="576"/>
                </a:lnTo>
                <a:lnTo>
                  <a:pt x="2352" y="438"/>
                </a:lnTo>
                <a:lnTo>
                  <a:pt x="2094" y="0"/>
                </a:lnTo>
                <a:lnTo>
                  <a:pt x="2016" y="126"/>
                </a:lnTo>
                <a:cubicBezTo>
                  <a:pt x="1890" y="183"/>
                  <a:pt x="1674" y="192"/>
                  <a:pt x="1338" y="342"/>
                </a:cubicBezTo>
                <a:cubicBezTo>
                  <a:pt x="1002" y="492"/>
                  <a:pt x="279" y="964"/>
                  <a:pt x="0" y="1128"/>
                </a:cubicBezTo>
              </a:path>
            </a:pathLst>
          </a:custGeom>
          <a:gradFill rotWithShape="1">
            <a:gsLst>
              <a:gs pos="0">
                <a:srgbClr val="DDDDDD"/>
              </a:gs>
              <a:gs pos="50000">
                <a:srgbClr val="F8F8F8"/>
              </a:gs>
              <a:gs pos="100000">
                <a:srgbClr val="DDDDDD"/>
              </a:gs>
            </a:gsLst>
            <a:lin ang="0" scaled="1"/>
          </a:gradFill>
          <a:ln w="12700">
            <a:solidFill>
              <a:srgbClr val="C0C0C0"/>
            </a:solidFill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ko-KR" altLang="en-US"/>
          </a:p>
        </p:txBody>
      </p:sp>
      <p:sp>
        <p:nvSpPr>
          <p:cNvPr id="12328" name="WordArt 40"/>
          <p:cNvSpPr>
            <a:spLocks noChangeArrowheads="1" noChangeShapeType="1" noTextEdit="1"/>
          </p:cNvSpPr>
          <p:nvPr/>
        </p:nvSpPr>
        <p:spPr bwMode="auto">
          <a:xfrm rot="-1856838">
            <a:off x="2700338" y="2844800"/>
            <a:ext cx="2276475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1200" kern="10">
                <a:ln w="9525">
                  <a:noFill/>
                  <a:round/>
                  <a:headEnd/>
                  <a:tailEnd/>
                </a:ln>
                <a:latin typeface="HY견고딕"/>
                <a:ea typeface="HY견고딕"/>
              </a:rPr>
              <a:t>It's difficult to make arrows</a:t>
            </a:r>
            <a:endParaRPr lang="ko-KR" altLang="en-US" sz="1200" kern="10">
              <a:ln w="9525">
                <a:noFill/>
                <a:round/>
                <a:headEnd/>
                <a:tailEnd/>
              </a:ln>
              <a:latin typeface="HY견고딕"/>
              <a:ea typeface="HY견고딕"/>
            </a:endParaRPr>
          </a:p>
        </p:txBody>
      </p:sp>
      <p:pic>
        <p:nvPicPr>
          <p:cNvPr id="12331" name="Picture 43" descr="others_sex_man4"/>
          <p:cNvPicPr>
            <a:picLocks noChangeAspect="1" noChangeArrowheads="1"/>
          </p:cNvPicPr>
          <p:nvPr/>
        </p:nvPicPr>
        <p:blipFill>
          <a:blip r:embed="rId2">
            <a:lum bright="-100000" contrast="-100000"/>
          </a:blip>
          <a:srcRect/>
          <a:stretch>
            <a:fillRect/>
          </a:stretch>
        </p:blipFill>
        <p:spPr bwMode="auto">
          <a:xfrm rot="2805619">
            <a:off x="1692275" y="4797425"/>
            <a:ext cx="576263" cy="576263"/>
          </a:xfrm>
          <a:prstGeom prst="rect">
            <a:avLst/>
          </a:prstGeom>
          <a:noFill/>
        </p:spPr>
      </p:pic>
      <p:pic>
        <p:nvPicPr>
          <p:cNvPr id="12332" name="Picture 44" descr="others_sex_man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860800"/>
            <a:ext cx="646113" cy="1547813"/>
          </a:xfrm>
          <a:prstGeom prst="rect">
            <a:avLst/>
          </a:prstGeom>
          <a:noFill/>
        </p:spPr>
      </p:pic>
      <p:pic>
        <p:nvPicPr>
          <p:cNvPr id="12333" name="Picture 45" descr="others_sex_women1"/>
          <p:cNvPicPr>
            <a:picLocks noChangeAspect="1" noChangeArrowheads="1"/>
          </p:cNvPicPr>
          <p:nvPr/>
        </p:nvPicPr>
        <p:blipFill>
          <a:blip r:embed="rId3">
            <a:lum bright="-100000" contrast="-100000"/>
          </a:blip>
          <a:srcRect/>
          <a:stretch>
            <a:fillRect/>
          </a:stretch>
        </p:blipFill>
        <p:spPr bwMode="auto">
          <a:xfrm rot="2528895">
            <a:off x="6732588" y="4149725"/>
            <a:ext cx="719137" cy="696913"/>
          </a:xfrm>
          <a:prstGeom prst="rect">
            <a:avLst/>
          </a:prstGeom>
          <a:noFill/>
          <a:effectLst/>
        </p:spPr>
      </p:pic>
      <p:pic>
        <p:nvPicPr>
          <p:cNvPr id="12335" name="Picture 47" descr="others_sex_women1"/>
          <p:cNvPicPr>
            <a:picLocks noChangeAspect="1" noChangeArrowheads="1"/>
          </p:cNvPicPr>
          <p:nvPr/>
        </p:nvPicPr>
        <p:blipFill>
          <a:blip r:embed="rId3">
            <a:lum bright="-100000" contrast="-100000"/>
          </a:blip>
          <a:srcRect/>
          <a:stretch>
            <a:fillRect/>
          </a:stretch>
        </p:blipFill>
        <p:spPr bwMode="auto">
          <a:xfrm rot="2528895">
            <a:off x="6372225" y="3860800"/>
            <a:ext cx="719138" cy="696913"/>
          </a:xfrm>
          <a:prstGeom prst="rect">
            <a:avLst/>
          </a:prstGeom>
          <a:noFill/>
          <a:effectLst/>
        </p:spPr>
      </p:pic>
      <p:pic>
        <p:nvPicPr>
          <p:cNvPr id="12336" name="Picture 48" descr="others_sex_women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7588" y="2997200"/>
            <a:ext cx="779462" cy="1547813"/>
          </a:xfrm>
          <a:prstGeom prst="rect">
            <a:avLst/>
          </a:prstGeom>
          <a:noFill/>
          <a:effectLst/>
        </p:spPr>
      </p:pic>
      <p:pic>
        <p:nvPicPr>
          <p:cNvPr id="12337" name="Picture 49" descr="others_sex_wome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213100"/>
            <a:ext cx="884237" cy="165735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BE0E3"/>
        </a:solidFill>
        <a:ln w="3175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>
              <a:lumMod val="95000"/>
              <a:lumOff val="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2646</TotalTime>
  <Words>1355</Words>
  <Application>Microsoft Office PowerPoint</Application>
  <PresentationFormat>全屏显示(4:3)</PresentationFormat>
  <Paragraphs>440</Paragraphs>
  <Slides>44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45" baseType="lpstr">
      <vt:lpstr>기본 디자인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</vt:vector>
  </TitlesOfParts>
  <Company>하나투어 강남사무소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my_samples_sungtae_kim</dc:title>
  <dc:creator>김성태</dc:creator>
  <dc:description/>
  <cp:lastModifiedBy>微软用户</cp:lastModifiedBy>
  <cp:revision>361</cp:revision>
  <dcterms:created xsi:type="dcterms:W3CDTF">2008-11-05T07:08:16Z</dcterms:created>
  <dcterms:modified xsi:type="dcterms:W3CDTF">2010-03-08T02:50:46Z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my_samples_sungtae_kim</vt:lpwstr>
  </property>
  <property fmtid="{D5CDD505-2E9C-101B-9397-08002B2CF9AE}" pid="3" name="SlideDescription">
    <vt:lpwstr/>
  </property>
</Properties>
</file>