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66" r:id="rId3"/>
    <p:sldId id="257" r:id="rId4"/>
    <p:sldId id="263" r:id="rId5"/>
    <p:sldId id="262" r:id="rId6"/>
    <p:sldId id="264" r:id="rId7"/>
    <p:sldId id="265" r:id="rId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7" d="100"/>
          <a:sy n="37" d="100"/>
        </p:scale>
        <p:origin x="-2220" y="-8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E7BF6D-73ED-414B-BC3E-C13084DB3920}" type="datetimeFigureOut">
              <a:rPr lang="zh-CN" altLang="en-US" smtClean="0"/>
              <a:t>2013/7/3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E0F5F-B468-4DAE-A73D-1A0BB44014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839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E0F5F-B468-4DAE-A73D-1A0BB44014A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142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2013/7/2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15.png"/><Relationship Id="rId299" Type="http://schemas.openxmlformats.org/officeDocument/2006/relationships/image" Target="../media/image297.png"/><Relationship Id="rId21" Type="http://schemas.openxmlformats.org/officeDocument/2006/relationships/image" Target="../media/image19.png"/><Relationship Id="rId63" Type="http://schemas.openxmlformats.org/officeDocument/2006/relationships/image" Target="../media/image61.png"/><Relationship Id="rId159" Type="http://schemas.openxmlformats.org/officeDocument/2006/relationships/image" Target="../media/image157.png"/><Relationship Id="rId324" Type="http://schemas.openxmlformats.org/officeDocument/2006/relationships/image" Target="../media/image322.png"/><Relationship Id="rId366" Type="http://schemas.openxmlformats.org/officeDocument/2006/relationships/image" Target="../media/image364.png"/><Relationship Id="rId531" Type="http://schemas.openxmlformats.org/officeDocument/2006/relationships/image" Target="../media/image529.png"/><Relationship Id="rId573" Type="http://schemas.openxmlformats.org/officeDocument/2006/relationships/image" Target="../media/image571.png"/><Relationship Id="rId629" Type="http://schemas.openxmlformats.org/officeDocument/2006/relationships/image" Target="../media/image627.png"/><Relationship Id="rId170" Type="http://schemas.openxmlformats.org/officeDocument/2006/relationships/image" Target="../media/image168.png"/><Relationship Id="rId226" Type="http://schemas.openxmlformats.org/officeDocument/2006/relationships/image" Target="../media/image224.png"/><Relationship Id="rId433" Type="http://schemas.openxmlformats.org/officeDocument/2006/relationships/image" Target="../media/image431.png"/><Relationship Id="rId268" Type="http://schemas.openxmlformats.org/officeDocument/2006/relationships/image" Target="../media/image266.png"/><Relationship Id="rId475" Type="http://schemas.openxmlformats.org/officeDocument/2006/relationships/image" Target="../media/image473.png"/><Relationship Id="rId640" Type="http://schemas.openxmlformats.org/officeDocument/2006/relationships/image" Target="../media/image638.png"/><Relationship Id="rId32" Type="http://schemas.openxmlformats.org/officeDocument/2006/relationships/image" Target="../media/image30.png"/><Relationship Id="rId74" Type="http://schemas.openxmlformats.org/officeDocument/2006/relationships/image" Target="../media/image72.png"/><Relationship Id="rId128" Type="http://schemas.openxmlformats.org/officeDocument/2006/relationships/image" Target="../media/image126.png"/><Relationship Id="rId335" Type="http://schemas.openxmlformats.org/officeDocument/2006/relationships/image" Target="../media/image333.png"/><Relationship Id="rId377" Type="http://schemas.openxmlformats.org/officeDocument/2006/relationships/image" Target="../media/image375.png"/><Relationship Id="rId500" Type="http://schemas.openxmlformats.org/officeDocument/2006/relationships/image" Target="../media/image498.png"/><Relationship Id="rId542" Type="http://schemas.openxmlformats.org/officeDocument/2006/relationships/image" Target="../media/image540.png"/><Relationship Id="rId584" Type="http://schemas.openxmlformats.org/officeDocument/2006/relationships/image" Target="../media/image582.png"/><Relationship Id="rId5" Type="http://schemas.openxmlformats.org/officeDocument/2006/relationships/image" Target="../media/image3.png"/><Relationship Id="rId181" Type="http://schemas.openxmlformats.org/officeDocument/2006/relationships/image" Target="../media/image179.png"/><Relationship Id="rId237" Type="http://schemas.openxmlformats.org/officeDocument/2006/relationships/image" Target="../media/image235.png"/><Relationship Id="rId402" Type="http://schemas.openxmlformats.org/officeDocument/2006/relationships/image" Target="../media/image400.png"/><Relationship Id="rId279" Type="http://schemas.openxmlformats.org/officeDocument/2006/relationships/image" Target="../media/image277.png"/><Relationship Id="rId444" Type="http://schemas.openxmlformats.org/officeDocument/2006/relationships/image" Target="../media/image442.png"/><Relationship Id="rId486" Type="http://schemas.openxmlformats.org/officeDocument/2006/relationships/image" Target="../media/image484.png"/><Relationship Id="rId43" Type="http://schemas.openxmlformats.org/officeDocument/2006/relationships/image" Target="../media/image41.png"/><Relationship Id="rId139" Type="http://schemas.openxmlformats.org/officeDocument/2006/relationships/image" Target="../media/image137.png"/><Relationship Id="rId290" Type="http://schemas.openxmlformats.org/officeDocument/2006/relationships/image" Target="../media/image288.png"/><Relationship Id="rId304" Type="http://schemas.openxmlformats.org/officeDocument/2006/relationships/image" Target="../media/image302.png"/><Relationship Id="rId346" Type="http://schemas.openxmlformats.org/officeDocument/2006/relationships/image" Target="../media/image344.png"/><Relationship Id="rId388" Type="http://schemas.openxmlformats.org/officeDocument/2006/relationships/image" Target="../media/image386.png"/><Relationship Id="rId511" Type="http://schemas.openxmlformats.org/officeDocument/2006/relationships/image" Target="../media/image509.png"/><Relationship Id="rId553" Type="http://schemas.openxmlformats.org/officeDocument/2006/relationships/image" Target="../media/image551.png"/><Relationship Id="rId609" Type="http://schemas.openxmlformats.org/officeDocument/2006/relationships/image" Target="../media/image607.png"/><Relationship Id="rId85" Type="http://schemas.openxmlformats.org/officeDocument/2006/relationships/image" Target="../media/image83.png"/><Relationship Id="rId150" Type="http://schemas.openxmlformats.org/officeDocument/2006/relationships/image" Target="../media/image148.png"/><Relationship Id="rId192" Type="http://schemas.openxmlformats.org/officeDocument/2006/relationships/image" Target="../media/image190.png"/><Relationship Id="rId206" Type="http://schemas.openxmlformats.org/officeDocument/2006/relationships/image" Target="../media/image204.png"/><Relationship Id="rId413" Type="http://schemas.openxmlformats.org/officeDocument/2006/relationships/image" Target="../media/image411.png"/><Relationship Id="rId595" Type="http://schemas.openxmlformats.org/officeDocument/2006/relationships/image" Target="../media/image593.png"/><Relationship Id="rId248" Type="http://schemas.openxmlformats.org/officeDocument/2006/relationships/image" Target="../media/image246.png"/><Relationship Id="rId455" Type="http://schemas.openxmlformats.org/officeDocument/2006/relationships/image" Target="../media/image453.png"/><Relationship Id="rId497" Type="http://schemas.openxmlformats.org/officeDocument/2006/relationships/image" Target="../media/image495.png"/><Relationship Id="rId620" Type="http://schemas.openxmlformats.org/officeDocument/2006/relationships/image" Target="../media/image618.png"/><Relationship Id="rId12" Type="http://schemas.openxmlformats.org/officeDocument/2006/relationships/image" Target="../media/image10.png"/><Relationship Id="rId108" Type="http://schemas.openxmlformats.org/officeDocument/2006/relationships/image" Target="../media/image106.png"/><Relationship Id="rId315" Type="http://schemas.openxmlformats.org/officeDocument/2006/relationships/image" Target="../media/image313.png"/><Relationship Id="rId357" Type="http://schemas.openxmlformats.org/officeDocument/2006/relationships/image" Target="../media/image355.png"/><Relationship Id="rId522" Type="http://schemas.openxmlformats.org/officeDocument/2006/relationships/image" Target="../media/image520.png"/><Relationship Id="rId54" Type="http://schemas.openxmlformats.org/officeDocument/2006/relationships/image" Target="../media/image52.png"/><Relationship Id="rId96" Type="http://schemas.openxmlformats.org/officeDocument/2006/relationships/image" Target="../media/image94.png"/><Relationship Id="rId161" Type="http://schemas.openxmlformats.org/officeDocument/2006/relationships/image" Target="../media/image159.png"/><Relationship Id="rId217" Type="http://schemas.openxmlformats.org/officeDocument/2006/relationships/image" Target="../media/image215.png"/><Relationship Id="rId399" Type="http://schemas.openxmlformats.org/officeDocument/2006/relationships/image" Target="../media/image397.png"/><Relationship Id="rId564" Type="http://schemas.openxmlformats.org/officeDocument/2006/relationships/image" Target="../media/image562.png"/><Relationship Id="rId259" Type="http://schemas.openxmlformats.org/officeDocument/2006/relationships/image" Target="../media/image257.png"/><Relationship Id="rId424" Type="http://schemas.openxmlformats.org/officeDocument/2006/relationships/image" Target="../media/image422.png"/><Relationship Id="rId466" Type="http://schemas.openxmlformats.org/officeDocument/2006/relationships/image" Target="../media/image464.png"/><Relationship Id="rId631" Type="http://schemas.openxmlformats.org/officeDocument/2006/relationships/image" Target="../media/image629.png"/><Relationship Id="rId23" Type="http://schemas.openxmlformats.org/officeDocument/2006/relationships/image" Target="../media/image21.png"/><Relationship Id="rId119" Type="http://schemas.openxmlformats.org/officeDocument/2006/relationships/image" Target="../media/image117.png"/><Relationship Id="rId270" Type="http://schemas.openxmlformats.org/officeDocument/2006/relationships/image" Target="../media/image268.png"/><Relationship Id="rId326" Type="http://schemas.openxmlformats.org/officeDocument/2006/relationships/image" Target="../media/image324.png"/><Relationship Id="rId533" Type="http://schemas.openxmlformats.org/officeDocument/2006/relationships/image" Target="../media/image531.png"/><Relationship Id="rId65" Type="http://schemas.openxmlformats.org/officeDocument/2006/relationships/image" Target="../media/image63.png"/><Relationship Id="rId130" Type="http://schemas.openxmlformats.org/officeDocument/2006/relationships/image" Target="../media/image128.png"/><Relationship Id="rId368" Type="http://schemas.openxmlformats.org/officeDocument/2006/relationships/image" Target="../media/image366.png"/><Relationship Id="rId575" Type="http://schemas.openxmlformats.org/officeDocument/2006/relationships/image" Target="../media/image573.png"/><Relationship Id="rId172" Type="http://schemas.openxmlformats.org/officeDocument/2006/relationships/image" Target="../media/image170.png"/><Relationship Id="rId228" Type="http://schemas.openxmlformats.org/officeDocument/2006/relationships/image" Target="../media/image226.png"/><Relationship Id="rId435" Type="http://schemas.openxmlformats.org/officeDocument/2006/relationships/image" Target="../media/image433.png"/><Relationship Id="rId477" Type="http://schemas.openxmlformats.org/officeDocument/2006/relationships/image" Target="../media/image475.png"/><Relationship Id="rId600" Type="http://schemas.openxmlformats.org/officeDocument/2006/relationships/image" Target="../media/image598.png"/><Relationship Id="rId642" Type="http://schemas.openxmlformats.org/officeDocument/2006/relationships/image" Target="../media/image640.png"/><Relationship Id="rId281" Type="http://schemas.openxmlformats.org/officeDocument/2006/relationships/image" Target="../media/image279.png"/><Relationship Id="rId337" Type="http://schemas.openxmlformats.org/officeDocument/2006/relationships/image" Target="../media/image335.png"/><Relationship Id="rId502" Type="http://schemas.openxmlformats.org/officeDocument/2006/relationships/image" Target="../media/image500.png"/><Relationship Id="rId34" Type="http://schemas.openxmlformats.org/officeDocument/2006/relationships/image" Target="../media/image32.png"/><Relationship Id="rId76" Type="http://schemas.openxmlformats.org/officeDocument/2006/relationships/image" Target="../media/image74.png"/><Relationship Id="rId141" Type="http://schemas.openxmlformats.org/officeDocument/2006/relationships/image" Target="../media/image139.png"/><Relationship Id="rId379" Type="http://schemas.openxmlformats.org/officeDocument/2006/relationships/image" Target="../media/image377.png"/><Relationship Id="rId544" Type="http://schemas.openxmlformats.org/officeDocument/2006/relationships/image" Target="../media/image542.png"/><Relationship Id="rId586" Type="http://schemas.openxmlformats.org/officeDocument/2006/relationships/image" Target="../media/image584.png"/><Relationship Id="rId7" Type="http://schemas.openxmlformats.org/officeDocument/2006/relationships/image" Target="../media/image5.png"/><Relationship Id="rId183" Type="http://schemas.openxmlformats.org/officeDocument/2006/relationships/image" Target="../media/image181.png"/><Relationship Id="rId239" Type="http://schemas.openxmlformats.org/officeDocument/2006/relationships/image" Target="../media/image237.png"/><Relationship Id="rId390" Type="http://schemas.openxmlformats.org/officeDocument/2006/relationships/image" Target="../media/image388.png"/><Relationship Id="rId404" Type="http://schemas.openxmlformats.org/officeDocument/2006/relationships/image" Target="../media/image402.png"/><Relationship Id="rId446" Type="http://schemas.openxmlformats.org/officeDocument/2006/relationships/image" Target="../media/image444.png"/><Relationship Id="rId611" Type="http://schemas.openxmlformats.org/officeDocument/2006/relationships/image" Target="../media/image609.png"/><Relationship Id="rId250" Type="http://schemas.openxmlformats.org/officeDocument/2006/relationships/image" Target="../media/image248.png"/><Relationship Id="rId292" Type="http://schemas.openxmlformats.org/officeDocument/2006/relationships/image" Target="../media/image290.png"/><Relationship Id="rId306" Type="http://schemas.openxmlformats.org/officeDocument/2006/relationships/image" Target="../media/image304.png"/><Relationship Id="rId488" Type="http://schemas.openxmlformats.org/officeDocument/2006/relationships/image" Target="../media/image486.png"/><Relationship Id="rId45" Type="http://schemas.openxmlformats.org/officeDocument/2006/relationships/image" Target="../media/image43.png"/><Relationship Id="rId87" Type="http://schemas.openxmlformats.org/officeDocument/2006/relationships/image" Target="../media/image85.png"/><Relationship Id="rId110" Type="http://schemas.openxmlformats.org/officeDocument/2006/relationships/image" Target="../media/image108.png"/><Relationship Id="rId348" Type="http://schemas.openxmlformats.org/officeDocument/2006/relationships/image" Target="../media/image346.png"/><Relationship Id="rId513" Type="http://schemas.openxmlformats.org/officeDocument/2006/relationships/image" Target="../media/image511.png"/><Relationship Id="rId555" Type="http://schemas.openxmlformats.org/officeDocument/2006/relationships/image" Target="../media/image553.png"/><Relationship Id="rId597" Type="http://schemas.openxmlformats.org/officeDocument/2006/relationships/image" Target="../media/image595.png"/><Relationship Id="rId152" Type="http://schemas.openxmlformats.org/officeDocument/2006/relationships/image" Target="../media/image150.png"/><Relationship Id="rId194" Type="http://schemas.openxmlformats.org/officeDocument/2006/relationships/image" Target="../media/image192.png"/><Relationship Id="rId208" Type="http://schemas.openxmlformats.org/officeDocument/2006/relationships/image" Target="../media/image206.png"/><Relationship Id="rId415" Type="http://schemas.openxmlformats.org/officeDocument/2006/relationships/image" Target="../media/image413.png"/><Relationship Id="rId457" Type="http://schemas.openxmlformats.org/officeDocument/2006/relationships/image" Target="../media/image455.png"/><Relationship Id="rId622" Type="http://schemas.openxmlformats.org/officeDocument/2006/relationships/image" Target="../media/image620.png"/><Relationship Id="rId261" Type="http://schemas.openxmlformats.org/officeDocument/2006/relationships/image" Target="../media/image259.png"/><Relationship Id="rId499" Type="http://schemas.openxmlformats.org/officeDocument/2006/relationships/image" Target="../media/image497.png"/><Relationship Id="rId14" Type="http://schemas.openxmlformats.org/officeDocument/2006/relationships/image" Target="../media/image12.png"/><Relationship Id="rId56" Type="http://schemas.openxmlformats.org/officeDocument/2006/relationships/image" Target="../media/image54.png"/><Relationship Id="rId317" Type="http://schemas.openxmlformats.org/officeDocument/2006/relationships/image" Target="../media/image315.png"/><Relationship Id="rId359" Type="http://schemas.openxmlformats.org/officeDocument/2006/relationships/image" Target="../media/image357.png"/><Relationship Id="rId524" Type="http://schemas.openxmlformats.org/officeDocument/2006/relationships/image" Target="../media/image522.png"/><Relationship Id="rId566" Type="http://schemas.openxmlformats.org/officeDocument/2006/relationships/image" Target="../media/image564.png"/><Relationship Id="rId98" Type="http://schemas.openxmlformats.org/officeDocument/2006/relationships/image" Target="../media/image96.png"/><Relationship Id="rId121" Type="http://schemas.openxmlformats.org/officeDocument/2006/relationships/image" Target="../media/image119.png"/><Relationship Id="rId163" Type="http://schemas.openxmlformats.org/officeDocument/2006/relationships/image" Target="../media/image161.png"/><Relationship Id="rId219" Type="http://schemas.openxmlformats.org/officeDocument/2006/relationships/image" Target="../media/image217.png"/><Relationship Id="rId370" Type="http://schemas.openxmlformats.org/officeDocument/2006/relationships/image" Target="../media/image368.png"/><Relationship Id="rId426" Type="http://schemas.openxmlformats.org/officeDocument/2006/relationships/image" Target="../media/image424.png"/><Relationship Id="rId633" Type="http://schemas.openxmlformats.org/officeDocument/2006/relationships/image" Target="../media/image631.png"/><Relationship Id="rId230" Type="http://schemas.openxmlformats.org/officeDocument/2006/relationships/image" Target="../media/image228.png"/><Relationship Id="rId468" Type="http://schemas.openxmlformats.org/officeDocument/2006/relationships/image" Target="../media/image466.png"/><Relationship Id="rId25" Type="http://schemas.openxmlformats.org/officeDocument/2006/relationships/image" Target="../media/image23.png"/><Relationship Id="rId67" Type="http://schemas.openxmlformats.org/officeDocument/2006/relationships/image" Target="../media/image65.png"/><Relationship Id="rId272" Type="http://schemas.openxmlformats.org/officeDocument/2006/relationships/image" Target="../media/image270.png"/><Relationship Id="rId328" Type="http://schemas.openxmlformats.org/officeDocument/2006/relationships/image" Target="../media/image326.png"/><Relationship Id="rId535" Type="http://schemas.openxmlformats.org/officeDocument/2006/relationships/image" Target="../media/image533.png"/><Relationship Id="rId577" Type="http://schemas.openxmlformats.org/officeDocument/2006/relationships/image" Target="../media/image575.png"/><Relationship Id="rId132" Type="http://schemas.openxmlformats.org/officeDocument/2006/relationships/image" Target="../media/image130.png"/><Relationship Id="rId174" Type="http://schemas.openxmlformats.org/officeDocument/2006/relationships/image" Target="../media/image172.png"/><Relationship Id="rId381" Type="http://schemas.openxmlformats.org/officeDocument/2006/relationships/image" Target="../media/image379.png"/><Relationship Id="rId602" Type="http://schemas.openxmlformats.org/officeDocument/2006/relationships/image" Target="../media/image600.png"/><Relationship Id="rId241" Type="http://schemas.openxmlformats.org/officeDocument/2006/relationships/image" Target="../media/image239.png"/><Relationship Id="rId437" Type="http://schemas.openxmlformats.org/officeDocument/2006/relationships/image" Target="../media/image435.png"/><Relationship Id="rId479" Type="http://schemas.openxmlformats.org/officeDocument/2006/relationships/image" Target="../media/image477.png"/><Relationship Id="rId644" Type="http://schemas.openxmlformats.org/officeDocument/2006/relationships/image" Target="../media/image642.png"/><Relationship Id="rId36" Type="http://schemas.openxmlformats.org/officeDocument/2006/relationships/image" Target="../media/image34.png"/><Relationship Id="rId283" Type="http://schemas.openxmlformats.org/officeDocument/2006/relationships/image" Target="../media/image281.png"/><Relationship Id="rId339" Type="http://schemas.openxmlformats.org/officeDocument/2006/relationships/image" Target="../media/image337.png"/><Relationship Id="rId490" Type="http://schemas.openxmlformats.org/officeDocument/2006/relationships/image" Target="../media/image488.png"/><Relationship Id="rId504" Type="http://schemas.openxmlformats.org/officeDocument/2006/relationships/image" Target="../media/image502.png"/><Relationship Id="rId546" Type="http://schemas.openxmlformats.org/officeDocument/2006/relationships/image" Target="../media/image544.png"/><Relationship Id="rId78" Type="http://schemas.openxmlformats.org/officeDocument/2006/relationships/image" Target="../media/image76.png"/><Relationship Id="rId101" Type="http://schemas.openxmlformats.org/officeDocument/2006/relationships/image" Target="../media/image99.png"/><Relationship Id="rId143" Type="http://schemas.openxmlformats.org/officeDocument/2006/relationships/image" Target="../media/image141.png"/><Relationship Id="rId185" Type="http://schemas.openxmlformats.org/officeDocument/2006/relationships/image" Target="../media/image183.png"/><Relationship Id="rId350" Type="http://schemas.openxmlformats.org/officeDocument/2006/relationships/image" Target="../media/image348.png"/><Relationship Id="rId406" Type="http://schemas.openxmlformats.org/officeDocument/2006/relationships/image" Target="../media/image404.png"/><Relationship Id="rId588" Type="http://schemas.openxmlformats.org/officeDocument/2006/relationships/image" Target="../media/image586.png"/><Relationship Id="rId9" Type="http://schemas.openxmlformats.org/officeDocument/2006/relationships/image" Target="../media/image7.png"/><Relationship Id="rId210" Type="http://schemas.openxmlformats.org/officeDocument/2006/relationships/image" Target="../media/image208.png"/><Relationship Id="rId392" Type="http://schemas.openxmlformats.org/officeDocument/2006/relationships/image" Target="../media/image390.png"/><Relationship Id="rId448" Type="http://schemas.openxmlformats.org/officeDocument/2006/relationships/image" Target="../media/image446.png"/><Relationship Id="rId613" Type="http://schemas.openxmlformats.org/officeDocument/2006/relationships/image" Target="../media/image611.png"/><Relationship Id="rId252" Type="http://schemas.openxmlformats.org/officeDocument/2006/relationships/image" Target="../media/image250.png"/><Relationship Id="rId294" Type="http://schemas.openxmlformats.org/officeDocument/2006/relationships/image" Target="../media/image292.png"/><Relationship Id="rId308" Type="http://schemas.openxmlformats.org/officeDocument/2006/relationships/image" Target="../media/image306.png"/><Relationship Id="rId515" Type="http://schemas.openxmlformats.org/officeDocument/2006/relationships/image" Target="../media/image513.png"/><Relationship Id="rId47" Type="http://schemas.openxmlformats.org/officeDocument/2006/relationships/image" Target="../media/image45.png"/><Relationship Id="rId89" Type="http://schemas.openxmlformats.org/officeDocument/2006/relationships/image" Target="../media/image87.png"/><Relationship Id="rId112" Type="http://schemas.openxmlformats.org/officeDocument/2006/relationships/image" Target="../media/image110.png"/><Relationship Id="rId154" Type="http://schemas.openxmlformats.org/officeDocument/2006/relationships/image" Target="../media/image152.png"/><Relationship Id="rId361" Type="http://schemas.openxmlformats.org/officeDocument/2006/relationships/image" Target="../media/image359.png"/><Relationship Id="rId557" Type="http://schemas.openxmlformats.org/officeDocument/2006/relationships/image" Target="../media/image555.png"/><Relationship Id="rId599" Type="http://schemas.openxmlformats.org/officeDocument/2006/relationships/image" Target="../media/image597.png"/><Relationship Id="rId196" Type="http://schemas.openxmlformats.org/officeDocument/2006/relationships/image" Target="../media/image194.png"/><Relationship Id="rId417" Type="http://schemas.openxmlformats.org/officeDocument/2006/relationships/image" Target="../media/image415.png"/><Relationship Id="rId459" Type="http://schemas.openxmlformats.org/officeDocument/2006/relationships/image" Target="../media/image457.png"/><Relationship Id="rId624" Type="http://schemas.openxmlformats.org/officeDocument/2006/relationships/image" Target="../media/image622.png"/><Relationship Id="rId16" Type="http://schemas.openxmlformats.org/officeDocument/2006/relationships/image" Target="../media/image14.png"/><Relationship Id="rId221" Type="http://schemas.openxmlformats.org/officeDocument/2006/relationships/image" Target="../media/image219.png"/><Relationship Id="rId263" Type="http://schemas.openxmlformats.org/officeDocument/2006/relationships/image" Target="../media/image261.png"/><Relationship Id="rId319" Type="http://schemas.openxmlformats.org/officeDocument/2006/relationships/image" Target="../media/image317.png"/><Relationship Id="rId470" Type="http://schemas.openxmlformats.org/officeDocument/2006/relationships/image" Target="../media/image468.png"/><Relationship Id="rId526" Type="http://schemas.openxmlformats.org/officeDocument/2006/relationships/image" Target="../media/image524.png"/><Relationship Id="rId58" Type="http://schemas.openxmlformats.org/officeDocument/2006/relationships/image" Target="../media/image56.png"/><Relationship Id="rId123" Type="http://schemas.openxmlformats.org/officeDocument/2006/relationships/image" Target="../media/image121.png"/><Relationship Id="rId330" Type="http://schemas.openxmlformats.org/officeDocument/2006/relationships/image" Target="../media/image328.png"/><Relationship Id="rId568" Type="http://schemas.openxmlformats.org/officeDocument/2006/relationships/image" Target="../media/image566.png"/><Relationship Id="rId165" Type="http://schemas.openxmlformats.org/officeDocument/2006/relationships/image" Target="../media/image163.png"/><Relationship Id="rId372" Type="http://schemas.openxmlformats.org/officeDocument/2006/relationships/image" Target="../media/image370.png"/><Relationship Id="rId428" Type="http://schemas.openxmlformats.org/officeDocument/2006/relationships/image" Target="../media/image426.png"/><Relationship Id="rId635" Type="http://schemas.openxmlformats.org/officeDocument/2006/relationships/image" Target="../media/image633.png"/><Relationship Id="rId232" Type="http://schemas.openxmlformats.org/officeDocument/2006/relationships/image" Target="../media/image230.png"/><Relationship Id="rId274" Type="http://schemas.openxmlformats.org/officeDocument/2006/relationships/image" Target="../media/image272.png"/><Relationship Id="rId481" Type="http://schemas.openxmlformats.org/officeDocument/2006/relationships/image" Target="../media/image479.png"/><Relationship Id="rId27" Type="http://schemas.openxmlformats.org/officeDocument/2006/relationships/image" Target="../media/image25.png"/><Relationship Id="rId69" Type="http://schemas.openxmlformats.org/officeDocument/2006/relationships/image" Target="../media/image67.png"/><Relationship Id="rId134" Type="http://schemas.openxmlformats.org/officeDocument/2006/relationships/image" Target="../media/image132.png"/><Relationship Id="rId537" Type="http://schemas.openxmlformats.org/officeDocument/2006/relationships/image" Target="../media/image535.png"/><Relationship Id="rId579" Type="http://schemas.openxmlformats.org/officeDocument/2006/relationships/image" Target="../media/image577.png"/><Relationship Id="rId80" Type="http://schemas.openxmlformats.org/officeDocument/2006/relationships/image" Target="../media/image78.png"/><Relationship Id="rId176" Type="http://schemas.openxmlformats.org/officeDocument/2006/relationships/image" Target="../media/image174.png"/><Relationship Id="rId341" Type="http://schemas.openxmlformats.org/officeDocument/2006/relationships/image" Target="../media/image339.png"/><Relationship Id="rId383" Type="http://schemas.openxmlformats.org/officeDocument/2006/relationships/image" Target="../media/image381.png"/><Relationship Id="rId439" Type="http://schemas.openxmlformats.org/officeDocument/2006/relationships/image" Target="../media/image437.png"/><Relationship Id="rId590" Type="http://schemas.openxmlformats.org/officeDocument/2006/relationships/image" Target="../media/image588.png"/><Relationship Id="rId604" Type="http://schemas.openxmlformats.org/officeDocument/2006/relationships/image" Target="../media/image602.png"/><Relationship Id="rId646" Type="http://schemas.openxmlformats.org/officeDocument/2006/relationships/image" Target="../media/image644.png"/><Relationship Id="rId201" Type="http://schemas.openxmlformats.org/officeDocument/2006/relationships/image" Target="../media/image199.png"/><Relationship Id="rId243" Type="http://schemas.openxmlformats.org/officeDocument/2006/relationships/image" Target="../media/image241.png"/><Relationship Id="rId285" Type="http://schemas.openxmlformats.org/officeDocument/2006/relationships/image" Target="../media/image283.png"/><Relationship Id="rId450" Type="http://schemas.openxmlformats.org/officeDocument/2006/relationships/image" Target="../media/image448.png"/><Relationship Id="rId506" Type="http://schemas.openxmlformats.org/officeDocument/2006/relationships/image" Target="../media/image504.png"/><Relationship Id="rId38" Type="http://schemas.openxmlformats.org/officeDocument/2006/relationships/image" Target="../media/image36.png"/><Relationship Id="rId103" Type="http://schemas.openxmlformats.org/officeDocument/2006/relationships/image" Target="../media/image101.png"/><Relationship Id="rId310" Type="http://schemas.openxmlformats.org/officeDocument/2006/relationships/image" Target="../media/image308.png"/><Relationship Id="rId492" Type="http://schemas.openxmlformats.org/officeDocument/2006/relationships/image" Target="../media/image490.png"/><Relationship Id="rId548" Type="http://schemas.openxmlformats.org/officeDocument/2006/relationships/image" Target="../media/image546.png"/><Relationship Id="rId91" Type="http://schemas.openxmlformats.org/officeDocument/2006/relationships/image" Target="../media/image89.png"/><Relationship Id="rId145" Type="http://schemas.openxmlformats.org/officeDocument/2006/relationships/image" Target="../media/image143.png"/><Relationship Id="rId187" Type="http://schemas.openxmlformats.org/officeDocument/2006/relationships/image" Target="../media/image185.png"/><Relationship Id="rId352" Type="http://schemas.openxmlformats.org/officeDocument/2006/relationships/image" Target="../media/image350.png"/><Relationship Id="rId394" Type="http://schemas.openxmlformats.org/officeDocument/2006/relationships/image" Target="../media/image392.png"/><Relationship Id="rId408" Type="http://schemas.openxmlformats.org/officeDocument/2006/relationships/image" Target="../media/image406.png"/><Relationship Id="rId615" Type="http://schemas.openxmlformats.org/officeDocument/2006/relationships/image" Target="../media/image613.png"/><Relationship Id="rId1" Type="http://schemas.openxmlformats.org/officeDocument/2006/relationships/slideLayout" Target="../slideLayouts/slideLayout2.xml"/><Relationship Id="rId212" Type="http://schemas.openxmlformats.org/officeDocument/2006/relationships/image" Target="../media/image210.png"/><Relationship Id="rId233" Type="http://schemas.openxmlformats.org/officeDocument/2006/relationships/image" Target="../media/image231.png"/><Relationship Id="rId254" Type="http://schemas.openxmlformats.org/officeDocument/2006/relationships/image" Target="../media/image252.png"/><Relationship Id="rId440" Type="http://schemas.openxmlformats.org/officeDocument/2006/relationships/image" Target="../media/image438.png"/><Relationship Id="rId28" Type="http://schemas.openxmlformats.org/officeDocument/2006/relationships/image" Target="../media/image26.png"/><Relationship Id="rId49" Type="http://schemas.openxmlformats.org/officeDocument/2006/relationships/image" Target="../media/image47.png"/><Relationship Id="rId114" Type="http://schemas.openxmlformats.org/officeDocument/2006/relationships/image" Target="../media/image112.png"/><Relationship Id="rId275" Type="http://schemas.openxmlformats.org/officeDocument/2006/relationships/image" Target="../media/image273.png"/><Relationship Id="rId296" Type="http://schemas.openxmlformats.org/officeDocument/2006/relationships/image" Target="../media/image294.png"/><Relationship Id="rId300" Type="http://schemas.openxmlformats.org/officeDocument/2006/relationships/image" Target="../media/image298.png"/><Relationship Id="rId461" Type="http://schemas.openxmlformats.org/officeDocument/2006/relationships/image" Target="../media/image459.png"/><Relationship Id="rId482" Type="http://schemas.openxmlformats.org/officeDocument/2006/relationships/image" Target="../media/image480.png"/><Relationship Id="rId517" Type="http://schemas.openxmlformats.org/officeDocument/2006/relationships/image" Target="../media/image515.png"/><Relationship Id="rId538" Type="http://schemas.openxmlformats.org/officeDocument/2006/relationships/image" Target="../media/image536.png"/><Relationship Id="rId559" Type="http://schemas.openxmlformats.org/officeDocument/2006/relationships/image" Target="../media/image557.png"/><Relationship Id="rId60" Type="http://schemas.openxmlformats.org/officeDocument/2006/relationships/image" Target="../media/image58.png"/><Relationship Id="rId81" Type="http://schemas.openxmlformats.org/officeDocument/2006/relationships/image" Target="../media/image79.png"/><Relationship Id="rId135" Type="http://schemas.openxmlformats.org/officeDocument/2006/relationships/image" Target="../media/image133.png"/><Relationship Id="rId156" Type="http://schemas.openxmlformats.org/officeDocument/2006/relationships/image" Target="../media/image154.png"/><Relationship Id="rId177" Type="http://schemas.openxmlformats.org/officeDocument/2006/relationships/image" Target="../media/image175.png"/><Relationship Id="rId198" Type="http://schemas.openxmlformats.org/officeDocument/2006/relationships/image" Target="../media/image196.png"/><Relationship Id="rId321" Type="http://schemas.openxmlformats.org/officeDocument/2006/relationships/image" Target="../media/image319.png"/><Relationship Id="rId342" Type="http://schemas.openxmlformats.org/officeDocument/2006/relationships/image" Target="../media/image340.png"/><Relationship Id="rId363" Type="http://schemas.openxmlformats.org/officeDocument/2006/relationships/image" Target="../media/image361.png"/><Relationship Id="rId384" Type="http://schemas.openxmlformats.org/officeDocument/2006/relationships/image" Target="../media/image382.png"/><Relationship Id="rId419" Type="http://schemas.openxmlformats.org/officeDocument/2006/relationships/image" Target="../media/image417.png"/><Relationship Id="rId570" Type="http://schemas.openxmlformats.org/officeDocument/2006/relationships/image" Target="../media/image568.png"/><Relationship Id="rId591" Type="http://schemas.openxmlformats.org/officeDocument/2006/relationships/image" Target="../media/image589.png"/><Relationship Id="rId605" Type="http://schemas.openxmlformats.org/officeDocument/2006/relationships/image" Target="../media/image603.png"/><Relationship Id="rId626" Type="http://schemas.openxmlformats.org/officeDocument/2006/relationships/image" Target="../media/image624.png"/><Relationship Id="rId202" Type="http://schemas.openxmlformats.org/officeDocument/2006/relationships/image" Target="../media/image200.png"/><Relationship Id="rId223" Type="http://schemas.openxmlformats.org/officeDocument/2006/relationships/image" Target="../media/image221.png"/><Relationship Id="rId244" Type="http://schemas.openxmlformats.org/officeDocument/2006/relationships/image" Target="../media/image242.png"/><Relationship Id="rId430" Type="http://schemas.openxmlformats.org/officeDocument/2006/relationships/image" Target="../media/image428.png"/><Relationship Id="rId647" Type="http://schemas.openxmlformats.org/officeDocument/2006/relationships/image" Target="../media/image645.png"/><Relationship Id="rId18" Type="http://schemas.openxmlformats.org/officeDocument/2006/relationships/image" Target="../media/image16.png"/><Relationship Id="rId39" Type="http://schemas.openxmlformats.org/officeDocument/2006/relationships/image" Target="../media/image37.png"/><Relationship Id="rId265" Type="http://schemas.openxmlformats.org/officeDocument/2006/relationships/image" Target="../media/image263.png"/><Relationship Id="rId286" Type="http://schemas.openxmlformats.org/officeDocument/2006/relationships/image" Target="../media/image284.png"/><Relationship Id="rId451" Type="http://schemas.openxmlformats.org/officeDocument/2006/relationships/image" Target="../media/image449.png"/><Relationship Id="rId472" Type="http://schemas.openxmlformats.org/officeDocument/2006/relationships/image" Target="../media/image470.png"/><Relationship Id="rId493" Type="http://schemas.openxmlformats.org/officeDocument/2006/relationships/image" Target="../media/image491.png"/><Relationship Id="rId507" Type="http://schemas.openxmlformats.org/officeDocument/2006/relationships/image" Target="../media/image505.png"/><Relationship Id="rId528" Type="http://schemas.openxmlformats.org/officeDocument/2006/relationships/image" Target="../media/image526.png"/><Relationship Id="rId549" Type="http://schemas.openxmlformats.org/officeDocument/2006/relationships/image" Target="../media/image547.png"/><Relationship Id="rId50" Type="http://schemas.openxmlformats.org/officeDocument/2006/relationships/image" Target="../media/image48.png"/><Relationship Id="rId104" Type="http://schemas.openxmlformats.org/officeDocument/2006/relationships/image" Target="../media/image102.png"/><Relationship Id="rId125" Type="http://schemas.openxmlformats.org/officeDocument/2006/relationships/image" Target="../media/image123.png"/><Relationship Id="rId146" Type="http://schemas.openxmlformats.org/officeDocument/2006/relationships/image" Target="../media/image144.png"/><Relationship Id="rId167" Type="http://schemas.openxmlformats.org/officeDocument/2006/relationships/image" Target="../media/image165.png"/><Relationship Id="rId188" Type="http://schemas.openxmlformats.org/officeDocument/2006/relationships/image" Target="../media/image186.png"/><Relationship Id="rId311" Type="http://schemas.openxmlformats.org/officeDocument/2006/relationships/image" Target="../media/image309.png"/><Relationship Id="rId332" Type="http://schemas.openxmlformats.org/officeDocument/2006/relationships/image" Target="../media/image330.png"/><Relationship Id="rId353" Type="http://schemas.openxmlformats.org/officeDocument/2006/relationships/image" Target="../media/image351.png"/><Relationship Id="rId374" Type="http://schemas.openxmlformats.org/officeDocument/2006/relationships/image" Target="../media/image372.png"/><Relationship Id="rId395" Type="http://schemas.openxmlformats.org/officeDocument/2006/relationships/image" Target="../media/image393.png"/><Relationship Id="rId409" Type="http://schemas.openxmlformats.org/officeDocument/2006/relationships/image" Target="../media/image407.png"/><Relationship Id="rId560" Type="http://schemas.openxmlformats.org/officeDocument/2006/relationships/image" Target="../media/image558.png"/><Relationship Id="rId581" Type="http://schemas.openxmlformats.org/officeDocument/2006/relationships/image" Target="../media/image579.png"/><Relationship Id="rId71" Type="http://schemas.openxmlformats.org/officeDocument/2006/relationships/image" Target="../media/image69.png"/><Relationship Id="rId92" Type="http://schemas.openxmlformats.org/officeDocument/2006/relationships/image" Target="../media/image90.png"/><Relationship Id="rId213" Type="http://schemas.openxmlformats.org/officeDocument/2006/relationships/image" Target="../media/image211.png"/><Relationship Id="rId234" Type="http://schemas.openxmlformats.org/officeDocument/2006/relationships/image" Target="../media/image232.png"/><Relationship Id="rId420" Type="http://schemas.openxmlformats.org/officeDocument/2006/relationships/image" Target="../media/image418.png"/><Relationship Id="rId616" Type="http://schemas.openxmlformats.org/officeDocument/2006/relationships/image" Target="../media/image614.png"/><Relationship Id="rId637" Type="http://schemas.openxmlformats.org/officeDocument/2006/relationships/image" Target="../media/image635.png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27.png"/><Relationship Id="rId255" Type="http://schemas.openxmlformats.org/officeDocument/2006/relationships/image" Target="../media/image253.png"/><Relationship Id="rId276" Type="http://schemas.openxmlformats.org/officeDocument/2006/relationships/image" Target="../media/image274.png"/><Relationship Id="rId297" Type="http://schemas.openxmlformats.org/officeDocument/2006/relationships/image" Target="../media/image295.png"/><Relationship Id="rId441" Type="http://schemas.openxmlformats.org/officeDocument/2006/relationships/image" Target="../media/image439.png"/><Relationship Id="rId462" Type="http://schemas.openxmlformats.org/officeDocument/2006/relationships/image" Target="../media/image460.png"/><Relationship Id="rId483" Type="http://schemas.openxmlformats.org/officeDocument/2006/relationships/image" Target="../media/image481.png"/><Relationship Id="rId518" Type="http://schemas.openxmlformats.org/officeDocument/2006/relationships/image" Target="../media/image516.png"/><Relationship Id="rId539" Type="http://schemas.openxmlformats.org/officeDocument/2006/relationships/image" Target="../media/image537.png"/><Relationship Id="rId40" Type="http://schemas.openxmlformats.org/officeDocument/2006/relationships/image" Target="../media/image38.png"/><Relationship Id="rId115" Type="http://schemas.openxmlformats.org/officeDocument/2006/relationships/image" Target="../media/image113.png"/><Relationship Id="rId136" Type="http://schemas.openxmlformats.org/officeDocument/2006/relationships/image" Target="../media/image134.png"/><Relationship Id="rId157" Type="http://schemas.openxmlformats.org/officeDocument/2006/relationships/image" Target="../media/image155.png"/><Relationship Id="rId178" Type="http://schemas.openxmlformats.org/officeDocument/2006/relationships/image" Target="../media/image176.png"/><Relationship Id="rId301" Type="http://schemas.openxmlformats.org/officeDocument/2006/relationships/image" Target="../media/image299.png"/><Relationship Id="rId322" Type="http://schemas.openxmlformats.org/officeDocument/2006/relationships/image" Target="../media/image320.png"/><Relationship Id="rId343" Type="http://schemas.openxmlformats.org/officeDocument/2006/relationships/image" Target="../media/image341.png"/><Relationship Id="rId364" Type="http://schemas.openxmlformats.org/officeDocument/2006/relationships/image" Target="../media/image362.png"/><Relationship Id="rId550" Type="http://schemas.openxmlformats.org/officeDocument/2006/relationships/image" Target="../media/image548.png"/><Relationship Id="rId61" Type="http://schemas.openxmlformats.org/officeDocument/2006/relationships/image" Target="../media/image59.png"/><Relationship Id="rId82" Type="http://schemas.openxmlformats.org/officeDocument/2006/relationships/image" Target="../media/image80.png"/><Relationship Id="rId199" Type="http://schemas.openxmlformats.org/officeDocument/2006/relationships/image" Target="../media/image197.png"/><Relationship Id="rId203" Type="http://schemas.openxmlformats.org/officeDocument/2006/relationships/image" Target="../media/image201.png"/><Relationship Id="rId385" Type="http://schemas.openxmlformats.org/officeDocument/2006/relationships/image" Target="../media/image383.png"/><Relationship Id="rId571" Type="http://schemas.openxmlformats.org/officeDocument/2006/relationships/image" Target="../media/image569.png"/><Relationship Id="rId592" Type="http://schemas.openxmlformats.org/officeDocument/2006/relationships/image" Target="../media/image590.png"/><Relationship Id="rId606" Type="http://schemas.openxmlformats.org/officeDocument/2006/relationships/image" Target="../media/image604.png"/><Relationship Id="rId627" Type="http://schemas.openxmlformats.org/officeDocument/2006/relationships/image" Target="../media/image625.png"/><Relationship Id="rId648" Type="http://schemas.openxmlformats.org/officeDocument/2006/relationships/image" Target="../media/image646.png"/><Relationship Id="rId19" Type="http://schemas.openxmlformats.org/officeDocument/2006/relationships/image" Target="../media/image17.png"/><Relationship Id="rId224" Type="http://schemas.openxmlformats.org/officeDocument/2006/relationships/image" Target="../media/image222.png"/><Relationship Id="rId245" Type="http://schemas.openxmlformats.org/officeDocument/2006/relationships/image" Target="../media/image243.png"/><Relationship Id="rId266" Type="http://schemas.openxmlformats.org/officeDocument/2006/relationships/image" Target="../media/image264.png"/><Relationship Id="rId287" Type="http://schemas.openxmlformats.org/officeDocument/2006/relationships/image" Target="../media/image285.png"/><Relationship Id="rId410" Type="http://schemas.openxmlformats.org/officeDocument/2006/relationships/image" Target="../media/image408.png"/><Relationship Id="rId431" Type="http://schemas.openxmlformats.org/officeDocument/2006/relationships/image" Target="../media/image429.png"/><Relationship Id="rId452" Type="http://schemas.openxmlformats.org/officeDocument/2006/relationships/image" Target="../media/image450.png"/><Relationship Id="rId473" Type="http://schemas.openxmlformats.org/officeDocument/2006/relationships/image" Target="../media/image471.png"/><Relationship Id="rId494" Type="http://schemas.openxmlformats.org/officeDocument/2006/relationships/image" Target="../media/image492.png"/><Relationship Id="rId508" Type="http://schemas.openxmlformats.org/officeDocument/2006/relationships/image" Target="../media/image506.png"/><Relationship Id="rId529" Type="http://schemas.openxmlformats.org/officeDocument/2006/relationships/image" Target="../media/image527.png"/><Relationship Id="rId30" Type="http://schemas.openxmlformats.org/officeDocument/2006/relationships/image" Target="../media/image28.png"/><Relationship Id="rId105" Type="http://schemas.openxmlformats.org/officeDocument/2006/relationships/image" Target="../media/image103.png"/><Relationship Id="rId126" Type="http://schemas.openxmlformats.org/officeDocument/2006/relationships/image" Target="../media/image124.png"/><Relationship Id="rId147" Type="http://schemas.openxmlformats.org/officeDocument/2006/relationships/image" Target="../media/image145.png"/><Relationship Id="rId168" Type="http://schemas.openxmlformats.org/officeDocument/2006/relationships/image" Target="../media/image166.png"/><Relationship Id="rId312" Type="http://schemas.openxmlformats.org/officeDocument/2006/relationships/image" Target="../media/image310.png"/><Relationship Id="rId333" Type="http://schemas.openxmlformats.org/officeDocument/2006/relationships/image" Target="../media/image331.png"/><Relationship Id="rId354" Type="http://schemas.openxmlformats.org/officeDocument/2006/relationships/image" Target="../media/image352.png"/><Relationship Id="rId540" Type="http://schemas.openxmlformats.org/officeDocument/2006/relationships/image" Target="../media/image538.png"/><Relationship Id="rId51" Type="http://schemas.openxmlformats.org/officeDocument/2006/relationships/image" Target="../media/image49.png"/><Relationship Id="rId72" Type="http://schemas.openxmlformats.org/officeDocument/2006/relationships/image" Target="../media/image70.png"/><Relationship Id="rId93" Type="http://schemas.openxmlformats.org/officeDocument/2006/relationships/image" Target="../media/image91.png"/><Relationship Id="rId189" Type="http://schemas.openxmlformats.org/officeDocument/2006/relationships/image" Target="../media/image187.png"/><Relationship Id="rId375" Type="http://schemas.openxmlformats.org/officeDocument/2006/relationships/image" Target="../media/image373.png"/><Relationship Id="rId396" Type="http://schemas.openxmlformats.org/officeDocument/2006/relationships/image" Target="../media/image394.png"/><Relationship Id="rId561" Type="http://schemas.openxmlformats.org/officeDocument/2006/relationships/image" Target="../media/image559.png"/><Relationship Id="rId582" Type="http://schemas.openxmlformats.org/officeDocument/2006/relationships/image" Target="../media/image580.png"/><Relationship Id="rId617" Type="http://schemas.openxmlformats.org/officeDocument/2006/relationships/image" Target="../media/image615.png"/><Relationship Id="rId638" Type="http://schemas.openxmlformats.org/officeDocument/2006/relationships/image" Target="../media/image636.png"/><Relationship Id="rId3" Type="http://schemas.openxmlformats.org/officeDocument/2006/relationships/image" Target="../media/image1.png"/><Relationship Id="rId214" Type="http://schemas.openxmlformats.org/officeDocument/2006/relationships/image" Target="../media/image212.png"/><Relationship Id="rId235" Type="http://schemas.openxmlformats.org/officeDocument/2006/relationships/image" Target="../media/image233.png"/><Relationship Id="rId256" Type="http://schemas.openxmlformats.org/officeDocument/2006/relationships/image" Target="../media/image254.png"/><Relationship Id="rId277" Type="http://schemas.openxmlformats.org/officeDocument/2006/relationships/image" Target="../media/image275.png"/><Relationship Id="rId298" Type="http://schemas.openxmlformats.org/officeDocument/2006/relationships/image" Target="../media/image296.png"/><Relationship Id="rId400" Type="http://schemas.openxmlformats.org/officeDocument/2006/relationships/image" Target="../media/image398.png"/><Relationship Id="rId421" Type="http://schemas.openxmlformats.org/officeDocument/2006/relationships/image" Target="../media/image419.png"/><Relationship Id="rId442" Type="http://schemas.openxmlformats.org/officeDocument/2006/relationships/image" Target="../media/image440.png"/><Relationship Id="rId463" Type="http://schemas.openxmlformats.org/officeDocument/2006/relationships/image" Target="../media/image461.png"/><Relationship Id="rId484" Type="http://schemas.openxmlformats.org/officeDocument/2006/relationships/image" Target="../media/image482.png"/><Relationship Id="rId519" Type="http://schemas.openxmlformats.org/officeDocument/2006/relationships/image" Target="../media/image517.png"/><Relationship Id="rId116" Type="http://schemas.openxmlformats.org/officeDocument/2006/relationships/image" Target="../media/image114.png"/><Relationship Id="rId137" Type="http://schemas.openxmlformats.org/officeDocument/2006/relationships/image" Target="../media/image135.png"/><Relationship Id="rId158" Type="http://schemas.openxmlformats.org/officeDocument/2006/relationships/image" Target="../media/image156.png"/><Relationship Id="rId302" Type="http://schemas.openxmlformats.org/officeDocument/2006/relationships/image" Target="../media/image300.png"/><Relationship Id="rId323" Type="http://schemas.openxmlformats.org/officeDocument/2006/relationships/image" Target="../media/image321.png"/><Relationship Id="rId344" Type="http://schemas.openxmlformats.org/officeDocument/2006/relationships/image" Target="../media/image342.png"/><Relationship Id="rId530" Type="http://schemas.openxmlformats.org/officeDocument/2006/relationships/image" Target="../media/image528.png"/><Relationship Id="rId20" Type="http://schemas.openxmlformats.org/officeDocument/2006/relationships/image" Target="../media/image18.png"/><Relationship Id="rId41" Type="http://schemas.openxmlformats.org/officeDocument/2006/relationships/image" Target="../media/image39.png"/><Relationship Id="rId62" Type="http://schemas.openxmlformats.org/officeDocument/2006/relationships/image" Target="../media/image60.png"/><Relationship Id="rId83" Type="http://schemas.openxmlformats.org/officeDocument/2006/relationships/image" Target="../media/image81.png"/><Relationship Id="rId179" Type="http://schemas.openxmlformats.org/officeDocument/2006/relationships/image" Target="../media/image177.png"/><Relationship Id="rId365" Type="http://schemas.openxmlformats.org/officeDocument/2006/relationships/image" Target="../media/image363.png"/><Relationship Id="rId386" Type="http://schemas.openxmlformats.org/officeDocument/2006/relationships/image" Target="../media/image384.png"/><Relationship Id="rId551" Type="http://schemas.openxmlformats.org/officeDocument/2006/relationships/image" Target="../media/image549.png"/><Relationship Id="rId572" Type="http://schemas.openxmlformats.org/officeDocument/2006/relationships/image" Target="../media/image570.png"/><Relationship Id="rId593" Type="http://schemas.openxmlformats.org/officeDocument/2006/relationships/image" Target="../media/image591.png"/><Relationship Id="rId607" Type="http://schemas.openxmlformats.org/officeDocument/2006/relationships/image" Target="../media/image605.png"/><Relationship Id="rId628" Type="http://schemas.openxmlformats.org/officeDocument/2006/relationships/image" Target="../media/image626.png"/><Relationship Id="rId190" Type="http://schemas.openxmlformats.org/officeDocument/2006/relationships/image" Target="../media/image188.png"/><Relationship Id="rId204" Type="http://schemas.openxmlformats.org/officeDocument/2006/relationships/image" Target="../media/image202.png"/><Relationship Id="rId225" Type="http://schemas.openxmlformats.org/officeDocument/2006/relationships/image" Target="../media/image223.png"/><Relationship Id="rId246" Type="http://schemas.openxmlformats.org/officeDocument/2006/relationships/image" Target="../media/image244.png"/><Relationship Id="rId267" Type="http://schemas.openxmlformats.org/officeDocument/2006/relationships/image" Target="../media/image265.png"/><Relationship Id="rId288" Type="http://schemas.openxmlformats.org/officeDocument/2006/relationships/image" Target="../media/image286.png"/><Relationship Id="rId411" Type="http://schemas.openxmlformats.org/officeDocument/2006/relationships/image" Target="../media/image409.png"/><Relationship Id="rId432" Type="http://schemas.openxmlformats.org/officeDocument/2006/relationships/image" Target="../media/image430.png"/><Relationship Id="rId453" Type="http://schemas.openxmlformats.org/officeDocument/2006/relationships/image" Target="../media/image451.png"/><Relationship Id="rId474" Type="http://schemas.openxmlformats.org/officeDocument/2006/relationships/image" Target="../media/image472.png"/><Relationship Id="rId509" Type="http://schemas.openxmlformats.org/officeDocument/2006/relationships/image" Target="../media/image507.png"/><Relationship Id="rId106" Type="http://schemas.openxmlformats.org/officeDocument/2006/relationships/image" Target="../media/image104.png"/><Relationship Id="rId127" Type="http://schemas.openxmlformats.org/officeDocument/2006/relationships/image" Target="../media/image125.png"/><Relationship Id="rId313" Type="http://schemas.openxmlformats.org/officeDocument/2006/relationships/image" Target="../media/image311.png"/><Relationship Id="rId495" Type="http://schemas.openxmlformats.org/officeDocument/2006/relationships/image" Target="../media/image493.png"/><Relationship Id="rId10" Type="http://schemas.openxmlformats.org/officeDocument/2006/relationships/image" Target="../media/image8.png"/><Relationship Id="rId31" Type="http://schemas.openxmlformats.org/officeDocument/2006/relationships/image" Target="../media/image29.png"/><Relationship Id="rId52" Type="http://schemas.openxmlformats.org/officeDocument/2006/relationships/image" Target="../media/image50.png"/><Relationship Id="rId73" Type="http://schemas.openxmlformats.org/officeDocument/2006/relationships/image" Target="../media/image71.png"/><Relationship Id="rId94" Type="http://schemas.openxmlformats.org/officeDocument/2006/relationships/image" Target="../media/image92.png"/><Relationship Id="rId148" Type="http://schemas.openxmlformats.org/officeDocument/2006/relationships/image" Target="../media/image146.png"/><Relationship Id="rId169" Type="http://schemas.openxmlformats.org/officeDocument/2006/relationships/image" Target="../media/image167.png"/><Relationship Id="rId334" Type="http://schemas.openxmlformats.org/officeDocument/2006/relationships/image" Target="../media/image332.png"/><Relationship Id="rId355" Type="http://schemas.openxmlformats.org/officeDocument/2006/relationships/image" Target="../media/image353.png"/><Relationship Id="rId376" Type="http://schemas.openxmlformats.org/officeDocument/2006/relationships/image" Target="../media/image374.png"/><Relationship Id="rId397" Type="http://schemas.openxmlformats.org/officeDocument/2006/relationships/image" Target="../media/image395.png"/><Relationship Id="rId520" Type="http://schemas.openxmlformats.org/officeDocument/2006/relationships/image" Target="../media/image518.png"/><Relationship Id="rId541" Type="http://schemas.openxmlformats.org/officeDocument/2006/relationships/image" Target="../media/image539.png"/><Relationship Id="rId562" Type="http://schemas.openxmlformats.org/officeDocument/2006/relationships/image" Target="../media/image560.png"/><Relationship Id="rId583" Type="http://schemas.openxmlformats.org/officeDocument/2006/relationships/image" Target="../media/image581.png"/><Relationship Id="rId618" Type="http://schemas.openxmlformats.org/officeDocument/2006/relationships/image" Target="../media/image616.png"/><Relationship Id="rId639" Type="http://schemas.openxmlformats.org/officeDocument/2006/relationships/image" Target="../media/image637.png"/><Relationship Id="rId4" Type="http://schemas.openxmlformats.org/officeDocument/2006/relationships/image" Target="../media/image2.png"/><Relationship Id="rId180" Type="http://schemas.openxmlformats.org/officeDocument/2006/relationships/image" Target="../media/image178.png"/><Relationship Id="rId215" Type="http://schemas.openxmlformats.org/officeDocument/2006/relationships/image" Target="../media/image213.png"/><Relationship Id="rId236" Type="http://schemas.openxmlformats.org/officeDocument/2006/relationships/image" Target="../media/image234.png"/><Relationship Id="rId257" Type="http://schemas.openxmlformats.org/officeDocument/2006/relationships/image" Target="../media/image255.png"/><Relationship Id="rId278" Type="http://schemas.openxmlformats.org/officeDocument/2006/relationships/image" Target="../media/image276.png"/><Relationship Id="rId401" Type="http://schemas.openxmlformats.org/officeDocument/2006/relationships/image" Target="../media/image399.png"/><Relationship Id="rId422" Type="http://schemas.openxmlformats.org/officeDocument/2006/relationships/image" Target="../media/image420.png"/><Relationship Id="rId443" Type="http://schemas.openxmlformats.org/officeDocument/2006/relationships/image" Target="../media/image441.png"/><Relationship Id="rId464" Type="http://schemas.openxmlformats.org/officeDocument/2006/relationships/image" Target="../media/image462.png"/><Relationship Id="rId303" Type="http://schemas.openxmlformats.org/officeDocument/2006/relationships/image" Target="../media/image301.png"/><Relationship Id="rId485" Type="http://schemas.openxmlformats.org/officeDocument/2006/relationships/image" Target="../media/image483.png"/><Relationship Id="rId42" Type="http://schemas.openxmlformats.org/officeDocument/2006/relationships/image" Target="../media/image40.png"/><Relationship Id="rId84" Type="http://schemas.openxmlformats.org/officeDocument/2006/relationships/image" Target="../media/image82.png"/><Relationship Id="rId138" Type="http://schemas.openxmlformats.org/officeDocument/2006/relationships/image" Target="../media/image136.png"/><Relationship Id="rId345" Type="http://schemas.openxmlformats.org/officeDocument/2006/relationships/image" Target="../media/image343.png"/><Relationship Id="rId387" Type="http://schemas.openxmlformats.org/officeDocument/2006/relationships/image" Target="../media/image385.png"/><Relationship Id="rId510" Type="http://schemas.openxmlformats.org/officeDocument/2006/relationships/image" Target="../media/image508.png"/><Relationship Id="rId552" Type="http://schemas.openxmlformats.org/officeDocument/2006/relationships/image" Target="../media/image550.png"/><Relationship Id="rId594" Type="http://schemas.openxmlformats.org/officeDocument/2006/relationships/image" Target="../media/image592.png"/><Relationship Id="rId608" Type="http://schemas.openxmlformats.org/officeDocument/2006/relationships/image" Target="../media/image606.png"/><Relationship Id="rId191" Type="http://schemas.openxmlformats.org/officeDocument/2006/relationships/image" Target="../media/image189.png"/><Relationship Id="rId205" Type="http://schemas.openxmlformats.org/officeDocument/2006/relationships/image" Target="../media/image203.png"/><Relationship Id="rId247" Type="http://schemas.openxmlformats.org/officeDocument/2006/relationships/image" Target="../media/image245.png"/><Relationship Id="rId412" Type="http://schemas.openxmlformats.org/officeDocument/2006/relationships/image" Target="../media/image410.png"/><Relationship Id="rId107" Type="http://schemas.openxmlformats.org/officeDocument/2006/relationships/image" Target="../media/image105.png"/><Relationship Id="rId289" Type="http://schemas.openxmlformats.org/officeDocument/2006/relationships/image" Target="../media/image287.png"/><Relationship Id="rId454" Type="http://schemas.openxmlformats.org/officeDocument/2006/relationships/image" Target="../media/image452.png"/><Relationship Id="rId496" Type="http://schemas.openxmlformats.org/officeDocument/2006/relationships/image" Target="../media/image494.png"/><Relationship Id="rId11" Type="http://schemas.openxmlformats.org/officeDocument/2006/relationships/image" Target="../media/image9.png"/><Relationship Id="rId53" Type="http://schemas.openxmlformats.org/officeDocument/2006/relationships/image" Target="../media/image51.png"/><Relationship Id="rId149" Type="http://schemas.openxmlformats.org/officeDocument/2006/relationships/image" Target="../media/image147.png"/><Relationship Id="rId314" Type="http://schemas.openxmlformats.org/officeDocument/2006/relationships/image" Target="../media/image312.png"/><Relationship Id="rId356" Type="http://schemas.openxmlformats.org/officeDocument/2006/relationships/image" Target="../media/image354.png"/><Relationship Id="rId398" Type="http://schemas.openxmlformats.org/officeDocument/2006/relationships/image" Target="../media/image396.png"/><Relationship Id="rId521" Type="http://schemas.openxmlformats.org/officeDocument/2006/relationships/image" Target="../media/image519.png"/><Relationship Id="rId563" Type="http://schemas.openxmlformats.org/officeDocument/2006/relationships/image" Target="../media/image561.png"/><Relationship Id="rId619" Type="http://schemas.openxmlformats.org/officeDocument/2006/relationships/image" Target="../media/image617.png"/><Relationship Id="rId95" Type="http://schemas.openxmlformats.org/officeDocument/2006/relationships/image" Target="../media/image93.png"/><Relationship Id="rId160" Type="http://schemas.openxmlformats.org/officeDocument/2006/relationships/image" Target="../media/image158.png"/><Relationship Id="rId216" Type="http://schemas.openxmlformats.org/officeDocument/2006/relationships/image" Target="../media/image214.png"/><Relationship Id="rId423" Type="http://schemas.openxmlformats.org/officeDocument/2006/relationships/image" Target="../media/image421.png"/><Relationship Id="rId258" Type="http://schemas.openxmlformats.org/officeDocument/2006/relationships/image" Target="../media/image256.png"/><Relationship Id="rId465" Type="http://schemas.openxmlformats.org/officeDocument/2006/relationships/image" Target="../media/image463.png"/><Relationship Id="rId630" Type="http://schemas.openxmlformats.org/officeDocument/2006/relationships/image" Target="../media/image628.png"/><Relationship Id="rId22" Type="http://schemas.openxmlformats.org/officeDocument/2006/relationships/image" Target="../media/image20.png"/><Relationship Id="rId64" Type="http://schemas.openxmlformats.org/officeDocument/2006/relationships/image" Target="../media/image62.png"/><Relationship Id="rId118" Type="http://schemas.openxmlformats.org/officeDocument/2006/relationships/image" Target="../media/image116.png"/><Relationship Id="rId325" Type="http://schemas.openxmlformats.org/officeDocument/2006/relationships/image" Target="../media/image323.png"/><Relationship Id="rId367" Type="http://schemas.openxmlformats.org/officeDocument/2006/relationships/image" Target="../media/image365.png"/><Relationship Id="rId532" Type="http://schemas.openxmlformats.org/officeDocument/2006/relationships/image" Target="../media/image530.png"/><Relationship Id="rId574" Type="http://schemas.openxmlformats.org/officeDocument/2006/relationships/image" Target="../media/image572.png"/><Relationship Id="rId171" Type="http://schemas.openxmlformats.org/officeDocument/2006/relationships/image" Target="../media/image169.png"/><Relationship Id="rId227" Type="http://schemas.openxmlformats.org/officeDocument/2006/relationships/image" Target="../media/image225.png"/><Relationship Id="rId269" Type="http://schemas.openxmlformats.org/officeDocument/2006/relationships/image" Target="../media/image267.png"/><Relationship Id="rId434" Type="http://schemas.openxmlformats.org/officeDocument/2006/relationships/image" Target="../media/image432.png"/><Relationship Id="rId476" Type="http://schemas.openxmlformats.org/officeDocument/2006/relationships/image" Target="../media/image474.png"/><Relationship Id="rId641" Type="http://schemas.openxmlformats.org/officeDocument/2006/relationships/image" Target="../media/image639.png"/><Relationship Id="rId33" Type="http://schemas.openxmlformats.org/officeDocument/2006/relationships/image" Target="../media/image31.png"/><Relationship Id="rId129" Type="http://schemas.openxmlformats.org/officeDocument/2006/relationships/image" Target="../media/image127.png"/><Relationship Id="rId280" Type="http://schemas.openxmlformats.org/officeDocument/2006/relationships/image" Target="../media/image278.png"/><Relationship Id="rId336" Type="http://schemas.openxmlformats.org/officeDocument/2006/relationships/image" Target="../media/image334.png"/><Relationship Id="rId501" Type="http://schemas.openxmlformats.org/officeDocument/2006/relationships/image" Target="../media/image499.png"/><Relationship Id="rId543" Type="http://schemas.openxmlformats.org/officeDocument/2006/relationships/image" Target="../media/image541.png"/><Relationship Id="rId75" Type="http://schemas.openxmlformats.org/officeDocument/2006/relationships/image" Target="../media/image73.png"/><Relationship Id="rId140" Type="http://schemas.openxmlformats.org/officeDocument/2006/relationships/image" Target="../media/image138.png"/><Relationship Id="rId182" Type="http://schemas.openxmlformats.org/officeDocument/2006/relationships/image" Target="../media/image180.png"/><Relationship Id="rId378" Type="http://schemas.openxmlformats.org/officeDocument/2006/relationships/image" Target="../media/image376.png"/><Relationship Id="rId403" Type="http://schemas.openxmlformats.org/officeDocument/2006/relationships/image" Target="../media/image401.png"/><Relationship Id="rId585" Type="http://schemas.openxmlformats.org/officeDocument/2006/relationships/image" Target="../media/image583.png"/><Relationship Id="rId6" Type="http://schemas.openxmlformats.org/officeDocument/2006/relationships/image" Target="../media/image4.png"/><Relationship Id="rId238" Type="http://schemas.openxmlformats.org/officeDocument/2006/relationships/image" Target="../media/image236.png"/><Relationship Id="rId445" Type="http://schemas.openxmlformats.org/officeDocument/2006/relationships/image" Target="../media/image443.png"/><Relationship Id="rId487" Type="http://schemas.openxmlformats.org/officeDocument/2006/relationships/image" Target="../media/image485.png"/><Relationship Id="rId610" Type="http://schemas.openxmlformats.org/officeDocument/2006/relationships/image" Target="../media/image608.png"/><Relationship Id="rId291" Type="http://schemas.openxmlformats.org/officeDocument/2006/relationships/image" Target="../media/image289.png"/><Relationship Id="rId305" Type="http://schemas.openxmlformats.org/officeDocument/2006/relationships/image" Target="../media/image303.png"/><Relationship Id="rId347" Type="http://schemas.openxmlformats.org/officeDocument/2006/relationships/image" Target="../media/image345.png"/><Relationship Id="rId512" Type="http://schemas.openxmlformats.org/officeDocument/2006/relationships/image" Target="../media/image510.png"/><Relationship Id="rId44" Type="http://schemas.openxmlformats.org/officeDocument/2006/relationships/image" Target="../media/image42.png"/><Relationship Id="rId86" Type="http://schemas.openxmlformats.org/officeDocument/2006/relationships/image" Target="../media/image84.png"/><Relationship Id="rId151" Type="http://schemas.openxmlformats.org/officeDocument/2006/relationships/image" Target="../media/image149.png"/><Relationship Id="rId389" Type="http://schemas.openxmlformats.org/officeDocument/2006/relationships/image" Target="../media/image387.png"/><Relationship Id="rId554" Type="http://schemas.openxmlformats.org/officeDocument/2006/relationships/image" Target="../media/image552.png"/><Relationship Id="rId596" Type="http://schemas.openxmlformats.org/officeDocument/2006/relationships/image" Target="../media/image594.png"/><Relationship Id="rId193" Type="http://schemas.openxmlformats.org/officeDocument/2006/relationships/image" Target="../media/image191.png"/><Relationship Id="rId207" Type="http://schemas.openxmlformats.org/officeDocument/2006/relationships/image" Target="../media/image205.png"/><Relationship Id="rId249" Type="http://schemas.openxmlformats.org/officeDocument/2006/relationships/image" Target="../media/image247.png"/><Relationship Id="rId414" Type="http://schemas.openxmlformats.org/officeDocument/2006/relationships/image" Target="../media/image412.png"/><Relationship Id="rId456" Type="http://schemas.openxmlformats.org/officeDocument/2006/relationships/image" Target="../media/image454.png"/><Relationship Id="rId498" Type="http://schemas.openxmlformats.org/officeDocument/2006/relationships/image" Target="../media/image496.png"/><Relationship Id="rId621" Type="http://schemas.openxmlformats.org/officeDocument/2006/relationships/image" Target="../media/image619.png"/><Relationship Id="rId13" Type="http://schemas.openxmlformats.org/officeDocument/2006/relationships/image" Target="../media/image11.png"/><Relationship Id="rId109" Type="http://schemas.openxmlformats.org/officeDocument/2006/relationships/image" Target="../media/image107.png"/><Relationship Id="rId260" Type="http://schemas.openxmlformats.org/officeDocument/2006/relationships/image" Target="../media/image258.png"/><Relationship Id="rId316" Type="http://schemas.openxmlformats.org/officeDocument/2006/relationships/image" Target="../media/image314.png"/><Relationship Id="rId523" Type="http://schemas.openxmlformats.org/officeDocument/2006/relationships/image" Target="../media/image521.png"/><Relationship Id="rId55" Type="http://schemas.openxmlformats.org/officeDocument/2006/relationships/image" Target="../media/image53.png"/><Relationship Id="rId97" Type="http://schemas.openxmlformats.org/officeDocument/2006/relationships/image" Target="../media/image95.png"/><Relationship Id="rId120" Type="http://schemas.openxmlformats.org/officeDocument/2006/relationships/image" Target="../media/image118.png"/><Relationship Id="rId358" Type="http://schemas.openxmlformats.org/officeDocument/2006/relationships/image" Target="../media/image356.png"/><Relationship Id="rId565" Type="http://schemas.openxmlformats.org/officeDocument/2006/relationships/image" Target="../media/image563.png"/><Relationship Id="rId162" Type="http://schemas.openxmlformats.org/officeDocument/2006/relationships/image" Target="../media/image160.png"/><Relationship Id="rId218" Type="http://schemas.openxmlformats.org/officeDocument/2006/relationships/image" Target="../media/image216.png"/><Relationship Id="rId425" Type="http://schemas.openxmlformats.org/officeDocument/2006/relationships/image" Target="../media/image423.png"/><Relationship Id="rId467" Type="http://schemas.openxmlformats.org/officeDocument/2006/relationships/image" Target="../media/image465.png"/><Relationship Id="rId632" Type="http://schemas.openxmlformats.org/officeDocument/2006/relationships/image" Target="../media/image630.png"/><Relationship Id="rId271" Type="http://schemas.openxmlformats.org/officeDocument/2006/relationships/image" Target="../media/image269.png"/><Relationship Id="rId24" Type="http://schemas.openxmlformats.org/officeDocument/2006/relationships/image" Target="../media/image22.png"/><Relationship Id="rId66" Type="http://schemas.openxmlformats.org/officeDocument/2006/relationships/image" Target="../media/image64.png"/><Relationship Id="rId131" Type="http://schemas.openxmlformats.org/officeDocument/2006/relationships/image" Target="../media/image129.png"/><Relationship Id="rId327" Type="http://schemas.openxmlformats.org/officeDocument/2006/relationships/image" Target="../media/image325.png"/><Relationship Id="rId369" Type="http://schemas.openxmlformats.org/officeDocument/2006/relationships/image" Target="../media/image367.png"/><Relationship Id="rId534" Type="http://schemas.openxmlformats.org/officeDocument/2006/relationships/image" Target="../media/image532.png"/><Relationship Id="rId576" Type="http://schemas.openxmlformats.org/officeDocument/2006/relationships/image" Target="../media/image574.png"/><Relationship Id="rId173" Type="http://schemas.openxmlformats.org/officeDocument/2006/relationships/image" Target="../media/image171.png"/><Relationship Id="rId229" Type="http://schemas.openxmlformats.org/officeDocument/2006/relationships/image" Target="../media/image227.png"/><Relationship Id="rId380" Type="http://schemas.openxmlformats.org/officeDocument/2006/relationships/image" Target="../media/image378.png"/><Relationship Id="rId436" Type="http://schemas.openxmlformats.org/officeDocument/2006/relationships/image" Target="../media/image434.png"/><Relationship Id="rId601" Type="http://schemas.openxmlformats.org/officeDocument/2006/relationships/image" Target="../media/image599.png"/><Relationship Id="rId643" Type="http://schemas.openxmlformats.org/officeDocument/2006/relationships/image" Target="../media/image641.png"/><Relationship Id="rId240" Type="http://schemas.openxmlformats.org/officeDocument/2006/relationships/image" Target="../media/image238.png"/><Relationship Id="rId478" Type="http://schemas.openxmlformats.org/officeDocument/2006/relationships/image" Target="../media/image476.png"/><Relationship Id="rId35" Type="http://schemas.openxmlformats.org/officeDocument/2006/relationships/image" Target="../media/image33.png"/><Relationship Id="rId77" Type="http://schemas.openxmlformats.org/officeDocument/2006/relationships/image" Target="../media/image75.png"/><Relationship Id="rId100" Type="http://schemas.openxmlformats.org/officeDocument/2006/relationships/image" Target="../media/image98.png"/><Relationship Id="rId282" Type="http://schemas.openxmlformats.org/officeDocument/2006/relationships/image" Target="../media/image280.png"/><Relationship Id="rId338" Type="http://schemas.openxmlformats.org/officeDocument/2006/relationships/image" Target="../media/image336.png"/><Relationship Id="rId503" Type="http://schemas.openxmlformats.org/officeDocument/2006/relationships/image" Target="../media/image501.png"/><Relationship Id="rId545" Type="http://schemas.openxmlformats.org/officeDocument/2006/relationships/image" Target="../media/image543.png"/><Relationship Id="rId587" Type="http://schemas.openxmlformats.org/officeDocument/2006/relationships/image" Target="../media/image585.png"/><Relationship Id="rId8" Type="http://schemas.openxmlformats.org/officeDocument/2006/relationships/image" Target="../media/image6.png"/><Relationship Id="rId142" Type="http://schemas.openxmlformats.org/officeDocument/2006/relationships/image" Target="../media/image140.png"/><Relationship Id="rId184" Type="http://schemas.openxmlformats.org/officeDocument/2006/relationships/image" Target="../media/image182.png"/><Relationship Id="rId391" Type="http://schemas.openxmlformats.org/officeDocument/2006/relationships/image" Target="../media/image389.png"/><Relationship Id="rId405" Type="http://schemas.openxmlformats.org/officeDocument/2006/relationships/image" Target="../media/image403.png"/><Relationship Id="rId447" Type="http://schemas.openxmlformats.org/officeDocument/2006/relationships/image" Target="../media/image445.png"/><Relationship Id="rId612" Type="http://schemas.openxmlformats.org/officeDocument/2006/relationships/image" Target="../media/image610.png"/><Relationship Id="rId251" Type="http://schemas.openxmlformats.org/officeDocument/2006/relationships/image" Target="../media/image249.png"/><Relationship Id="rId489" Type="http://schemas.openxmlformats.org/officeDocument/2006/relationships/image" Target="../media/image487.png"/><Relationship Id="rId46" Type="http://schemas.openxmlformats.org/officeDocument/2006/relationships/image" Target="../media/image44.png"/><Relationship Id="rId293" Type="http://schemas.openxmlformats.org/officeDocument/2006/relationships/image" Target="../media/image291.png"/><Relationship Id="rId307" Type="http://schemas.openxmlformats.org/officeDocument/2006/relationships/image" Target="../media/image305.png"/><Relationship Id="rId349" Type="http://schemas.openxmlformats.org/officeDocument/2006/relationships/image" Target="../media/image347.png"/><Relationship Id="rId514" Type="http://schemas.openxmlformats.org/officeDocument/2006/relationships/image" Target="../media/image512.png"/><Relationship Id="rId556" Type="http://schemas.openxmlformats.org/officeDocument/2006/relationships/image" Target="../media/image554.png"/><Relationship Id="rId88" Type="http://schemas.openxmlformats.org/officeDocument/2006/relationships/image" Target="../media/image86.png"/><Relationship Id="rId111" Type="http://schemas.openxmlformats.org/officeDocument/2006/relationships/image" Target="../media/image109.png"/><Relationship Id="rId153" Type="http://schemas.openxmlformats.org/officeDocument/2006/relationships/image" Target="../media/image151.png"/><Relationship Id="rId195" Type="http://schemas.openxmlformats.org/officeDocument/2006/relationships/image" Target="../media/image193.png"/><Relationship Id="rId209" Type="http://schemas.openxmlformats.org/officeDocument/2006/relationships/image" Target="../media/image207.png"/><Relationship Id="rId360" Type="http://schemas.openxmlformats.org/officeDocument/2006/relationships/image" Target="../media/image358.png"/><Relationship Id="rId416" Type="http://schemas.openxmlformats.org/officeDocument/2006/relationships/image" Target="../media/image414.png"/><Relationship Id="rId598" Type="http://schemas.openxmlformats.org/officeDocument/2006/relationships/image" Target="../media/image596.png"/><Relationship Id="rId220" Type="http://schemas.openxmlformats.org/officeDocument/2006/relationships/image" Target="../media/image218.png"/><Relationship Id="rId458" Type="http://schemas.openxmlformats.org/officeDocument/2006/relationships/image" Target="../media/image456.png"/><Relationship Id="rId623" Type="http://schemas.openxmlformats.org/officeDocument/2006/relationships/image" Target="../media/image621.png"/><Relationship Id="rId15" Type="http://schemas.openxmlformats.org/officeDocument/2006/relationships/image" Target="../media/image13.png"/><Relationship Id="rId57" Type="http://schemas.openxmlformats.org/officeDocument/2006/relationships/image" Target="../media/image55.png"/><Relationship Id="rId262" Type="http://schemas.openxmlformats.org/officeDocument/2006/relationships/image" Target="../media/image260.png"/><Relationship Id="rId318" Type="http://schemas.openxmlformats.org/officeDocument/2006/relationships/image" Target="../media/image316.png"/><Relationship Id="rId525" Type="http://schemas.openxmlformats.org/officeDocument/2006/relationships/image" Target="../media/image523.png"/><Relationship Id="rId567" Type="http://schemas.openxmlformats.org/officeDocument/2006/relationships/image" Target="../media/image565.png"/><Relationship Id="rId99" Type="http://schemas.openxmlformats.org/officeDocument/2006/relationships/image" Target="../media/image97.png"/><Relationship Id="rId122" Type="http://schemas.openxmlformats.org/officeDocument/2006/relationships/image" Target="../media/image120.png"/><Relationship Id="rId164" Type="http://schemas.openxmlformats.org/officeDocument/2006/relationships/image" Target="../media/image162.png"/><Relationship Id="rId371" Type="http://schemas.openxmlformats.org/officeDocument/2006/relationships/image" Target="../media/image369.png"/><Relationship Id="rId427" Type="http://schemas.openxmlformats.org/officeDocument/2006/relationships/image" Target="../media/image425.png"/><Relationship Id="rId469" Type="http://schemas.openxmlformats.org/officeDocument/2006/relationships/image" Target="../media/image467.png"/><Relationship Id="rId634" Type="http://schemas.openxmlformats.org/officeDocument/2006/relationships/image" Target="../media/image632.png"/><Relationship Id="rId26" Type="http://schemas.openxmlformats.org/officeDocument/2006/relationships/image" Target="../media/image24.png"/><Relationship Id="rId231" Type="http://schemas.openxmlformats.org/officeDocument/2006/relationships/image" Target="../media/image229.png"/><Relationship Id="rId273" Type="http://schemas.openxmlformats.org/officeDocument/2006/relationships/image" Target="../media/image271.png"/><Relationship Id="rId329" Type="http://schemas.openxmlformats.org/officeDocument/2006/relationships/image" Target="../media/image327.png"/><Relationship Id="rId480" Type="http://schemas.openxmlformats.org/officeDocument/2006/relationships/image" Target="../media/image478.png"/><Relationship Id="rId536" Type="http://schemas.openxmlformats.org/officeDocument/2006/relationships/image" Target="../media/image534.png"/><Relationship Id="rId68" Type="http://schemas.openxmlformats.org/officeDocument/2006/relationships/image" Target="../media/image66.png"/><Relationship Id="rId133" Type="http://schemas.openxmlformats.org/officeDocument/2006/relationships/image" Target="../media/image131.png"/><Relationship Id="rId175" Type="http://schemas.openxmlformats.org/officeDocument/2006/relationships/image" Target="../media/image173.png"/><Relationship Id="rId340" Type="http://schemas.openxmlformats.org/officeDocument/2006/relationships/image" Target="../media/image338.png"/><Relationship Id="rId578" Type="http://schemas.openxmlformats.org/officeDocument/2006/relationships/image" Target="../media/image576.png"/><Relationship Id="rId200" Type="http://schemas.openxmlformats.org/officeDocument/2006/relationships/image" Target="../media/image198.png"/><Relationship Id="rId382" Type="http://schemas.openxmlformats.org/officeDocument/2006/relationships/image" Target="../media/image380.png"/><Relationship Id="rId438" Type="http://schemas.openxmlformats.org/officeDocument/2006/relationships/image" Target="../media/image436.png"/><Relationship Id="rId603" Type="http://schemas.openxmlformats.org/officeDocument/2006/relationships/image" Target="../media/image601.png"/><Relationship Id="rId645" Type="http://schemas.openxmlformats.org/officeDocument/2006/relationships/image" Target="../media/image643.png"/><Relationship Id="rId242" Type="http://schemas.openxmlformats.org/officeDocument/2006/relationships/image" Target="../media/image240.png"/><Relationship Id="rId284" Type="http://schemas.openxmlformats.org/officeDocument/2006/relationships/image" Target="../media/image282.png"/><Relationship Id="rId491" Type="http://schemas.openxmlformats.org/officeDocument/2006/relationships/image" Target="../media/image489.png"/><Relationship Id="rId505" Type="http://schemas.openxmlformats.org/officeDocument/2006/relationships/image" Target="../media/image503.png"/><Relationship Id="rId37" Type="http://schemas.openxmlformats.org/officeDocument/2006/relationships/image" Target="../media/image35.png"/><Relationship Id="rId79" Type="http://schemas.openxmlformats.org/officeDocument/2006/relationships/image" Target="../media/image77.png"/><Relationship Id="rId102" Type="http://schemas.openxmlformats.org/officeDocument/2006/relationships/image" Target="../media/image100.png"/><Relationship Id="rId144" Type="http://schemas.openxmlformats.org/officeDocument/2006/relationships/image" Target="../media/image142.png"/><Relationship Id="rId547" Type="http://schemas.openxmlformats.org/officeDocument/2006/relationships/image" Target="../media/image545.png"/><Relationship Id="rId589" Type="http://schemas.openxmlformats.org/officeDocument/2006/relationships/image" Target="../media/image587.png"/><Relationship Id="rId90" Type="http://schemas.openxmlformats.org/officeDocument/2006/relationships/image" Target="../media/image88.png"/><Relationship Id="rId186" Type="http://schemas.openxmlformats.org/officeDocument/2006/relationships/image" Target="../media/image184.png"/><Relationship Id="rId351" Type="http://schemas.openxmlformats.org/officeDocument/2006/relationships/image" Target="../media/image349.png"/><Relationship Id="rId393" Type="http://schemas.openxmlformats.org/officeDocument/2006/relationships/image" Target="../media/image391.png"/><Relationship Id="rId407" Type="http://schemas.openxmlformats.org/officeDocument/2006/relationships/image" Target="../media/image405.png"/><Relationship Id="rId449" Type="http://schemas.openxmlformats.org/officeDocument/2006/relationships/image" Target="../media/image447.png"/><Relationship Id="rId614" Type="http://schemas.openxmlformats.org/officeDocument/2006/relationships/image" Target="../media/image612.png"/><Relationship Id="rId211" Type="http://schemas.openxmlformats.org/officeDocument/2006/relationships/image" Target="../media/image209.png"/><Relationship Id="rId253" Type="http://schemas.openxmlformats.org/officeDocument/2006/relationships/image" Target="../media/image251.png"/><Relationship Id="rId295" Type="http://schemas.openxmlformats.org/officeDocument/2006/relationships/image" Target="../media/image293.png"/><Relationship Id="rId309" Type="http://schemas.openxmlformats.org/officeDocument/2006/relationships/image" Target="../media/image307.png"/><Relationship Id="rId460" Type="http://schemas.openxmlformats.org/officeDocument/2006/relationships/image" Target="../media/image458.png"/><Relationship Id="rId516" Type="http://schemas.openxmlformats.org/officeDocument/2006/relationships/image" Target="../media/image514.png"/><Relationship Id="rId48" Type="http://schemas.openxmlformats.org/officeDocument/2006/relationships/image" Target="../media/image46.png"/><Relationship Id="rId113" Type="http://schemas.openxmlformats.org/officeDocument/2006/relationships/image" Target="../media/image111.png"/><Relationship Id="rId320" Type="http://schemas.openxmlformats.org/officeDocument/2006/relationships/image" Target="../media/image318.png"/><Relationship Id="rId558" Type="http://schemas.openxmlformats.org/officeDocument/2006/relationships/image" Target="../media/image556.png"/><Relationship Id="rId155" Type="http://schemas.openxmlformats.org/officeDocument/2006/relationships/image" Target="../media/image153.png"/><Relationship Id="rId197" Type="http://schemas.openxmlformats.org/officeDocument/2006/relationships/image" Target="../media/image195.png"/><Relationship Id="rId362" Type="http://schemas.openxmlformats.org/officeDocument/2006/relationships/image" Target="../media/image360.png"/><Relationship Id="rId418" Type="http://schemas.openxmlformats.org/officeDocument/2006/relationships/image" Target="../media/image416.png"/><Relationship Id="rId625" Type="http://schemas.openxmlformats.org/officeDocument/2006/relationships/image" Target="../media/image623.png"/><Relationship Id="rId222" Type="http://schemas.openxmlformats.org/officeDocument/2006/relationships/image" Target="../media/image220.png"/><Relationship Id="rId264" Type="http://schemas.openxmlformats.org/officeDocument/2006/relationships/image" Target="../media/image262.png"/><Relationship Id="rId471" Type="http://schemas.openxmlformats.org/officeDocument/2006/relationships/image" Target="../media/image469.png"/><Relationship Id="rId17" Type="http://schemas.openxmlformats.org/officeDocument/2006/relationships/image" Target="../media/image15.png"/><Relationship Id="rId59" Type="http://schemas.openxmlformats.org/officeDocument/2006/relationships/image" Target="../media/image57.png"/><Relationship Id="rId124" Type="http://schemas.openxmlformats.org/officeDocument/2006/relationships/image" Target="../media/image122.png"/><Relationship Id="rId527" Type="http://schemas.openxmlformats.org/officeDocument/2006/relationships/image" Target="../media/image525.png"/><Relationship Id="rId569" Type="http://schemas.openxmlformats.org/officeDocument/2006/relationships/image" Target="../media/image567.png"/><Relationship Id="rId70" Type="http://schemas.openxmlformats.org/officeDocument/2006/relationships/image" Target="../media/image68.png"/><Relationship Id="rId166" Type="http://schemas.openxmlformats.org/officeDocument/2006/relationships/image" Target="../media/image164.png"/><Relationship Id="rId331" Type="http://schemas.openxmlformats.org/officeDocument/2006/relationships/image" Target="../media/image329.png"/><Relationship Id="rId373" Type="http://schemas.openxmlformats.org/officeDocument/2006/relationships/image" Target="../media/image371.png"/><Relationship Id="rId429" Type="http://schemas.openxmlformats.org/officeDocument/2006/relationships/image" Target="../media/image427.png"/><Relationship Id="rId580" Type="http://schemas.openxmlformats.org/officeDocument/2006/relationships/image" Target="../media/image578.png"/><Relationship Id="rId636" Type="http://schemas.openxmlformats.org/officeDocument/2006/relationships/image" Target="../media/image6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8.png"/><Relationship Id="rId2" Type="http://schemas.openxmlformats.org/officeDocument/2006/relationships/image" Target="../media/image6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0.png"/><Relationship Id="rId2" Type="http://schemas.openxmlformats.org/officeDocument/2006/relationships/image" Target="../media/image64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0.png"/><Relationship Id="rId2" Type="http://schemas.openxmlformats.org/officeDocument/2006/relationships/image" Target="../media/image64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0.png"/><Relationship Id="rId2" Type="http://schemas.openxmlformats.org/officeDocument/2006/relationships/image" Target="../media/image64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0.png"/><Relationship Id="rId2" Type="http://schemas.openxmlformats.org/officeDocument/2006/relationships/image" Target="../media/image65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圆角矩形 750"/>
          <p:cNvSpPr/>
          <p:nvPr/>
        </p:nvSpPr>
        <p:spPr>
          <a:xfrm>
            <a:off x="4661121" y="1369836"/>
            <a:ext cx="2925198" cy="177797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5" name="矩形 744"/>
          <p:cNvSpPr/>
          <p:nvPr/>
        </p:nvSpPr>
        <p:spPr>
          <a:xfrm>
            <a:off x="0" y="-30306"/>
            <a:ext cx="3059832" cy="517380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546" y="75661"/>
            <a:ext cx="1549400" cy="108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972" y="2440242"/>
            <a:ext cx="252413" cy="11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21" y="2471198"/>
            <a:ext cx="71438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447" y="2433098"/>
            <a:ext cx="423863" cy="182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058" y="2549779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422" y="675736"/>
            <a:ext cx="36513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122" y="675736"/>
            <a:ext cx="34925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609" y="674545"/>
            <a:ext cx="36513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097" y="645969"/>
            <a:ext cx="207963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246" y="601917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071" y="609061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009" y="584057"/>
            <a:ext cx="34925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133" y="569769"/>
            <a:ext cx="90488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309" y="666210"/>
            <a:ext cx="80963" cy="10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247" y="659066"/>
            <a:ext cx="142875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772" y="629301"/>
            <a:ext cx="36513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547" y="618586"/>
            <a:ext cx="34925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3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834" y="625729"/>
            <a:ext cx="36513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4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733" y="601916"/>
            <a:ext cx="196850" cy="82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346" y="723361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6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234" y="742411"/>
            <a:ext cx="36513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7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172" y="730504"/>
            <a:ext cx="34925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8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708" y="661448"/>
            <a:ext cx="134938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9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921" y="669782"/>
            <a:ext cx="439738" cy="141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0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221" y="2028285"/>
            <a:ext cx="261938" cy="39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1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034" y="2130679"/>
            <a:ext cx="206375" cy="20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Freeform 32"/>
          <p:cNvSpPr>
            <a:spLocks/>
          </p:cNvSpPr>
          <p:nvPr/>
        </p:nvSpPr>
        <p:spPr bwMode="auto">
          <a:xfrm>
            <a:off x="4154708" y="2093770"/>
            <a:ext cx="114300" cy="96440"/>
          </a:xfrm>
          <a:custGeom>
            <a:avLst/>
            <a:gdLst>
              <a:gd name="T0" fmla="*/ 20 w 38"/>
              <a:gd name="T1" fmla="*/ 16 h 43"/>
              <a:gd name="T2" fmla="*/ 20 w 38"/>
              <a:gd name="T3" fmla="*/ 16 h 43"/>
              <a:gd name="T4" fmla="*/ 11 w 38"/>
              <a:gd name="T5" fmla="*/ 0 h 43"/>
              <a:gd name="T6" fmla="*/ 11 w 38"/>
              <a:gd name="T7" fmla="*/ 9 h 43"/>
              <a:gd name="T8" fmla="*/ 17 w 38"/>
              <a:gd name="T9" fmla="*/ 17 h 43"/>
              <a:gd name="T10" fmla="*/ 10 w 38"/>
              <a:gd name="T11" fmla="*/ 19 h 43"/>
              <a:gd name="T12" fmla="*/ 0 w 38"/>
              <a:gd name="T13" fmla="*/ 24 h 43"/>
              <a:gd name="T14" fmla="*/ 8 w 38"/>
              <a:gd name="T15" fmla="*/ 28 h 43"/>
              <a:gd name="T16" fmla="*/ 18 w 38"/>
              <a:gd name="T17" fmla="*/ 23 h 43"/>
              <a:gd name="T18" fmla="*/ 18 w 38"/>
              <a:gd name="T19" fmla="*/ 43 h 43"/>
              <a:gd name="T20" fmla="*/ 23 w 38"/>
              <a:gd name="T21" fmla="*/ 34 h 43"/>
              <a:gd name="T22" fmla="*/ 22 w 38"/>
              <a:gd name="T23" fmla="*/ 28 h 43"/>
              <a:gd name="T24" fmla="*/ 22 w 38"/>
              <a:gd name="T25" fmla="*/ 23 h 43"/>
              <a:gd name="T26" fmla="*/ 27 w 38"/>
              <a:gd name="T27" fmla="*/ 28 h 43"/>
              <a:gd name="T28" fmla="*/ 38 w 38"/>
              <a:gd name="T29" fmla="*/ 29 h 43"/>
              <a:gd name="T30" fmla="*/ 31 w 38"/>
              <a:gd name="T31" fmla="*/ 21 h 43"/>
              <a:gd name="T32" fmla="*/ 25 w 38"/>
              <a:gd name="T33" fmla="*/ 18 h 43"/>
              <a:gd name="T34" fmla="*/ 21 w 38"/>
              <a:gd name="T35" fmla="*/ 18 h 43"/>
              <a:gd name="T36" fmla="*/ 32 w 38"/>
              <a:gd name="T37" fmla="*/ 6 h 43"/>
              <a:gd name="T38" fmla="*/ 18 w 38"/>
              <a:gd name="T39" fmla="*/ 16 h 43"/>
              <a:gd name="T40" fmla="*/ 20 w 38"/>
              <a:gd name="T41" fmla="*/ 1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8" h="43">
                <a:moveTo>
                  <a:pt x="20" y="16"/>
                </a:moveTo>
                <a:cubicBezTo>
                  <a:pt x="20" y="16"/>
                  <a:pt x="20" y="16"/>
                  <a:pt x="20" y="16"/>
                </a:cubicBezTo>
                <a:cubicBezTo>
                  <a:pt x="22" y="7"/>
                  <a:pt x="15" y="4"/>
                  <a:pt x="11" y="0"/>
                </a:cubicBezTo>
                <a:cubicBezTo>
                  <a:pt x="10" y="4"/>
                  <a:pt x="10" y="6"/>
                  <a:pt x="11" y="9"/>
                </a:cubicBezTo>
                <a:cubicBezTo>
                  <a:pt x="12" y="14"/>
                  <a:pt x="13" y="17"/>
                  <a:pt x="17" y="17"/>
                </a:cubicBezTo>
                <a:cubicBezTo>
                  <a:pt x="15" y="17"/>
                  <a:pt x="12" y="18"/>
                  <a:pt x="10" y="19"/>
                </a:cubicBezTo>
                <a:cubicBezTo>
                  <a:pt x="8" y="20"/>
                  <a:pt x="2" y="21"/>
                  <a:pt x="0" y="24"/>
                </a:cubicBezTo>
                <a:cubicBezTo>
                  <a:pt x="3" y="26"/>
                  <a:pt x="5" y="28"/>
                  <a:pt x="8" y="28"/>
                </a:cubicBezTo>
                <a:cubicBezTo>
                  <a:pt x="11" y="28"/>
                  <a:pt x="15" y="26"/>
                  <a:pt x="18" y="23"/>
                </a:cubicBezTo>
                <a:cubicBezTo>
                  <a:pt x="12" y="28"/>
                  <a:pt x="16" y="37"/>
                  <a:pt x="18" y="43"/>
                </a:cubicBezTo>
                <a:cubicBezTo>
                  <a:pt x="20" y="41"/>
                  <a:pt x="22" y="37"/>
                  <a:pt x="23" y="34"/>
                </a:cubicBezTo>
                <a:cubicBezTo>
                  <a:pt x="23" y="32"/>
                  <a:pt x="22" y="30"/>
                  <a:pt x="22" y="28"/>
                </a:cubicBezTo>
                <a:cubicBezTo>
                  <a:pt x="22" y="26"/>
                  <a:pt x="22" y="24"/>
                  <a:pt x="22" y="23"/>
                </a:cubicBezTo>
                <a:cubicBezTo>
                  <a:pt x="22" y="25"/>
                  <a:pt x="25" y="27"/>
                  <a:pt x="27" y="28"/>
                </a:cubicBezTo>
                <a:cubicBezTo>
                  <a:pt x="29" y="29"/>
                  <a:pt x="35" y="31"/>
                  <a:pt x="38" y="29"/>
                </a:cubicBezTo>
                <a:cubicBezTo>
                  <a:pt x="36" y="26"/>
                  <a:pt x="34" y="22"/>
                  <a:pt x="31" y="21"/>
                </a:cubicBezTo>
                <a:cubicBezTo>
                  <a:pt x="29" y="20"/>
                  <a:pt x="27" y="18"/>
                  <a:pt x="25" y="18"/>
                </a:cubicBezTo>
                <a:cubicBezTo>
                  <a:pt x="23" y="18"/>
                  <a:pt x="22" y="18"/>
                  <a:pt x="21" y="18"/>
                </a:cubicBezTo>
                <a:cubicBezTo>
                  <a:pt x="25" y="19"/>
                  <a:pt x="35" y="11"/>
                  <a:pt x="32" y="6"/>
                </a:cubicBezTo>
                <a:cubicBezTo>
                  <a:pt x="29" y="7"/>
                  <a:pt x="18" y="10"/>
                  <a:pt x="18" y="16"/>
                </a:cubicBezTo>
                <a:lnTo>
                  <a:pt x="20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1" name="Picture 33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583" y="2010426"/>
            <a:ext cx="260350" cy="36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4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297" y="2065194"/>
            <a:ext cx="207963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Freeform 35"/>
          <p:cNvSpPr>
            <a:spLocks/>
          </p:cNvSpPr>
          <p:nvPr/>
        </p:nvSpPr>
        <p:spPr bwMode="auto">
          <a:xfrm>
            <a:off x="3984847" y="2025904"/>
            <a:ext cx="104775" cy="94059"/>
          </a:xfrm>
          <a:custGeom>
            <a:avLst/>
            <a:gdLst>
              <a:gd name="T0" fmla="*/ 21 w 35"/>
              <a:gd name="T1" fmla="*/ 16 h 42"/>
              <a:gd name="T2" fmla="*/ 20 w 35"/>
              <a:gd name="T3" fmla="*/ 16 h 42"/>
              <a:gd name="T4" fmla="*/ 35 w 35"/>
              <a:gd name="T5" fmla="*/ 8 h 42"/>
              <a:gd name="T6" fmla="*/ 31 w 35"/>
              <a:gd name="T7" fmla="*/ 16 h 42"/>
              <a:gd name="T8" fmla="*/ 22 w 35"/>
              <a:gd name="T9" fmla="*/ 19 h 42"/>
              <a:gd name="T10" fmla="*/ 27 w 35"/>
              <a:gd name="T11" fmla="*/ 24 h 42"/>
              <a:gd name="T12" fmla="*/ 33 w 35"/>
              <a:gd name="T13" fmla="*/ 35 h 42"/>
              <a:gd name="T14" fmla="*/ 25 w 35"/>
              <a:gd name="T15" fmla="*/ 33 h 42"/>
              <a:gd name="T16" fmla="*/ 20 w 35"/>
              <a:gd name="T17" fmla="*/ 23 h 42"/>
              <a:gd name="T18" fmla="*/ 11 w 35"/>
              <a:gd name="T19" fmla="*/ 42 h 42"/>
              <a:gd name="T20" fmla="*/ 11 w 35"/>
              <a:gd name="T21" fmla="*/ 31 h 42"/>
              <a:gd name="T22" fmla="*/ 14 w 35"/>
              <a:gd name="T23" fmla="*/ 25 h 42"/>
              <a:gd name="T24" fmla="*/ 16 w 35"/>
              <a:gd name="T25" fmla="*/ 21 h 42"/>
              <a:gd name="T26" fmla="*/ 10 w 35"/>
              <a:gd name="T27" fmla="*/ 23 h 42"/>
              <a:gd name="T28" fmla="*/ 0 w 35"/>
              <a:gd name="T29" fmla="*/ 18 h 42"/>
              <a:gd name="T30" fmla="*/ 10 w 35"/>
              <a:gd name="T31" fmla="*/ 14 h 42"/>
              <a:gd name="T32" fmla="*/ 16 w 35"/>
              <a:gd name="T33" fmla="*/ 16 h 42"/>
              <a:gd name="T34" fmla="*/ 18 w 35"/>
              <a:gd name="T35" fmla="*/ 17 h 42"/>
              <a:gd name="T36" fmla="*/ 15 w 35"/>
              <a:gd name="T37" fmla="*/ 0 h 42"/>
              <a:gd name="T38" fmla="*/ 22 w 35"/>
              <a:gd name="T39" fmla="*/ 17 h 42"/>
              <a:gd name="T40" fmla="*/ 21 w 35"/>
              <a:gd name="T41" fmla="*/ 16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" h="42">
                <a:moveTo>
                  <a:pt x="21" y="16"/>
                </a:moveTo>
                <a:cubicBezTo>
                  <a:pt x="20" y="16"/>
                  <a:pt x="20" y="16"/>
                  <a:pt x="20" y="16"/>
                </a:cubicBezTo>
                <a:cubicBezTo>
                  <a:pt x="23" y="7"/>
                  <a:pt x="30" y="9"/>
                  <a:pt x="35" y="8"/>
                </a:cubicBezTo>
                <a:cubicBezTo>
                  <a:pt x="34" y="11"/>
                  <a:pt x="33" y="13"/>
                  <a:pt x="31" y="16"/>
                </a:cubicBezTo>
                <a:cubicBezTo>
                  <a:pt x="28" y="19"/>
                  <a:pt x="26" y="21"/>
                  <a:pt x="22" y="19"/>
                </a:cubicBezTo>
                <a:cubicBezTo>
                  <a:pt x="24" y="20"/>
                  <a:pt x="26" y="22"/>
                  <a:pt x="27" y="24"/>
                </a:cubicBezTo>
                <a:cubicBezTo>
                  <a:pt x="29" y="26"/>
                  <a:pt x="33" y="31"/>
                  <a:pt x="33" y="35"/>
                </a:cubicBezTo>
                <a:cubicBezTo>
                  <a:pt x="30" y="34"/>
                  <a:pt x="28" y="35"/>
                  <a:pt x="25" y="33"/>
                </a:cubicBezTo>
                <a:cubicBezTo>
                  <a:pt x="23" y="31"/>
                  <a:pt x="20" y="28"/>
                  <a:pt x="20" y="23"/>
                </a:cubicBezTo>
                <a:cubicBezTo>
                  <a:pt x="22" y="31"/>
                  <a:pt x="15" y="38"/>
                  <a:pt x="11" y="42"/>
                </a:cubicBezTo>
                <a:cubicBezTo>
                  <a:pt x="10" y="39"/>
                  <a:pt x="10" y="35"/>
                  <a:pt x="11" y="31"/>
                </a:cubicBezTo>
                <a:cubicBezTo>
                  <a:pt x="12" y="29"/>
                  <a:pt x="13" y="27"/>
                  <a:pt x="14" y="25"/>
                </a:cubicBezTo>
                <a:cubicBezTo>
                  <a:pt x="14" y="24"/>
                  <a:pt x="15" y="22"/>
                  <a:pt x="16" y="21"/>
                </a:cubicBezTo>
                <a:cubicBezTo>
                  <a:pt x="14" y="23"/>
                  <a:pt x="12" y="23"/>
                  <a:pt x="10" y="23"/>
                </a:cubicBezTo>
                <a:cubicBezTo>
                  <a:pt x="7" y="23"/>
                  <a:pt x="2" y="21"/>
                  <a:pt x="0" y="18"/>
                </a:cubicBezTo>
                <a:cubicBezTo>
                  <a:pt x="3" y="16"/>
                  <a:pt x="7" y="14"/>
                  <a:pt x="10" y="14"/>
                </a:cubicBezTo>
                <a:cubicBezTo>
                  <a:pt x="12" y="14"/>
                  <a:pt x="14" y="15"/>
                  <a:pt x="16" y="16"/>
                </a:cubicBezTo>
                <a:cubicBezTo>
                  <a:pt x="17" y="16"/>
                  <a:pt x="17" y="17"/>
                  <a:pt x="18" y="17"/>
                </a:cubicBezTo>
                <a:cubicBezTo>
                  <a:pt x="15" y="16"/>
                  <a:pt x="11" y="3"/>
                  <a:pt x="15" y="0"/>
                </a:cubicBezTo>
                <a:cubicBezTo>
                  <a:pt x="18" y="3"/>
                  <a:pt x="25" y="12"/>
                  <a:pt x="22" y="17"/>
                </a:cubicBezTo>
                <a:lnTo>
                  <a:pt x="21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4" name="Picture 36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447" y="640016"/>
            <a:ext cx="36513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7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734" y="1274619"/>
            <a:ext cx="36513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8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383" y="1199610"/>
            <a:ext cx="1270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9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421" y="1205563"/>
            <a:ext cx="90488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40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122" y="1091263"/>
            <a:ext cx="449263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41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284" y="1256760"/>
            <a:ext cx="80963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42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572" y="1081738"/>
            <a:ext cx="98425" cy="9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3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496" y="1212706"/>
            <a:ext cx="134938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4"/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796" y="1193657"/>
            <a:ext cx="127000" cy="5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5"/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296" y="1855645"/>
            <a:ext cx="279400" cy="34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6"/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684" y="1813973"/>
            <a:ext cx="1889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7"/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097" y="1944941"/>
            <a:ext cx="169863" cy="28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48"/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321" y="1821116"/>
            <a:ext cx="2159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9"/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684" y="1908032"/>
            <a:ext cx="125413" cy="10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Freeform 50"/>
          <p:cNvSpPr>
            <a:spLocks/>
          </p:cNvSpPr>
          <p:nvPr/>
        </p:nvSpPr>
        <p:spPr bwMode="auto">
          <a:xfrm>
            <a:off x="3513358" y="1975898"/>
            <a:ext cx="71438" cy="75009"/>
          </a:xfrm>
          <a:custGeom>
            <a:avLst/>
            <a:gdLst>
              <a:gd name="T0" fmla="*/ 15 w 24"/>
              <a:gd name="T1" fmla="*/ 32 h 33"/>
              <a:gd name="T2" fmla="*/ 1 w 24"/>
              <a:gd name="T3" fmla="*/ 16 h 33"/>
              <a:gd name="T4" fmla="*/ 0 w 24"/>
              <a:gd name="T5" fmla="*/ 12 h 33"/>
              <a:gd name="T6" fmla="*/ 6 w 24"/>
              <a:gd name="T7" fmla="*/ 1 h 33"/>
              <a:gd name="T8" fmla="*/ 9 w 24"/>
              <a:gd name="T9" fmla="*/ 1 h 33"/>
              <a:gd name="T10" fmla="*/ 23 w 24"/>
              <a:gd name="T11" fmla="*/ 17 h 33"/>
              <a:gd name="T12" fmla="*/ 23 w 24"/>
              <a:gd name="T13" fmla="*/ 21 h 33"/>
              <a:gd name="T14" fmla="*/ 18 w 24"/>
              <a:gd name="T15" fmla="*/ 31 h 33"/>
              <a:gd name="T16" fmla="*/ 15 w 24"/>
              <a:gd name="T17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33">
                <a:moveTo>
                  <a:pt x="15" y="32"/>
                </a:moveTo>
                <a:cubicBezTo>
                  <a:pt x="1" y="16"/>
                  <a:pt x="1" y="16"/>
                  <a:pt x="1" y="16"/>
                </a:cubicBezTo>
                <a:cubicBezTo>
                  <a:pt x="0" y="15"/>
                  <a:pt x="0" y="13"/>
                  <a:pt x="0" y="12"/>
                </a:cubicBezTo>
                <a:cubicBezTo>
                  <a:pt x="6" y="1"/>
                  <a:pt x="6" y="1"/>
                  <a:pt x="6" y="1"/>
                </a:cubicBezTo>
                <a:cubicBezTo>
                  <a:pt x="7" y="0"/>
                  <a:pt x="8" y="0"/>
                  <a:pt x="9" y="1"/>
                </a:cubicBezTo>
                <a:cubicBezTo>
                  <a:pt x="23" y="17"/>
                  <a:pt x="23" y="17"/>
                  <a:pt x="23" y="17"/>
                </a:cubicBezTo>
                <a:cubicBezTo>
                  <a:pt x="24" y="18"/>
                  <a:pt x="24" y="20"/>
                  <a:pt x="23" y="2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3"/>
                  <a:pt x="16" y="33"/>
                  <a:pt x="15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9" name="Picture 51"/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397" y="2602167"/>
            <a:ext cx="188913" cy="22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52"/>
          <p:cNvPicPr>
            <a:picLocks noChangeAspect="1"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834" y="1738963"/>
            <a:ext cx="250825" cy="26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53"/>
          <p:cNvPicPr>
            <a:picLocks noChangeAspect="1"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809" y="2881963"/>
            <a:ext cx="269875" cy="26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4"/>
          <p:cNvPicPr>
            <a:picLocks noChangeAspect="1"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847" y="2768854"/>
            <a:ext cx="169863" cy="141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5"/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459" y="2771235"/>
            <a:ext cx="9842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56"/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558" y="2805763"/>
            <a:ext cx="134938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57"/>
          <p:cNvPicPr>
            <a:picLocks noChangeAspect="1"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147" y="2970069"/>
            <a:ext cx="144463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58"/>
          <p:cNvPicPr>
            <a:picLocks noChangeAspect="1"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659" y="3055794"/>
            <a:ext cx="206375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9"/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883" y="3115326"/>
            <a:ext cx="134938" cy="13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60"/>
          <p:cNvPicPr>
            <a:picLocks noChangeAspect="1"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609" y="3092704"/>
            <a:ext cx="117475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61"/>
          <p:cNvPicPr>
            <a:picLocks noChangeAspect="1"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758" y="3024838"/>
            <a:ext cx="127000" cy="14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62"/>
          <p:cNvPicPr>
            <a:picLocks noChangeAspect="1"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408" y="2910538"/>
            <a:ext cx="179388" cy="15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3"/>
          <p:cNvPicPr>
            <a:picLocks noChangeAspect="1"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496" y="2870057"/>
            <a:ext cx="153988" cy="9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64"/>
          <p:cNvPicPr>
            <a:picLocks noChangeAspect="1" noChangeArrowheads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346" y="2947448"/>
            <a:ext cx="350838" cy="425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Freeform 65"/>
          <p:cNvSpPr>
            <a:spLocks/>
          </p:cNvSpPr>
          <p:nvPr/>
        </p:nvSpPr>
        <p:spPr bwMode="auto">
          <a:xfrm>
            <a:off x="3330796" y="3009360"/>
            <a:ext cx="239713" cy="333375"/>
          </a:xfrm>
          <a:custGeom>
            <a:avLst/>
            <a:gdLst>
              <a:gd name="T0" fmla="*/ 80 w 80"/>
              <a:gd name="T1" fmla="*/ 146 h 148"/>
              <a:gd name="T2" fmla="*/ 78 w 80"/>
              <a:gd name="T3" fmla="*/ 148 h 148"/>
              <a:gd name="T4" fmla="*/ 77 w 80"/>
              <a:gd name="T5" fmla="*/ 147 h 148"/>
              <a:gd name="T6" fmla="*/ 0 w 80"/>
              <a:gd name="T7" fmla="*/ 4 h 148"/>
              <a:gd name="T8" fmla="*/ 0 w 80"/>
              <a:gd name="T9" fmla="*/ 2 h 148"/>
              <a:gd name="T10" fmla="*/ 2 w 80"/>
              <a:gd name="T11" fmla="*/ 0 h 148"/>
              <a:gd name="T12" fmla="*/ 3 w 80"/>
              <a:gd name="T13" fmla="*/ 1 h 148"/>
              <a:gd name="T14" fmla="*/ 80 w 80"/>
              <a:gd name="T15" fmla="*/ 144 h 148"/>
              <a:gd name="T16" fmla="*/ 80 w 80"/>
              <a:gd name="T17" fmla="*/ 14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" h="148">
                <a:moveTo>
                  <a:pt x="80" y="146"/>
                </a:moveTo>
                <a:cubicBezTo>
                  <a:pt x="78" y="148"/>
                  <a:pt x="78" y="148"/>
                  <a:pt x="78" y="148"/>
                </a:cubicBezTo>
                <a:cubicBezTo>
                  <a:pt x="78" y="148"/>
                  <a:pt x="77" y="148"/>
                  <a:pt x="77" y="147"/>
                </a:cubicBezTo>
                <a:cubicBezTo>
                  <a:pt x="48" y="102"/>
                  <a:pt x="22" y="54"/>
                  <a:pt x="0" y="4"/>
                </a:cubicBezTo>
                <a:cubicBezTo>
                  <a:pt x="0" y="3"/>
                  <a:pt x="0" y="2"/>
                  <a:pt x="0" y="2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1"/>
                  <a:pt x="3" y="1"/>
                </a:cubicBezTo>
                <a:cubicBezTo>
                  <a:pt x="25" y="52"/>
                  <a:pt x="51" y="99"/>
                  <a:pt x="80" y="144"/>
                </a:cubicBezTo>
                <a:cubicBezTo>
                  <a:pt x="80" y="145"/>
                  <a:pt x="80" y="146"/>
                  <a:pt x="80" y="1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66"/>
          <p:cNvSpPr>
            <a:spLocks/>
          </p:cNvSpPr>
          <p:nvPr/>
        </p:nvSpPr>
        <p:spPr bwMode="auto">
          <a:xfrm>
            <a:off x="3348259" y="2999835"/>
            <a:ext cx="239713" cy="330994"/>
          </a:xfrm>
          <a:custGeom>
            <a:avLst/>
            <a:gdLst>
              <a:gd name="T0" fmla="*/ 79 w 80"/>
              <a:gd name="T1" fmla="*/ 145 h 147"/>
              <a:gd name="T2" fmla="*/ 78 w 80"/>
              <a:gd name="T3" fmla="*/ 147 h 147"/>
              <a:gd name="T4" fmla="*/ 76 w 80"/>
              <a:gd name="T5" fmla="*/ 146 h 147"/>
              <a:gd name="T6" fmla="*/ 0 w 80"/>
              <a:gd name="T7" fmla="*/ 4 h 147"/>
              <a:gd name="T8" fmla="*/ 0 w 80"/>
              <a:gd name="T9" fmla="*/ 2 h 147"/>
              <a:gd name="T10" fmla="*/ 2 w 80"/>
              <a:gd name="T11" fmla="*/ 0 h 147"/>
              <a:gd name="T12" fmla="*/ 4 w 80"/>
              <a:gd name="T13" fmla="*/ 1 h 147"/>
              <a:gd name="T14" fmla="*/ 79 w 80"/>
              <a:gd name="T15" fmla="*/ 143 h 147"/>
              <a:gd name="T16" fmla="*/ 79 w 80"/>
              <a:gd name="T17" fmla="*/ 14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" h="147">
                <a:moveTo>
                  <a:pt x="79" y="145"/>
                </a:moveTo>
                <a:cubicBezTo>
                  <a:pt x="78" y="147"/>
                  <a:pt x="78" y="147"/>
                  <a:pt x="78" y="147"/>
                </a:cubicBezTo>
                <a:cubicBezTo>
                  <a:pt x="77" y="147"/>
                  <a:pt x="77" y="147"/>
                  <a:pt x="76" y="146"/>
                </a:cubicBezTo>
                <a:cubicBezTo>
                  <a:pt x="47" y="101"/>
                  <a:pt x="22" y="54"/>
                  <a:pt x="0" y="4"/>
                </a:cubicBezTo>
                <a:cubicBezTo>
                  <a:pt x="0" y="3"/>
                  <a:pt x="0" y="2"/>
                  <a:pt x="0" y="2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1"/>
                  <a:pt x="4" y="1"/>
                </a:cubicBezTo>
                <a:cubicBezTo>
                  <a:pt x="25" y="51"/>
                  <a:pt x="51" y="99"/>
                  <a:pt x="79" y="143"/>
                </a:cubicBezTo>
                <a:cubicBezTo>
                  <a:pt x="80" y="144"/>
                  <a:pt x="80" y="145"/>
                  <a:pt x="79" y="1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67"/>
          <p:cNvSpPr>
            <a:spLocks/>
          </p:cNvSpPr>
          <p:nvPr/>
        </p:nvSpPr>
        <p:spPr bwMode="auto">
          <a:xfrm>
            <a:off x="3365722" y="2991500"/>
            <a:ext cx="238125" cy="328613"/>
          </a:xfrm>
          <a:custGeom>
            <a:avLst/>
            <a:gdLst>
              <a:gd name="T0" fmla="*/ 79 w 79"/>
              <a:gd name="T1" fmla="*/ 144 h 146"/>
              <a:gd name="T2" fmla="*/ 77 w 79"/>
              <a:gd name="T3" fmla="*/ 146 h 146"/>
              <a:gd name="T4" fmla="*/ 76 w 79"/>
              <a:gd name="T5" fmla="*/ 145 h 146"/>
              <a:gd name="T6" fmla="*/ 0 w 79"/>
              <a:gd name="T7" fmla="*/ 3 h 146"/>
              <a:gd name="T8" fmla="*/ 0 w 79"/>
              <a:gd name="T9" fmla="*/ 2 h 146"/>
              <a:gd name="T10" fmla="*/ 3 w 79"/>
              <a:gd name="T11" fmla="*/ 0 h 146"/>
              <a:gd name="T12" fmla="*/ 4 w 79"/>
              <a:gd name="T13" fmla="*/ 1 h 146"/>
              <a:gd name="T14" fmla="*/ 79 w 79"/>
              <a:gd name="T15" fmla="*/ 142 h 146"/>
              <a:gd name="T16" fmla="*/ 79 w 79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9" h="146">
                <a:moveTo>
                  <a:pt x="79" y="144"/>
                </a:moveTo>
                <a:cubicBezTo>
                  <a:pt x="77" y="146"/>
                  <a:pt x="77" y="146"/>
                  <a:pt x="77" y="146"/>
                </a:cubicBezTo>
                <a:cubicBezTo>
                  <a:pt x="77" y="146"/>
                  <a:pt x="76" y="146"/>
                  <a:pt x="76" y="145"/>
                </a:cubicBezTo>
                <a:cubicBezTo>
                  <a:pt x="47" y="101"/>
                  <a:pt x="22" y="53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0"/>
                  <a:pt x="4" y="1"/>
                </a:cubicBezTo>
                <a:cubicBezTo>
                  <a:pt x="25" y="51"/>
                  <a:pt x="50" y="98"/>
                  <a:pt x="79" y="142"/>
                </a:cubicBezTo>
                <a:cubicBezTo>
                  <a:pt x="79" y="143"/>
                  <a:pt x="79" y="144"/>
                  <a:pt x="79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6" name="Picture 68"/>
          <p:cNvPicPr>
            <a:picLocks noChangeAspect="1"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971" y="2728373"/>
            <a:ext cx="71438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69"/>
          <p:cNvPicPr>
            <a:picLocks noChangeAspect="1"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333" y="2604548"/>
            <a:ext cx="71438" cy="16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70"/>
          <p:cNvPicPr>
            <a:picLocks noChangeAspect="1" noChangeArrowheads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558" y="2766472"/>
            <a:ext cx="134938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71"/>
          <p:cNvPicPr>
            <a:picLocks noChangeAspect="1"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559" y="2793857"/>
            <a:ext cx="169863" cy="18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Freeform 72"/>
          <p:cNvSpPr>
            <a:spLocks/>
          </p:cNvSpPr>
          <p:nvPr/>
        </p:nvSpPr>
        <p:spPr bwMode="auto">
          <a:xfrm>
            <a:off x="3227609" y="2837910"/>
            <a:ext cx="15875" cy="25003"/>
          </a:xfrm>
          <a:custGeom>
            <a:avLst/>
            <a:gdLst>
              <a:gd name="T0" fmla="*/ 4 w 5"/>
              <a:gd name="T1" fmla="*/ 10 h 11"/>
              <a:gd name="T2" fmla="*/ 4 w 5"/>
              <a:gd name="T3" fmla="*/ 11 h 11"/>
              <a:gd name="T4" fmla="*/ 3 w 5"/>
              <a:gd name="T5" fmla="*/ 10 h 11"/>
              <a:gd name="T6" fmla="*/ 0 w 5"/>
              <a:gd name="T7" fmla="*/ 3 h 11"/>
              <a:gd name="T8" fmla="*/ 0 w 5"/>
              <a:gd name="T9" fmla="*/ 1 h 11"/>
              <a:gd name="T10" fmla="*/ 1 w 5"/>
              <a:gd name="T11" fmla="*/ 1 h 11"/>
              <a:gd name="T12" fmla="*/ 2 w 5"/>
              <a:gd name="T13" fmla="*/ 1 h 11"/>
              <a:gd name="T14" fmla="*/ 5 w 5"/>
              <a:gd name="T15" fmla="*/ 9 h 11"/>
              <a:gd name="T16" fmla="*/ 4 w 5"/>
              <a:gd name="T1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1">
                <a:moveTo>
                  <a:pt x="4" y="10"/>
                </a:moveTo>
                <a:cubicBezTo>
                  <a:pt x="4" y="11"/>
                  <a:pt x="4" y="11"/>
                  <a:pt x="4" y="11"/>
                </a:cubicBezTo>
                <a:cubicBezTo>
                  <a:pt x="3" y="11"/>
                  <a:pt x="3" y="11"/>
                  <a:pt x="3" y="10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0"/>
                  <a:pt x="2" y="1"/>
                  <a:pt x="2" y="1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10"/>
                  <a:pt x="4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73"/>
          <p:cNvSpPr>
            <a:spLocks/>
          </p:cNvSpPr>
          <p:nvPr/>
        </p:nvSpPr>
        <p:spPr bwMode="auto">
          <a:xfrm>
            <a:off x="3240308" y="2833148"/>
            <a:ext cx="14288" cy="25003"/>
          </a:xfrm>
          <a:custGeom>
            <a:avLst/>
            <a:gdLst>
              <a:gd name="T0" fmla="*/ 4 w 5"/>
              <a:gd name="T1" fmla="*/ 10 h 11"/>
              <a:gd name="T2" fmla="*/ 3 w 5"/>
              <a:gd name="T3" fmla="*/ 11 h 11"/>
              <a:gd name="T4" fmla="*/ 2 w 5"/>
              <a:gd name="T5" fmla="*/ 10 h 11"/>
              <a:gd name="T6" fmla="*/ 0 w 5"/>
              <a:gd name="T7" fmla="*/ 3 h 11"/>
              <a:gd name="T8" fmla="*/ 0 w 5"/>
              <a:gd name="T9" fmla="*/ 1 h 11"/>
              <a:gd name="T10" fmla="*/ 1 w 5"/>
              <a:gd name="T11" fmla="*/ 1 h 11"/>
              <a:gd name="T12" fmla="*/ 2 w 5"/>
              <a:gd name="T13" fmla="*/ 1 h 11"/>
              <a:gd name="T14" fmla="*/ 4 w 5"/>
              <a:gd name="T15" fmla="*/ 9 h 11"/>
              <a:gd name="T16" fmla="*/ 4 w 5"/>
              <a:gd name="T1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1">
                <a:moveTo>
                  <a:pt x="4" y="10"/>
                </a:move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2" y="11"/>
                  <a:pt x="2" y="10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2" y="1"/>
                  <a:pt x="2" y="1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4" y="10"/>
                  <a:pt x="4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74"/>
          <p:cNvSpPr>
            <a:spLocks/>
          </p:cNvSpPr>
          <p:nvPr/>
        </p:nvSpPr>
        <p:spPr bwMode="auto">
          <a:xfrm>
            <a:off x="3249833" y="2829575"/>
            <a:ext cx="14288" cy="23813"/>
          </a:xfrm>
          <a:custGeom>
            <a:avLst/>
            <a:gdLst>
              <a:gd name="T0" fmla="*/ 5 w 5"/>
              <a:gd name="T1" fmla="*/ 10 h 11"/>
              <a:gd name="T2" fmla="*/ 4 w 5"/>
              <a:gd name="T3" fmla="*/ 11 h 11"/>
              <a:gd name="T4" fmla="*/ 3 w 5"/>
              <a:gd name="T5" fmla="*/ 10 h 11"/>
              <a:gd name="T6" fmla="*/ 0 w 5"/>
              <a:gd name="T7" fmla="*/ 3 h 11"/>
              <a:gd name="T8" fmla="*/ 1 w 5"/>
              <a:gd name="T9" fmla="*/ 1 h 11"/>
              <a:gd name="T10" fmla="*/ 2 w 5"/>
              <a:gd name="T11" fmla="*/ 1 h 11"/>
              <a:gd name="T12" fmla="*/ 3 w 5"/>
              <a:gd name="T13" fmla="*/ 1 h 11"/>
              <a:gd name="T14" fmla="*/ 5 w 5"/>
              <a:gd name="T15" fmla="*/ 9 h 11"/>
              <a:gd name="T16" fmla="*/ 5 w 5"/>
              <a:gd name="T1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1">
                <a:moveTo>
                  <a:pt x="5" y="10"/>
                </a:moveTo>
                <a:cubicBezTo>
                  <a:pt x="4" y="11"/>
                  <a:pt x="4" y="11"/>
                  <a:pt x="4" y="11"/>
                </a:cubicBezTo>
                <a:cubicBezTo>
                  <a:pt x="3" y="11"/>
                  <a:pt x="3" y="11"/>
                  <a:pt x="3" y="10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2" y="1"/>
                  <a:pt x="3" y="1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10"/>
                  <a:pt x="5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75"/>
          <p:cNvSpPr>
            <a:spLocks/>
          </p:cNvSpPr>
          <p:nvPr/>
        </p:nvSpPr>
        <p:spPr bwMode="auto">
          <a:xfrm>
            <a:off x="3260947" y="2824813"/>
            <a:ext cx="15875" cy="25003"/>
          </a:xfrm>
          <a:custGeom>
            <a:avLst/>
            <a:gdLst>
              <a:gd name="T0" fmla="*/ 4 w 5"/>
              <a:gd name="T1" fmla="*/ 10 h 11"/>
              <a:gd name="T2" fmla="*/ 3 w 5"/>
              <a:gd name="T3" fmla="*/ 11 h 11"/>
              <a:gd name="T4" fmla="*/ 2 w 5"/>
              <a:gd name="T5" fmla="*/ 10 h 11"/>
              <a:gd name="T6" fmla="*/ 0 w 5"/>
              <a:gd name="T7" fmla="*/ 3 h 11"/>
              <a:gd name="T8" fmla="*/ 0 w 5"/>
              <a:gd name="T9" fmla="*/ 1 h 11"/>
              <a:gd name="T10" fmla="*/ 1 w 5"/>
              <a:gd name="T11" fmla="*/ 1 h 11"/>
              <a:gd name="T12" fmla="*/ 2 w 5"/>
              <a:gd name="T13" fmla="*/ 1 h 11"/>
              <a:gd name="T14" fmla="*/ 5 w 5"/>
              <a:gd name="T15" fmla="*/ 9 h 11"/>
              <a:gd name="T16" fmla="*/ 4 w 5"/>
              <a:gd name="T1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1">
                <a:moveTo>
                  <a:pt x="4" y="10"/>
                </a:move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2" y="10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0"/>
                  <a:pt x="2" y="1"/>
                  <a:pt x="2" y="1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10"/>
                  <a:pt x="4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76"/>
          <p:cNvSpPr>
            <a:spLocks/>
          </p:cNvSpPr>
          <p:nvPr/>
        </p:nvSpPr>
        <p:spPr bwMode="auto">
          <a:xfrm>
            <a:off x="3270471" y="2820051"/>
            <a:ext cx="14288" cy="25003"/>
          </a:xfrm>
          <a:custGeom>
            <a:avLst/>
            <a:gdLst>
              <a:gd name="T0" fmla="*/ 5 w 5"/>
              <a:gd name="T1" fmla="*/ 10 h 11"/>
              <a:gd name="T2" fmla="*/ 4 w 5"/>
              <a:gd name="T3" fmla="*/ 11 h 11"/>
              <a:gd name="T4" fmla="*/ 3 w 5"/>
              <a:gd name="T5" fmla="*/ 10 h 11"/>
              <a:gd name="T6" fmla="*/ 1 w 5"/>
              <a:gd name="T7" fmla="*/ 3 h 11"/>
              <a:gd name="T8" fmla="*/ 1 w 5"/>
              <a:gd name="T9" fmla="*/ 1 h 11"/>
              <a:gd name="T10" fmla="*/ 2 w 5"/>
              <a:gd name="T11" fmla="*/ 1 h 11"/>
              <a:gd name="T12" fmla="*/ 3 w 5"/>
              <a:gd name="T13" fmla="*/ 1 h 11"/>
              <a:gd name="T14" fmla="*/ 5 w 5"/>
              <a:gd name="T15" fmla="*/ 9 h 11"/>
              <a:gd name="T16" fmla="*/ 5 w 5"/>
              <a:gd name="T1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1">
                <a:moveTo>
                  <a:pt x="5" y="10"/>
                </a:moveTo>
                <a:cubicBezTo>
                  <a:pt x="4" y="11"/>
                  <a:pt x="4" y="11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3" y="1"/>
                  <a:pt x="3" y="1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10"/>
                  <a:pt x="5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7"/>
          <p:cNvSpPr>
            <a:spLocks/>
          </p:cNvSpPr>
          <p:nvPr/>
        </p:nvSpPr>
        <p:spPr bwMode="auto">
          <a:xfrm>
            <a:off x="3281584" y="2817669"/>
            <a:ext cx="15875" cy="22622"/>
          </a:xfrm>
          <a:custGeom>
            <a:avLst/>
            <a:gdLst>
              <a:gd name="T0" fmla="*/ 4 w 5"/>
              <a:gd name="T1" fmla="*/ 9 h 10"/>
              <a:gd name="T2" fmla="*/ 4 w 5"/>
              <a:gd name="T3" fmla="*/ 10 h 10"/>
              <a:gd name="T4" fmla="*/ 3 w 5"/>
              <a:gd name="T5" fmla="*/ 9 h 10"/>
              <a:gd name="T6" fmla="*/ 0 w 5"/>
              <a:gd name="T7" fmla="*/ 2 h 10"/>
              <a:gd name="T8" fmla="*/ 1 w 5"/>
              <a:gd name="T9" fmla="*/ 0 h 10"/>
              <a:gd name="T10" fmla="*/ 1 w 5"/>
              <a:gd name="T11" fmla="*/ 0 h 10"/>
              <a:gd name="T12" fmla="*/ 2 w 5"/>
              <a:gd name="T13" fmla="*/ 0 h 10"/>
              <a:gd name="T14" fmla="*/ 5 w 5"/>
              <a:gd name="T15" fmla="*/ 8 h 10"/>
              <a:gd name="T16" fmla="*/ 4 w 5"/>
              <a:gd name="T17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0">
                <a:moveTo>
                  <a:pt x="4" y="9"/>
                </a:moveTo>
                <a:cubicBezTo>
                  <a:pt x="4" y="10"/>
                  <a:pt x="4" y="10"/>
                  <a:pt x="4" y="10"/>
                </a:cubicBezTo>
                <a:cubicBezTo>
                  <a:pt x="3" y="10"/>
                  <a:pt x="3" y="10"/>
                  <a:pt x="3" y="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9"/>
                  <a:pt x="4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8"/>
          <p:cNvSpPr>
            <a:spLocks/>
          </p:cNvSpPr>
          <p:nvPr/>
        </p:nvSpPr>
        <p:spPr bwMode="auto">
          <a:xfrm>
            <a:off x="3294283" y="2812906"/>
            <a:ext cx="14288" cy="22622"/>
          </a:xfrm>
          <a:custGeom>
            <a:avLst/>
            <a:gdLst>
              <a:gd name="T0" fmla="*/ 4 w 5"/>
              <a:gd name="T1" fmla="*/ 9 h 10"/>
              <a:gd name="T2" fmla="*/ 3 w 5"/>
              <a:gd name="T3" fmla="*/ 10 h 10"/>
              <a:gd name="T4" fmla="*/ 2 w 5"/>
              <a:gd name="T5" fmla="*/ 9 h 10"/>
              <a:gd name="T6" fmla="*/ 0 w 5"/>
              <a:gd name="T7" fmla="*/ 2 h 10"/>
              <a:gd name="T8" fmla="*/ 0 w 5"/>
              <a:gd name="T9" fmla="*/ 0 h 10"/>
              <a:gd name="T10" fmla="*/ 1 w 5"/>
              <a:gd name="T11" fmla="*/ 0 h 10"/>
              <a:gd name="T12" fmla="*/ 2 w 5"/>
              <a:gd name="T13" fmla="*/ 1 h 10"/>
              <a:gd name="T14" fmla="*/ 4 w 5"/>
              <a:gd name="T15" fmla="*/ 8 h 10"/>
              <a:gd name="T16" fmla="*/ 4 w 5"/>
              <a:gd name="T17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0">
                <a:moveTo>
                  <a:pt x="4" y="9"/>
                </a:move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2" y="10"/>
                  <a:pt x="2" y="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4" y="8"/>
                  <a:pt x="4" y="8"/>
                  <a:pt x="4" y="8"/>
                </a:cubicBezTo>
                <a:cubicBezTo>
                  <a:pt x="5" y="8"/>
                  <a:pt x="4" y="9"/>
                  <a:pt x="4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7" name="Picture 79"/>
          <p:cNvPicPr>
            <a:picLocks noChangeAspect="1"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321" y="2826004"/>
            <a:ext cx="198438" cy="20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Freeform 80"/>
          <p:cNvSpPr>
            <a:spLocks/>
          </p:cNvSpPr>
          <p:nvPr/>
        </p:nvSpPr>
        <p:spPr bwMode="auto">
          <a:xfrm>
            <a:off x="3243484" y="2849817"/>
            <a:ext cx="131763" cy="144065"/>
          </a:xfrm>
          <a:custGeom>
            <a:avLst/>
            <a:gdLst>
              <a:gd name="T0" fmla="*/ 43 w 44"/>
              <a:gd name="T1" fmla="*/ 48 h 64"/>
              <a:gd name="T2" fmla="*/ 20 w 44"/>
              <a:gd name="T3" fmla="*/ 64 h 64"/>
              <a:gd name="T4" fmla="*/ 18 w 44"/>
              <a:gd name="T5" fmla="*/ 62 h 64"/>
              <a:gd name="T6" fmla="*/ 1 w 44"/>
              <a:gd name="T7" fmla="*/ 18 h 64"/>
              <a:gd name="T8" fmla="*/ 1 w 44"/>
              <a:gd name="T9" fmla="*/ 15 h 64"/>
              <a:gd name="T10" fmla="*/ 25 w 44"/>
              <a:gd name="T11" fmla="*/ 1 h 64"/>
              <a:gd name="T12" fmla="*/ 27 w 44"/>
              <a:gd name="T13" fmla="*/ 3 h 64"/>
              <a:gd name="T14" fmla="*/ 43 w 44"/>
              <a:gd name="T15" fmla="*/ 45 h 64"/>
              <a:gd name="T16" fmla="*/ 43 w 44"/>
              <a:gd name="T17" fmla="*/ 4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" h="64">
                <a:moveTo>
                  <a:pt x="43" y="48"/>
                </a:moveTo>
                <a:cubicBezTo>
                  <a:pt x="20" y="64"/>
                  <a:pt x="20" y="64"/>
                  <a:pt x="20" y="64"/>
                </a:cubicBezTo>
                <a:cubicBezTo>
                  <a:pt x="19" y="64"/>
                  <a:pt x="18" y="63"/>
                  <a:pt x="18" y="62"/>
                </a:cubicBezTo>
                <a:cubicBezTo>
                  <a:pt x="11" y="47"/>
                  <a:pt x="6" y="33"/>
                  <a:pt x="1" y="18"/>
                </a:cubicBezTo>
                <a:cubicBezTo>
                  <a:pt x="0" y="16"/>
                  <a:pt x="0" y="15"/>
                  <a:pt x="1" y="15"/>
                </a:cubicBezTo>
                <a:cubicBezTo>
                  <a:pt x="25" y="1"/>
                  <a:pt x="25" y="1"/>
                  <a:pt x="25" y="1"/>
                </a:cubicBezTo>
                <a:cubicBezTo>
                  <a:pt x="26" y="0"/>
                  <a:pt x="27" y="1"/>
                  <a:pt x="27" y="3"/>
                </a:cubicBezTo>
                <a:cubicBezTo>
                  <a:pt x="33" y="17"/>
                  <a:pt x="38" y="31"/>
                  <a:pt x="43" y="45"/>
                </a:cubicBezTo>
                <a:cubicBezTo>
                  <a:pt x="44" y="47"/>
                  <a:pt x="44" y="48"/>
                  <a:pt x="43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9" name="Picture 81"/>
          <p:cNvPicPr>
            <a:picLocks noChangeAspect="1"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658" y="2855770"/>
            <a:ext cx="127000" cy="13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Freeform 82"/>
          <p:cNvSpPr>
            <a:spLocks/>
          </p:cNvSpPr>
          <p:nvPr/>
        </p:nvSpPr>
        <p:spPr bwMode="auto">
          <a:xfrm>
            <a:off x="3276821" y="2883154"/>
            <a:ext cx="61913" cy="78581"/>
          </a:xfrm>
          <a:custGeom>
            <a:avLst/>
            <a:gdLst>
              <a:gd name="T0" fmla="*/ 18 w 21"/>
              <a:gd name="T1" fmla="*/ 13 h 35"/>
              <a:gd name="T2" fmla="*/ 16 w 21"/>
              <a:gd name="T3" fmla="*/ 32 h 35"/>
              <a:gd name="T4" fmla="*/ 3 w 21"/>
              <a:gd name="T5" fmla="*/ 22 h 35"/>
              <a:gd name="T6" fmla="*/ 5 w 21"/>
              <a:gd name="T7" fmla="*/ 3 h 35"/>
              <a:gd name="T8" fmla="*/ 18 w 21"/>
              <a:gd name="T9" fmla="*/ 1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35">
                <a:moveTo>
                  <a:pt x="18" y="13"/>
                </a:moveTo>
                <a:cubicBezTo>
                  <a:pt x="21" y="21"/>
                  <a:pt x="21" y="30"/>
                  <a:pt x="16" y="32"/>
                </a:cubicBezTo>
                <a:cubicBezTo>
                  <a:pt x="12" y="35"/>
                  <a:pt x="6" y="30"/>
                  <a:pt x="3" y="22"/>
                </a:cubicBezTo>
                <a:cubicBezTo>
                  <a:pt x="0" y="14"/>
                  <a:pt x="1" y="5"/>
                  <a:pt x="5" y="3"/>
                </a:cubicBezTo>
                <a:cubicBezTo>
                  <a:pt x="10" y="0"/>
                  <a:pt x="15" y="5"/>
                  <a:pt x="18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1" name="Picture 83"/>
          <p:cNvPicPr>
            <a:picLocks noChangeAspect="1" noChangeArrowheads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521" y="2906966"/>
            <a:ext cx="36513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Picture 84"/>
          <p:cNvPicPr>
            <a:picLocks noChangeAspect="1" noChangeArrowheads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996" y="2886725"/>
            <a:ext cx="46038" cy="4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85"/>
          <p:cNvPicPr>
            <a:picLocks noChangeAspect="1" noChangeArrowheads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871" y="2909348"/>
            <a:ext cx="44450" cy="3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86"/>
          <p:cNvPicPr>
            <a:picLocks noChangeAspect="1"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034" y="1591325"/>
            <a:ext cx="80963" cy="18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87"/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246" y="1863979"/>
            <a:ext cx="242888" cy="18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Picture 88"/>
          <p:cNvPicPr>
            <a:picLocks noChangeAspect="1"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047" y="1771110"/>
            <a:ext cx="117475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Picture 89"/>
          <p:cNvPicPr>
            <a:picLocks noChangeAspect="1"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547" y="1574657"/>
            <a:ext cx="53975" cy="3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Picture 90"/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722" y="1561560"/>
            <a:ext cx="53975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Picture 91"/>
          <p:cNvPicPr>
            <a:picLocks noChangeAspect="1" noChangeArrowheads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246" y="1503219"/>
            <a:ext cx="46038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Picture 92"/>
          <p:cNvPicPr>
            <a:picLocks noChangeAspect="1"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296" y="1372251"/>
            <a:ext cx="127000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" name="Picture 93"/>
          <p:cNvPicPr>
            <a:picLocks noChangeAspect="1" noChangeArrowheads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171" y="1396063"/>
            <a:ext cx="46038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" name="Picture 94"/>
          <p:cNvPicPr>
            <a:picLocks noChangeAspect="1" noChangeArrowheads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508" y="1379394"/>
            <a:ext cx="279400" cy="16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" name="Picture 95"/>
          <p:cNvPicPr>
            <a:picLocks noChangeAspect="1" noChangeArrowheads="1"/>
          </p:cNvPicPr>
          <p:nvPr/>
        </p:nvPicPr>
        <p:blipFill>
          <a:blip r:embed="rId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071" y="1423448"/>
            <a:ext cx="107950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Picture 96"/>
          <p:cNvPicPr>
            <a:picLocks noChangeAspect="1" noChangeArrowheads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434" y="2483104"/>
            <a:ext cx="73025" cy="9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Picture 97"/>
          <p:cNvPicPr>
            <a:picLocks noChangeAspect="1" noChangeArrowheads="1"/>
          </p:cNvPicPr>
          <p:nvPr/>
        </p:nvPicPr>
        <p:blipFill>
          <a:blip r:embed="rId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122" y="2481913"/>
            <a:ext cx="144463" cy="11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" name="Picture 98"/>
          <p:cNvPicPr>
            <a:picLocks noChangeAspect="1" noChangeArrowheads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471" y="2435479"/>
            <a:ext cx="234950" cy="20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" name="Picture 99"/>
          <p:cNvPicPr>
            <a:picLocks noChangeAspect="1" noChangeArrowheads="1"/>
          </p:cNvPicPr>
          <p:nvPr/>
        </p:nvPicPr>
        <p:blipFill>
          <a:blip r:embed="rId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547" y="2441432"/>
            <a:ext cx="80963" cy="13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" name="Picture 100"/>
          <p:cNvPicPr>
            <a:picLocks noChangeAspect="1" noChangeArrowheads="1"/>
          </p:cNvPicPr>
          <p:nvPr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896" y="2497391"/>
            <a:ext cx="134938" cy="18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Picture 101"/>
          <p:cNvPicPr>
            <a:picLocks noChangeAspect="1" noChangeArrowheads="1"/>
          </p:cNvPicPr>
          <p:nvPr/>
        </p:nvPicPr>
        <p:blipFill>
          <a:blip r:embed="rId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922" y="2497391"/>
            <a:ext cx="233363" cy="18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" name="Picture 102"/>
          <p:cNvPicPr>
            <a:picLocks noChangeAspect="1" noChangeArrowheads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009" y="880523"/>
            <a:ext cx="142875" cy="5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Picture 103"/>
          <p:cNvPicPr>
            <a:picLocks noChangeAspect="1" noChangeArrowheads="1"/>
          </p:cNvPicPr>
          <p:nvPr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059" y="892429"/>
            <a:ext cx="144463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104"/>
          <p:cNvPicPr>
            <a:picLocks noChangeAspect="1" noChangeArrowheads="1"/>
          </p:cNvPicPr>
          <p:nvPr/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496" y="918622"/>
            <a:ext cx="90488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Picture 105"/>
          <p:cNvPicPr>
            <a:picLocks noChangeAspect="1" noChangeArrowheads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958" y="880523"/>
            <a:ext cx="215900" cy="20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Picture 106"/>
          <p:cNvPicPr>
            <a:picLocks noChangeAspect="1" noChangeArrowheads="1"/>
          </p:cNvPicPr>
          <p:nvPr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733" y="2642648"/>
            <a:ext cx="88900" cy="10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Picture 107"/>
          <p:cNvPicPr>
            <a:picLocks noChangeAspect="1" noChangeArrowheads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58" y="2703369"/>
            <a:ext cx="107950" cy="10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Picture 108"/>
          <p:cNvPicPr>
            <a:picLocks noChangeAspect="1" noChangeArrowheads="1"/>
          </p:cNvPicPr>
          <p:nvPr/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608" y="2733135"/>
            <a:ext cx="107950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" name="Picture 109"/>
          <p:cNvPicPr>
            <a:picLocks noChangeAspect="1" noChangeArrowheads="1"/>
          </p:cNvPicPr>
          <p:nvPr/>
        </p:nvPicPr>
        <p:blipFill>
          <a:blip r:embed="rId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622" y="2678367"/>
            <a:ext cx="144463" cy="24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" name="Picture 110"/>
          <p:cNvPicPr>
            <a:picLocks noChangeAspect="1" noChangeArrowheads="1"/>
          </p:cNvPicPr>
          <p:nvPr/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809" y="994822"/>
            <a:ext cx="296863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" name="Picture 111"/>
          <p:cNvPicPr>
            <a:picLocks noChangeAspect="1" noChangeArrowheads="1"/>
          </p:cNvPicPr>
          <p:nvPr/>
        </p:nvPicPr>
        <p:blipFill>
          <a:blip r:embed="rId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122" y="965057"/>
            <a:ext cx="377825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Freeform 112"/>
          <p:cNvSpPr>
            <a:spLocks/>
          </p:cNvSpPr>
          <p:nvPr/>
        </p:nvSpPr>
        <p:spPr bwMode="auto">
          <a:xfrm>
            <a:off x="4542059" y="1085310"/>
            <a:ext cx="60325" cy="17859"/>
          </a:xfrm>
          <a:custGeom>
            <a:avLst/>
            <a:gdLst>
              <a:gd name="T0" fmla="*/ 0 w 20"/>
              <a:gd name="T1" fmla="*/ 6 h 8"/>
              <a:gd name="T2" fmla="*/ 17 w 20"/>
              <a:gd name="T3" fmla="*/ 8 h 8"/>
              <a:gd name="T4" fmla="*/ 20 w 20"/>
              <a:gd name="T5" fmla="*/ 0 h 8"/>
              <a:gd name="T6" fmla="*/ 2 w 20"/>
              <a:gd name="T7" fmla="*/ 1 h 8"/>
              <a:gd name="T8" fmla="*/ 0 w 20"/>
              <a:gd name="T9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8">
                <a:moveTo>
                  <a:pt x="0" y="6"/>
                </a:moveTo>
                <a:cubicBezTo>
                  <a:pt x="6" y="6"/>
                  <a:pt x="11" y="7"/>
                  <a:pt x="17" y="8"/>
                </a:cubicBezTo>
                <a:cubicBezTo>
                  <a:pt x="20" y="0"/>
                  <a:pt x="20" y="0"/>
                  <a:pt x="20" y="0"/>
                </a:cubicBezTo>
                <a:cubicBezTo>
                  <a:pt x="2" y="1"/>
                  <a:pt x="2" y="1"/>
                  <a:pt x="2" y="1"/>
                </a:cubicBezTo>
                <a:lnTo>
                  <a:pt x="0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113"/>
          <p:cNvSpPr>
            <a:spLocks/>
          </p:cNvSpPr>
          <p:nvPr/>
        </p:nvSpPr>
        <p:spPr bwMode="auto">
          <a:xfrm>
            <a:off x="4476971" y="1087692"/>
            <a:ext cx="71438" cy="10715"/>
          </a:xfrm>
          <a:custGeom>
            <a:avLst/>
            <a:gdLst>
              <a:gd name="T0" fmla="*/ 0 w 45"/>
              <a:gd name="T1" fmla="*/ 5 h 9"/>
              <a:gd name="T2" fmla="*/ 41 w 45"/>
              <a:gd name="T3" fmla="*/ 9 h 9"/>
              <a:gd name="T4" fmla="*/ 45 w 45"/>
              <a:gd name="T5" fmla="*/ 0 h 9"/>
              <a:gd name="T6" fmla="*/ 0 w 45"/>
              <a:gd name="T7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9">
                <a:moveTo>
                  <a:pt x="0" y="5"/>
                </a:moveTo>
                <a:lnTo>
                  <a:pt x="41" y="9"/>
                </a:lnTo>
                <a:lnTo>
                  <a:pt x="45" y="0"/>
                </a:lnTo>
                <a:lnTo>
                  <a:pt x="0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114"/>
          <p:cNvSpPr>
            <a:spLocks/>
          </p:cNvSpPr>
          <p:nvPr/>
        </p:nvSpPr>
        <p:spPr bwMode="auto">
          <a:xfrm>
            <a:off x="4589684" y="1085310"/>
            <a:ext cx="123825" cy="17859"/>
          </a:xfrm>
          <a:custGeom>
            <a:avLst/>
            <a:gdLst>
              <a:gd name="T0" fmla="*/ 3 w 41"/>
              <a:gd name="T1" fmla="*/ 0 h 8"/>
              <a:gd name="T2" fmla="*/ 41 w 41"/>
              <a:gd name="T3" fmla="*/ 7 h 8"/>
              <a:gd name="T4" fmla="*/ 0 w 41"/>
              <a:gd name="T5" fmla="*/ 8 h 8"/>
              <a:gd name="T6" fmla="*/ 3 w 41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8">
                <a:moveTo>
                  <a:pt x="3" y="0"/>
                </a:moveTo>
                <a:cubicBezTo>
                  <a:pt x="16" y="2"/>
                  <a:pt x="28" y="4"/>
                  <a:pt x="41" y="7"/>
                </a:cubicBezTo>
                <a:cubicBezTo>
                  <a:pt x="27" y="7"/>
                  <a:pt x="14" y="7"/>
                  <a:pt x="0" y="8"/>
                </a:cubicBez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115"/>
          <p:cNvSpPr>
            <a:spLocks/>
          </p:cNvSpPr>
          <p:nvPr/>
        </p:nvSpPr>
        <p:spPr bwMode="auto">
          <a:xfrm>
            <a:off x="4584921" y="1006729"/>
            <a:ext cx="58738" cy="89297"/>
          </a:xfrm>
          <a:custGeom>
            <a:avLst/>
            <a:gdLst>
              <a:gd name="T0" fmla="*/ 0 w 20"/>
              <a:gd name="T1" fmla="*/ 39 h 40"/>
              <a:gd name="T2" fmla="*/ 20 w 20"/>
              <a:gd name="T3" fmla="*/ 0 h 40"/>
              <a:gd name="T4" fmla="*/ 8 w 20"/>
              <a:gd name="T5" fmla="*/ 40 h 40"/>
              <a:gd name="T6" fmla="*/ 0 w 20"/>
              <a:gd name="T7" fmla="*/ 39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40">
                <a:moveTo>
                  <a:pt x="0" y="39"/>
                </a:moveTo>
                <a:cubicBezTo>
                  <a:pt x="6" y="26"/>
                  <a:pt x="12" y="13"/>
                  <a:pt x="20" y="0"/>
                </a:cubicBezTo>
                <a:cubicBezTo>
                  <a:pt x="15" y="13"/>
                  <a:pt x="11" y="26"/>
                  <a:pt x="8" y="40"/>
                </a:cubicBezTo>
                <a:lnTo>
                  <a:pt x="0" y="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116"/>
          <p:cNvSpPr>
            <a:spLocks/>
          </p:cNvSpPr>
          <p:nvPr/>
        </p:nvSpPr>
        <p:spPr bwMode="auto">
          <a:xfrm>
            <a:off x="4557933" y="1093644"/>
            <a:ext cx="50800" cy="90488"/>
          </a:xfrm>
          <a:custGeom>
            <a:avLst/>
            <a:gdLst>
              <a:gd name="T0" fmla="*/ 17 w 17"/>
              <a:gd name="T1" fmla="*/ 0 h 40"/>
              <a:gd name="T2" fmla="*/ 0 w 17"/>
              <a:gd name="T3" fmla="*/ 40 h 40"/>
              <a:gd name="T4" fmla="*/ 9 w 17"/>
              <a:gd name="T5" fmla="*/ 0 h 40"/>
              <a:gd name="T6" fmla="*/ 17 w 17"/>
              <a:gd name="T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40">
                <a:moveTo>
                  <a:pt x="17" y="0"/>
                </a:moveTo>
                <a:cubicBezTo>
                  <a:pt x="11" y="13"/>
                  <a:pt x="6" y="27"/>
                  <a:pt x="0" y="40"/>
                </a:cubicBezTo>
                <a:cubicBezTo>
                  <a:pt x="3" y="27"/>
                  <a:pt x="6" y="13"/>
                  <a:pt x="9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117"/>
          <p:cNvSpPr>
            <a:spLocks/>
          </p:cNvSpPr>
          <p:nvPr/>
        </p:nvSpPr>
        <p:spPr bwMode="auto">
          <a:xfrm>
            <a:off x="4592858" y="1057926"/>
            <a:ext cx="76200" cy="40481"/>
          </a:xfrm>
          <a:custGeom>
            <a:avLst/>
            <a:gdLst>
              <a:gd name="T0" fmla="*/ 0 w 25"/>
              <a:gd name="T1" fmla="*/ 14 h 18"/>
              <a:gd name="T2" fmla="*/ 25 w 25"/>
              <a:gd name="T3" fmla="*/ 0 h 18"/>
              <a:gd name="T4" fmla="*/ 2 w 25"/>
              <a:gd name="T5" fmla="*/ 18 h 18"/>
              <a:gd name="T6" fmla="*/ 0 w 25"/>
              <a:gd name="T7" fmla="*/ 1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18">
                <a:moveTo>
                  <a:pt x="0" y="14"/>
                </a:moveTo>
                <a:cubicBezTo>
                  <a:pt x="8" y="9"/>
                  <a:pt x="16" y="5"/>
                  <a:pt x="25" y="0"/>
                </a:cubicBezTo>
                <a:cubicBezTo>
                  <a:pt x="17" y="6"/>
                  <a:pt x="9" y="12"/>
                  <a:pt x="2" y="18"/>
                </a:cubicBezTo>
                <a:lnTo>
                  <a:pt x="0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118"/>
          <p:cNvSpPr>
            <a:spLocks/>
          </p:cNvSpPr>
          <p:nvPr/>
        </p:nvSpPr>
        <p:spPr bwMode="auto">
          <a:xfrm>
            <a:off x="4527771" y="1090072"/>
            <a:ext cx="71438" cy="42863"/>
          </a:xfrm>
          <a:custGeom>
            <a:avLst/>
            <a:gdLst>
              <a:gd name="T0" fmla="*/ 24 w 24"/>
              <a:gd name="T1" fmla="*/ 4 h 19"/>
              <a:gd name="T2" fmla="*/ 0 w 24"/>
              <a:gd name="T3" fmla="*/ 19 h 19"/>
              <a:gd name="T4" fmla="*/ 22 w 24"/>
              <a:gd name="T5" fmla="*/ 0 h 19"/>
              <a:gd name="T6" fmla="*/ 24 w 24"/>
              <a:gd name="T7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9">
                <a:moveTo>
                  <a:pt x="24" y="4"/>
                </a:moveTo>
                <a:cubicBezTo>
                  <a:pt x="16" y="9"/>
                  <a:pt x="8" y="14"/>
                  <a:pt x="0" y="19"/>
                </a:cubicBezTo>
                <a:cubicBezTo>
                  <a:pt x="7" y="13"/>
                  <a:pt x="14" y="6"/>
                  <a:pt x="22" y="0"/>
                </a:cubicBezTo>
                <a:lnTo>
                  <a:pt x="24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119"/>
          <p:cNvSpPr>
            <a:spLocks/>
          </p:cNvSpPr>
          <p:nvPr/>
        </p:nvSpPr>
        <p:spPr bwMode="auto">
          <a:xfrm>
            <a:off x="4589683" y="1090073"/>
            <a:ext cx="39688" cy="44053"/>
          </a:xfrm>
          <a:custGeom>
            <a:avLst/>
            <a:gdLst>
              <a:gd name="T0" fmla="*/ 8 w 25"/>
              <a:gd name="T1" fmla="*/ 0 h 37"/>
              <a:gd name="T2" fmla="*/ 25 w 25"/>
              <a:gd name="T3" fmla="*/ 37 h 37"/>
              <a:gd name="T4" fmla="*/ 0 w 25"/>
              <a:gd name="T5" fmla="*/ 7 h 37"/>
              <a:gd name="T6" fmla="*/ 8 w 25"/>
              <a:gd name="T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37">
                <a:moveTo>
                  <a:pt x="8" y="0"/>
                </a:moveTo>
                <a:lnTo>
                  <a:pt x="25" y="37"/>
                </a:lnTo>
                <a:lnTo>
                  <a:pt x="0" y="7"/>
                </a:lnTo>
                <a:lnTo>
                  <a:pt x="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120"/>
          <p:cNvSpPr>
            <a:spLocks/>
          </p:cNvSpPr>
          <p:nvPr/>
        </p:nvSpPr>
        <p:spPr bwMode="auto">
          <a:xfrm>
            <a:off x="4562696" y="1053163"/>
            <a:ext cx="39688" cy="45244"/>
          </a:xfrm>
          <a:custGeom>
            <a:avLst/>
            <a:gdLst>
              <a:gd name="T0" fmla="*/ 17 w 25"/>
              <a:gd name="T1" fmla="*/ 38 h 38"/>
              <a:gd name="T2" fmla="*/ 0 w 25"/>
              <a:gd name="T3" fmla="*/ 0 h 38"/>
              <a:gd name="T4" fmla="*/ 25 w 25"/>
              <a:gd name="T5" fmla="*/ 33 h 38"/>
              <a:gd name="T6" fmla="*/ 17 w 25"/>
              <a:gd name="T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38">
                <a:moveTo>
                  <a:pt x="17" y="38"/>
                </a:moveTo>
                <a:lnTo>
                  <a:pt x="0" y="0"/>
                </a:lnTo>
                <a:lnTo>
                  <a:pt x="25" y="33"/>
                </a:lnTo>
                <a:lnTo>
                  <a:pt x="17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19" name="Picture 121"/>
          <p:cNvPicPr>
            <a:picLocks noChangeAspect="1" noChangeArrowheads="1"/>
          </p:cNvPicPr>
          <p:nvPr/>
        </p:nvPicPr>
        <p:blipFill>
          <a:blip r:embed="rId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646" y="1069832"/>
            <a:ext cx="46038" cy="4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" name="Picture 122"/>
          <p:cNvPicPr>
            <a:picLocks noChangeAspect="1" noChangeArrowheads="1"/>
          </p:cNvPicPr>
          <p:nvPr/>
        </p:nvPicPr>
        <p:blipFill>
          <a:blip r:embed="rId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221" y="1050782"/>
            <a:ext cx="134938" cy="9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" name="Picture 123"/>
          <p:cNvPicPr>
            <a:picLocks noChangeAspect="1" noChangeArrowheads="1"/>
          </p:cNvPicPr>
          <p:nvPr/>
        </p:nvPicPr>
        <p:blipFill>
          <a:blip r:embed="rId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684" y="670973"/>
            <a:ext cx="117475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Picture 124"/>
          <p:cNvPicPr>
            <a:picLocks noChangeAspect="1" noChangeArrowheads="1"/>
          </p:cNvPicPr>
          <p:nvPr/>
        </p:nvPicPr>
        <p:blipFill>
          <a:blip r:embed="rId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633" y="626919"/>
            <a:ext cx="369888" cy="141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" name="Picture 125"/>
          <p:cNvPicPr>
            <a:picLocks noChangeAspect="1" noChangeArrowheads="1"/>
          </p:cNvPicPr>
          <p:nvPr/>
        </p:nvPicPr>
        <p:blipFill>
          <a:blip r:embed="rId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646" y="885286"/>
            <a:ext cx="223838" cy="13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" name="Picture 126"/>
          <p:cNvPicPr>
            <a:picLocks noChangeAspect="1" noChangeArrowheads="1"/>
          </p:cNvPicPr>
          <p:nvPr/>
        </p:nvPicPr>
        <p:blipFill>
          <a:blip r:embed="rId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583" y="905526"/>
            <a:ext cx="46038" cy="3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" name="Picture 127"/>
          <p:cNvPicPr>
            <a:picLocks noChangeAspect="1" noChangeArrowheads="1"/>
          </p:cNvPicPr>
          <p:nvPr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558" y="878141"/>
            <a:ext cx="44450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" name="Picture 128"/>
          <p:cNvPicPr>
            <a:picLocks noChangeAspect="1" noChangeArrowheads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546" y="931719"/>
            <a:ext cx="46038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7" name="Picture 129"/>
          <p:cNvPicPr>
            <a:picLocks noChangeAspect="1" noChangeArrowheads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433" y="872188"/>
            <a:ext cx="44450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" name="Picture 130"/>
          <p:cNvPicPr>
            <a:picLocks noChangeAspect="1" noChangeArrowheads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196" y="868617"/>
            <a:ext cx="46038" cy="3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131"/>
          <p:cNvPicPr>
            <a:picLocks noChangeAspect="1" noChangeArrowheads="1"/>
          </p:cNvPicPr>
          <p:nvPr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496" y="880523"/>
            <a:ext cx="44450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" name="Picture 132"/>
          <p:cNvPicPr>
            <a:picLocks noChangeAspect="1" noChangeArrowheads="1"/>
          </p:cNvPicPr>
          <p:nvPr/>
        </p:nvPicPr>
        <p:blipFill>
          <a:blip r:embed="rId1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071" y="870998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" name="Picture 133"/>
          <p:cNvPicPr>
            <a:picLocks noChangeAspect="1" noChangeArrowheads="1"/>
          </p:cNvPicPr>
          <p:nvPr/>
        </p:nvPicPr>
        <p:blipFill>
          <a:blip r:embed="rId1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247" y="861473"/>
            <a:ext cx="36513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" name="Picture 134"/>
          <p:cNvPicPr>
            <a:picLocks noChangeAspect="1" noChangeArrowheads="1"/>
          </p:cNvPicPr>
          <p:nvPr/>
        </p:nvPicPr>
        <p:blipFill>
          <a:blip r:embed="rId1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747" y="729313"/>
            <a:ext cx="244475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" name="Picture 135"/>
          <p:cNvPicPr>
            <a:picLocks noChangeAspect="1" noChangeArrowheads="1"/>
          </p:cNvPicPr>
          <p:nvPr/>
        </p:nvPicPr>
        <p:blipFill>
          <a:blip r:embed="rId1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558" y="757888"/>
            <a:ext cx="46038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" name="Picture 136"/>
          <p:cNvPicPr>
            <a:picLocks noChangeAspect="1" noChangeArrowheads="1"/>
          </p:cNvPicPr>
          <p:nvPr/>
        </p:nvPicPr>
        <p:blipFill>
          <a:blip r:embed="rId1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296" y="725741"/>
            <a:ext cx="46038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" name="Picture 137"/>
          <p:cNvPicPr>
            <a:picLocks noChangeAspect="1" noChangeArrowheads="1"/>
          </p:cNvPicPr>
          <p:nvPr/>
        </p:nvPicPr>
        <p:blipFill>
          <a:blip r:embed="rId1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347" y="786463"/>
            <a:ext cx="53975" cy="3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" name="Picture 138"/>
          <p:cNvPicPr>
            <a:picLocks noChangeAspect="1" noChangeArrowheads="1"/>
          </p:cNvPicPr>
          <p:nvPr/>
        </p:nvPicPr>
        <p:blipFill>
          <a:blip r:embed="rId1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346" y="717407"/>
            <a:ext cx="44450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" name="Picture 139"/>
          <p:cNvPicPr>
            <a:picLocks noChangeAspect="1" noChangeArrowheads="1"/>
          </p:cNvPicPr>
          <p:nvPr/>
        </p:nvPicPr>
        <p:blipFill>
          <a:blip r:embed="rId1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108" y="715025"/>
            <a:ext cx="46038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" name="Picture 140"/>
          <p:cNvPicPr>
            <a:picLocks noChangeAspect="1" noChangeArrowheads="1"/>
          </p:cNvPicPr>
          <p:nvPr/>
        </p:nvPicPr>
        <p:blipFill>
          <a:blip r:embed="rId1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821" y="726932"/>
            <a:ext cx="46038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" name="Picture 141"/>
          <p:cNvPicPr>
            <a:picLocks noChangeAspect="1" noChangeArrowheads="1"/>
          </p:cNvPicPr>
          <p:nvPr/>
        </p:nvPicPr>
        <p:blipFill>
          <a:blip r:embed="rId1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158" y="715026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" name="Picture 142"/>
          <p:cNvPicPr>
            <a:picLocks noChangeAspect="1" noChangeArrowheads="1"/>
          </p:cNvPicPr>
          <p:nvPr/>
        </p:nvPicPr>
        <p:blipFill>
          <a:blip r:embed="rId1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333" y="706691"/>
            <a:ext cx="44450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" name="Picture 143"/>
          <p:cNvPicPr>
            <a:picLocks noChangeAspect="1" noChangeArrowheads="1"/>
          </p:cNvPicPr>
          <p:nvPr/>
        </p:nvPicPr>
        <p:blipFill>
          <a:blip r:embed="rId1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272" y="760269"/>
            <a:ext cx="161925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" name="Picture 144"/>
          <p:cNvPicPr>
            <a:picLocks noChangeAspect="1" noChangeArrowheads="1"/>
          </p:cNvPicPr>
          <p:nvPr/>
        </p:nvPicPr>
        <p:blipFill>
          <a:blip r:embed="rId1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021" y="763842"/>
            <a:ext cx="134938" cy="10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" name="Picture 145"/>
          <p:cNvPicPr>
            <a:picLocks noChangeAspect="1" noChangeArrowheads="1"/>
          </p:cNvPicPr>
          <p:nvPr/>
        </p:nvPicPr>
        <p:blipFill>
          <a:blip r:embed="rId1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846" y="784081"/>
            <a:ext cx="53975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" name="Picture 146"/>
          <p:cNvPicPr>
            <a:picLocks noChangeAspect="1" noChangeArrowheads="1"/>
          </p:cNvPicPr>
          <p:nvPr/>
        </p:nvPicPr>
        <p:blipFill>
          <a:blip r:embed="rId1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259" y="774557"/>
            <a:ext cx="80963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" name="Picture 147"/>
          <p:cNvPicPr>
            <a:picLocks noChangeAspect="1" noChangeArrowheads="1"/>
          </p:cNvPicPr>
          <p:nvPr/>
        </p:nvPicPr>
        <p:blipFill>
          <a:blip r:embed="rId1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947" y="780511"/>
            <a:ext cx="73025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" name="Picture 148"/>
          <p:cNvPicPr>
            <a:picLocks noChangeAspect="1" noChangeArrowheads="1"/>
          </p:cNvPicPr>
          <p:nvPr/>
        </p:nvPicPr>
        <p:blipFill>
          <a:blip r:embed="rId1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059" y="781700"/>
            <a:ext cx="61913" cy="4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" name="Picture 149"/>
          <p:cNvPicPr>
            <a:picLocks noChangeAspect="1" noChangeArrowheads="1"/>
          </p:cNvPicPr>
          <p:nvPr/>
        </p:nvPicPr>
        <p:blipFill>
          <a:blip r:embed="rId1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834" y="780510"/>
            <a:ext cx="34925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" name="Picture 150"/>
          <p:cNvPicPr>
            <a:picLocks noChangeAspect="1" noChangeArrowheads="1"/>
          </p:cNvPicPr>
          <p:nvPr/>
        </p:nvPicPr>
        <p:blipFill>
          <a:blip r:embed="rId1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421" y="782892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" name="Picture 151"/>
          <p:cNvPicPr>
            <a:picLocks noChangeAspect="1" noChangeArrowheads="1"/>
          </p:cNvPicPr>
          <p:nvPr/>
        </p:nvPicPr>
        <p:blipFill>
          <a:blip r:embed="rId1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647" y="775748"/>
            <a:ext cx="36513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" name="Picture 152"/>
          <p:cNvPicPr>
            <a:picLocks noChangeAspect="1" noChangeArrowheads="1"/>
          </p:cNvPicPr>
          <p:nvPr/>
        </p:nvPicPr>
        <p:blipFill>
          <a:blip r:embed="rId1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233" y="778129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" name="Picture 153"/>
          <p:cNvPicPr>
            <a:picLocks noChangeAspect="1" noChangeArrowheads="1"/>
          </p:cNvPicPr>
          <p:nvPr/>
        </p:nvPicPr>
        <p:blipFill>
          <a:blip r:embed="rId1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071" y="797179"/>
            <a:ext cx="63500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" name="Picture 154"/>
          <p:cNvPicPr>
            <a:picLocks noChangeAspect="1" noChangeArrowheads="1"/>
          </p:cNvPicPr>
          <p:nvPr/>
        </p:nvPicPr>
        <p:blipFill>
          <a:blip r:embed="rId1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883" y="805513"/>
            <a:ext cx="261938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" name="Picture 155"/>
          <p:cNvPicPr>
            <a:picLocks noChangeAspect="1" noChangeArrowheads="1"/>
          </p:cNvPicPr>
          <p:nvPr/>
        </p:nvPicPr>
        <p:blipFill>
          <a:blip r:embed="rId1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722" y="800750"/>
            <a:ext cx="188913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" name="Picture 156"/>
          <p:cNvPicPr>
            <a:picLocks noChangeAspect="1" noChangeArrowheads="1"/>
          </p:cNvPicPr>
          <p:nvPr/>
        </p:nvPicPr>
        <p:blipFill>
          <a:blip r:embed="rId1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59" y="795988"/>
            <a:ext cx="180975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" name="Picture 157"/>
          <p:cNvPicPr>
            <a:picLocks noChangeAspect="1" noChangeArrowheads="1"/>
          </p:cNvPicPr>
          <p:nvPr/>
        </p:nvPicPr>
        <p:blipFill>
          <a:blip r:embed="rId1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484" y="892429"/>
            <a:ext cx="53975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" name="Picture 158"/>
          <p:cNvPicPr>
            <a:picLocks noChangeAspect="1" noChangeArrowheads="1"/>
          </p:cNvPicPr>
          <p:nvPr/>
        </p:nvPicPr>
        <p:blipFill>
          <a:blip r:embed="rId1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609" y="878141"/>
            <a:ext cx="80963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" name="Picture 159"/>
          <p:cNvPicPr>
            <a:picLocks noChangeAspect="1" noChangeArrowheads="1"/>
          </p:cNvPicPr>
          <p:nvPr/>
        </p:nvPicPr>
        <p:blipFill>
          <a:blip r:embed="rId1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484" y="854329"/>
            <a:ext cx="53975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" name="Picture 160"/>
          <p:cNvPicPr>
            <a:picLocks noChangeAspect="1" noChangeArrowheads="1"/>
          </p:cNvPicPr>
          <p:nvPr/>
        </p:nvPicPr>
        <p:blipFill>
          <a:blip r:embed="rId1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371" y="854329"/>
            <a:ext cx="73025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" name="Picture 161"/>
          <p:cNvPicPr>
            <a:picLocks noChangeAspect="1" noChangeArrowheads="1"/>
          </p:cNvPicPr>
          <p:nvPr/>
        </p:nvPicPr>
        <p:blipFill>
          <a:blip r:embed="rId1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471" y="891238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" name="Picture 162"/>
          <p:cNvPicPr>
            <a:picLocks noChangeAspect="1" noChangeArrowheads="1"/>
          </p:cNvPicPr>
          <p:nvPr/>
        </p:nvPicPr>
        <p:blipFill>
          <a:blip r:embed="rId1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297" y="890048"/>
            <a:ext cx="36513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" name="Picture 163"/>
          <p:cNvPicPr>
            <a:picLocks noChangeAspect="1" noChangeArrowheads="1"/>
          </p:cNvPicPr>
          <p:nvPr/>
        </p:nvPicPr>
        <p:blipFill>
          <a:blip r:embed="rId1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996" y="876951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" name="Picture 164"/>
          <p:cNvPicPr>
            <a:picLocks noChangeAspect="1" noChangeArrowheads="1"/>
          </p:cNvPicPr>
          <p:nvPr/>
        </p:nvPicPr>
        <p:blipFill>
          <a:blip r:embed="rId1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409" y="875761"/>
            <a:ext cx="34925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" name="Picture 165"/>
          <p:cNvPicPr>
            <a:picLocks noChangeAspect="1" noChangeArrowheads="1"/>
          </p:cNvPicPr>
          <p:nvPr/>
        </p:nvPicPr>
        <p:blipFill>
          <a:blip r:embed="rId1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497" y="869807"/>
            <a:ext cx="53975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" name="Picture 166"/>
          <p:cNvPicPr>
            <a:picLocks noChangeAspect="1" noChangeArrowheads="1"/>
          </p:cNvPicPr>
          <p:nvPr/>
        </p:nvPicPr>
        <p:blipFill>
          <a:blip r:embed="rId1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734" y="872188"/>
            <a:ext cx="180975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" name="Picture 167"/>
          <p:cNvPicPr>
            <a:picLocks noChangeAspect="1" noChangeArrowheads="1"/>
          </p:cNvPicPr>
          <p:nvPr/>
        </p:nvPicPr>
        <p:blipFill>
          <a:blip r:embed="rId1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897" y="890048"/>
            <a:ext cx="161925" cy="107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" name="Picture 168"/>
          <p:cNvPicPr>
            <a:picLocks noChangeAspect="1" noChangeArrowheads="1"/>
          </p:cNvPicPr>
          <p:nvPr/>
        </p:nvPicPr>
        <p:blipFill>
          <a:blip r:embed="rId1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322" y="756698"/>
            <a:ext cx="34925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" name="Picture 169"/>
          <p:cNvPicPr>
            <a:picLocks noChangeAspect="1" noChangeArrowheads="1"/>
          </p:cNvPicPr>
          <p:nvPr/>
        </p:nvPicPr>
        <p:blipFill>
          <a:blip r:embed="rId1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071" y="748363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" name="Picture 170"/>
          <p:cNvPicPr>
            <a:picLocks noChangeAspect="1" noChangeArrowheads="1"/>
          </p:cNvPicPr>
          <p:nvPr/>
        </p:nvPicPr>
        <p:blipFill>
          <a:blip r:embed="rId1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384" y="760269"/>
            <a:ext cx="36513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" name="Picture 171"/>
          <p:cNvPicPr>
            <a:picLocks noChangeAspect="1" noChangeArrowheads="1"/>
          </p:cNvPicPr>
          <p:nvPr/>
        </p:nvPicPr>
        <p:blipFill>
          <a:blip r:embed="rId1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846" y="738838"/>
            <a:ext cx="71438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0" name="Picture 172"/>
          <p:cNvPicPr>
            <a:picLocks noChangeAspect="1" noChangeArrowheads="1"/>
          </p:cNvPicPr>
          <p:nvPr/>
        </p:nvPicPr>
        <p:blipFill>
          <a:blip r:embed="rId1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872" y="835279"/>
            <a:ext cx="296863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" name="Picture 173"/>
          <p:cNvPicPr>
            <a:picLocks noChangeAspect="1" noChangeArrowheads="1"/>
          </p:cNvPicPr>
          <p:nvPr/>
        </p:nvPicPr>
        <p:blipFill>
          <a:blip r:embed="rId1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547" y="1348438"/>
            <a:ext cx="233363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" name="Picture 174"/>
          <p:cNvPicPr>
            <a:picLocks noChangeAspect="1" noChangeArrowheads="1"/>
          </p:cNvPicPr>
          <p:nvPr/>
        </p:nvPicPr>
        <p:blipFill>
          <a:blip r:embed="rId1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297" y="1328198"/>
            <a:ext cx="207963" cy="7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" name="Picture 175"/>
          <p:cNvPicPr>
            <a:picLocks noChangeAspect="1" noChangeArrowheads="1"/>
          </p:cNvPicPr>
          <p:nvPr/>
        </p:nvPicPr>
        <p:blipFill>
          <a:blip r:embed="rId1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521" y="1318673"/>
            <a:ext cx="107950" cy="13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" name="Picture 176"/>
          <p:cNvPicPr>
            <a:picLocks noChangeAspect="1" noChangeArrowheads="1"/>
          </p:cNvPicPr>
          <p:nvPr/>
        </p:nvPicPr>
        <p:blipFill>
          <a:blip r:embed="rId1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908" y="1306767"/>
            <a:ext cx="90488" cy="107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Picture 177"/>
          <p:cNvPicPr>
            <a:picLocks noChangeAspect="1" noChangeArrowheads="1"/>
          </p:cNvPicPr>
          <p:nvPr/>
        </p:nvPicPr>
        <p:blipFill>
          <a:blip r:embed="rId1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472" y="1330579"/>
            <a:ext cx="98425" cy="4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" name="Picture 178"/>
          <p:cNvPicPr>
            <a:picLocks noChangeAspect="1" noChangeArrowheads="1"/>
          </p:cNvPicPr>
          <p:nvPr/>
        </p:nvPicPr>
        <p:blipFill>
          <a:blip r:embed="rId1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096" y="1548463"/>
            <a:ext cx="889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" name="Picture 179"/>
          <p:cNvPicPr>
            <a:picLocks noChangeAspect="1" noChangeArrowheads="1"/>
          </p:cNvPicPr>
          <p:nvPr/>
        </p:nvPicPr>
        <p:blipFill>
          <a:blip r:embed="rId1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008" y="1613948"/>
            <a:ext cx="71438" cy="16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" name="Picture 180"/>
          <p:cNvPicPr>
            <a:picLocks noChangeAspect="1" noChangeArrowheads="1"/>
          </p:cNvPicPr>
          <p:nvPr/>
        </p:nvPicPr>
        <p:blipFill>
          <a:blip r:embed="rId1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883" y="1603232"/>
            <a:ext cx="26988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" name="Picture 181"/>
          <p:cNvPicPr>
            <a:picLocks noChangeAspect="1" noChangeArrowheads="1"/>
          </p:cNvPicPr>
          <p:nvPr/>
        </p:nvPicPr>
        <p:blipFill>
          <a:blip r:embed="rId1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158" y="1602042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" name="Picture 182"/>
          <p:cNvPicPr>
            <a:picLocks noChangeAspect="1" noChangeArrowheads="1"/>
          </p:cNvPicPr>
          <p:nvPr/>
        </p:nvPicPr>
        <p:blipFill>
          <a:blip r:embed="rId1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221" y="1605613"/>
            <a:ext cx="26988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" name="Picture 183"/>
          <p:cNvPicPr>
            <a:picLocks noChangeAspect="1" noChangeArrowheads="1"/>
          </p:cNvPicPr>
          <p:nvPr/>
        </p:nvPicPr>
        <p:blipFill>
          <a:blip r:embed="rId1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471" y="1609185"/>
            <a:ext cx="26988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" name="Picture 184"/>
          <p:cNvPicPr>
            <a:picLocks noChangeAspect="1" noChangeArrowheads="1"/>
          </p:cNvPicPr>
          <p:nvPr/>
        </p:nvPicPr>
        <p:blipFill>
          <a:blip r:embed="rId1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884" y="1548463"/>
            <a:ext cx="80963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" name="Picture 185"/>
          <p:cNvPicPr>
            <a:picLocks noChangeAspect="1" noChangeArrowheads="1"/>
          </p:cNvPicPr>
          <p:nvPr/>
        </p:nvPicPr>
        <p:blipFill>
          <a:blip r:embed="rId1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883" y="1596088"/>
            <a:ext cx="63500" cy="4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" name="Picture 186"/>
          <p:cNvPicPr>
            <a:picLocks noChangeAspect="1" noChangeArrowheads="1"/>
          </p:cNvPicPr>
          <p:nvPr/>
        </p:nvPicPr>
        <p:blipFill>
          <a:blip r:embed="rId1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322" y="1723486"/>
            <a:ext cx="98425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" name="Picture 187"/>
          <p:cNvPicPr>
            <a:picLocks noChangeAspect="1" noChangeArrowheads="1"/>
          </p:cNvPicPr>
          <p:nvPr/>
        </p:nvPicPr>
        <p:blipFill>
          <a:blip r:embed="rId1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072" y="1654429"/>
            <a:ext cx="53975" cy="10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" name="Picture 188"/>
          <p:cNvPicPr>
            <a:picLocks noChangeAspect="1" noChangeArrowheads="1"/>
          </p:cNvPicPr>
          <p:nvPr/>
        </p:nvPicPr>
        <p:blipFill>
          <a:blip r:embed="rId1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733" y="1569894"/>
            <a:ext cx="153988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" name="Freeform 189"/>
          <p:cNvSpPr>
            <a:spLocks/>
          </p:cNvSpPr>
          <p:nvPr/>
        </p:nvSpPr>
        <p:spPr bwMode="auto">
          <a:xfrm>
            <a:off x="4134071" y="1618710"/>
            <a:ext cx="84138" cy="45244"/>
          </a:xfrm>
          <a:custGeom>
            <a:avLst/>
            <a:gdLst>
              <a:gd name="T0" fmla="*/ 0 w 28"/>
              <a:gd name="T1" fmla="*/ 0 h 20"/>
              <a:gd name="T2" fmla="*/ 11 w 28"/>
              <a:gd name="T3" fmla="*/ 20 h 20"/>
              <a:gd name="T4" fmla="*/ 28 w 28"/>
              <a:gd name="T5" fmla="*/ 0 h 20"/>
              <a:gd name="T6" fmla="*/ 0 w 28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20">
                <a:moveTo>
                  <a:pt x="0" y="0"/>
                </a:moveTo>
                <a:cubicBezTo>
                  <a:pt x="0" y="12"/>
                  <a:pt x="5" y="20"/>
                  <a:pt x="11" y="20"/>
                </a:cubicBezTo>
                <a:cubicBezTo>
                  <a:pt x="16" y="20"/>
                  <a:pt x="23" y="12"/>
                  <a:pt x="28" y="0"/>
                </a:cubicBezTo>
                <a:cubicBezTo>
                  <a:pt x="19" y="0"/>
                  <a:pt x="9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88" name="Picture 190"/>
          <p:cNvPicPr>
            <a:picLocks noChangeAspect="1" noChangeArrowheads="1"/>
          </p:cNvPicPr>
          <p:nvPr/>
        </p:nvPicPr>
        <p:blipFill>
          <a:blip r:embed="rId1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483" y="2974831"/>
            <a:ext cx="90488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" name="Picture 191"/>
          <p:cNvPicPr>
            <a:picLocks noChangeAspect="1" noChangeArrowheads="1"/>
          </p:cNvPicPr>
          <p:nvPr/>
        </p:nvPicPr>
        <p:blipFill>
          <a:blip r:embed="rId1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158" y="2955782"/>
            <a:ext cx="179388" cy="21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" name="Picture 192"/>
          <p:cNvPicPr>
            <a:picLocks noChangeAspect="1" noChangeArrowheads="1"/>
          </p:cNvPicPr>
          <p:nvPr/>
        </p:nvPicPr>
        <p:blipFill>
          <a:blip r:embed="rId1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333" y="2262838"/>
            <a:ext cx="82550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" name="Picture 193"/>
          <p:cNvPicPr>
            <a:picLocks noChangeAspect="1" noChangeArrowheads="1"/>
          </p:cNvPicPr>
          <p:nvPr/>
        </p:nvPicPr>
        <p:blipFill>
          <a:blip r:embed="rId1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947" y="2297367"/>
            <a:ext cx="98425" cy="86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2" name="Picture 194"/>
          <p:cNvPicPr>
            <a:picLocks noChangeAspect="1" noChangeArrowheads="1"/>
          </p:cNvPicPr>
          <p:nvPr/>
        </p:nvPicPr>
        <p:blipFill>
          <a:blip r:embed="rId1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534" y="2181875"/>
            <a:ext cx="53975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" name="Picture 195"/>
          <p:cNvPicPr>
            <a:picLocks noChangeAspect="1" noChangeArrowheads="1"/>
          </p:cNvPicPr>
          <p:nvPr/>
        </p:nvPicPr>
        <p:blipFill>
          <a:blip r:embed="rId1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697" y="2183066"/>
            <a:ext cx="53975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" name="Picture 196"/>
          <p:cNvPicPr>
            <a:picLocks noChangeAspect="1" noChangeArrowheads="1"/>
          </p:cNvPicPr>
          <p:nvPr/>
        </p:nvPicPr>
        <p:blipFill>
          <a:blip r:embed="rId1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808" y="2180686"/>
            <a:ext cx="71438" cy="67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" name="Picture 197"/>
          <p:cNvPicPr>
            <a:picLocks noChangeAspect="1" noChangeArrowheads="1"/>
          </p:cNvPicPr>
          <p:nvPr/>
        </p:nvPicPr>
        <p:blipFill>
          <a:blip r:embed="rId1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572" y="2174732"/>
            <a:ext cx="80963" cy="4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" name="Picture 198"/>
          <p:cNvPicPr>
            <a:picLocks noChangeAspect="1" noChangeArrowheads="1"/>
          </p:cNvPicPr>
          <p:nvPr/>
        </p:nvPicPr>
        <p:blipFill>
          <a:blip r:embed="rId1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572" y="2142585"/>
            <a:ext cx="80963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" name="Picture 199"/>
          <p:cNvPicPr>
            <a:picLocks noChangeAspect="1" noChangeArrowheads="1"/>
          </p:cNvPicPr>
          <p:nvPr/>
        </p:nvPicPr>
        <p:blipFill>
          <a:blip r:embed="rId1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983" y="2111629"/>
            <a:ext cx="714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" name="Picture 200"/>
          <p:cNvPicPr>
            <a:picLocks noChangeAspect="1" noChangeArrowheads="1"/>
          </p:cNvPicPr>
          <p:nvPr/>
        </p:nvPicPr>
        <p:blipFill>
          <a:blip r:embed="rId1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222" y="2093769"/>
            <a:ext cx="53975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" name="Picture 201"/>
          <p:cNvPicPr>
            <a:picLocks noChangeAspect="1" noChangeArrowheads="1"/>
          </p:cNvPicPr>
          <p:nvPr/>
        </p:nvPicPr>
        <p:blipFill>
          <a:blip r:embed="rId1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647" y="2093769"/>
            <a:ext cx="53975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" name="Picture 202"/>
          <p:cNvPicPr>
            <a:picLocks noChangeAspect="1" noChangeArrowheads="1"/>
          </p:cNvPicPr>
          <p:nvPr/>
        </p:nvPicPr>
        <p:blipFill>
          <a:blip r:embed="rId1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071" y="2103294"/>
            <a:ext cx="71438" cy="7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" name="Picture 203"/>
          <p:cNvPicPr>
            <a:picLocks noChangeAspect="1" noChangeArrowheads="1"/>
          </p:cNvPicPr>
          <p:nvPr/>
        </p:nvPicPr>
        <p:blipFill>
          <a:blip r:embed="rId1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022" y="2130679"/>
            <a:ext cx="80963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" name="Picture 204"/>
          <p:cNvPicPr>
            <a:picLocks noChangeAspect="1" noChangeArrowheads="1"/>
          </p:cNvPicPr>
          <p:nvPr/>
        </p:nvPicPr>
        <p:blipFill>
          <a:blip r:embed="rId1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433" y="2162826"/>
            <a:ext cx="88900" cy="5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" name="Picture 205"/>
          <p:cNvPicPr>
            <a:picLocks noChangeAspect="1" noChangeArrowheads="1"/>
          </p:cNvPicPr>
          <p:nvPr/>
        </p:nvPicPr>
        <p:blipFill>
          <a:blip r:embed="rId1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133" y="2178304"/>
            <a:ext cx="71438" cy="67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" name="Picture 207"/>
          <p:cNvPicPr>
            <a:picLocks noChangeAspect="1" noChangeArrowheads="1"/>
          </p:cNvPicPr>
          <p:nvPr/>
        </p:nvPicPr>
        <p:blipFill>
          <a:blip r:embed="rId1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785" y="2242598"/>
            <a:ext cx="73025" cy="18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" name="Picture 208"/>
          <p:cNvPicPr>
            <a:picLocks noChangeAspect="1" noChangeArrowheads="1"/>
          </p:cNvPicPr>
          <p:nvPr/>
        </p:nvPicPr>
        <p:blipFill>
          <a:blip r:embed="rId1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735" y="1368679"/>
            <a:ext cx="125413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" name="Picture 209"/>
          <p:cNvPicPr>
            <a:picLocks noChangeAspect="1" noChangeArrowheads="1"/>
          </p:cNvPicPr>
          <p:nvPr/>
        </p:nvPicPr>
        <p:blipFill>
          <a:blip r:embed="rId1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809" y="1337723"/>
            <a:ext cx="127000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" name="Picture 210"/>
          <p:cNvPicPr>
            <a:picLocks noChangeAspect="1" noChangeArrowheads="1"/>
          </p:cNvPicPr>
          <p:nvPr/>
        </p:nvPicPr>
        <p:blipFill>
          <a:blip r:embed="rId1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546" y="1215088"/>
            <a:ext cx="71438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" name="Picture 211"/>
          <p:cNvPicPr>
            <a:picLocks noChangeAspect="1" noChangeArrowheads="1"/>
          </p:cNvPicPr>
          <p:nvPr/>
        </p:nvPicPr>
        <p:blipFill>
          <a:blip r:embed="rId1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921" y="1240091"/>
            <a:ext cx="242888" cy="22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" name="Picture 212"/>
          <p:cNvPicPr>
            <a:picLocks noChangeAspect="1" noChangeArrowheads="1"/>
          </p:cNvPicPr>
          <p:nvPr/>
        </p:nvPicPr>
        <p:blipFill>
          <a:blip r:embed="rId1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410" y="1238901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" name="Picture 213"/>
          <p:cNvPicPr>
            <a:picLocks noChangeAspect="1" noChangeArrowheads="1"/>
          </p:cNvPicPr>
          <p:nvPr/>
        </p:nvPicPr>
        <p:blipFill>
          <a:blip r:embed="rId1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647" y="1229376"/>
            <a:ext cx="36513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1" name="Picture 214"/>
          <p:cNvPicPr>
            <a:picLocks noChangeAspect="1" noChangeArrowheads="1"/>
          </p:cNvPicPr>
          <p:nvPr/>
        </p:nvPicPr>
        <p:blipFill>
          <a:blip r:embed="rId1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534" y="1232948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" name="Picture 215"/>
          <p:cNvPicPr>
            <a:picLocks noChangeAspect="1" noChangeArrowheads="1"/>
          </p:cNvPicPr>
          <p:nvPr/>
        </p:nvPicPr>
        <p:blipFill>
          <a:blip r:embed="rId1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097" y="1365107"/>
            <a:ext cx="161925" cy="14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" name="Picture 216"/>
          <p:cNvPicPr>
            <a:picLocks noChangeAspect="1" noChangeArrowheads="1"/>
          </p:cNvPicPr>
          <p:nvPr/>
        </p:nvPicPr>
        <p:blipFill>
          <a:blip r:embed="rId1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884" y="1416304"/>
            <a:ext cx="153988" cy="13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4" name="Picture 217"/>
          <p:cNvPicPr>
            <a:picLocks noChangeAspect="1" noChangeArrowheads="1"/>
          </p:cNvPicPr>
          <p:nvPr/>
        </p:nvPicPr>
        <p:blipFill>
          <a:blip r:embed="rId1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596" y="1402017"/>
            <a:ext cx="153988" cy="14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" name="Picture 218"/>
          <p:cNvPicPr>
            <a:picLocks noChangeAspect="1" noChangeArrowheads="1"/>
          </p:cNvPicPr>
          <p:nvPr/>
        </p:nvPicPr>
        <p:blipFill>
          <a:blip r:embed="rId1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785" y="1228185"/>
            <a:ext cx="53975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" name="Picture 219"/>
          <p:cNvPicPr>
            <a:picLocks noChangeAspect="1" noChangeArrowheads="1"/>
          </p:cNvPicPr>
          <p:nvPr/>
        </p:nvPicPr>
        <p:blipFill>
          <a:blip r:embed="rId1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959" y="1412732"/>
            <a:ext cx="71438" cy="75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" name="Picture 220"/>
          <p:cNvPicPr>
            <a:picLocks noChangeAspect="1" noChangeArrowheads="1"/>
          </p:cNvPicPr>
          <p:nvPr/>
        </p:nvPicPr>
        <p:blipFill>
          <a:blip r:embed="rId1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710" y="1496075"/>
            <a:ext cx="180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" name="Picture 221"/>
          <p:cNvPicPr>
            <a:picLocks noChangeAspect="1" noChangeArrowheads="1"/>
          </p:cNvPicPr>
          <p:nvPr/>
        </p:nvPicPr>
        <p:blipFill>
          <a:blip r:embed="rId1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760" y="1466310"/>
            <a:ext cx="125413" cy="134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" name="Picture 222"/>
          <p:cNvPicPr>
            <a:picLocks noChangeAspect="1" noChangeArrowheads="1"/>
          </p:cNvPicPr>
          <p:nvPr/>
        </p:nvPicPr>
        <p:blipFill>
          <a:blip r:embed="rId1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634" y="1573466"/>
            <a:ext cx="1793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0" name="Picture 223"/>
          <p:cNvPicPr>
            <a:picLocks noChangeAspect="1" noChangeArrowheads="1"/>
          </p:cNvPicPr>
          <p:nvPr/>
        </p:nvPicPr>
        <p:blipFill>
          <a:blip r:embed="rId1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272" y="1538938"/>
            <a:ext cx="142875" cy="107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1" name="Picture 224"/>
          <p:cNvPicPr>
            <a:picLocks noChangeAspect="1" noChangeArrowheads="1"/>
          </p:cNvPicPr>
          <p:nvPr/>
        </p:nvPicPr>
        <p:blipFill>
          <a:blip r:embed="rId1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560" y="2227119"/>
            <a:ext cx="161925" cy="19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2" name="Picture 225"/>
          <p:cNvPicPr>
            <a:picLocks noChangeAspect="1" noChangeArrowheads="1"/>
          </p:cNvPicPr>
          <p:nvPr/>
        </p:nvPicPr>
        <p:blipFill>
          <a:blip r:embed="rId1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59" y="2222357"/>
            <a:ext cx="8890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3" name="Picture 226"/>
          <p:cNvPicPr>
            <a:picLocks noChangeAspect="1" noChangeArrowheads="1"/>
          </p:cNvPicPr>
          <p:nvPr/>
        </p:nvPicPr>
        <p:blipFill>
          <a:blip r:embed="rId1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260" y="2224738"/>
            <a:ext cx="161925" cy="16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4" name="Picture 227"/>
          <p:cNvPicPr>
            <a:picLocks noChangeAspect="1" noChangeArrowheads="1"/>
          </p:cNvPicPr>
          <p:nvPr/>
        </p:nvPicPr>
        <p:blipFill>
          <a:blip r:embed="rId1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960" y="2224738"/>
            <a:ext cx="61913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Picture 228"/>
          <p:cNvPicPr>
            <a:picLocks noChangeAspect="1" noChangeArrowheads="1"/>
          </p:cNvPicPr>
          <p:nvPr/>
        </p:nvPicPr>
        <p:blipFill>
          <a:blip r:embed="rId1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446" y="2250932"/>
            <a:ext cx="306388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" name="Picture 229"/>
          <p:cNvPicPr>
            <a:picLocks noChangeAspect="1" noChangeArrowheads="1"/>
          </p:cNvPicPr>
          <p:nvPr/>
        </p:nvPicPr>
        <p:blipFill>
          <a:blip r:embed="rId2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260" y="2698606"/>
            <a:ext cx="233363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7" name="Picture 230"/>
          <p:cNvPicPr>
            <a:picLocks noChangeAspect="1" noChangeArrowheads="1"/>
          </p:cNvPicPr>
          <p:nvPr/>
        </p:nvPicPr>
        <p:blipFill>
          <a:blip r:embed="rId2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696" y="2689082"/>
            <a:ext cx="242888" cy="8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8" name="Picture 231"/>
          <p:cNvPicPr>
            <a:picLocks noChangeAspect="1" noChangeArrowheads="1"/>
          </p:cNvPicPr>
          <p:nvPr/>
        </p:nvPicPr>
        <p:blipFill>
          <a:blip r:embed="rId2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322" y="2937923"/>
            <a:ext cx="117475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9" name="Picture 232"/>
          <p:cNvPicPr>
            <a:picLocks noChangeAspect="1" noChangeArrowheads="1"/>
          </p:cNvPicPr>
          <p:nvPr/>
        </p:nvPicPr>
        <p:blipFill>
          <a:blip r:embed="rId2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347" y="2842673"/>
            <a:ext cx="98425" cy="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0" name="Picture 233"/>
          <p:cNvPicPr>
            <a:picLocks noChangeAspect="1" noChangeArrowheads="1"/>
          </p:cNvPicPr>
          <p:nvPr/>
        </p:nvPicPr>
        <p:blipFill>
          <a:blip r:embed="rId2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221" y="2730754"/>
            <a:ext cx="88900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1" name="Picture 234"/>
          <p:cNvPicPr>
            <a:picLocks noChangeAspect="1" noChangeArrowheads="1"/>
          </p:cNvPicPr>
          <p:nvPr/>
        </p:nvPicPr>
        <p:blipFill>
          <a:blip r:embed="rId2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721" y="2773616"/>
            <a:ext cx="10795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2" name="Picture 235"/>
          <p:cNvPicPr>
            <a:picLocks noChangeAspect="1" noChangeArrowheads="1"/>
          </p:cNvPicPr>
          <p:nvPr/>
        </p:nvPicPr>
        <p:blipFill>
          <a:blip r:embed="rId2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710" y="2648600"/>
            <a:ext cx="80963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3" name="Picture 236"/>
          <p:cNvPicPr>
            <a:picLocks noChangeAspect="1" noChangeArrowheads="1"/>
          </p:cNvPicPr>
          <p:nvPr/>
        </p:nvPicPr>
        <p:blipFill>
          <a:blip r:embed="rId2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485" y="2637885"/>
            <a:ext cx="80963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4" name="Picture 237"/>
          <p:cNvPicPr>
            <a:picLocks noChangeAspect="1" noChangeArrowheads="1"/>
          </p:cNvPicPr>
          <p:nvPr/>
        </p:nvPicPr>
        <p:blipFill>
          <a:blip r:embed="rId2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447" y="2816479"/>
            <a:ext cx="31432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" name="Picture 238"/>
          <p:cNvPicPr>
            <a:picLocks noChangeAspect="1" noChangeArrowheads="1"/>
          </p:cNvPicPr>
          <p:nvPr/>
        </p:nvPicPr>
        <p:blipFill>
          <a:blip r:embed="rId2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035" y="2796238"/>
            <a:ext cx="315913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" name="Picture 239"/>
          <p:cNvPicPr>
            <a:picLocks noChangeAspect="1" noChangeArrowheads="1"/>
          </p:cNvPicPr>
          <p:nvPr/>
        </p:nvPicPr>
        <p:blipFill>
          <a:blip r:embed="rId2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921" y="2739088"/>
            <a:ext cx="271463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" name="Picture 240"/>
          <p:cNvPicPr>
            <a:picLocks noChangeAspect="1" noChangeArrowheads="1"/>
          </p:cNvPicPr>
          <p:nvPr/>
        </p:nvPicPr>
        <p:blipFill>
          <a:blip r:embed="rId2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871" y="2858151"/>
            <a:ext cx="431800" cy="20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8" name="Freeform 241"/>
          <p:cNvSpPr>
            <a:spLocks/>
          </p:cNvSpPr>
          <p:nvPr/>
        </p:nvSpPr>
        <p:spPr bwMode="auto">
          <a:xfrm>
            <a:off x="4218209" y="2939113"/>
            <a:ext cx="107950" cy="34529"/>
          </a:xfrm>
          <a:custGeom>
            <a:avLst/>
            <a:gdLst>
              <a:gd name="T0" fmla="*/ 34 w 36"/>
              <a:gd name="T1" fmla="*/ 0 h 15"/>
              <a:gd name="T2" fmla="*/ 0 w 36"/>
              <a:gd name="T3" fmla="*/ 8 h 15"/>
              <a:gd name="T4" fmla="*/ 2 w 36"/>
              <a:gd name="T5" fmla="*/ 15 h 15"/>
              <a:gd name="T6" fmla="*/ 36 w 36"/>
              <a:gd name="T7" fmla="*/ 7 h 15"/>
              <a:gd name="T8" fmla="*/ 34 w 36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5">
                <a:moveTo>
                  <a:pt x="34" y="0"/>
                </a:moveTo>
                <a:cubicBezTo>
                  <a:pt x="23" y="3"/>
                  <a:pt x="11" y="5"/>
                  <a:pt x="0" y="8"/>
                </a:cubicBezTo>
                <a:cubicBezTo>
                  <a:pt x="0" y="11"/>
                  <a:pt x="1" y="13"/>
                  <a:pt x="2" y="15"/>
                </a:cubicBezTo>
                <a:cubicBezTo>
                  <a:pt x="36" y="7"/>
                  <a:pt x="36" y="7"/>
                  <a:pt x="36" y="7"/>
                </a:cubicBezTo>
                <a:lnTo>
                  <a:pt x="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Freeform 242"/>
          <p:cNvSpPr>
            <a:spLocks/>
          </p:cNvSpPr>
          <p:nvPr/>
        </p:nvSpPr>
        <p:spPr bwMode="auto">
          <a:xfrm>
            <a:off x="4335684" y="2914110"/>
            <a:ext cx="107950" cy="36910"/>
          </a:xfrm>
          <a:custGeom>
            <a:avLst/>
            <a:gdLst>
              <a:gd name="T0" fmla="*/ 64 w 68"/>
              <a:gd name="T1" fmla="*/ 0 h 31"/>
              <a:gd name="T2" fmla="*/ 0 w 68"/>
              <a:gd name="T3" fmla="*/ 19 h 31"/>
              <a:gd name="T4" fmla="*/ 4 w 68"/>
              <a:gd name="T5" fmla="*/ 31 h 31"/>
              <a:gd name="T6" fmla="*/ 68 w 68"/>
              <a:gd name="T7" fmla="*/ 14 h 31"/>
              <a:gd name="T8" fmla="*/ 64 w 68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31">
                <a:moveTo>
                  <a:pt x="64" y="0"/>
                </a:moveTo>
                <a:lnTo>
                  <a:pt x="0" y="19"/>
                </a:lnTo>
                <a:lnTo>
                  <a:pt x="4" y="31"/>
                </a:lnTo>
                <a:lnTo>
                  <a:pt x="68" y="14"/>
                </a:lnTo>
                <a:lnTo>
                  <a:pt x="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Freeform 243"/>
          <p:cNvSpPr>
            <a:spLocks/>
          </p:cNvSpPr>
          <p:nvPr/>
        </p:nvSpPr>
        <p:spPr bwMode="auto">
          <a:xfrm>
            <a:off x="4453159" y="2890298"/>
            <a:ext cx="107950" cy="35719"/>
          </a:xfrm>
          <a:custGeom>
            <a:avLst/>
            <a:gdLst>
              <a:gd name="T0" fmla="*/ 64 w 68"/>
              <a:gd name="T1" fmla="*/ 0 h 30"/>
              <a:gd name="T2" fmla="*/ 0 w 68"/>
              <a:gd name="T3" fmla="*/ 19 h 30"/>
              <a:gd name="T4" fmla="*/ 3 w 68"/>
              <a:gd name="T5" fmla="*/ 30 h 30"/>
              <a:gd name="T6" fmla="*/ 68 w 68"/>
              <a:gd name="T7" fmla="*/ 11 h 30"/>
              <a:gd name="T8" fmla="*/ 64 w 68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30">
                <a:moveTo>
                  <a:pt x="64" y="0"/>
                </a:moveTo>
                <a:lnTo>
                  <a:pt x="0" y="19"/>
                </a:lnTo>
                <a:lnTo>
                  <a:pt x="3" y="30"/>
                </a:lnTo>
                <a:lnTo>
                  <a:pt x="68" y="11"/>
                </a:lnTo>
                <a:lnTo>
                  <a:pt x="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Freeform 244"/>
          <p:cNvSpPr>
            <a:spLocks/>
          </p:cNvSpPr>
          <p:nvPr/>
        </p:nvSpPr>
        <p:spPr bwMode="auto">
          <a:xfrm>
            <a:off x="4230910" y="2968879"/>
            <a:ext cx="125413" cy="66675"/>
          </a:xfrm>
          <a:custGeom>
            <a:avLst/>
            <a:gdLst>
              <a:gd name="T0" fmla="*/ 35 w 42"/>
              <a:gd name="T1" fmla="*/ 0 h 30"/>
              <a:gd name="T2" fmla="*/ 0 w 42"/>
              <a:gd name="T3" fmla="*/ 9 h 30"/>
              <a:gd name="T4" fmla="*/ 8 w 42"/>
              <a:gd name="T5" fmla="*/ 30 h 30"/>
              <a:gd name="T6" fmla="*/ 42 w 42"/>
              <a:gd name="T7" fmla="*/ 20 h 30"/>
              <a:gd name="T8" fmla="*/ 35 w 4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30">
                <a:moveTo>
                  <a:pt x="35" y="0"/>
                </a:moveTo>
                <a:cubicBezTo>
                  <a:pt x="0" y="9"/>
                  <a:pt x="0" y="9"/>
                  <a:pt x="0" y="9"/>
                </a:cubicBezTo>
                <a:cubicBezTo>
                  <a:pt x="3" y="16"/>
                  <a:pt x="5" y="24"/>
                  <a:pt x="8" y="30"/>
                </a:cubicBezTo>
                <a:cubicBezTo>
                  <a:pt x="42" y="20"/>
                  <a:pt x="42" y="20"/>
                  <a:pt x="42" y="20"/>
                </a:cubicBezTo>
                <a:cubicBezTo>
                  <a:pt x="39" y="14"/>
                  <a:pt x="37" y="7"/>
                  <a:pt x="3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Freeform 245"/>
          <p:cNvSpPr>
            <a:spLocks/>
          </p:cNvSpPr>
          <p:nvPr/>
        </p:nvSpPr>
        <p:spPr bwMode="auto">
          <a:xfrm>
            <a:off x="4349971" y="2943875"/>
            <a:ext cx="120650" cy="67866"/>
          </a:xfrm>
          <a:custGeom>
            <a:avLst/>
            <a:gdLst>
              <a:gd name="T0" fmla="*/ 33 w 40"/>
              <a:gd name="T1" fmla="*/ 0 h 30"/>
              <a:gd name="T2" fmla="*/ 0 w 40"/>
              <a:gd name="T3" fmla="*/ 10 h 30"/>
              <a:gd name="T4" fmla="*/ 7 w 40"/>
              <a:gd name="T5" fmla="*/ 30 h 30"/>
              <a:gd name="T6" fmla="*/ 40 w 40"/>
              <a:gd name="T7" fmla="*/ 19 h 30"/>
              <a:gd name="T8" fmla="*/ 33 w 40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0">
                <a:moveTo>
                  <a:pt x="33" y="0"/>
                </a:moveTo>
                <a:cubicBezTo>
                  <a:pt x="0" y="10"/>
                  <a:pt x="0" y="10"/>
                  <a:pt x="0" y="10"/>
                </a:cubicBezTo>
                <a:cubicBezTo>
                  <a:pt x="2" y="17"/>
                  <a:pt x="4" y="23"/>
                  <a:pt x="7" y="30"/>
                </a:cubicBezTo>
                <a:cubicBezTo>
                  <a:pt x="40" y="19"/>
                  <a:pt x="40" y="19"/>
                  <a:pt x="40" y="19"/>
                </a:cubicBezTo>
                <a:cubicBezTo>
                  <a:pt x="38" y="13"/>
                  <a:pt x="35" y="7"/>
                  <a:pt x="3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Freeform 246"/>
          <p:cNvSpPr>
            <a:spLocks/>
          </p:cNvSpPr>
          <p:nvPr/>
        </p:nvSpPr>
        <p:spPr bwMode="auto">
          <a:xfrm>
            <a:off x="4464272" y="2916491"/>
            <a:ext cx="123825" cy="67866"/>
          </a:xfrm>
          <a:custGeom>
            <a:avLst/>
            <a:gdLst>
              <a:gd name="T0" fmla="*/ 34 w 41"/>
              <a:gd name="T1" fmla="*/ 0 h 30"/>
              <a:gd name="T2" fmla="*/ 0 w 41"/>
              <a:gd name="T3" fmla="*/ 11 h 30"/>
              <a:gd name="T4" fmla="*/ 7 w 41"/>
              <a:gd name="T5" fmla="*/ 30 h 30"/>
              <a:gd name="T6" fmla="*/ 41 w 41"/>
              <a:gd name="T7" fmla="*/ 18 h 30"/>
              <a:gd name="T8" fmla="*/ 34 w 41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30">
                <a:moveTo>
                  <a:pt x="34" y="0"/>
                </a:moveTo>
                <a:cubicBezTo>
                  <a:pt x="23" y="4"/>
                  <a:pt x="11" y="8"/>
                  <a:pt x="0" y="11"/>
                </a:cubicBezTo>
                <a:cubicBezTo>
                  <a:pt x="2" y="17"/>
                  <a:pt x="5" y="23"/>
                  <a:pt x="7" y="30"/>
                </a:cubicBezTo>
                <a:cubicBezTo>
                  <a:pt x="41" y="18"/>
                  <a:pt x="41" y="18"/>
                  <a:pt x="41" y="18"/>
                </a:cubicBezTo>
                <a:lnTo>
                  <a:pt x="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Freeform 247"/>
          <p:cNvSpPr>
            <a:spLocks/>
          </p:cNvSpPr>
          <p:nvPr/>
        </p:nvSpPr>
        <p:spPr bwMode="auto">
          <a:xfrm>
            <a:off x="4230910" y="2779569"/>
            <a:ext cx="68263" cy="20241"/>
          </a:xfrm>
          <a:custGeom>
            <a:avLst/>
            <a:gdLst>
              <a:gd name="T0" fmla="*/ 39 w 43"/>
              <a:gd name="T1" fmla="*/ 0 h 17"/>
              <a:gd name="T2" fmla="*/ 0 w 43"/>
              <a:gd name="T3" fmla="*/ 6 h 17"/>
              <a:gd name="T4" fmla="*/ 2 w 43"/>
              <a:gd name="T5" fmla="*/ 17 h 17"/>
              <a:gd name="T6" fmla="*/ 43 w 43"/>
              <a:gd name="T7" fmla="*/ 11 h 17"/>
              <a:gd name="T8" fmla="*/ 39 w 43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7">
                <a:moveTo>
                  <a:pt x="39" y="0"/>
                </a:moveTo>
                <a:lnTo>
                  <a:pt x="0" y="6"/>
                </a:lnTo>
                <a:lnTo>
                  <a:pt x="2" y="17"/>
                </a:lnTo>
                <a:lnTo>
                  <a:pt x="43" y="11"/>
                </a:lnTo>
                <a:lnTo>
                  <a:pt x="3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Freeform 248"/>
          <p:cNvSpPr>
            <a:spLocks/>
          </p:cNvSpPr>
          <p:nvPr/>
        </p:nvSpPr>
        <p:spPr bwMode="auto">
          <a:xfrm>
            <a:off x="4305521" y="2770045"/>
            <a:ext cx="65088" cy="22622"/>
          </a:xfrm>
          <a:custGeom>
            <a:avLst/>
            <a:gdLst>
              <a:gd name="T0" fmla="*/ 40 w 41"/>
              <a:gd name="T1" fmla="*/ 0 h 19"/>
              <a:gd name="T2" fmla="*/ 0 w 41"/>
              <a:gd name="T3" fmla="*/ 6 h 19"/>
              <a:gd name="T4" fmla="*/ 2 w 41"/>
              <a:gd name="T5" fmla="*/ 19 h 19"/>
              <a:gd name="T6" fmla="*/ 41 w 41"/>
              <a:gd name="T7" fmla="*/ 12 h 19"/>
              <a:gd name="T8" fmla="*/ 40 w 41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19">
                <a:moveTo>
                  <a:pt x="40" y="0"/>
                </a:moveTo>
                <a:lnTo>
                  <a:pt x="0" y="6"/>
                </a:lnTo>
                <a:lnTo>
                  <a:pt x="2" y="19"/>
                </a:lnTo>
                <a:lnTo>
                  <a:pt x="41" y="12"/>
                </a:lnTo>
                <a:lnTo>
                  <a:pt x="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Freeform 249"/>
          <p:cNvSpPr>
            <a:spLocks/>
          </p:cNvSpPr>
          <p:nvPr/>
        </p:nvSpPr>
        <p:spPr bwMode="auto">
          <a:xfrm>
            <a:off x="4376959" y="2761710"/>
            <a:ext cx="69850" cy="20241"/>
          </a:xfrm>
          <a:custGeom>
            <a:avLst/>
            <a:gdLst>
              <a:gd name="T0" fmla="*/ 40 w 44"/>
              <a:gd name="T1" fmla="*/ 0 h 17"/>
              <a:gd name="T2" fmla="*/ 0 w 44"/>
              <a:gd name="T3" fmla="*/ 6 h 17"/>
              <a:gd name="T4" fmla="*/ 2 w 44"/>
              <a:gd name="T5" fmla="*/ 17 h 17"/>
              <a:gd name="T6" fmla="*/ 44 w 44"/>
              <a:gd name="T7" fmla="*/ 11 h 17"/>
              <a:gd name="T8" fmla="*/ 40 w 44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17">
                <a:moveTo>
                  <a:pt x="40" y="0"/>
                </a:moveTo>
                <a:lnTo>
                  <a:pt x="0" y="6"/>
                </a:lnTo>
                <a:lnTo>
                  <a:pt x="2" y="17"/>
                </a:lnTo>
                <a:lnTo>
                  <a:pt x="44" y="11"/>
                </a:lnTo>
                <a:lnTo>
                  <a:pt x="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47" name="Picture 250"/>
          <p:cNvPicPr>
            <a:picLocks noChangeAspect="1" noChangeArrowheads="1"/>
          </p:cNvPicPr>
          <p:nvPr/>
        </p:nvPicPr>
        <p:blipFill>
          <a:blip r:embed="rId2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535" y="2604548"/>
            <a:ext cx="169863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" name="Picture 251"/>
          <p:cNvPicPr>
            <a:picLocks noChangeAspect="1" noChangeArrowheads="1"/>
          </p:cNvPicPr>
          <p:nvPr/>
        </p:nvPicPr>
        <p:blipFill>
          <a:blip r:embed="rId2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410" y="2602166"/>
            <a:ext cx="169863" cy="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9" name="Picture 252"/>
          <p:cNvPicPr>
            <a:picLocks noChangeAspect="1" noChangeArrowheads="1"/>
          </p:cNvPicPr>
          <p:nvPr/>
        </p:nvPicPr>
        <p:blipFill>
          <a:blip r:embed="rId2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034" y="2639075"/>
            <a:ext cx="1984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0" name="Freeform 253"/>
          <p:cNvSpPr>
            <a:spLocks/>
          </p:cNvSpPr>
          <p:nvPr/>
        </p:nvSpPr>
        <p:spPr bwMode="auto">
          <a:xfrm>
            <a:off x="4235672" y="2665269"/>
            <a:ext cx="49213" cy="10716"/>
          </a:xfrm>
          <a:custGeom>
            <a:avLst/>
            <a:gdLst>
              <a:gd name="T0" fmla="*/ 29 w 31"/>
              <a:gd name="T1" fmla="*/ 0 h 9"/>
              <a:gd name="T2" fmla="*/ 0 w 31"/>
              <a:gd name="T3" fmla="*/ 2 h 9"/>
              <a:gd name="T4" fmla="*/ 2 w 31"/>
              <a:gd name="T5" fmla="*/ 9 h 9"/>
              <a:gd name="T6" fmla="*/ 31 w 31"/>
              <a:gd name="T7" fmla="*/ 7 h 9"/>
              <a:gd name="T8" fmla="*/ 29 w 31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9">
                <a:moveTo>
                  <a:pt x="29" y="0"/>
                </a:moveTo>
                <a:lnTo>
                  <a:pt x="0" y="2"/>
                </a:lnTo>
                <a:lnTo>
                  <a:pt x="2" y="9"/>
                </a:lnTo>
                <a:lnTo>
                  <a:pt x="31" y="7"/>
                </a:lnTo>
                <a:lnTo>
                  <a:pt x="2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Freeform 254"/>
          <p:cNvSpPr>
            <a:spLocks/>
          </p:cNvSpPr>
          <p:nvPr/>
        </p:nvSpPr>
        <p:spPr bwMode="auto">
          <a:xfrm>
            <a:off x="4288060" y="2660507"/>
            <a:ext cx="47625" cy="13097"/>
          </a:xfrm>
          <a:custGeom>
            <a:avLst/>
            <a:gdLst>
              <a:gd name="T0" fmla="*/ 30 w 30"/>
              <a:gd name="T1" fmla="*/ 0 h 11"/>
              <a:gd name="T2" fmla="*/ 0 w 30"/>
              <a:gd name="T3" fmla="*/ 4 h 11"/>
              <a:gd name="T4" fmla="*/ 1 w 30"/>
              <a:gd name="T5" fmla="*/ 11 h 11"/>
              <a:gd name="T6" fmla="*/ 30 w 30"/>
              <a:gd name="T7" fmla="*/ 9 h 11"/>
              <a:gd name="T8" fmla="*/ 30 w 30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1">
                <a:moveTo>
                  <a:pt x="30" y="0"/>
                </a:moveTo>
                <a:lnTo>
                  <a:pt x="0" y="4"/>
                </a:lnTo>
                <a:lnTo>
                  <a:pt x="1" y="11"/>
                </a:lnTo>
                <a:lnTo>
                  <a:pt x="30" y="9"/>
                </a:lnTo>
                <a:lnTo>
                  <a:pt x="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Freeform 255"/>
          <p:cNvSpPr>
            <a:spLocks/>
          </p:cNvSpPr>
          <p:nvPr/>
        </p:nvSpPr>
        <p:spPr bwMode="auto">
          <a:xfrm>
            <a:off x="4342035" y="2658126"/>
            <a:ext cx="47625" cy="13097"/>
          </a:xfrm>
          <a:custGeom>
            <a:avLst/>
            <a:gdLst>
              <a:gd name="T0" fmla="*/ 28 w 30"/>
              <a:gd name="T1" fmla="*/ 0 h 11"/>
              <a:gd name="T2" fmla="*/ 0 w 30"/>
              <a:gd name="T3" fmla="*/ 2 h 11"/>
              <a:gd name="T4" fmla="*/ 0 w 30"/>
              <a:gd name="T5" fmla="*/ 11 h 11"/>
              <a:gd name="T6" fmla="*/ 30 w 30"/>
              <a:gd name="T7" fmla="*/ 8 h 11"/>
              <a:gd name="T8" fmla="*/ 28 w 30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1">
                <a:moveTo>
                  <a:pt x="28" y="0"/>
                </a:moveTo>
                <a:lnTo>
                  <a:pt x="0" y="2"/>
                </a:lnTo>
                <a:lnTo>
                  <a:pt x="0" y="11"/>
                </a:lnTo>
                <a:lnTo>
                  <a:pt x="30" y="8"/>
                </a:lnTo>
                <a:lnTo>
                  <a:pt x="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53" name="Picture 256"/>
          <p:cNvPicPr>
            <a:picLocks noChangeAspect="1" noChangeArrowheads="1"/>
          </p:cNvPicPr>
          <p:nvPr/>
        </p:nvPicPr>
        <p:blipFill>
          <a:blip r:embed="rId2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810" y="2587879"/>
            <a:ext cx="269875" cy="248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4" name="Picture 257"/>
          <p:cNvPicPr>
            <a:picLocks noChangeAspect="1" noChangeArrowheads="1"/>
          </p:cNvPicPr>
          <p:nvPr/>
        </p:nvPicPr>
        <p:blipFill>
          <a:blip r:embed="rId2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485" y="2711704"/>
            <a:ext cx="80963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5" name="Picture 258"/>
          <p:cNvPicPr>
            <a:picLocks noChangeAspect="1" noChangeArrowheads="1"/>
          </p:cNvPicPr>
          <p:nvPr/>
        </p:nvPicPr>
        <p:blipFill>
          <a:blip r:embed="rId2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671" y="2467625"/>
            <a:ext cx="503238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" name="Picture 259"/>
          <p:cNvPicPr>
            <a:picLocks noChangeAspect="1" noChangeArrowheads="1"/>
          </p:cNvPicPr>
          <p:nvPr/>
        </p:nvPicPr>
        <p:blipFill>
          <a:blip r:embed="rId2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809" y="2714085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7" name="Picture 260"/>
          <p:cNvPicPr>
            <a:picLocks noChangeAspect="1" noChangeArrowheads="1"/>
          </p:cNvPicPr>
          <p:nvPr/>
        </p:nvPicPr>
        <p:blipFill>
          <a:blip r:embed="rId2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084" y="3524901"/>
            <a:ext cx="26988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8" name="Picture 261"/>
          <p:cNvPicPr>
            <a:picLocks noChangeAspect="1" noChangeArrowheads="1"/>
          </p:cNvPicPr>
          <p:nvPr/>
        </p:nvPicPr>
        <p:blipFill>
          <a:blip r:embed="rId2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559" y="3526092"/>
            <a:ext cx="26988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9" name="Picture 262"/>
          <p:cNvPicPr>
            <a:picLocks noChangeAspect="1" noChangeArrowheads="1"/>
          </p:cNvPicPr>
          <p:nvPr/>
        </p:nvPicPr>
        <p:blipFill>
          <a:blip r:embed="rId2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959" y="3523710"/>
            <a:ext cx="26988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0" name="Picture 263"/>
          <p:cNvPicPr>
            <a:picLocks noChangeAspect="1" noChangeArrowheads="1"/>
          </p:cNvPicPr>
          <p:nvPr/>
        </p:nvPicPr>
        <p:blipFill>
          <a:blip r:embed="rId2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947" y="3528473"/>
            <a:ext cx="161925" cy="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1" name="Picture 264"/>
          <p:cNvPicPr>
            <a:picLocks noChangeAspect="1" noChangeArrowheads="1"/>
          </p:cNvPicPr>
          <p:nvPr/>
        </p:nvPicPr>
        <p:blipFill>
          <a:blip r:embed="rId2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096" y="3643963"/>
            <a:ext cx="36513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2" name="Picture 265"/>
          <p:cNvPicPr>
            <a:picLocks noChangeAspect="1" noChangeArrowheads="1"/>
          </p:cNvPicPr>
          <p:nvPr/>
        </p:nvPicPr>
        <p:blipFill>
          <a:blip r:embed="rId2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335" y="3634438"/>
            <a:ext cx="36513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" name="Picture 266"/>
          <p:cNvPicPr>
            <a:picLocks noChangeAspect="1" noChangeArrowheads="1"/>
          </p:cNvPicPr>
          <p:nvPr/>
        </p:nvPicPr>
        <p:blipFill>
          <a:blip r:embed="rId2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447" y="3655869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4" name="Picture 267"/>
          <p:cNvPicPr>
            <a:picLocks noChangeAspect="1" noChangeArrowheads="1"/>
          </p:cNvPicPr>
          <p:nvPr/>
        </p:nvPicPr>
        <p:blipFill>
          <a:blip r:embed="rId2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185" y="3549904"/>
            <a:ext cx="11747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5" name="Picture 268"/>
          <p:cNvPicPr>
            <a:picLocks noChangeAspect="1" noChangeArrowheads="1"/>
          </p:cNvPicPr>
          <p:nvPr/>
        </p:nvPicPr>
        <p:blipFill>
          <a:blip r:embed="rId2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996" y="3440367"/>
            <a:ext cx="134938" cy="13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" name="Picture 269"/>
          <p:cNvPicPr>
            <a:picLocks noChangeAspect="1" noChangeArrowheads="1"/>
          </p:cNvPicPr>
          <p:nvPr/>
        </p:nvPicPr>
        <p:blipFill>
          <a:blip r:embed="rId2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296" y="3510613"/>
            <a:ext cx="153988" cy="75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7" name="Picture 270"/>
          <p:cNvPicPr>
            <a:picLocks noChangeAspect="1" noChangeArrowheads="1"/>
          </p:cNvPicPr>
          <p:nvPr/>
        </p:nvPicPr>
        <p:blipFill>
          <a:blip r:embed="rId2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596" y="3591575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" name="Picture 271"/>
          <p:cNvPicPr>
            <a:picLocks noChangeAspect="1" noChangeArrowheads="1"/>
          </p:cNvPicPr>
          <p:nvPr/>
        </p:nvPicPr>
        <p:blipFill>
          <a:blip r:embed="rId2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172" y="3607054"/>
            <a:ext cx="34925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" name="Picture 272"/>
          <p:cNvPicPr>
            <a:picLocks noChangeAspect="1" noChangeArrowheads="1"/>
          </p:cNvPicPr>
          <p:nvPr/>
        </p:nvPicPr>
        <p:blipFill>
          <a:blip r:embed="rId2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709" y="3597529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0" name="Picture 273"/>
          <p:cNvPicPr>
            <a:picLocks noChangeAspect="1" noChangeArrowheads="1"/>
          </p:cNvPicPr>
          <p:nvPr/>
        </p:nvPicPr>
        <p:blipFill>
          <a:blip r:embed="rId2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185" y="3552285"/>
            <a:ext cx="225425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1" name="Picture 274"/>
          <p:cNvPicPr>
            <a:picLocks noChangeAspect="1" noChangeArrowheads="1"/>
          </p:cNvPicPr>
          <p:nvPr/>
        </p:nvPicPr>
        <p:blipFill>
          <a:blip r:embed="rId2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296" y="3466560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2" name="Picture 275"/>
          <p:cNvPicPr>
            <a:picLocks noChangeAspect="1" noChangeArrowheads="1"/>
          </p:cNvPicPr>
          <p:nvPr/>
        </p:nvPicPr>
        <p:blipFill>
          <a:blip r:embed="rId2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184" y="3436794"/>
            <a:ext cx="26988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3" name="Picture 276"/>
          <p:cNvPicPr>
            <a:picLocks noChangeAspect="1" noChangeArrowheads="1"/>
          </p:cNvPicPr>
          <p:nvPr/>
        </p:nvPicPr>
        <p:blipFill>
          <a:blip r:embed="rId2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534" y="3457035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4" name="Picture 277"/>
          <p:cNvPicPr>
            <a:picLocks noChangeAspect="1" noChangeArrowheads="1"/>
          </p:cNvPicPr>
          <p:nvPr/>
        </p:nvPicPr>
        <p:blipFill>
          <a:blip r:embed="rId2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022" y="3411791"/>
            <a:ext cx="80963" cy="16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5" name="Picture 278"/>
          <p:cNvPicPr>
            <a:picLocks noChangeAspect="1" noChangeArrowheads="1"/>
          </p:cNvPicPr>
          <p:nvPr/>
        </p:nvPicPr>
        <p:blipFill>
          <a:blip r:embed="rId2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997" y="3360595"/>
            <a:ext cx="269875" cy="20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" name="Picture 279"/>
          <p:cNvPicPr>
            <a:picLocks noChangeAspect="1" noChangeArrowheads="1"/>
          </p:cNvPicPr>
          <p:nvPr/>
        </p:nvPicPr>
        <p:blipFill>
          <a:blip r:embed="rId2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572" y="1924701"/>
            <a:ext cx="296863" cy="398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7" name="Picture 280"/>
          <p:cNvPicPr>
            <a:picLocks noChangeAspect="1" noChangeArrowheads="1"/>
          </p:cNvPicPr>
          <p:nvPr/>
        </p:nvPicPr>
        <p:blipFill>
          <a:blip r:embed="rId2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621" y="2036619"/>
            <a:ext cx="27940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8" name="Freeform 281"/>
          <p:cNvSpPr>
            <a:spLocks/>
          </p:cNvSpPr>
          <p:nvPr/>
        </p:nvSpPr>
        <p:spPr bwMode="auto">
          <a:xfrm>
            <a:off x="8587010" y="2174732"/>
            <a:ext cx="155575" cy="89297"/>
          </a:xfrm>
          <a:custGeom>
            <a:avLst/>
            <a:gdLst>
              <a:gd name="T0" fmla="*/ 27 w 52"/>
              <a:gd name="T1" fmla="*/ 27 h 40"/>
              <a:gd name="T2" fmla="*/ 27 w 52"/>
              <a:gd name="T3" fmla="*/ 27 h 40"/>
              <a:gd name="T4" fmla="*/ 43 w 52"/>
              <a:gd name="T5" fmla="*/ 40 h 40"/>
              <a:gd name="T6" fmla="*/ 41 w 52"/>
              <a:gd name="T7" fmla="*/ 31 h 40"/>
              <a:gd name="T8" fmla="*/ 31 w 52"/>
              <a:gd name="T9" fmla="*/ 25 h 40"/>
              <a:gd name="T10" fmla="*/ 40 w 52"/>
              <a:gd name="T11" fmla="*/ 22 h 40"/>
              <a:gd name="T12" fmla="*/ 52 w 52"/>
              <a:gd name="T13" fmla="*/ 15 h 40"/>
              <a:gd name="T14" fmla="*/ 41 w 52"/>
              <a:gd name="T15" fmla="*/ 13 h 40"/>
              <a:gd name="T16" fmla="*/ 29 w 52"/>
              <a:gd name="T17" fmla="*/ 20 h 40"/>
              <a:gd name="T18" fmla="*/ 24 w 52"/>
              <a:gd name="T19" fmla="*/ 0 h 40"/>
              <a:gd name="T20" fmla="*/ 20 w 52"/>
              <a:gd name="T21" fmla="*/ 10 h 40"/>
              <a:gd name="T22" fmla="*/ 22 w 52"/>
              <a:gd name="T23" fmla="*/ 16 h 40"/>
              <a:gd name="T24" fmla="*/ 23 w 52"/>
              <a:gd name="T25" fmla="*/ 20 h 40"/>
              <a:gd name="T26" fmla="*/ 15 w 52"/>
              <a:gd name="T27" fmla="*/ 17 h 40"/>
              <a:gd name="T28" fmla="*/ 0 w 52"/>
              <a:gd name="T29" fmla="*/ 18 h 40"/>
              <a:gd name="T30" fmla="*/ 12 w 52"/>
              <a:gd name="T31" fmla="*/ 24 h 40"/>
              <a:gd name="T32" fmla="*/ 20 w 52"/>
              <a:gd name="T33" fmla="*/ 25 h 40"/>
              <a:gd name="T34" fmla="*/ 25 w 52"/>
              <a:gd name="T35" fmla="*/ 25 h 40"/>
              <a:gd name="T36" fmla="*/ 12 w 52"/>
              <a:gd name="T37" fmla="*/ 38 h 40"/>
              <a:gd name="T38" fmla="*/ 29 w 52"/>
              <a:gd name="T39" fmla="*/ 26 h 40"/>
              <a:gd name="T40" fmla="*/ 27 w 52"/>
              <a:gd name="T41" fmla="*/ 2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2" h="40">
                <a:moveTo>
                  <a:pt x="27" y="27"/>
                </a:moveTo>
                <a:cubicBezTo>
                  <a:pt x="27" y="27"/>
                  <a:pt x="27" y="27"/>
                  <a:pt x="27" y="27"/>
                </a:cubicBezTo>
                <a:cubicBezTo>
                  <a:pt x="26" y="35"/>
                  <a:pt x="36" y="37"/>
                  <a:pt x="43" y="40"/>
                </a:cubicBezTo>
                <a:cubicBezTo>
                  <a:pt x="43" y="37"/>
                  <a:pt x="42" y="35"/>
                  <a:pt x="41" y="31"/>
                </a:cubicBezTo>
                <a:cubicBezTo>
                  <a:pt x="39" y="27"/>
                  <a:pt x="36" y="25"/>
                  <a:pt x="31" y="25"/>
                </a:cubicBezTo>
                <a:cubicBezTo>
                  <a:pt x="34" y="24"/>
                  <a:pt x="37" y="23"/>
                  <a:pt x="40" y="22"/>
                </a:cubicBezTo>
                <a:cubicBezTo>
                  <a:pt x="43" y="21"/>
                  <a:pt x="51" y="18"/>
                  <a:pt x="52" y="15"/>
                </a:cubicBezTo>
                <a:cubicBezTo>
                  <a:pt x="48" y="14"/>
                  <a:pt x="45" y="12"/>
                  <a:pt x="41" y="13"/>
                </a:cubicBezTo>
                <a:cubicBezTo>
                  <a:pt x="36" y="14"/>
                  <a:pt x="31" y="16"/>
                  <a:pt x="29" y="20"/>
                </a:cubicBezTo>
                <a:cubicBezTo>
                  <a:pt x="36" y="14"/>
                  <a:pt x="29" y="5"/>
                  <a:pt x="24" y="0"/>
                </a:cubicBezTo>
                <a:cubicBezTo>
                  <a:pt x="22" y="3"/>
                  <a:pt x="20" y="6"/>
                  <a:pt x="20" y="10"/>
                </a:cubicBezTo>
                <a:cubicBezTo>
                  <a:pt x="20" y="12"/>
                  <a:pt x="21" y="14"/>
                  <a:pt x="22" y="16"/>
                </a:cubicBezTo>
                <a:cubicBezTo>
                  <a:pt x="22" y="17"/>
                  <a:pt x="22" y="19"/>
                  <a:pt x="23" y="20"/>
                </a:cubicBezTo>
                <a:cubicBezTo>
                  <a:pt x="22" y="18"/>
                  <a:pt x="18" y="17"/>
                  <a:pt x="15" y="17"/>
                </a:cubicBezTo>
                <a:cubicBezTo>
                  <a:pt x="11" y="16"/>
                  <a:pt x="4" y="16"/>
                  <a:pt x="0" y="18"/>
                </a:cubicBezTo>
                <a:cubicBezTo>
                  <a:pt x="3" y="20"/>
                  <a:pt x="7" y="23"/>
                  <a:pt x="12" y="24"/>
                </a:cubicBezTo>
                <a:cubicBezTo>
                  <a:pt x="14" y="25"/>
                  <a:pt x="17" y="26"/>
                  <a:pt x="20" y="25"/>
                </a:cubicBezTo>
                <a:cubicBezTo>
                  <a:pt x="22" y="25"/>
                  <a:pt x="23" y="25"/>
                  <a:pt x="25" y="25"/>
                </a:cubicBezTo>
                <a:cubicBezTo>
                  <a:pt x="19" y="25"/>
                  <a:pt x="7" y="34"/>
                  <a:pt x="12" y="38"/>
                </a:cubicBezTo>
                <a:cubicBezTo>
                  <a:pt x="17" y="37"/>
                  <a:pt x="31" y="32"/>
                  <a:pt x="29" y="26"/>
                </a:cubicBezTo>
                <a:lnTo>
                  <a:pt x="27" y="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79" name="Picture 282"/>
          <p:cNvPicPr>
            <a:picLocks noChangeAspect="1" noChangeArrowheads="1"/>
          </p:cNvPicPr>
          <p:nvPr/>
        </p:nvPicPr>
        <p:blipFill>
          <a:blip r:embed="rId2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8460" y="1958038"/>
            <a:ext cx="315913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0" name="Picture 283"/>
          <p:cNvPicPr>
            <a:picLocks noChangeAspect="1" noChangeArrowheads="1"/>
          </p:cNvPicPr>
          <p:nvPr/>
        </p:nvPicPr>
        <p:blipFill>
          <a:blip r:embed="rId2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910" y="2061623"/>
            <a:ext cx="27146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1" name="Freeform 284"/>
          <p:cNvSpPr>
            <a:spLocks/>
          </p:cNvSpPr>
          <p:nvPr/>
        </p:nvSpPr>
        <p:spPr bwMode="auto">
          <a:xfrm>
            <a:off x="8853710" y="2217594"/>
            <a:ext cx="144463" cy="94060"/>
          </a:xfrm>
          <a:custGeom>
            <a:avLst/>
            <a:gdLst>
              <a:gd name="T0" fmla="*/ 20 w 48"/>
              <a:gd name="T1" fmla="*/ 27 h 42"/>
              <a:gd name="T2" fmla="*/ 21 w 48"/>
              <a:gd name="T3" fmla="*/ 27 h 42"/>
              <a:gd name="T4" fmla="*/ 3 w 48"/>
              <a:gd name="T5" fmla="*/ 37 h 42"/>
              <a:gd name="T6" fmla="*/ 7 w 48"/>
              <a:gd name="T7" fmla="*/ 29 h 42"/>
              <a:gd name="T8" fmla="*/ 18 w 48"/>
              <a:gd name="T9" fmla="*/ 24 h 42"/>
              <a:gd name="T10" fmla="*/ 10 w 48"/>
              <a:gd name="T11" fmla="*/ 20 h 42"/>
              <a:gd name="T12" fmla="*/ 0 w 48"/>
              <a:gd name="T13" fmla="*/ 11 h 42"/>
              <a:gd name="T14" fmla="*/ 11 w 48"/>
              <a:gd name="T15" fmla="*/ 11 h 42"/>
              <a:gd name="T16" fmla="*/ 21 w 48"/>
              <a:gd name="T17" fmla="*/ 20 h 42"/>
              <a:gd name="T18" fmla="*/ 29 w 48"/>
              <a:gd name="T19" fmla="*/ 0 h 42"/>
              <a:gd name="T20" fmla="*/ 31 w 48"/>
              <a:gd name="T21" fmla="*/ 11 h 42"/>
              <a:gd name="T22" fmla="*/ 28 w 48"/>
              <a:gd name="T23" fmla="*/ 17 h 42"/>
              <a:gd name="T24" fmla="*/ 26 w 48"/>
              <a:gd name="T25" fmla="*/ 21 h 42"/>
              <a:gd name="T26" fmla="*/ 34 w 48"/>
              <a:gd name="T27" fmla="*/ 18 h 42"/>
              <a:gd name="T28" fmla="*/ 48 w 48"/>
              <a:gd name="T29" fmla="*/ 22 h 42"/>
              <a:gd name="T30" fmla="*/ 36 w 48"/>
              <a:gd name="T31" fmla="*/ 27 h 42"/>
              <a:gd name="T32" fmla="*/ 27 w 48"/>
              <a:gd name="T33" fmla="*/ 27 h 42"/>
              <a:gd name="T34" fmla="*/ 23 w 48"/>
              <a:gd name="T35" fmla="*/ 25 h 42"/>
              <a:gd name="T36" fmla="*/ 31 w 48"/>
              <a:gd name="T37" fmla="*/ 42 h 42"/>
              <a:gd name="T38" fmla="*/ 19 w 48"/>
              <a:gd name="T39" fmla="*/ 26 h 42"/>
              <a:gd name="T40" fmla="*/ 20 w 48"/>
              <a:gd name="T41" fmla="*/ 2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8" h="42">
                <a:moveTo>
                  <a:pt x="20" y="27"/>
                </a:moveTo>
                <a:cubicBezTo>
                  <a:pt x="21" y="27"/>
                  <a:pt x="21" y="27"/>
                  <a:pt x="21" y="27"/>
                </a:cubicBezTo>
                <a:cubicBezTo>
                  <a:pt x="20" y="36"/>
                  <a:pt x="10" y="36"/>
                  <a:pt x="3" y="37"/>
                </a:cubicBezTo>
                <a:cubicBezTo>
                  <a:pt x="4" y="34"/>
                  <a:pt x="4" y="32"/>
                  <a:pt x="7" y="29"/>
                </a:cubicBezTo>
                <a:cubicBezTo>
                  <a:pt x="10" y="25"/>
                  <a:pt x="12" y="23"/>
                  <a:pt x="18" y="24"/>
                </a:cubicBezTo>
                <a:cubicBezTo>
                  <a:pt x="15" y="23"/>
                  <a:pt x="12" y="22"/>
                  <a:pt x="10" y="20"/>
                </a:cubicBezTo>
                <a:cubicBezTo>
                  <a:pt x="7" y="18"/>
                  <a:pt x="1" y="14"/>
                  <a:pt x="0" y="11"/>
                </a:cubicBezTo>
                <a:cubicBezTo>
                  <a:pt x="4" y="11"/>
                  <a:pt x="7" y="9"/>
                  <a:pt x="11" y="11"/>
                </a:cubicBezTo>
                <a:cubicBezTo>
                  <a:pt x="15" y="12"/>
                  <a:pt x="20" y="16"/>
                  <a:pt x="21" y="20"/>
                </a:cubicBezTo>
                <a:cubicBezTo>
                  <a:pt x="16" y="12"/>
                  <a:pt x="23" y="5"/>
                  <a:pt x="29" y="0"/>
                </a:cubicBezTo>
                <a:cubicBezTo>
                  <a:pt x="31" y="3"/>
                  <a:pt x="32" y="7"/>
                  <a:pt x="31" y="11"/>
                </a:cubicBezTo>
                <a:cubicBezTo>
                  <a:pt x="31" y="13"/>
                  <a:pt x="29" y="15"/>
                  <a:pt x="28" y="17"/>
                </a:cubicBezTo>
                <a:cubicBezTo>
                  <a:pt x="28" y="18"/>
                  <a:pt x="27" y="20"/>
                  <a:pt x="26" y="21"/>
                </a:cubicBezTo>
                <a:cubicBezTo>
                  <a:pt x="28" y="19"/>
                  <a:pt x="31" y="18"/>
                  <a:pt x="34" y="18"/>
                </a:cubicBezTo>
                <a:cubicBezTo>
                  <a:pt x="38" y="18"/>
                  <a:pt x="45" y="19"/>
                  <a:pt x="48" y="22"/>
                </a:cubicBezTo>
                <a:cubicBezTo>
                  <a:pt x="44" y="24"/>
                  <a:pt x="40" y="27"/>
                  <a:pt x="36" y="27"/>
                </a:cubicBezTo>
                <a:cubicBezTo>
                  <a:pt x="33" y="27"/>
                  <a:pt x="30" y="27"/>
                  <a:pt x="27" y="27"/>
                </a:cubicBezTo>
                <a:cubicBezTo>
                  <a:pt x="26" y="26"/>
                  <a:pt x="25" y="26"/>
                  <a:pt x="23" y="25"/>
                </a:cubicBezTo>
                <a:cubicBezTo>
                  <a:pt x="28" y="26"/>
                  <a:pt x="37" y="38"/>
                  <a:pt x="31" y="42"/>
                </a:cubicBezTo>
                <a:cubicBezTo>
                  <a:pt x="28" y="39"/>
                  <a:pt x="16" y="31"/>
                  <a:pt x="19" y="26"/>
                </a:cubicBezTo>
                <a:lnTo>
                  <a:pt x="20" y="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82" name="Picture 285"/>
          <p:cNvPicPr>
            <a:picLocks noChangeAspect="1" noChangeArrowheads="1"/>
          </p:cNvPicPr>
          <p:nvPr/>
        </p:nvPicPr>
        <p:blipFill>
          <a:blip r:embed="rId2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446" y="3892804"/>
            <a:ext cx="152400" cy="13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3" name="Picture 286"/>
          <p:cNvPicPr>
            <a:picLocks noChangeAspect="1" noChangeArrowheads="1"/>
          </p:cNvPicPr>
          <p:nvPr/>
        </p:nvPicPr>
        <p:blipFill>
          <a:blip r:embed="rId2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585" y="3867801"/>
            <a:ext cx="449263" cy="28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4" name="Picture 287"/>
          <p:cNvPicPr>
            <a:picLocks noChangeAspect="1" noChangeArrowheads="1"/>
          </p:cNvPicPr>
          <p:nvPr/>
        </p:nvPicPr>
        <p:blipFill>
          <a:blip r:embed="rId2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34" y="4080922"/>
            <a:ext cx="44450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5" name="Picture 288"/>
          <p:cNvPicPr>
            <a:picLocks noChangeAspect="1" noChangeArrowheads="1"/>
          </p:cNvPicPr>
          <p:nvPr/>
        </p:nvPicPr>
        <p:blipFill>
          <a:blip r:embed="rId2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196" y="3515376"/>
            <a:ext cx="611188" cy="38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" name="Picture 289"/>
          <p:cNvPicPr>
            <a:picLocks noChangeAspect="1" noChangeArrowheads="1"/>
          </p:cNvPicPr>
          <p:nvPr/>
        </p:nvPicPr>
        <p:blipFill>
          <a:blip r:embed="rId2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010" y="3778504"/>
            <a:ext cx="98425" cy="16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" name="Picture 290"/>
          <p:cNvPicPr>
            <a:picLocks noChangeAspect="1" noChangeArrowheads="1"/>
          </p:cNvPicPr>
          <p:nvPr/>
        </p:nvPicPr>
        <p:blipFill>
          <a:blip r:embed="rId2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646" y="3515376"/>
            <a:ext cx="179388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8" name="Picture 291"/>
          <p:cNvPicPr>
            <a:picLocks noChangeAspect="1" noChangeArrowheads="1"/>
          </p:cNvPicPr>
          <p:nvPr/>
        </p:nvPicPr>
        <p:blipFill>
          <a:blip r:embed="rId2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2146" y="3557048"/>
            <a:ext cx="117475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9" name="Picture 292"/>
          <p:cNvPicPr>
            <a:picLocks noChangeAspect="1" noChangeArrowheads="1"/>
          </p:cNvPicPr>
          <p:nvPr/>
        </p:nvPicPr>
        <p:blipFill>
          <a:blip r:embed="rId2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296" y="3526091"/>
            <a:ext cx="12700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0" name="Picture 293"/>
          <p:cNvPicPr>
            <a:picLocks noChangeAspect="1" noChangeArrowheads="1"/>
          </p:cNvPicPr>
          <p:nvPr/>
        </p:nvPicPr>
        <p:blipFill>
          <a:blip r:embed="rId2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060" y="3695160"/>
            <a:ext cx="16986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1" name="Picture 294"/>
          <p:cNvPicPr>
            <a:picLocks noChangeAspect="1" noChangeArrowheads="1"/>
          </p:cNvPicPr>
          <p:nvPr/>
        </p:nvPicPr>
        <p:blipFill>
          <a:blip r:embed="rId2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010" y="3646344"/>
            <a:ext cx="161925" cy="75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2" name="Picture 295"/>
          <p:cNvPicPr>
            <a:picLocks noChangeAspect="1" noChangeArrowheads="1"/>
          </p:cNvPicPr>
          <p:nvPr/>
        </p:nvPicPr>
        <p:blipFill>
          <a:blip r:embed="rId2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835" y="2330704"/>
            <a:ext cx="396875" cy="26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3" name="Picture 296"/>
          <p:cNvPicPr>
            <a:picLocks noChangeAspect="1" noChangeArrowheads="1"/>
          </p:cNvPicPr>
          <p:nvPr/>
        </p:nvPicPr>
        <p:blipFill>
          <a:blip r:embed="rId2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409" y="2392617"/>
            <a:ext cx="242888" cy="23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4" name="Picture 297"/>
          <p:cNvPicPr>
            <a:picLocks noChangeAspect="1" noChangeArrowheads="1"/>
          </p:cNvPicPr>
          <p:nvPr/>
        </p:nvPicPr>
        <p:blipFill>
          <a:blip r:embed="rId2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5184" y="2314036"/>
            <a:ext cx="223838" cy="20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5" name="Picture 298"/>
          <p:cNvPicPr>
            <a:picLocks noChangeAspect="1" noChangeArrowheads="1"/>
          </p:cNvPicPr>
          <p:nvPr/>
        </p:nvPicPr>
        <p:blipFill>
          <a:blip r:embed="rId2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484" y="2434288"/>
            <a:ext cx="306388" cy="18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" name="Picture 299"/>
          <p:cNvPicPr>
            <a:picLocks noChangeAspect="1" noChangeArrowheads="1"/>
          </p:cNvPicPr>
          <p:nvPr/>
        </p:nvPicPr>
        <p:blipFill>
          <a:blip r:embed="rId2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410" y="2475960"/>
            <a:ext cx="188913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" name="Freeform 300"/>
          <p:cNvSpPr>
            <a:spLocks/>
          </p:cNvSpPr>
          <p:nvPr/>
        </p:nvSpPr>
        <p:spPr bwMode="auto">
          <a:xfrm>
            <a:off x="8191722" y="2443813"/>
            <a:ext cx="119063" cy="57150"/>
          </a:xfrm>
          <a:custGeom>
            <a:avLst/>
            <a:gdLst>
              <a:gd name="T0" fmla="*/ 12 w 40"/>
              <a:gd name="T1" fmla="*/ 1 h 25"/>
              <a:gd name="T2" fmla="*/ 38 w 40"/>
              <a:gd name="T3" fmla="*/ 13 h 25"/>
              <a:gd name="T4" fmla="*/ 39 w 40"/>
              <a:gd name="T5" fmla="*/ 16 h 25"/>
              <a:gd name="T6" fmla="*/ 32 w 40"/>
              <a:gd name="T7" fmla="*/ 24 h 25"/>
              <a:gd name="T8" fmla="*/ 28 w 40"/>
              <a:gd name="T9" fmla="*/ 24 h 25"/>
              <a:gd name="T10" fmla="*/ 2 w 40"/>
              <a:gd name="T11" fmla="*/ 12 h 25"/>
              <a:gd name="T12" fmla="*/ 1 w 40"/>
              <a:gd name="T13" fmla="*/ 9 h 25"/>
              <a:gd name="T14" fmla="*/ 8 w 40"/>
              <a:gd name="T15" fmla="*/ 1 h 25"/>
              <a:gd name="T16" fmla="*/ 12 w 40"/>
              <a:gd name="T17" fmla="*/ 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25">
                <a:moveTo>
                  <a:pt x="12" y="1"/>
                </a:moveTo>
                <a:cubicBezTo>
                  <a:pt x="21" y="5"/>
                  <a:pt x="29" y="9"/>
                  <a:pt x="38" y="13"/>
                </a:cubicBezTo>
                <a:cubicBezTo>
                  <a:pt x="39" y="14"/>
                  <a:pt x="40" y="15"/>
                  <a:pt x="39" y="16"/>
                </a:cubicBezTo>
                <a:cubicBezTo>
                  <a:pt x="32" y="24"/>
                  <a:pt x="32" y="24"/>
                  <a:pt x="32" y="24"/>
                </a:cubicBezTo>
                <a:cubicBezTo>
                  <a:pt x="31" y="25"/>
                  <a:pt x="29" y="25"/>
                  <a:pt x="28" y="24"/>
                </a:cubicBezTo>
                <a:cubicBezTo>
                  <a:pt x="19" y="20"/>
                  <a:pt x="11" y="16"/>
                  <a:pt x="2" y="12"/>
                </a:cubicBezTo>
                <a:cubicBezTo>
                  <a:pt x="1" y="11"/>
                  <a:pt x="0" y="10"/>
                  <a:pt x="1" y="9"/>
                </a:cubicBezTo>
                <a:cubicBezTo>
                  <a:pt x="8" y="1"/>
                  <a:pt x="8" y="1"/>
                  <a:pt x="8" y="1"/>
                </a:cubicBezTo>
                <a:cubicBezTo>
                  <a:pt x="9" y="0"/>
                  <a:pt x="11" y="0"/>
                  <a:pt x="1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98" name="Picture 301"/>
          <p:cNvPicPr>
            <a:picLocks noChangeAspect="1" noChangeArrowheads="1"/>
          </p:cNvPicPr>
          <p:nvPr/>
        </p:nvPicPr>
        <p:blipFill>
          <a:blip r:embed="rId2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996" y="2725992"/>
            <a:ext cx="242888" cy="20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9" name="Picture 302"/>
          <p:cNvPicPr>
            <a:picLocks noChangeAspect="1" noChangeArrowheads="1"/>
          </p:cNvPicPr>
          <p:nvPr/>
        </p:nvPicPr>
        <p:blipFill>
          <a:blip r:embed="rId2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560" y="2831957"/>
            <a:ext cx="100013" cy="16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0" name="Picture 303"/>
          <p:cNvPicPr>
            <a:picLocks noChangeAspect="1" noChangeArrowheads="1"/>
          </p:cNvPicPr>
          <p:nvPr/>
        </p:nvPicPr>
        <p:blipFill>
          <a:blip r:embed="rId2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059" y="2615263"/>
            <a:ext cx="368300" cy="14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1" name="Picture 304"/>
          <p:cNvPicPr>
            <a:picLocks noChangeAspect="1" noChangeArrowheads="1"/>
          </p:cNvPicPr>
          <p:nvPr/>
        </p:nvPicPr>
        <p:blipFill>
          <a:blip r:embed="rId2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584" y="2746232"/>
            <a:ext cx="1714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2" name="Picture 305"/>
          <p:cNvPicPr>
            <a:picLocks noChangeAspect="1" noChangeArrowheads="1"/>
          </p:cNvPicPr>
          <p:nvPr/>
        </p:nvPicPr>
        <p:blipFill>
          <a:blip r:embed="rId2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896" y="2980785"/>
            <a:ext cx="63500" cy="34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3" name="Picture 306"/>
          <p:cNvPicPr>
            <a:picLocks noChangeAspect="1" noChangeArrowheads="1"/>
          </p:cNvPicPr>
          <p:nvPr/>
        </p:nvPicPr>
        <p:blipFill>
          <a:blip r:embed="rId2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6484" y="2996263"/>
            <a:ext cx="63500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4" name="Picture 307"/>
          <p:cNvPicPr>
            <a:picLocks noChangeAspect="1" noChangeArrowheads="1"/>
          </p:cNvPicPr>
          <p:nvPr/>
        </p:nvPicPr>
        <p:blipFill>
          <a:blip r:embed="rId2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596" y="3002216"/>
            <a:ext cx="44450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5" name="Picture 308"/>
          <p:cNvPicPr>
            <a:picLocks noChangeAspect="1" noChangeArrowheads="1"/>
          </p:cNvPicPr>
          <p:nvPr/>
        </p:nvPicPr>
        <p:blipFill>
          <a:blip r:embed="rId2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984" y="3945191"/>
            <a:ext cx="1524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6" name="Picture 309"/>
          <p:cNvPicPr>
            <a:picLocks noChangeAspect="1" noChangeArrowheads="1"/>
          </p:cNvPicPr>
          <p:nvPr/>
        </p:nvPicPr>
        <p:blipFill>
          <a:blip r:embed="rId2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310" y="3895185"/>
            <a:ext cx="53975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" name="Picture 310"/>
          <p:cNvPicPr>
            <a:picLocks noChangeAspect="1" noChangeArrowheads="1"/>
          </p:cNvPicPr>
          <p:nvPr/>
        </p:nvPicPr>
        <p:blipFill>
          <a:blip r:embed="rId2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372" y="3796363"/>
            <a:ext cx="3603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" name="Picture 311"/>
          <p:cNvPicPr>
            <a:picLocks noChangeAspect="1" noChangeArrowheads="1"/>
          </p:cNvPicPr>
          <p:nvPr/>
        </p:nvPicPr>
        <p:blipFill>
          <a:blip r:embed="rId2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421" y="3898757"/>
            <a:ext cx="134938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" name="Picture 312"/>
          <p:cNvPicPr>
            <a:picLocks noChangeAspect="1" noChangeArrowheads="1"/>
          </p:cNvPicPr>
          <p:nvPr/>
        </p:nvPicPr>
        <p:blipFill>
          <a:blip r:embed="rId2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960" y="1818736"/>
            <a:ext cx="125413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" name="Picture 313"/>
          <p:cNvPicPr>
            <a:picLocks noChangeAspect="1" noChangeArrowheads="1"/>
          </p:cNvPicPr>
          <p:nvPr/>
        </p:nvPicPr>
        <p:blipFill>
          <a:blip r:embed="rId2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110" y="1821116"/>
            <a:ext cx="233363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" name="Picture 314"/>
          <p:cNvPicPr>
            <a:picLocks noChangeAspect="1" noChangeArrowheads="1"/>
          </p:cNvPicPr>
          <p:nvPr/>
        </p:nvPicPr>
        <p:blipFill>
          <a:blip r:embed="rId2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109" y="1753250"/>
            <a:ext cx="4127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2" name="Picture 315"/>
          <p:cNvPicPr>
            <a:picLocks noChangeAspect="1" noChangeArrowheads="1"/>
          </p:cNvPicPr>
          <p:nvPr/>
        </p:nvPicPr>
        <p:blipFill>
          <a:blip r:embed="rId2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996" y="1758013"/>
            <a:ext cx="171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3" name="Picture 316"/>
          <p:cNvPicPr>
            <a:picLocks noChangeAspect="1" noChangeArrowheads="1"/>
          </p:cNvPicPr>
          <p:nvPr/>
        </p:nvPicPr>
        <p:blipFill>
          <a:blip r:embed="rId2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547" y="1819926"/>
            <a:ext cx="314325" cy="23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4" name="Picture 317"/>
          <p:cNvPicPr>
            <a:picLocks noChangeAspect="1" noChangeArrowheads="1"/>
          </p:cNvPicPr>
          <p:nvPr/>
        </p:nvPicPr>
        <p:blipFill>
          <a:blip r:embed="rId2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785" y="1821117"/>
            <a:ext cx="422275" cy="23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5" name="Picture 318"/>
          <p:cNvPicPr>
            <a:picLocks noChangeAspect="1" noChangeArrowheads="1"/>
          </p:cNvPicPr>
          <p:nvPr/>
        </p:nvPicPr>
        <p:blipFill>
          <a:blip r:embed="rId2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660" y="3652297"/>
            <a:ext cx="188913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6" name="Picture 319"/>
          <p:cNvPicPr>
            <a:picLocks noChangeAspect="1" noChangeArrowheads="1"/>
          </p:cNvPicPr>
          <p:nvPr/>
        </p:nvPicPr>
        <p:blipFill>
          <a:blip r:embed="rId2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884" y="3663013"/>
            <a:ext cx="207963" cy="9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" name="Picture 320"/>
          <p:cNvPicPr>
            <a:picLocks noChangeAspect="1" noChangeArrowheads="1"/>
          </p:cNvPicPr>
          <p:nvPr/>
        </p:nvPicPr>
        <p:blipFill>
          <a:blip r:embed="rId2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209" y="3567763"/>
            <a:ext cx="134938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8" name="Picture 321"/>
          <p:cNvPicPr>
            <a:picLocks noChangeAspect="1" noChangeArrowheads="1"/>
          </p:cNvPicPr>
          <p:nvPr/>
        </p:nvPicPr>
        <p:blipFill>
          <a:blip r:embed="rId2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371" y="3478467"/>
            <a:ext cx="1984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9" name="Picture 322"/>
          <p:cNvPicPr>
            <a:picLocks noChangeAspect="1" noChangeArrowheads="1"/>
          </p:cNvPicPr>
          <p:nvPr/>
        </p:nvPicPr>
        <p:blipFill>
          <a:blip r:embed="rId2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759" y="1623473"/>
            <a:ext cx="198438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0" name="Picture 323"/>
          <p:cNvPicPr>
            <a:picLocks noChangeAspect="1" noChangeArrowheads="1"/>
          </p:cNvPicPr>
          <p:nvPr/>
        </p:nvPicPr>
        <p:blipFill>
          <a:blip r:embed="rId2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210" y="1667525"/>
            <a:ext cx="225425" cy="8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1" name="Picture 324"/>
          <p:cNvPicPr>
            <a:picLocks noChangeAspect="1" noChangeArrowheads="1"/>
          </p:cNvPicPr>
          <p:nvPr/>
        </p:nvPicPr>
        <p:blipFill>
          <a:blip r:embed="rId2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347" y="1700863"/>
            <a:ext cx="188913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2" name="Picture 325"/>
          <p:cNvPicPr>
            <a:picLocks noChangeAspect="1" noChangeArrowheads="1"/>
          </p:cNvPicPr>
          <p:nvPr/>
        </p:nvPicPr>
        <p:blipFill>
          <a:blip r:embed="rId2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709" y="1643713"/>
            <a:ext cx="90488" cy="255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3" name="Picture 326"/>
          <p:cNvPicPr>
            <a:picLocks noChangeAspect="1" noChangeArrowheads="1"/>
          </p:cNvPicPr>
          <p:nvPr/>
        </p:nvPicPr>
        <p:blipFill>
          <a:blip r:embed="rId2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085" y="3114135"/>
            <a:ext cx="333375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4" name="Picture 327"/>
          <p:cNvPicPr>
            <a:picLocks noChangeAspect="1" noChangeArrowheads="1"/>
          </p:cNvPicPr>
          <p:nvPr/>
        </p:nvPicPr>
        <p:blipFill>
          <a:blip r:embed="rId2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222" y="3077226"/>
            <a:ext cx="423863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5" name="Freeform 328"/>
          <p:cNvSpPr>
            <a:spLocks/>
          </p:cNvSpPr>
          <p:nvPr/>
        </p:nvSpPr>
        <p:spPr bwMode="auto">
          <a:xfrm>
            <a:off x="7699596" y="3220101"/>
            <a:ext cx="65088" cy="22622"/>
          </a:xfrm>
          <a:custGeom>
            <a:avLst/>
            <a:gdLst>
              <a:gd name="T0" fmla="*/ 21 w 22"/>
              <a:gd name="T1" fmla="*/ 5 h 10"/>
              <a:gd name="T2" fmla="*/ 0 w 22"/>
              <a:gd name="T3" fmla="*/ 0 h 10"/>
              <a:gd name="T4" fmla="*/ 2 w 22"/>
              <a:gd name="T5" fmla="*/ 9 h 10"/>
              <a:gd name="T6" fmla="*/ 22 w 22"/>
              <a:gd name="T7" fmla="*/ 10 h 10"/>
              <a:gd name="T8" fmla="*/ 21 w 22"/>
              <a:gd name="T9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10">
                <a:moveTo>
                  <a:pt x="21" y="5"/>
                </a:moveTo>
                <a:cubicBezTo>
                  <a:pt x="14" y="3"/>
                  <a:pt x="7" y="1"/>
                  <a:pt x="0" y="0"/>
                </a:cubicBezTo>
                <a:cubicBezTo>
                  <a:pt x="2" y="9"/>
                  <a:pt x="2" y="9"/>
                  <a:pt x="2" y="9"/>
                </a:cubicBezTo>
                <a:cubicBezTo>
                  <a:pt x="22" y="10"/>
                  <a:pt x="22" y="10"/>
                  <a:pt x="22" y="10"/>
                </a:cubicBezTo>
                <a:lnTo>
                  <a:pt x="21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Freeform 329"/>
          <p:cNvSpPr>
            <a:spLocks/>
          </p:cNvSpPr>
          <p:nvPr/>
        </p:nvSpPr>
        <p:spPr bwMode="auto">
          <a:xfrm>
            <a:off x="7761509" y="3232007"/>
            <a:ext cx="84138" cy="13097"/>
          </a:xfrm>
          <a:custGeom>
            <a:avLst/>
            <a:gdLst>
              <a:gd name="T0" fmla="*/ 28 w 28"/>
              <a:gd name="T1" fmla="*/ 6 h 6"/>
              <a:gd name="T2" fmla="*/ 0 w 28"/>
              <a:gd name="T3" fmla="*/ 0 h 6"/>
              <a:gd name="T4" fmla="*/ 1 w 28"/>
              <a:gd name="T5" fmla="*/ 5 h 6"/>
              <a:gd name="T6" fmla="*/ 28 w 28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6">
                <a:moveTo>
                  <a:pt x="28" y="6"/>
                </a:moveTo>
                <a:cubicBezTo>
                  <a:pt x="0" y="0"/>
                  <a:pt x="0" y="0"/>
                  <a:pt x="0" y="0"/>
                </a:cubicBezTo>
                <a:cubicBezTo>
                  <a:pt x="1" y="5"/>
                  <a:pt x="1" y="5"/>
                  <a:pt x="1" y="5"/>
                </a:cubicBezTo>
                <a:cubicBezTo>
                  <a:pt x="10" y="6"/>
                  <a:pt x="19" y="6"/>
                  <a:pt x="28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Freeform 330"/>
          <p:cNvSpPr>
            <a:spLocks/>
          </p:cNvSpPr>
          <p:nvPr/>
        </p:nvSpPr>
        <p:spPr bwMode="auto">
          <a:xfrm>
            <a:off x="7561485" y="3209386"/>
            <a:ext cx="142875" cy="30956"/>
          </a:xfrm>
          <a:custGeom>
            <a:avLst/>
            <a:gdLst>
              <a:gd name="T0" fmla="*/ 48 w 48"/>
              <a:gd name="T1" fmla="*/ 14 h 14"/>
              <a:gd name="T2" fmla="*/ 0 w 48"/>
              <a:gd name="T3" fmla="*/ 0 h 14"/>
              <a:gd name="T4" fmla="*/ 46 w 48"/>
              <a:gd name="T5" fmla="*/ 5 h 14"/>
              <a:gd name="T6" fmla="*/ 48 w 48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" h="14">
                <a:moveTo>
                  <a:pt x="48" y="14"/>
                </a:moveTo>
                <a:cubicBezTo>
                  <a:pt x="32" y="10"/>
                  <a:pt x="16" y="5"/>
                  <a:pt x="0" y="0"/>
                </a:cubicBezTo>
                <a:cubicBezTo>
                  <a:pt x="15" y="2"/>
                  <a:pt x="31" y="3"/>
                  <a:pt x="46" y="5"/>
                </a:cubicBezTo>
                <a:lnTo>
                  <a:pt x="48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Freeform 331"/>
          <p:cNvSpPr>
            <a:spLocks/>
          </p:cNvSpPr>
          <p:nvPr/>
        </p:nvSpPr>
        <p:spPr bwMode="auto">
          <a:xfrm>
            <a:off x="7686897" y="3227244"/>
            <a:ext cx="41275" cy="113110"/>
          </a:xfrm>
          <a:custGeom>
            <a:avLst/>
            <a:gdLst>
              <a:gd name="T0" fmla="*/ 10 w 14"/>
              <a:gd name="T1" fmla="*/ 2 h 50"/>
              <a:gd name="T2" fmla="*/ 14 w 14"/>
              <a:gd name="T3" fmla="*/ 50 h 50"/>
              <a:gd name="T4" fmla="*/ 0 w 14"/>
              <a:gd name="T5" fmla="*/ 0 h 50"/>
              <a:gd name="T6" fmla="*/ 10 w 14"/>
              <a:gd name="T7" fmla="*/ 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50">
                <a:moveTo>
                  <a:pt x="10" y="2"/>
                </a:moveTo>
                <a:cubicBezTo>
                  <a:pt x="11" y="17"/>
                  <a:pt x="14" y="34"/>
                  <a:pt x="14" y="50"/>
                </a:cubicBezTo>
                <a:cubicBezTo>
                  <a:pt x="11" y="33"/>
                  <a:pt x="5" y="16"/>
                  <a:pt x="0" y="0"/>
                </a:cubicBezTo>
                <a:lnTo>
                  <a:pt x="1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Freeform 332"/>
          <p:cNvSpPr>
            <a:spLocks/>
          </p:cNvSpPr>
          <p:nvPr/>
        </p:nvSpPr>
        <p:spPr bwMode="auto">
          <a:xfrm>
            <a:off x="7666259" y="3123661"/>
            <a:ext cx="50800" cy="108347"/>
          </a:xfrm>
          <a:custGeom>
            <a:avLst/>
            <a:gdLst>
              <a:gd name="T0" fmla="*/ 7 w 17"/>
              <a:gd name="T1" fmla="*/ 47 h 48"/>
              <a:gd name="T2" fmla="*/ 0 w 17"/>
              <a:gd name="T3" fmla="*/ 0 h 48"/>
              <a:gd name="T4" fmla="*/ 17 w 17"/>
              <a:gd name="T5" fmla="*/ 48 h 48"/>
              <a:gd name="T6" fmla="*/ 7 w 17"/>
              <a:gd name="T7" fmla="*/ 4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48">
                <a:moveTo>
                  <a:pt x="7" y="47"/>
                </a:moveTo>
                <a:cubicBezTo>
                  <a:pt x="6" y="31"/>
                  <a:pt x="3" y="15"/>
                  <a:pt x="0" y="0"/>
                </a:cubicBezTo>
                <a:cubicBezTo>
                  <a:pt x="6" y="16"/>
                  <a:pt x="12" y="32"/>
                  <a:pt x="17" y="48"/>
                </a:cubicBezTo>
                <a:lnTo>
                  <a:pt x="7" y="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Freeform 333"/>
          <p:cNvSpPr>
            <a:spLocks/>
          </p:cNvSpPr>
          <p:nvPr/>
        </p:nvSpPr>
        <p:spPr bwMode="auto">
          <a:xfrm>
            <a:off x="7653559" y="3224863"/>
            <a:ext cx="57150" cy="42863"/>
          </a:xfrm>
          <a:custGeom>
            <a:avLst/>
            <a:gdLst>
              <a:gd name="T0" fmla="*/ 36 w 36"/>
              <a:gd name="T1" fmla="*/ 10 h 36"/>
              <a:gd name="T2" fmla="*/ 0 w 36"/>
              <a:gd name="T3" fmla="*/ 36 h 36"/>
              <a:gd name="T4" fmla="*/ 27 w 36"/>
              <a:gd name="T5" fmla="*/ 0 h 36"/>
              <a:gd name="T6" fmla="*/ 36 w 36"/>
              <a:gd name="T7" fmla="*/ 1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36">
                <a:moveTo>
                  <a:pt x="36" y="10"/>
                </a:moveTo>
                <a:lnTo>
                  <a:pt x="0" y="36"/>
                </a:lnTo>
                <a:lnTo>
                  <a:pt x="27" y="0"/>
                </a:lnTo>
                <a:lnTo>
                  <a:pt x="36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1" name="Freeform 334"/>
          <p:cNvSpPr>
            <a:spLocks/>
          </p:cNvSpPr>
          <p:nvPr/>
        </p:nvSpPr>
        <p:spPr bwMode="auto">
          <a:xfrm>
            <a:off x="7693246" y="3191526"/>
            <a:ext cx="57150" cy="45244"/>
          </a:xfrm>
          <a:custGeom>
            <a:avLst/>
            <a:gdLst>
              <a:gd name="T0" fmla="*/ 0 w 19"/>
              <a:gd name="T1" fmla="*/ 15 h 20"/>
              <a:gd name="T2" fmla="*/ 19 w 19"/>
              <a:gd name="T3" fmla="*/ 0 h 20"/>
              <a:gd name="T4" fmla="*/ 5 w 19"/>
              <a:gd name="T5" fmla="*/ 20 h 20"/>
              <a:gd name="T6" fmla="*/ 0 w 19"/>
              <a:gd name="T7" fmla="*/ 1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20">
                <a:moveTo>
                  <a:pt x="0" y="15"/>
                </a:moveTo>
                <a:cubicBezTo>
                  <a:pt x="7" y="10"/>
                  <a:pt x="13" y="5"/>
                  <a:pt x="19" y="0"/>
                </a:cubicBezTo>
                <a:cubicBezTo>
                  <a:pt x="15" y="6"/>
                  <a:pt x="10" y="13"/>
                  <a:pt x="5" y="20"/>
                </a:cubicBezTo>
                <a:lnTo>
                  <a:pt x="0" y="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2" name="Freeform 335"/>
          <p:cNvSpPr>
            <a:spLocks/>
          </p:cNvSpPr>
          <p:nvPr/>
        </p:nvSpPr>
        <p:spPr bwMode="auto">
          <a:xfrm>
            <a:off x="7626572" y="3176048"/>
            <a:ext cx="80963" cy="58341"/>
          </a:xfrm>
          <a:custGeom>
            <a:avLst/>
            <a:gdLst>
              <a:gd name="T0" fmla="*/ 46 w 51"/>
              <a:gd name="T1" fmla="*/ 49 h 49"/>
              <a:gd name="T2" fmla="*/ 0 w 51"/>
              <a:gd name="T3" fmla="*/ 0 h 49"/>
              <a:gd name="T4" fmla="*/ 51 w 51"/>
              <a:gd name="T5" fmla="*/ 43 h 49"/>
              <a:gd name="T6" fmla="*/ 46 w 51"/>
              <a:gd name="T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49">
                <a:moveTo>
                  <a:pt x="46" y="49"/>
                </a:moveTo>
                <a:lnTo>
                  <a:pt x="0" y="0"/>
                </a:lnTo>
                <a:lnTo>
                  <a:pt x="51" y="43"/>
                </a:lnTo>
                <a:lnTo>
                  <a:pt x="46" y="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" name="Freeform 336"/>
          <p:cNvSpPr>
            <a:spLocks/>
          </p:cNvSpPr>
          <p:nvPr/>
        </p:nvSpPr>
        <p:spPr bwMode="auto">
          <a:xfrm>
            <a:off x="7696422" y="3224863"/>
            <a:ext cx="80963" cy="60722"/>
          </a:xfrm>
          <a:custGeom>
            <a:avLst/>
            <a:gdLst>
              <a:gd name="T0" fmla="*/ 5 w 51"/>
              <a:gd name="T1" fmla="*/ 0 h 51"/>
              <a:gd name="T2" fmla="*/ 51 w 51"/>
              <a:gd name="T3" fmla="*/ 51 h 51"/>
              <a:gd name="T4" fmla="*/ 0 w 51"/>
              <a:gd name="T5" fmla="*/ 8 h 51"/>
              <a:gd name="T6" fmla="*/ 5 w 51"/>
              <a:gd name="T7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51">
                <a:moveTo>
                  <a:pt x="5" y="0"/>
                </a:moveTo>
                <a:lnTo>
                  <a:pt x="51" y="51"/>
                </a:lnTo>
                <a:lnTo>
                  <a:pt x="0" y="8"/>
                </a:ln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34" name="Picture 337"/>
          <p:cNvPicPr>
            <a:picLocks noChangeAspect="1" noChangeArrowheads="1"/>
          </p:cNvPicPr>
          <p:nvPr/>
        </p:nvPicPr>
        <p:blipFill>
          <a:blip r:embed="rId2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96" y="3224863"/>
            <a:ext cx="4445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5" name="Picture 338"/>
          <p:cNvPicPr>
            <a:picLocks noChangeAspect="1" noChangeArrowheads="1"/>
          </p:cNvPicPr>
          <p:nvPr/>
        </p:nvPicPr>
        <p:blipFill>
          <a:blip r:embed="rId2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396" y="3198670"/>
            <a:ext cx="152400" cy="107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6" name="Picture 339"/>
          <p:cNvPicPr>
            <a:picLocks noChangeAspect="1" noChangeArrowheads="1"/>
          </p:cNvPicPr>
          <p:nvPr/>
        </p:nvPicPr>
        <p:blipFill>
          <a:blip r:embed="rId2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210" y="3557048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" name="Picture 340"/>
          <p:cNvPicPr>
            <a:picLocks noChangeAspect="1" noChangeArrowheads="1"/>
          </p:cNvPicPr>
          <p:nvPr/>
        </p:nvPicPr>
        <p:blipFill>
          <a:blip r:embed="rId2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360" y="3104611"/>
            <a:ext cx="142875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" name="Picture 341"/>
          <p:cNvPicPr>
            <a:picLocks noChangeAspect="1" noChangeArrowheads="1"/>
          </p:cNvPicPr>
          <p:nvPr/>
        </p:nvPicPr>
        <p:blipFill>
          <a:blip r:embed="rId2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9646" y="3262963"/>
            <a:ext cx="71438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9" name="Picture 342"/>
          <p:cNvPicPr>
            <a:picLocks noChangeAspect="1" noChangeArrowheads="1"/>
          </p:cNvPicPr>
          <p:nvPr/>
        </p:nvPicPr>
        <p:blipFill>
          <a:blip r:embed="rId2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422" y="3326066"/>
            <a:ext cx="61913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0" name="Picture 343"/>
          <p:cNvPicPr>
            <a:picLocks noChangeAspect="1" noChangeArrowheads="1"/>
          </p:cNvPicPr>
          <p:nvPr/>
        </p:nvPicPr>
        <p:blipFill>
          <a:blip r:embed="rId2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110" y="3212957"/>
            <a:ext cx="80963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1" name="Picture 344"/>
          <p:cNvPicPr>
            <a:picLocks noChangeAspect="1" noChangeArrowheads="1"/>
          </p:cNvPicPr>
          <p:nvPr/>
        </p:nvPicPr>
        <p:blipFill>
          <a:blip r:embed="rId2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596" y="3343926"/>
            <a:ext cx="44450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2" name="Picture 345"/>
          <p:cNvPicPr>
            <a:picLocks noChangeAspect="1" noChangeArrowheads="1"/>
          </p:cNvPicPr>
          <p:nvPr/>
        </p:nvPicPr>
        <p:blipFill>
          <a:blip r:embed="rId2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96" y="3343926"/>
            <a:ext cx="44450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3" name="Picture 346"/>
          <p:cNvPicPr>
            <a:picLocks noChangeAspect="1" noChangeArrowheads="1"/>
          </p:cNvPicPr>
          <p:nvPr/>
        </p:nvPicPr>
        <p:blipFill>
          <a:blip r:embed="rId2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835" y="3334400"/>
            <a:ext cx="53975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4" name="Picture 347"/>
          <p:cNvPicPr>
            <a:picLocks noChangeAspect="1" noChangeArrowheads="1"/>
          </p:cNvPicPr>
          <p:nvPr/>
        </p:nvPicPr>
        <p:blipFill>
          <a:blip r:embed="rId2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835" y="3360594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5" name="Picture 348"/>
          <p:cNvPicPr>
            <a:picLocks noChangeAspect="1" noChangeArrowheads="1"/>
          </p:cNvPicPr>
          <p:nvPr/>
        </p:nvPicPr>
        <p:blipFill>
          <a:blip r:embed="rId2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1072" y="3368929"/>
            <a:ext cx="36513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6" name="Picture 349"/>
          <p:cNvPicPr>
            <a:picLocks noChangeAspect="1" noChangeArrowheads="1"/>
          </p:cNvPicPr>
          <p:nvPr/>
        </p:nvPicPr>
        <p:blipFill>
          <a:blip r:embed="rId2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871" y="3227244"/>
            <a:ext cx="171450" cy="29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7" name="Picture 350"/>
          <p:cNvPicPr>
            <a:picLocks noChangeAspect="1" noChangeArrowheads="1"/>
          </p:cNvPicPr>
          <p:nvPr/>
        </p:nvPicPr>
        <p:blipFill>
          <a:blip r:embed="rId2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096" y="3420126"/>
            <a:ext cx="71438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" name="Picture 351"/>
          <p:cNvPicPr>
            <a:picLocks noChangeAspect="1" noChangeArrowheads="1"/>
          </p:cNvPicPr>
          <p:nvPr/>
        </p:nvPicPr>
        <p:blipFill>
          <a:blip r:embed="rId2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934" y="3496325"/>
            <a:ext cx="63500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" name="Picture 352"/>
          <p:cNvPicPr>
            <a:picLocks noChangeAspect="1" noChangeArrowheads="1"/>
          </p:cNvPicPr>
          <p:nvPr/>
        </p:nvPicPr>
        <p:blipFill>
          <a:blip r:embed="rId2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322" y="3358213"/>
            <a:ext cx="80963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0" name="Picture 353"/>
          <p:cNvPicPr>
            <a:picLocks noChangeAspect="1" noChangeArrowheads="1"/>
          </p:cNvPicPr>
          <p:nvPr/>
        </p:nvPicPr>
        <p:blipFill>
          <a:blip r:embed="rId3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522" y="3522520"/>
            <a:ext cx="53975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1" name="Picture 354"/>
          <p:cNvPicPr>
            <a:picLocks noChangeAspect="1" noChangeArrowheads="1"/>
          </p:cNvPicPr>
          <p:nvPr/>
        </p:nvPicPr>
        <p:blipFill>
          <a:blip r:embed="rId3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821" y="3515375"/>
            <a:ext cx="4445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2" name="Picture 355"/>
          <p:cNvPicPr>
            <a:picLocks noChangeAspect="1" noChangeArrowheads="1"/>
          </p:cNvPicPr>
          <p:nvPr/>
        </p:nvPicPr>
        <p:blipFill>
          <a:blip r:embed="rId3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347" y="3507041"/>
            <a:ext cx="53975" cy="34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3" name="Picture 356"/>
          <p:cNvPicPr>
            <a:picLocks noChangeAspect="1" noChangeArrowheads="1"/>
          </p:cNvPicPr>
          <p:nvPr/>
        </p:nvPicPr>
        <p:blipFill>
          <a:blip r:embed="rId3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172" y="3540379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4" name="Picture 357"/>
          <p:cNvPicPr>
            <a:picLocks noChangeAspect="1" noChangeArrowheads="1"/>
          </p:cNvPicPr>
          <p:nvPr/>
        </p:nvPicPr>
        <p:blipFill>
          <a:blip r:embed="rId3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822" y="3543951"/>
            <a:ext cx="36513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5" name="Picture 358"/>
          <p:cNvPicPr>
            <a:picLocks noChangeAspect="1" noChangeArrowheads="1"/>
          </p:cNvPicPr>
          <p:nvPr/>
        </p:nvPicPr>
        <p:blipFill>
          <a:blip r:embed="rId3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959" y="3390360"/>
            <a:ext cx="179388" cy="1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6" name="Picture 359"/>
          <p:cNvPicPr>
            <a:picLocks noChangeAspect="1" noChangeArrowheads="1"/>
          </p:cNvPicPr>
          <p:nvPr/>
        </p:nvPicPr>
        <p:blipFill>
          <a:blip r:embed="rId3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522" y="3370119"/>
            <a:ext cx="161925" cy="16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7" name="Picture 360"/>
          <p:cNvPicPr>
            <a:picLocks noChangeAspect="1" noChangeArrowheads="1"/>
          </p:cNvPicPr>
          <p:nvPr/>
        </p:nvPicPr>
        <p:blipFill>
          <a:blip r:embed="rId3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946" y="3382026"/>
            <a:ext cx="44450" cy="5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" name="Picture 361"/>
          <p:cNvPicPr>
            <a:picLocks noChangeAspect="1" noChangeArrowheads="1"/>
          </p:cNvPicPr>
          <p:nvPr/>
        </p:nvPicPr>
        <p:blipFill>
          <a:blip r:embed="rId3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372" y="3365357"/>
            <a:ext cx="61913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9" name="Picture 362"/>
          <p:cNvPicPr>
            <a:picLocks noChangeAspect="1" noChangeArrowheads="1"/>
          </p:cNvPicPr>
          <p:nvPr/>
        </p:nvPicPr>
        <p:blipFill>
          <a:blip r:embed="rId3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3984" y="3396313"/>
            <a:ext cx="73025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0" name="Picture 363"/>
          <p:cNvPicPr>
            <a:picLocks noChangeAspect="1" noChangeArrowheads="1"/>
          </p:cNvPicPr>
          <p:nvPr/>
        </p:nvPicPr>
        <p:blipFill>
          <a:blip r:embed="rId3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171" y="3389169"/>
            <a:ext cx="71438" cy="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1" name="Picture 364"/>
          <p:cNvPicPr>
            <a:picLocks noChangeAspect="1" noChangeArrowheads="1"/>
          </p:cNvPicPr>
          <p:nvPr/>
        </p:nvPicPr>
        <p:blipFill>
          <a:blip r:embed="rId3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535" y="3417744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2" name="Picture 365"/>
          <p:cNvPicPr>
            <a:picLocks noChangeAspect="1" noChangeArrowheads="1"/>
          </p:cNvPicPr>
          <p:nvPr/>
        </p:nvPicPr>
        <p:blipFill>
          <a:blip r:embed="rId3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772" y="3417744"/>
            <a:ext cx="34925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3" name="Picture 366"/>
          <p:cNvPicPr>
            <a:picLocks noChangeAspect="1" noChangeArrowheads="1"/>
          </p:cNvPicPr>
          <p:nvPr/>
        </p:nvPicPr>
        <p:blipFill>
          <a:blip r:embed="rId3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372" y="3433223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4" name="Picture 367"/>
          <p:cNvPicPr>
            <a:picLocks noChangeAspect="1" noChangeArrowheads="1"/>
          </p:cNvPicPr>
          <p:nvPr/>
        </p:nvPicPr>
        <p:blipFill>
          <a:blip r:embed="rId3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610" y="3433223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5" name="Picture 368"/>
          <p:cNvPicPr>
            <a:picLocks noChangeAspect="1" noChangeArrowheads="1"/>
          </p:cNvPicPr>
          <p:nvPr/>
        </p:nvPicPr>
        <p:blipFill>
          <a:blip r:embed="rId3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634" y="3362976"/>
            <a:ext cx="90488" cy="5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6" name="Picture 369"/>
          <p:cNvPicPr>
            <a:picLocks noChangeAspect="1" noChangeArrowheads="1"/>
          </p:cNvPicPr>
          <p:nvPr/>
        </p:nvPicPr>
        <p:blipFill>
          <a:blip r:embed="rId3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496" y="3152235"/>
            <a:ext cx="279400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7" name="Picture 370"/>
          <p:cNvPicPr>
            <a:picLocks noChangeAspect="1" noChangeArrowheads="1"/>
          </p:cNvPicPr>
          <p:nvPr/>
        </p:nvPicPr>
        <p:blipFill>
          <a:blip r:embed="rId3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522" y="3195098"/>
            <a:ext cx="1619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" name="Picture 371"/>
          <p:cNvPicPr>
            <a:picLocks noChangeAspect="1" noChangeArrowheads="1"/>
          </p:cNvPicPr>
          <p:nvPr/>
        </p:nvPicPr>
        <p:blipFill>
          <a:blip r:embed="rId3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309" y="3212956"/>
            <a:ext cx="134938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" name="Picture 372"/>
          <p:cNvPicPr>
            <a:picLocks noChangeAspect="1" noChangeArrowheads="1"/>
          </p:cNvPicPr>
          <p:nvPr/>
        </p:nvPicPr>
        <p:blipFill>
          <a:blip r:embed="rId3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546" y="3273679"/>
            <a:ext cx="46038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" name="Picture 373"/>
          <p:cNvPicPr>
            <a:picLocks noChangeAspect="1" noChangeArrowheads="1"/>
          </p:cNvPicPr>
          <p:nvPr/>
        </p:nvPicPr>
        <p:blipFill>
          <a:blip r:embed="rId3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660" y="3264154"/>
            <a:ext cx="61913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" name="Picture 374"/>
          <p:cNvPicPr>
            <a:picLocks noChangeAspect="1" noChangeArrowheads="1"/>
          </p:cNvPicPr>
          <p:nvPr/>
        </p:nvPicPr>
        <p:blipFill>
          <a:blip r:embed="rId3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709" y="3307016"/>
            <a:ext cx="63500" cy="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" name="Picture 375"/>
          <p:cNvPicPr>
            <a:picLocks noChangeAspect="1" noChangeArrowheads="1"/>
          </p:cNvPicPr>
          <p:nvPr/>
        </p:nvPicPr>
        <p:blipFill>
          <a:blip r:embed="rId3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109" y="3314161"/>
            <a:ext cx="71438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3" name="Picture 376"/>
          <p:cNvPicPr>
            <a:picLocks noChangeAspect="1" noChangeArrowheads="1"/>
          </p:cNvPicPr>
          <p:nvPr/>
        </p:nvPicPr>
        <p:blipFill>
          <a:blip r:embed="rId3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372" y="3299873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4" name="Picture 377"/>
          <p:cNvPicPr>
            <a:picLocks noChangeAspect="1" noChangeArrowheads="1"/>
          </p:cNvPicPr>
          <p:nvPr/>
        </p:nvPicPr>
        <p:blipFill>
          <a:blip r:embed="rId3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135" y="3299873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5" name="Picture 378"/>
          <p:cNvPicPr>
            <a:picLocks noChangeAspect="1" noChangeArrowheads="1"/>
          </p:cNvPicPr>
          <p:nvPr/>
        </p:nvPicPr>
        <p:blipFill>
          <a:blip r:embed="rId3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6485" y="3324876"/>
            <a:ext cx="34925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6" name="Picture 379"/>
          <p:cNvPicPr>
            <a:picLocks noChangeAspect="1" noChangeArrowheads="1"/>
          </p:cNvPicPr>
          <p:nvPr/>
        </p:nvPicPr>
        <p:blipFill>
          <a:blip r:embed="rId3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247" y="3324876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7" name="Picture 380"/>
          <p:cNvPicPr>
            <a:picLocks noChangeAspect="1" noChangeArrowheads="1"/>
          </p:cNvPicPr>
          <p:nvPr/>
        </p:nvPicPr>
        <p:blipFill>
          <a:blip r:embed="rId3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171" y="3287966"/>
            <a:ext cx="82550" cy="5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" name="Picture 381"/>
          <p:cNvPicPr>
            <a:picLocks noChangeAspect="1" noChangeArrowheads="1"/>
          </p:cNvPicPr>
          <p:nvPr/>
        </p:nvPicPr>
        <p:blipFill>
          <a:blip r:embed="rId3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346" y="3137947"/>
            <a:ext cx="15240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" name="Picture 382"/>
          <p:cNvPicPr>
            <a:picLocks noChangeAspect="1" noChangeArrowheads="1"/>
          </p:cNvPicPr>
          <p:nvPr/>
        </p:nvPicPr>
        <p:blipFill>
          <a:blip r:embed="rId3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6485" y="3128423"/>
            <a:ext cx="117475" cy="183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0" name="Picture 383"/>
          <p:cNvPicPr>
            <a:picLocks noChangeAspect="1" noChangeArrowheads="1"/>
          </p:cNvPicPr>
          <p:nvPr/>
        </p:nvPicPr>
        <p:blipFill>
          <a:blip r:embed="rId3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909" y="3524900"/>
            <a:ext cx="44450" cy="34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1" name="Picture 384"/>
          <p:cNvPicPr>
            <a:picLocks noChangeAspect="1" noChangeArrowheads="1"/>
          </p:cNvPicPr>
          <p:nvPr/>
        </p:nvPicPr>
        <p:blipFill>
          <a:blip r:embed="rId3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435" y="3518948"/>
            <a:ext cx="36513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2" name="Picture 385"/>
          <p:cNvPicPr>
            <a:picLocks noChangeAspect="1" noChangeArrowheads="1"/>
          </p:cNvPicPr>
          <p:nvPr/>
        </p:nvPicPr>
        <p:blipFill>
          <a:blip r:embed="rId3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60" y="3533235"/>
            <a:ext cx="53975" cy="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3" name="Picture 386"/>
          <p:cNvPicPr>
            <a:picLocks noChangeAspect="1" noChangeArrowheads="1"/>
          </p:cNvPicPr>
          <p:nvPr/>
        </p:nvPicPr>
        <p:blipFill>
          <a:blip r:embed="rId3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747" y="3090322"/>
            <a:ext cx="684213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4" name="Picture 387"/>
          <p:cNvPicPr>
            <a:picLocks noChangeAspect="1" noChangeArrowheads="1"/>
          </p:cNvPicPr>
          <p:nvPr/>
        </p:nvPicPr>
        <p:blipFill>
          <a:blip r:embed="rId3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322" y="3266535"/>
            <a:ext cx="288925" cy="18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5" name="Picture 388"/>
          <p:cNvPicPr>
            <a:picLocks noChangeAspect="1" noChangeArrowheads="1"/>
          </p:cNvPicPr>
          <p:nvPr/>
        </p:nvPicPr>
        <p:blipFill>
          <a:blip r:embed="rId3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322" y="3290348"/>
            <a:ext cx="25241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6" name="Picture 389"/>
          <p:cNvPicPr>
            <a:picLocks noChangeAspect="1" noChangeArrowheads="1"/>
          </p:cNvPicPr>
          <p:nvPr/>
        </p:nvPicPr>
        <p:blipFill>
          <a:blip r:embed="rId3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934" y="3245104"/>
            <a:ext cx="98425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7" name="Picture 390"/>
          <p:cNvPicPr>
            <a:picLocks noChangeAspect="1" noChangeArrowheads="1"/>
          </p:cNvPicPr>
          <p:nvPr/>
        </p:nvPicPr>
        <p:blipFill>
          <a:blip r:embed="rId3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21" y="3393932"/>
            <a:ext cx="88900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8" name="Picture 391"/>
          <p:cNvPicPr>
            <a:picLocks noChangeAspect="1" noChangeArrowheads="1"/>
          </p:cNvPicPr>
          <p:nvPr/>
        </p:nvPicPr>
        <p:blipFill>
          <a:blip r:embed="rId3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034" y="3304635"/>
            <a:ext cx="107950" cy="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" name="Picture 392"/>
          <p:cNvPicPr>
            <a:picLocks noChangeAspect="1" noChangeArrowheads="1"/>
          </p:cNvPicPr>
          <p:nvPr/>
        </p:nvPicPr>
        <p:blipFill>
          <a:blip r:embed="rId3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585" y="2878392"/>
            <a:ext cx="100013" cy="28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0" name="Picture 393"/>
          <p:cNvPicPr>
            <a:picLocks noChangeAspect="1" noChangeArrowheads="1"/>
          </p:cNvPicPr>
          <p:nvPr/>
        </p:nvPicPr>
        <p:blipFill>
          <a:blip r:embed="rId3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0684" y="2886726"/>
            <a:ext cx="71438" cy="18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1" name="Picture 394"/>
          <p:cNvPicPr>
            <a:picLocks noChangeAspect="1" noChangeArrowheads="1"/>
          </p:cNvPicPr>
          <p:nvPr/>
        </p:nvPicPr>
        <p:blipFill>
          <a:blip r:embed="rId3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3071" y="3062938"/>
            <a:ext cx="26988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2" name="Picture 395"/>
          <p:cNvPicPr>
            <a:picLocks noChangeAspect="1" noChangeArrowheads="1"/>
          </p:cNvPicPr>
          <p:nvPr/>
        </p:nvPicPr>
        <p:blipFill>
          <a:blip r:embed="rId3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334" y="3068891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3" name="Picture 396"/>
          <p:cNvPicPr>
            <a:picLocks noChangeAspect="1" noChangeArrowheads="1"/>
          </p:cNvPicPr>
          <p:nvPr/>
        </p:nvPicPr>
        <p:blipFill>
          <a:blip r:embed="rId3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5921" y="3060557"/>
            <a:ext cx="26988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4" name="Picture 397"/>
          <p:cNvPicPr>
            <a:picLocks noChangeAspect="1" noChangeArrowheads="1"/>
          </p:cNvPicPr>
          <p:nvPr/>
        </p:nvPicPr>
        <p:blipFill>
          <a:blip r:embed="rId3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8309" y="3053413"/>
            <a:ext cx="26988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5" name="Picture 398"/>
          <p:cNvPicPr>
            <a:picLocks noChangeAspect="1" noChangeArrowheads="1"/>
          </p:cNvPicPr>
          <p:nvPr/>
        </p:nvPicPr>
        <p:blipFill>
          <a:blip r:embed="rId3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9572" y="3073654"/>
            <a:ext cx="100013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6" name="Picture 399"/>
          <p:cNvPicPr>
            <a:picLocks noChangeAspect="1" noChangeArrowheads="1"/>
          </p:cNvPicPr>
          <p:nvPr/>
        </p:nvPicPr>
        <p:blipFill>
          <a:blip r:embed="rId3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334" y="3049842"/>
            <a:ext cx="90488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7" name="Picture 400"/>
          <p:cNvPicPr>
            <a:picLocks noChangeAspect="1" noChangeArrowheads="1"/>
          </p:cNvPicPr>
          <p:nvPr/>
        </p:nvPicPr>
        <p:blipFill>
          <a:blip r:embed="rId3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684" y="3336782"/>
            <a:ext cx="287338" cy="14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8" name="Picture 401"/>
          <p:cNvPicPr>
            <a:picLocks noChangeAspect="1" noChangeArrowheads="1"/>
          </p:cNvPicPr>
          <p:nvPr/>
        </p:nvPicPr>
        <p:blipFill>
          <a:blip r:embed="rId3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371" y="3418936"/>
            <a:ext cx="198438" cy="107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" name="Picture 402"/>
          <p:cNvPicPr>
            <a:picLocks noChangeAspect="1" noChangeArrowheads="1"/>
          </p:cNvPicPr>
          <p:nvPr/>
        </p:nvPicPr>
        <p:blipFill>
          <a:blip r:embed="rId3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884" y="3411791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0" name="Picture 403"/>
          <p:cNvPicPr>
            <a:picLocks noChangeAspect="1" noChangeArrowheads="1"/>
          </p:cNvPicPr>
          <p:nvPr/>
        </p:nvPicPr>
        <p:blipFill>
          <a:blip r:embed="rId3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459" y="3440366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1" name="Picture 404"/>
          <p:cNvPicPr>
            <a:picLocks noChangeAspect="1" noChangeArrowheads="1"/>
          </p:cNvPicPr>
          <p:nvPr/>
        </p:nvPicPr>
        <p:blipFill>
          <a:blip r:embed="rId3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172" y="3441557"/>
            <a:ext cx="36513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2" name="Picture 405"/>
          <p:cNvPicPr>
            <a:picLocks noChangeAspect="1" noChangeArrowheads="1"/>
          </p:cNvPicPr>
          <p:nvPr/>
        </p:nvPicPr>
        <p:blipFill>
          <a:blip r:embed="rId3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121" y="3410601"/>
            <a:ext cx="26988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3" name="Picture 406"/>
          <p:cNvPicPr>
            <a:picLocks noChangeAspect="1" noChangeArrowheads="1"/>
          </p:cNvPicPr>
          <p:nvPr/>
        </p:nvPicPr>
        <p:blipFill>
          <a:blip r:embed="rId3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822" y="3392741"/>
            <a:ext cx="98425" cy="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4" name="Picture 408"/>
          <p:cNvPicPr>
            <a:picLocks noChangeAspect="1" noChangeArrowheads="1"/>
          </p:cNvPicPr>
          <p:nvPr/>
        </p:nvPicPr>
        <p:blipFill>
          <a:blip r:embed="rId3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947" y="3407029"/>
            <a:ext cx="73025" cy="5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5" name="Picture 409"/>
          <p:cNvPicPr>
            <a:picLocks noChangeAspect="1" noChangeArrowheads="1"/>
          </p:cNvPicPr>
          <p:nvPr/>
        </p:nvPicPr>
        <p:blipFill>
          <a:blip r:embed="rId3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372" y="2901013"/>
            <a:ext cx="144463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6" name="Picture 410"/>
          <p:cNvPicPr>
            <a:picLocks noChangeAspect="1" noChangeArrowheads="1"/>
          </p:cNvPicPr>
          <p:nvPr/>
        </p:nvPicPr>
        <p:blipFill>
          <a:blip r:embed="rId3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584" y="2910538"/>
            <a:ext cx="53975" cy="115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7" name="Picture 411"/>
          <p:cNvPicPr>
            <a:picLocks noChangeAspect="1" noChangeArrowheads="1"/>
          </p:cNvPicPr>
          <p:nvPr/>
        </p:nvPicPr>
        <p:blipFill>
          <a:blip r:embed="rId3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972" y="2987929"/>
            <a:ext cx="206375" cy="134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8" name="Freeform 412"/>
          <p:cNvSpPr>
            <a:spLocks/>
          </p:cNvSpPr>
          <p:nvPr/>
        </p:nvSpPr>
        <p:spPr bwMode="auto">
          <a:xfrm>
            <a:off x="8580659" y="3014123"/>
            <a:ext cx="130175" cy="55960"/>
          </a:xfrm>
          <a:custGeom>
            <a:avLst/>
            <a:gdLst>
              <a:gd name="T0" fmla="*/ 43 w 43"/>
              <a:gd name="T1" fmla="*/ 25 h 25"/>
              <a:gd name="T2" fmla="*/ 21 w 43"/>
              <a:gd name="T3" fmla="*/ 0 h 25"/>
              <a:gd name="T4" fmla="*/ 0 w 43"/>
              <a:gd name="T5" fmla="*/ 22 h 25"/>
              <a:gd name="T6" fmla="*/ 43 w 43"/>
              <a:gd name="T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25">
                <a:moveTo>
                  <a:pt x="43" y="25"/>
                </a:moveTo>
                <a:cubicBezTo>
                  <a:pt x="39" y="11"/>
                  <a:pt x="30" y="0"/>
                  <a:pt x="21" y="0"/>
                </a:cubicBezTo>
                <a:cubicBezTo>
                  <a:pt x="12" y="0"/>
                  <a:pt x="4" y="9"/>
                  <a:pt x="0" y="22"/>
                </a:cubicBezTo>
                <a:cubicBezTo>
                  <a:pt x="14" y="23"/>
                  <a:pt x="29" y="24"/>
                  <a:pt x="43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09" name="Picture 413"/>
          <p:cNvPicPr>
            <a:picLocks noChangeAspect="1" noChangeArrowheads="1"/>
          </p:cNvPicPr>
          <p:nvPr/>
        </p:nvPicPr>
        <p:blipFill>
          <a:blip r:embed="rId3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608" y="2121154"/>
            <a:ext cx="115888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" name="Picture 414"/>
          <p:cNvPicPr>
            <a:picLocks noChangeAspect="1" noChangeArrowheads="1"/>
          </p:cNvPicPr>
          <p:nvPr/>
        </p:nvPicPr>
        <p:blipFill>
          <a:blip r:embed="rId3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908" y="2119963"/>
            <a:ext cx="134938" cy="75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" name="Picture 415"/>
          <p:cNvPicPr>
            <a:picLocks noChangeAspect="1" noChangeArrowheads="1"/>
          </p:cNvPicPr>
          <p:nvPr/>
        </p:nvPicPr>
        <p:blipFill>
          <a:blip r:embed="rId3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521" y="2205688"/>
            <a:ext cx="714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" name="Picture 416"/>
          <p:cNvPicPr>
            <a:picLocks noChangeAspect="1" noChangeArrowheads="1"/>
          </p:cNvPicPr>
          <p:nvPr/>
        </p:nvPicPr>
        <p:blipFill>
          <a:blip r:embed="rId3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308" y="2212832"/>
            <a:ext cx="71438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" name="Picture 417"/>
          <p:cNvPicPr>
            <a:picLocks noChangeAspect="1" noChangeArrowheads="1"/>
          </p:cNvPicPr>
          <p:nvPr/>
        </p:nvPicPr>
        <p:blipFill>
          <a:blip r:embed="rId3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033" y="2221167"/>
            <a:ext cx="107950" cy="5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" name="Picture 418"/>
          <p:cNvPicPr>
            <a:picLocks noChangeAspect="1" noChangeArrowheads="1"/>
          </p:cNvPicPr>
          <p:nvPr/>
        </p:nvPicPr>
        <p:blipFill>
          <a:blip r:embed="rId3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809" y="2243788"/>
            <a:ext cx="125413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5" name="Picture 419"/>
          <p:cNvPicPr>
            <a:picLocks noChangeAspect="1" noChangeArrowheads="1"/>
          </p:cNvPicPr>
          <p:nvPr/>
        </p:nvPicPr>
        <p:blipFill>
          <a:blip r:embed="rId3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396" y="2266411"/>
            <a:ext cx="115888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6" name="Picture 420"/>
          <p:cNvPicPr>
            <a:picLocks noChangeAspect="1" noChangeArrowheads="1"/>
          </p:cNvPicPr>
          <p:nvPr/>
        </p:nvPicPr>
        <p:blipFill>
          <a:blip r:embed="rId3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797" y="2271172"/>
            <a:ext cx="98425" cy="5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7" name="Picture 421"/>
          <p:cNvPicPr>
            <a:picLocks noChangeAspect="1" noChangeArrowheads="1"/>
          </p:cNvPicPr>
          <p:nvPr/>
        </p:nvPicPr>
        <p:blipFill>
          <a:blip r:embed="rId3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072" y="2274745"/>
            <a:ext cx="73025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8" name="Picture 422"/>
          <p:cNvPicPr>
            <a:picLocks noChangeAspect="1" noChangeArrowheads="1"/>
          </p:cNvPicPr>
          <p:nvPr/>
        </p:nvPicPr>
        <p:blipFill>
          <a:blip r:embed="rId3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283" y="2274745"/>
            <a:ext cx="71438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" name="Picture 423"/>
          <p:cNvPicPr>
            <a:picLocks noChangeAspect="1" noChangeArrowheads="1"/>
          </p:cNvPicPr>
          <p:nvPr/>
        </p:nvPicPr>
        <p:blipFill>
          <a:blip r:embed="rId3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397" y="2268792"/>
            <a:ext cx="100013" cy="5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" name="Picture 424"/>
          <p:cNvPicPr>
            <a:picLocks noChangeAspect="1" noChangeArrowheads="1"/>
          </p:cNvPicPr>
          <p:nvPr/>
        </p:nvPicPr>
        <p:blipFill>
          <a:blip r:embed="rId3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9158" y="2261648"/>
            <a:ext cx="127000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1" name="Picture 425"/>
          <p:cNvPicPr>
            <a:picLocks noChangeAspect="1" noChangeArrowheads="1"/>
          </p:cNvPicPr>
          <p:nvPr/>
        </p:nvPicPr>
        <p:blipFill>
          <a:blip r:embed="rId3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9159" y="2237836"/>
            <a:ext cx="117475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2" name="Picture 426"/>
          <p:cNvPicPr>
            <a:picLocks noChangeAspect="1" noChangeArrowheads="1"/>
          </p:cNvPicPr>
          <p:nvPr/>
        </p:nvPicPr>
        <p:blipFill>
          <a:blip r:embed="rId3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397" y="2214023"/>
            <a:ext cx="98425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3" name="Picture 427"/>
          <p:cNvPicPr>
            <a:picLocks noChangeAspect="1" noChangeArrowheads="1"/>
          </p:cNvPicPr>
          <p:nvPr/>
        </p:nvPicPr>
        <p:blipFill>
          <a:blip r:embed="rId3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334" y="2079481"/>
            <a:ext cx="80963" cy="14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4" name="Picture 428"/>
          <p:cNvPicPr>
            <a:picLocks noChangeAspect="1" noChangeArrowheads="1"/>
          </p:cNvPicPr>
          <p:nvPr/>
        </p:nvPicPr>
        <p:blipFill>
          <a:blip r:embed="rId3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46" y="2996263"/>
            <a:ext cx="134938" cy="75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5" name="Picture 429"/>
          <p:cNvPicPr>
            <a:picLocks noChangeAspect="1" noChangeArrowheads="1"/>
          </p:cNvPicPr>
          <p:nvPr/>
        </p:nvPicPr>
        <p:blipFill>
          <a:blip r:embed="rId3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771" y="2983167"/>
            <a:ext cx="134938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6" name="Picture 430"/>
          <p:cNvPicPr>
            <a:picLocks noChangeAspect="1" noChangeArrowheads="1"/>
          </p:cNvPicPr>
          <p:nvPr/>
        </p:nvPicPr>
        <p:blipFill>
          <a:blip r:embed="rId3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983" y="2880772"/>
            <a:ext cx="109538" cy="5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7" name="Picture 431"/>
          <p:cNvPicPr>
            <a:picLocks noChangeAspect="1" noChangeArrowheads="1"/>
          </p:cNvPicPr>
          <p:nvPr/>
        </p:nvPicPr>
        <p:blipFill>
          <a:blip r:embed="rId3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684" y="2904585"/>
            <a:ext cx="377825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8" name="Picture 432"/>
          <p:cNvPicPr>
            <a:picLocks noChangeAspect="1" noChangeArrowheads="1"/>
          </p:cNvPicPr>
          <p:nvPr/>
        </p:nvPicPr>
        <p:blipFill>
          <a:blip r:embed="rId3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246" y="2896251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9" name="Picture 433"/>
          <p:cNvPicPr>
            <a:picLocks noChangeAspect="1" noChangeArrowheads="1"/>
          </p:cNvPicPr>
          <p:nvPr/>
        </p:nvPicPr>
        <p:blipFill>
          <a:blip r:embed="rId3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372" y="2889107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" name="Picture 434"/>
          <p:cNvPicPr>
            <a:picLocks noChangeAspect="1" noChangeArrowheads="1"/>
          </p:cNvPicPr>
          <p:nvPr/>
        </p:nvPicPr>
        <p:blipFill>
          <a:blip r:embed="rId3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671" y="2896250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1" name="Picture 435"/>
          <p:cNvPicPr>
            <a:picLocks noChangeAspect="1" noChangeArrowheads="1"/>
          </p:cNvPicPr>
          <p:nvPr/>
        </p:nvPicPr>
        <p:blipFill>
          <a:blip r:embed="rId3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671" y="3011741"/>
            <a:ext cx="9048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2" name="Picture 436"/>
          <p:cNvPicPr>
            <a:picLocks noChangeAspect="1" noChangeArrowheads="1"/>
          </p:cNvPicPr>
          <p:nvPr/>
        </p:nvPicPr>
        <p:blipFill>
          <a:blip r:embed="rId3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134" y="3040317"/>
            <a:ext cx="80963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3" name="Picture 437"/>
          <p:cNvPicPr>
            <a:picLocks noChangeAspect="1" noChangeArrowheads="1"/>
          </p:cNvPicPr>
          <p:nvPr/>
        </p:nvPicPr>
        <p:blipFill>
          <a:blip r:embed="rId3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0733" y="3036744"/>
            <a:ext cx="88900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4" name="Picture 438"/>
          <p:cNvPicPr>
            <a:picLocks noChangeAspect="1" noChangeArrowheads="1"/>
          </p:cNvPicPr>
          <p:nvPr/>
        </p:nvPicPr>
        <p:blipFill>
          <a:blip r:embed="rId3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983" y="2893870"/>
            <a:ext cx="88900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5" name="Picture 439"/>
          <p:cNvPicPr>
            <a:picLocks noChangeAspect="1" noChangeArrowheads="1"/>
          </p:cNvPicPr>
          <p:nvPr/>
        </p:nvPicPr>
        <p:blipFill>
          <a:blip r:embed="rId3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522" y="3041507"/>
            <a:ext cx="34925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6" name="Picture 440"/>
          <p:cNvPicPr>
            <a:picLocks noChangeAspect="1" noChangeArrowheads="1"/>
          </p:cNvPicPr>
          <p:nvPr/>
        </p:nvPicPr>
        <p:blipFill>
          <a:blip r:embed="rId3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483" y="2768854"/>
            <a:ext cx="22383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" name="Picture 441"/>
          <p:cNvPicPr>
            <a:picLocks noChangeAspect="1" noChangeArrowheads="1"/>
          </p:cNvPicPr>
          <p:nvPr/>
        </p:nvPicPr>
        <p:blipFill>
          <a:blip r:embed="rId3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583" y="2826004"/>
            <a:ext cx="153988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8" name="Picture 442"/>
          <p:cNvPicPr>
            <a:picLocks noChangeAspect="1" noChangeArrowheads="1"/>
          </p:cNvPicPr>
          <p:nvPr/>
        </p:nvPicPr>
        <p:blipFill>
          <a:blip r:embed="rId3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046" y="2703370"/>
            <a:ext cx="196850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9" name="Picture 443"/>
          <p:cNvPicPr>
            <a:picLocks noChangeAspect="1" noChangeArrowheads="1"/>
          </p:cNvPicPr>
          <p:nvPr/>
        </p:nvPicPr>
        <p:blipFill>
          <a:blip r:embed="rId3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734" y="2789094"/>
            <a:ext cx="161925" cy="8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" name="Picture 444"/>
          <p:cNvPicPr>
            <a:picLocks noChangeAspect="1" noChangeArrowheads="1"/>
          </p:cNvPicPr>
          <p:nvPr/>
        </p:nvPicPr>
        <p:blipFill>
          <a:blip r:embed="rId3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722" y="1640142"/>
            <a:ext cx="161925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1" name="Picture 445"/>
          <p:cNvPicPr>
            <a:picLocks noChangeAspect="1" noChangeArrowheads="1"/>
          </p:cNvPicPr>
          <p:nvPr/>
        </p:nvPicPr>
        <p:blipFill>
          <a:blip r:embed="rId3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222" y="1681813"/>
            <a:ext cx="117475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2" name="Picture 446"/>
          <p:cNvPicPr>
            <a:picLocks noChangeAspect="1" noChangeArrowheads="1"/>
          </p:cNvPicPr>
          <p:nvPr/>
        </p:nvPicPr>
        <p:blipFill>
          <a:blip r:embed="rId3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921" y="1591325"/>
            <a:ext cx="152400" cy="115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3" name="Picture 447"/>
          <p:cNvPicPr>
            <a:picLocks noChangeAspect="1" noChangeArrowheads="1"/>
          </p:cNvPicPr>
          <p:nvPr/>
        </p:nvPicPr>
        <p:blipFill>
          <a:blip r:embed="rId3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008" y="1654429"/>
            <a:ext cx="125413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4" name="Picture 448"/>
          <p:cNvPicPr>
            <a:picLocks noChangeAspect="1" noChangeArrowheads="1"/>
          </p:cNvPicPr>
          <p:nvPr/>
        </p:nvPicPr>
        <p:blipFill>
          <a:blip r:embed="rId3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859" y="2377138"/>
            <a:ext cx="225425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5" name="Picture 449"/>
          <p:cNvPicPr>
            <a:picLocks noChangeAspect="1" noChangeArrowheads="1"/>
          </p:cNvPicPr>
          <p:nvPr/>
        </p:nvPicPr>
        <p:blipFill>
          <a:blip r:embed="rId3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471" y="2412856"/>
            <a:ext cx="12700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6" name="Picture 450"/>
          <p:cNvPicPr>
            <a:picLocks noChangeAspect="1" noChangeArrowheads="1"/>
          </p:cNvPicPr>
          <p:nvPr/>
        </p:nvPicPr>
        <p:blipFill>
          <a:blip r:embed="rId3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3872" y="2400951"/>
            <a:ext cx="252413" cy="175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7" name="Picture 451"/>
          <p:cNvPicPr>
            <a:picLocks noChangeAspect="1" noChangeArrowheads="1"/>
          </p:cNvPicPr>
          <p:nvPr/>
        </p:nvPicPr>
        <p:blipFill>
          <a:blip r:embed="rId3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8783" y="2456911"/>
            <a:ext cx="90488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8" name="Picture 452"/>
          <p:cNvPicPr>
            <a:picLocks noChangeAspect="1" noChangeArrowheads="1"/>
          </p:cNvPicPr>
          <p:nvPr/>
        </p:nvPicPr>
        <p:blipFill>
          <a:blip r:embed="rId3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908" y="2110438"/>
            <a:ext cx="350838" cy="20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9" name="Picture 453"/>
          <p:cNvPicPr>
            <a:picLocks noChangeAspect="1" noChangeArrowheads="1"/>
          </p:cNvPicPr>
          <p:nvPr/>
        </p:nvPicPr>
        <p:blipFill>
          <a:blip r:embed="rId3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484" y="3760644"/>
            <a:ext cx="117475" cy="18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" name="Picture 454"/>
          <p:cNvPicPr>
            <a:picLocks noChangeAspect="1" noChangeArrowheads="1"/>
          </p:cNvPicPr>
          <p:nvPr/>
        </p:nvPicPr>
        <p:blipFill>
          <a:blip r:embed="rId3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796" y="3818986"/>
            <a:ext cx="90488" cy="13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1" name="Picture 455"/>
          <p:cNvPicPr>
            <a:picLocks noChangeAspect="1" noChangeArrowheads="1"/>
          </p:cNvPicPr>
          <p:nvPr/>
        </p:nvPicPr>
        <p:blipFill>
          <a:blip r:embed="rId4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271" y="3821366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2" name="Picture 456"/>
          <p:cNvPicPr>
            <a:picLocks noChangeAspect="1" noChangeArrowheads="1"/>
          </p:cNvPicPr>
          <p:nvPr/>
        </p:nvPicPr>
        <p:blipFill>
          <a:blip r:embed="rId4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196" y="3810650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3" name="Picture 457"/>
          <p:cNvPicPr>
            <a:picLocks noChangeAspect="1" noChangeArrowheads="1"/>
          </p:cNvPicPr>
          <p:nvPr/>
        </p:nvPicPr>
        <p:blipFill>
          <a:blip r:embed="rId4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196" y="3811842"/>
            <a:ext cx="26988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4" name="Picture 458"/>
          <p:cNvPicPr>
            <a:picLocks noChangeAspect="1" noChangeArrowheads="1"/>
          </p:cNvPicPr>
          <p:nvPr/>
        </p:nvPicPr>
        <p:blipFill>
          <a:blip r:embed="rId4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033" y="3826129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5" name="Picture 459"/>
          <p:cNvPicPr>
            <a:picLocks noChangeAspect="1" noChangeArrowheads="1"/>
          </p:cNvPicPr>
          <p:nvPr/>
        </p:nvPicPr>
        <p:blipFill>
          <a:blip r:embed="rId4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397" y="3776123"/>
            <a:ext cx="73025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6" name="Picture 460"/>
          <p:cNvPicPr>
            <a:picLocks noChangeAspect="1" noChangeArrowheads="1"/>
          </p:cNvPicPr>
          <p:nvPr/>
        </p:nvPicPr>
        <p:blipFill>
          <a:blip r:embed="rId4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096" y="3809461"/>
            <a:ext cx="63500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7" name="Picture 461"/>
          <p:cNvPicPr>
            <a:picLocks noChangeAspect="1" noChangeArrowheads="1"/>
          </p:cNvPicPr>
          <p:nvPr/>
        </p:nvPicPr>
        <p:blipFill>
          <a:blip r:embed="rId4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396" y="4138073"/>
            <a:ext cx="261938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8" name="Picture 462"/>
          <p:cNvPicPr>
            <a:picLocks noChangeAspect="1" noChangeArrowheads="1"/>
          </p:cNvPicPr>
          <p:nvPr/>
        </p:nvPicPr>
        <p:blipFill>
          <a:blip r:embed="rId4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521" y="4151169"/>
            <a:ext cx="889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9" name="Picture 463"/>
          <p:cNvPicPr>
            <a:picLocks noChangeAspect="1" noChangeArrowheads="1"/>
          </p:cNvPicPr>
          <p:nvPr/>
        </p:nvPicPr>
        <p:blipFill>
          <a:blip r:embed="rId4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909" y="4107117"/>
            <a:ext cx="385763" cy="45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" name="Picture 464"/>
          <p:cNvPicPr>
            <a:picLocks noChangeAspect="1" noChangeArrowheads="1"/>
          </p:cNvPicPr>
          <p:nvPr/>
        </p:nvPicPr>
        <p:blipFill>
          <a:blip r:embed="rId4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546" y="4336907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" name="Picture 465"/>
          <p:cNvPicPr>
            <a:picLocks noChangeAspect="1" noChangeArrowheads="1"/>
          </p:cNvPicPr>
          <p:nvPr/>
        </p:nvPicPr>
        <p:blipFill>
          <a:blip r:embed="rId4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683" y="3139138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" name="Picture 466"/>
          <p:cNvPicPr>
            <a:picLocks noChangeAspect="1" noChangeArrowheads="1"/>
          </p:cNvPicPr>
          <p:nvPr/>
        </p:nvPicPr>
        <p:blipFill>
          <a:blip r:embed="rId4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897" y="3161760"/>
            <a:ext cx="34925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3" name="Picture 467"/>
          <p:cNvPicPr>
            <a:picLocks noChangeAspect="1" noChangeArrowheads="1"/>
          </p:cNvPicPr>
          <p:nvPr/>
        </p:nvPicPr>
        <p:blipFill>
          <a:blip r:embed="rId4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309" y="3152235"/>
            <a:ext cx="36513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4" name="Picture 468"/>
          <p:cNvPicPr>
            <a:picLocks noChangeAspect="1" noChangeArrowheads="1"/>
          </p:cNvPicPr>
          <p:nvPr/>
        </p:nvPicPr>
        <p:blipFill>
          <a:blip r:embed="rId4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897" y="3174857"/>
            <a:ext cx="36513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5" name="Picture 469"/>
          <p:cNvPicPr>
            <a:picLocks noChangeAspect="1" noChangeArrowheads="1"/>
          </p:cNvPicPr>
          <p:nvPr/>
        </p:nvPicPr>
        <p:blipFill>
          <a:blip r:embed="rId4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158" y="3099848"/>
            <a:ext cx="88900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6" name="Picture 470"/>
          <p:cNvPicPr>
            <a:picLocks noChangeAspect="1" noChangeArrowheads="1"/>
          </p:cNvPicPr>
          <p:nvPr/>
        </p:nvPicPr>
        <p:blipFill>
          <a:blip r:embed="rId4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083" y="3133185"/>
            <a:ext cx="26988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7" name="Picture 471"/>
          <p:cNvPicPr>
            <a:picLocks noChangeAspect="1" noChangeArrowheads="1"/>
          </p:cNvPicPr>
          <p:nvPr/>
        </p:nvPicPr>
        <p:blipFill>
          <a:blip r:embed="rId4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371" y="3129613"/>
            <a:ext cx="26988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8" name="Picture 472"/>
          <p:cNvPicPr>
            <a:picLocks noChangeAspect="1" noChangeArrowheads="1"/>
          </p:cNvPicPr>
          <p:nvPr/>
        </p:nvPicPr>
        <p:blipFill>
          <a:blip r:embed="rId4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583" y="3091513"/>
            <a:ext cx="215900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9" name="Picture 473"/>
          <p:cNvPicPr>
            <a:picLocks noChangeAspect="1" noChangeArrowheads="1"/>
          </p:cNvPicPr>
          <p:nvPr/>
        </p:nvPicPr>
        <p:blipFill>
          <a:blip r:embed="rId4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733" y="3021267"/>
            <a:ext cx="179388" cy="9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0" name="Picture 474"/>
          <p:cNvPicPr>
            <a:picLocks noChangeAspect="1" noChangeArrowheads="1"/>
          </p:cNvPicPr>
          <p:nvPr/>
        </p:nvPicPr>
        <p:blipFill>
          <a:blip r:embed="rId4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622" y="3009361"/>
            <a:ext cx="100013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" name="Picture 475"/>
          <p:cNvPicPr>
            <a:picLocks noChangeAspect="1" noChangeArrowheads="1"/>
          </p:cNvPicPr>
          <p:nvPr/>
        </p:nvPicPr>
        <p:blipFill>
          <a:blip r:embed="rId4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933" y="3187954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2" name="Picture 476"/>
          <p:cNvPicPr>
            <a:picLocks noChangeAspect="1" noChangeArrowheads="1"/>
          </p:cNvPicPr>
          <p:nvPr/>
        </p:nvPicPr>
        <p:blipFill>
          <a:blip r:embed="rId4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708" y="3205813"/>
            <a:ext cx="26988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3" name="Picture 477"/>
          <p:cNvPicPr>
            <a:picLocks noChangeAspect="1" noChangeArrowheads="1"/>
          </p:cNvPicPr>
          <p:nvPr/>
        </p:nvPicPr>
        <p:blipFill>
          <a:blip r:embed="rId4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408" y="3196288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4" name="Picture 478"/>
          <p:cNvPicPr>
            <a:picLocks noChangeAspect="1" noChangeArrowheads="1"/>
          </p:cNvPicPr>
          <p:nvPr/>
        </p:nvPicPr>
        <p:blipFill>
          <a:blip r:embed="rId4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783" y="3090322"/>
            <a:ext cx="134938" cy="16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5" name="Picture 479"/>
          <p:cNvPicPr>
            <a:picLocks noChangeAspect="1" noChangeArrowheads="1"/>
          </p:cNvPicPr>
          <p:nvPr/>
        </p:nvPicPr>
        <p:blipFill>
          <a:blip r:embed="rId4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796" y="3103419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6" name="Picture 480"/>
          <p:cNvPicPr>
            <a:picLocks noChangeAspect="1" noChangeArrowheads="1"/>
          </p:cNvPicPr>
          <p:nvPr/>
        </p:nvPicPr>
        <p:blipFill>
          <a:blip r:embed="rId4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959" y="3097466"/>
            <a:ext cx="36513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7" name="Picture 481"/>
          <p:cNvPicPr>
            <a:picLocks noChangeAspect="1" noChangeArrowheads="1"/>
          </p:cNvPicPr>
          <p:nvPr/>
        </p:nvPicPr>
        <p:blipFill>
          <a:blip r:embed="rId4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496" y="3102229"/>
            <a:ext cx="26988" cy="2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8" name="Picture 482"/>
          <p:cNvPicPr>
            <a:picLocks noChangeAspect="1" noChangeArrowheads="1"/>
          </p:cNvPicPr>
          <p:nvPr/>
        </p:nvPicPr>
        <p:blipFill>
          <a:blip r:embed="rId4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384" y="3072463"/>
            <a:ext cx="225425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9" name="Picture 483"/>
          <p:cNvPicPr>
            <a:picLocks noChangeAspect="1" noChangeArrowheads="1"/>
          </p:cNvPicPr>
          <p:nvPr/>
        </p:nvPicPr>
        <p:blipFill>
          <a:blip r:embed="rId4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608" y="3112945"/>
            <a:ext cx="261938" cy="20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0" name="Picture 484"/>
          <p:cNvPicPr>
            <a:picLocks noChangeAspect="1" noChangeArrowheads="1"/>
          </p:cNvPicPr>
          <p:nvPr/>
        </p:nvPicPr>
        <p:blipFill>
          <a:blip r:embed="rId4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759" y="4119022"/>
            <a:ext cx="612775" cy="26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" name="Picture 485"/>
          <p:cNvPicPr>
            <a:picLocks noChangeAspect="1" noChangeArrowheads="1"/>
          </p:cNvPicPr>
          <p:nvPr/>
        </p:nvPicPr>
        <p:blipFill>
          <a:blip r:embed="rId4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808" y="4142835"/>
            <a:ext cx="304800" cy="23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2" name="Freeform 486"/>
          <p:cNvSpPr>
            <a:spLocks/>
          </p:cNvSpPr>
          <p:nvPr/>
        </p:nvSpPr>
        <p:spPr bwMode="auto">
          <a:xfrm>
            <a:off x="6172421" y="4182126"/>
            <a:ext cx="139700" cy="136922"/>
          </a:xfrm>
          <a:custGeom>
            <a:avLst/>
            <a:gdLst>
              <a:gd name="T0" fmla="*/ 15 w 47"/>
              <a:gd name="T1" fmla="*/ 32 h 61"/>
              <a:gd name="T2" fmla="*/ 16 w 47"/>
              <a:gd name="T3" fmla="*/ 31 h 61"/>
              <a:gd name="T4" fmla="*/ 0 w 47"/>
              <a:gd name="T5" fmla="*/ 49 h 61"/>
              <a:gd name="T6" fmla="*/ 10 w 47"/>
              <a:gd name="T7" fmla="*/ 47 h 61"/>
              <a:gd name="T8" fmla="*/ 18 w 47"/>
              <a:gd name="T9" fmla="*/ 36 h 61"/>
              <a:gd name="T10" fmla="*/ 21 w 47"/>
              <a:gd name="T11" fmla="*/ 46 h 61"/>
              <a:gd name="T12" fmla="*/ 28 w 47"/>
              <a:gd name="T13" fmla="*/ 61 h 61"/>
              <a:gd name="T14" fmla="*/ 31 w 47"/>
              <a:gd name="T15" fmla="*/ 47 h 61"/>
              <a:gd name="T16" fmla="*/ 24 w 47"/>
              <a:gd name="T17" fmla="*/ 34 h 61"/>
              <a:gd name="T18" fmla="*/ 47 w 47"/>
              <a:gd name="T19" fmla="*/ 29 h 61"/>
              <a:gd name="T20" fmla="*/ 36 w 47"/>
              <a:gd name="T21" fmla="*/ 24 h 61"/>
              <a:gd name="T22" fmla="*/ 29 w 47"/>
              <a:gd name="T23" fmla="*/ 25 h 61"/>
              <a:gd name="T24" fmla="*/ 23 w 47"/>
              <a:gd name="T25" fmla="*/ 27 h 61"/>
              <a:gd name="T26" fmla="*/ 28 w 47"/>
              <a:gd name="T27" fmla="*/ 18 h 61"/>
              <a:gd name="T28" fmla="*/ 27 w 47"/>
              <a:gd name="T29" fmla="*/ 0 h 61"/>
              <a:gd name="T30" fmla="*/ 19 w 47"/>
              <a:gd name="T31" fmla="*/ 13 h 61"/>
              <a:gd name="T32" fmla="*/ 18 w 47"/>
              <a:gd name="T33" fmla="*/ 23 h 61"/>
              <a:gd name="T34" fmla="*/ 18 w 47"/>
              <a:gd name="T35" fmla="*/ 29 h 61"/>
              <a:gd name="T36" fmla="*/ 3 w 47"/>
              <a:gd name="T37" fmla="*/ 14 h 61"/>
              <a:gd name="T38" fmla="*/ 16 w 47"/>
              <a:gd name="T39" fmla="*/ 34 h 61"/>
              <a:gd name="T40" fmla="*/ 15 w 47"/>
              <a:gd name="T41" fmla="*/ 3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7" h="61">
                <a:moveTo>
                  <a:pt x="15" y="32"/>
                </a:moveTo>
                <a:cubicBezTo>
                  <a:pt x="16" y="31"/>
                  <a:pt x="16" y="31"/>
                  <a:pt x="16" y="31"/>
                </a:cubicBezTo>
                <a:cubicBezTo>
                  <a:pt x="6" y="30"/>
                  <a:pt x="4" y="41"/>
                  <a:pt x="0" y="49"/>
                </a:cubicBezTo>
                <a:cubicBezTo>
                  <a:pt x="4" y="49"/>
                  <a:pt x="6" y="49"/>
                  <a:pt x="10" y="47"/>
                </a:cubicBezTo>
                <a:cubicBezTo>
                  <a:pt x="15" y="45"/>
                  <a:pt x="18" y="42"/>
                  <a:pt x="18" y="36"/>
                </a:cubicBezTo>
                <a:cubicBezTo>
                  <a:pt x="18" y="39"/>
                  <a:pt x="19" y="43"/>
                  <a:pt x="21" y="46"/>
                </a:cubicBezTo>
                <a:cubicBezTo>
                  <a:pt x="22" y="50"/>
                  <a:pt x="25" y="59"/>
                  <a:pt x="28" y="61"/>
                </a:cubicBezTo>
                <a:cubicBezTo>
                  <a:pt x="29" y="56"/>
                  <a:pt x="32" y="53"/>
                  <a:pt x="31" y="47"/>
                </a:cubicBezTo>
                <a:cubicBezTo>
                  <a:pt x="30" y="42"/>
                  <a:pt x="28" y="36"/>
                  <a:pt x="24" y="34"/>
                </a:cubicBezTo>
                <a:cubicBezTo>
                  <a:pt x="31" y="42"/>
                  <a:pt x="41" y="34"/>
                  <a:pt x="47" y="29"/>
                </a:cubicBezTo>
                <a:cubicBezTo>
                  <a:pt x="44" y="26"/>
                  <a:pt x="40" y="24"/>
                  <a:pt x="36" y="24"/>
                </a:cubicBezTo>
                <a:cubicBezTo>
                  <a:pt x="33" y="24"/>
                  <a:pt x="31" y="25"/>
                  <a:pt x="29" y="25"/>
                </a:cubicBezTo>
                <a:cubicBezTo>
                  <a:pt x="27" y="26"/>
                  <a:pt x="25" y="26"/>
                  <a:pt x="23" y="27"/>
                </a:cubicBezTo>
                <a:cubicBezTo>
                  <a:pt x="26" y="25"/>
                  <a:pt x="27" y="21"/>
                  <a:pt x="28" y="18"/>
                </a:cubicBezTo>
                <a:cubicBezTo>
                  <a:pt x="29" y="14"/>
                  <a:pt x="30" y="4"/>
                  <a:pt x="27" y="0"/>
                </a:cubicBezTo>
                <a:cubicBezTo>
                  <a:pt x="24" y="4"/>
                  <a:pt x="21" y="8"/>
                  <a:pt x="19" y="13"/>
                </a:cubicBezTo>
                <a:cubicBezTo>
                  <a:pt x="19" y="17"/>
                  <a:pt x="18" y="20"/>
                  <a:pt x="18" y="23"/>
                </a:cubicBezTo>
                <a:cubicBezTo>
                  <a:pt x="18" y="25"/>
                  <a:pt x="18" y="27"/>
                  <a:pt x="18" y="29"/>
                </a:cubicBezTo>
                <a:cubicBezTo>
                  <a:pt x="18" y="22"/>
                  <a:pt x="8" y="8"/>
                  <a:pt x="3" y="14"/>
                </a:cubicBezTo>
                <a:cubicBezTo>
                  <a:pt x="5" y="19"/>
                  <a:pt x="10" y="36"/>
                  <a:pt x="16" y="34"/>
                </a:cubicBezTo>
                <a:lnTo>
                  <a:pt x="15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3" name="Picture 487"/>
          <p:cNvPicPr>
            <a:picLocks noChangeAspect="1" noChangeArrowheads="1"/>
          </p:cNvPicPr>
          <p:nvPr/>
        </p:nvPicPr>
        <p:blipFill>
          <a:blip r:embed="rId4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596" y="4328573"/>
            <a:ext cx="58578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4" name="Picture 488"/>
          <p:cNvPicPr>
            <a:picLocks noChangeAspect="1" noChangeArrowheads="1"/>
          </p:cNvPicPr>
          <p:nvPr/>
        </p:nvPicPr>
        <p:blipFill>
          <a:blip r:embed="rId4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959" y="4376198"/>
            <a:ext cx="315913" cy="22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5" name="Freeform 489"/>
          <p:cNvSpPr>
            <a:spLocks/>
          </p:cNvSpPr>
          <p:nvPr/>
        </p:nvSpPr>
        <p:spPr bwMode="auto">
          <a:xfrm>
            <a:off x="6089871" y="4413107"/>
            <a:ext cx="147638" cy="126206"/>
          </a:xfrm>
          <a:custGeom>
            <a:avLst/>
            <a:gdLst>
              <a:gd name="T0" fmla="*/ 17 w 49"/>
              <a:gd name="T1" fmla="*/ 23 h 56"/>
              <a:gd name="T2" fmla="*/ 17 w 49"/>
              <a:gd name="T3" fmla="*/ 24 h 56"/>
              <a:gd name="T4" fmla="*/ 6 w 49"/>
              <a:gd name="T5" fmla="*/ 2 h 56"/>
              <a:gd name="T6" fmla="*/ 16 w 49"/>
              <a:gd name="T7" fmla="*/ 8 h 56"/>
              <a:gd name="T8" fmla="*/ 21 w 49"/>
              <a:gd name="T9" fmla="*/ 20 h 56"/>
              <a:gd name="T10" fmla="*/ 26 w 49"/>
              <a:gd name="T11" fmla="*/ 11 h 56"/>
              <a:gd name="T12" fmla="*/ 37 w 49"/>
              <a:gd name="T13" fmla="*/ 0 h 56"/>
              <a:gd name="T14" fmla="*/ 37 w 49"/>
              <a:gd name="T15" fmla="*/ 13 h 56"/>
              <a:gd name="T16" fmla="*/ 26 w 49"/>
              <a:gd name="T17" fmla="*/ 24 h 56"/>
              <a:gd name="T18" fmla="*/ 49 w 49"/>
              <a:gd name="T19" fmla="*/ 34 h 56"/>
              <a:gd name="T20" fmla="*/ 36 w 49"/>
              <a:gd name="T21" fmla="*/ 36 h 56"/>
              <a:gd name="T22" fmla="*/ 29 w 49"/>
              <a:gd name="T23" fmla="*/ 33 h 56"/>
              <a:gd name="T24" fmla="*/ 24 w 49"/>
              <a:gd name="T25" fmla="*/ 30 h 56"/>
              <a:gd name="T26" fmla="*/ 27 w 49"/>
              <a:gd name="T27" fmla="*/ 39 h 56"/>
              <a:gd name="T28" fmla="*/ 22 w 49"/>
              <a:gd name="T29" fmla="*/ 56 h 56"/>
              <a:gd name="T30" fmla="*/ 17 w 49"/>
              <a:gd name="T31" fmla="*/ 41 h 56"/>
              <a:gd name="T32" fmla="*/ 18 w 49"/>
              <a:gd name="T33" fmla="*/ 31 h 56"/>
              <a:gd name="T34" fmla="*/ 19 w 49"/>
              <a:gd name="T35" fmla="*/ 27 h 56"/>
              <a:gd name="T36" fmla="*/ 0 w 49"/>
              <a:gd name="T37" fmla="*/ 36 h 56"/>
              <a:gd name="T38" fmla="*/ 19 w 49"/>
              <a:gd name="T39" fmla="*/ 22 h 56"/>
              <a:gd name="T40" fmla="*/ 17 w 49"/>
              <a:gd name="T41" fmla="*/ 23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56">
                <a:moveTo>
                  <a:pt x="17" y="23"/>
                </a:moveTo>
                <a:cubicBezTo>
                  <a:pt x="17" y="24"/>
                  <a:pt x="17" y="24"/>
                  <a:pt x="17" y="24"/>
                </a:cubicBezTo>
                <a:cubicBezTo>
                  <a:pt x="7" y="22"/>
                  <a:pt x="8" y="11"/>
                  <a:pt x="6" y="2"/>
                </a:cubicBezTo>
                <a:cubicBezTo>
                  <a:pt x="10" y="4"/>
                  <a:pt x="12" y="5"/>
                  <a:pt x="16" y="8"/>
                </a:cubicBezTo>
                <a:cubicBezTo>
                  <a:pt x="20" y="11"/>
                  <a:pt x="22" y="14"/>
                  <a:pt x="21" y="20"/>
                </a:cubicBezTo>
                <a:cubicBezTo>
                  <a:pt x="22" y="17"/>
                  <a:pt x="24" y="14"/>
                  <a:pt x="26" y="11"/>
                </a:cubicBezTo>
                <a:cubicBezTo>
                  <a:pt x="28" y="8"/>
                  <a:pt x="33" y="1"/>
                  <a:pt x="37" y="0"/>
                </a:cubicBezTo>
                <a:cubicBezTo>
                  <a:pt x="37" y="5"/>
                  <a:pt x="39" y="8"/>
                  <a:pt x="37" y="13"/>
                </a:cubicBezTo>
                <a:cubicBezTo>
                  <a:pt x="35" y="18"/>
                  <a:pt x="31" y="23"/>
                  <a:pt x="26" y="24"/>
                </a:cubicBezTo>
                <a:cubicBezTo>
                  <a:pt x="35" y="19"/>
                  <a:pt x="44" y="28"/>
                  <a:pt x="49" y="34"/>
                </a:cubicBezTo>
                <a:cubicBezTo>
                  <a:pt x="45" y="36"/>
                  <a:pt x="41" y="38"/>
                  <a:pt x="36" y="36"/>
                </a:cubicBezTo>
                <a:cubicBezTo>
                  <a:pt x="34" y="36"/>
                  <a:pt x="32" y="34"/>
                  <a:pt x="29" y="33"/>
                </a:cubicBezTo>
                <a:cubicBezTo>
                  <a:pt x="28" y="32"/>
                  <a:pt x="26" y="31"/>
                  <a:pt x="24" y="30"/>
                </a:cubicBezTo>
                <a:cubicBezTo>
                  <a:pt x="27" y="32"/>
                  <a:pt x="27" y="36"/>
                  <a:pt x="27" y="39"/>
                </a:cubicBezTo>
                <a:cubicBezTo>
                  <a:pt x="27" y="44"/>
                  <a:pt x="26" y="52"/>
                  <a:pt x="22" y="56"/>
                </a:cubicBezTo>
                <a:cubicBezTo>
                  <a:pt x="20" y="51"/>
                  <a:pt x="17" y="46"/>
                  <a:pt x="17" y="41"/>
                </a:cubicBezTo>
                <a:cubicBezTo>
                  <a:pt x="17" y="38"/>
                  <a:pt x="17" y="34"/>
                  <a:pt x="18" y="31"/>
                </a:cubicBezTo>
                <a:cubicBezTo>
                  <a:pt x="18" y="30"/>
                  <a:pt x="19" y="28"/>
                  <a:pt x="19" y="27"/>
                </a:cubicBezTo>
                <a:cubicBezTo>
                  <a:pt x="18" y="33"/>
                  <a:pt x="4" y="42"/>
                  <a:pt x="0" y="36"/>
                </a:cubicBezTo>
                <a:cubicBezTo>
                  <a:pt x="3" y="31"/>
                  <a:pt x="13" y="18"/>
                  <a:pt x="19" y="22"/>
                </a:cubicBezTo>
                <a:lnTo>
                  <a:pt x="17" y="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86" name="Picture 490"/>
          <p:cNvPicPr>
            <a:picLocks noChangeAspect="1" noChangeArrowheads="1"/>
          </p:cNvPicPr>
          <p:nvPr/>
        </p:nvPicPr>
        <p:blipFill>
          <a:blip r:embed="rId4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497" y="3701113"/>
            <a:ext cx="180975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7" name="Picture 491"/>
          <p:cNvPicPr>
            <a:picLocks noChangeAspect="1" noChangeArrowheads="1"/>
          </p:cNvPicPr>
          <p:nvPr/>
        </p:nvPicPr>
        <p:blipFill>
          <a:blip r:embed="rId4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509" y="3478467"/>
            <a:ext cx="377825" cy="33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8" name="Picture 492"/>
          <p:cNvPicPr>
            <a:picLocks noChangeAspect="1" noChangeArrowheads="1"/>
          </p:cNvPicPr>
          <p:nvPr/>
        </p:nvPicPr>
        <p:blipFill>
          <a:blip r:embed="rId4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996" y="3548713"/>
            <a:ext cx="477838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9" name="Picture 493"/>
          <p:cNvPicPr>
            <a:picLocks noChangeAspect="1" noChangeArrowheads="1"/>
          </p:cNvPicPr>
          <p:nvPr/>
        </p:nvPicPr>
        <p:blipFill>
          <a:blip r:embed="rId4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608" y="3608244"/>
            <a:ext cx="2159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0" name="Picture 494"/>
          <p:cNvPicPr>
            <a:picLocks noChangeAspect="1" noChangeArrowheads="1"/>
          </p:cNvPicPr>
          <p:nvPr/>
        </p:nvPicPr>
        <p:blipFill>
          <a:blip r:embed="rId4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883" y="3615388"/>
            <a:ext cx="44450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" name="Picture 495"/>
          <p:cNvPicPr>
            <a:picLocks noChangeAspect="1" noChangeArrowheads="1"/>
          </p:cNvPicPr>
          <p:nvPr/>
        </p:nvPicPr>
        <p:blipFill>
          <a:blip r:embed="rId4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321" y="3970194"/>
            <a:ext cx="107950" cy="134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2" name="Picture 496"/>
          <p:cNvPicPr>
            <a:picLocks noChangeAspect="1" noChangeArrowheads="1"/>
          </p:cNvPicPr>
          <p:nvPr/>
        </p:nvPicPr>
        <p:blipFill>
          <a:blip r:embed="rId4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833" y="3955907"/>
            <a:ext cx="171450" cy="8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3" name="Picture 497"/>
          <p:cNvPicPr>
            <a:picLocks noChangeAspect="1" noChangeArrowheads="1"/>
          </p:cNvPicPr>
          <p:nvPr/>
        </p:nvPicPr>
        <p:blipFill>
          <a:blip r:embed="rId4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646" y="3613007"/>
            <a:ext cx="198438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4" name="Picture 498"/>
          <p:cNvPicPr>
            <a:picLocks noChangeAspect="1" noChangeArrowheads="1"/>
          </p:cNvPicPr>
          <p:nvPr/>
        </p:nvPicPr>
        <p:blipFill>
          <a:blip r:embed="rId4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122" y="3661823"/>
            <a:ext cx="80963" cy="13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5" name="Picture 499"/>
          <p:cNvPicPr>
            <a:picLocks noChangeAspect="1" noChangeArrowheads="1"/>
          </p:cNvPicPr>
          <p:nvPr/>
        </p:nvPicPr>
        <p:blipFill>
          <a:blip r:embed="rId4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559" y="3690398"/>
            <a:ext cx="80963" cy="127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6" name="Picture 500"/>
          <p:cNvPicPr>
            <a:picLocks noChangeAspect="1" noChangeArrowheads="1"/>
          </p:cNvPicPr>
          <p:nvPr/>
        </p:nvPicPr>
        <p:blipFill>
          <a:blip r:embed="rId4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422" y="3804698"/>
            <a:ext cx="315913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7" name="Picture 501"/>
          <p:cNvPicPr>
            <a:picLocks noChangeAspect="1" noChangeArrowheads="1"/>
          </p:cNvPicPr>
          <p:nvPr/>
        </p:nvPicPr>
        <p:blipFill>
          <a:blip r:embed="rId4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371" y="3813032"/>
            <a:ext cx="171450" cy="18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8" name="Picture 502"/>
          <p:cNvPicPr>
            <a:picLocks noChangeAspect="1" noChangeArrowheads="1"/>
          </p:cNvPicPr>
          <p:nvPr/>
        </p:nvPicPr>
        <p:blipFill>
          <a:blip r:embed="rId4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758" y="3963051"/>
            <a:ext cx="179388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9" name="Picture 503"/>
          <p:cNvPicPr>
            <a:picLocks noChangeAspect="1" noChangeArrowheads="1"/>
          </p:cNvPicPr>
          <p:nvPr/>
        </p:nvPicPr>
        <p:blipFill>
          <a:blip r:embed="rId4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784" y="4026154"/>
            <a:ext cx="225425" cy="13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0" name="Picture 504"/>
          <p:cNvPicPr>
            <a:picLocks noChangeAspect="1" noChangeArrowheads="1"/>
          </p:cNvPicPr>
          <p:nvPr/>
        </p:nvPicPr>
        <p:blipFill>
          <a:blip r:embed="rId4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822" y="4051157"/>
            <a:ext cx="142875" cy="134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" name="Picture 505"/>
          <p:cNvPicPr>
            <a:picLocks noChangeAspect="1" noChangeArrowheads="1"/>
          </p:cNvPicPr>
          <p:nvPr/>
        </p:nvPicPr>
        <p:blipFill>
          <a:blip r:embed="rId4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959" y="3969004"/>
            <a:ext cx="1619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2" name="Picture 506"/>
          <p:cNvPicPr>
            <a:picLocks noChangeAspect="1" noChangeArrowheads="1"/>
          </p:cNvPicPr>
          <p:nvPr/>
        </p:nvPicPr>
        <p:blipFill>
          <a:blip r:embed="rId4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522" y="3880898"/>
            <a:ext cx="169863" cy="14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3" name="Picture 507"/>
          <p:cNvPicPr>
            <a:picLocks noChangeAspect="1" noChangeArrowheads="1"/>
          </p:cNvPicPr>
          <p:nvPr/>
        </p:nvPicPr>
        <p:blipFill>
          <a:blip r:embed="rId4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208" y="3808269"/>
            <a:ext cx="2159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4" name="Picture 508"/>
          <p:cNvPicPr>
            <a:picLocks noChangeAspect="1" noChangeArrowheads="1"/>
          </p:cNvPicPr>
          <p:nvPr/>
        </p:nvPicPr>
        <p:blipFill>
          <a:blip r:embed="rId4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896" y="3739213"/>
            <a:ext cx="161925" cy="107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5" name="Picture 509"/>
          <p:cNvPicPr>
            <a:picLocks noChangeAspect="1" noChangeArrowheads="1"/>
          </p:cNvPicPr>
          <p:nvPr/>
        </p:nvPicPr>
        <p:blipFill>
          <a:blip r:embed="rId4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422" y="3654679"/>
            <a:ext cx="1619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6" name="Picture 510"/>
          <p:cNvPicPr>
            <a:picLocks noChangeAspect="1" noChangeArrowheads="1"/>
          </p:cNvPicPr>
          <p:nvPr/>
        </p:nvPicPr>
        <p:blipFill>
          <a:blip r:embed="rId4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558" y="3715401"/>
            <a:ext cx="107950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7" name="Picture 511"/>
          <p:cNvPicPr>
            <a:picLocks noChangeAspect="1" noChangeArrowheads="1"/>
          </p:cNvPicPr>
          <p:nvPr/>
        </p:nvPicPr>
        <p:blipFill>
          <a:blip r:embed="rId4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496" y="3788029"/>
            <a:ext cx="350838" cy="29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8" name="Picture 512"/>
          <p:cNvPicPr>
            <a:picLocks noChangeAspect="1" noChangeArrowheads="1"/>
          </p:cNvPicPr>
          <p:nvPr/>
        </p:nvPicPr>
        <p:blipFill>
          <a:blip r:embed="rId4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284" y="3998769"/>
            <a:ext cx="314325" cy="18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9" name="Picture 513"/>
          <p:cNvPicPr>
            <a:picLocks noChangeAspect="1" noChangeArrowheads="1"/>
          </p:cNvPicPr>
          <p:nvPr/>
        </p:nvPicPr>
        <p:blipFill>
          <a:blip r:embed="rId4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209" y="3697542"/>
            <a:ext cx="269875" cy="16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0" name="Picture 514"/>
          <p:cNvPicPr>
            <a:picLocks noChangeAspect="1" noChangeArrowheads="1"/>
          </p:cNvPicPr>
          <p:nvPr/>
        </p:nvPicPr>
        <p:blipFill>
          <a:blip r:embed="rId4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509" y="3778504"/>
            <a:ext cx="250825" cy="23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1" name="Picture 515"/>
          <p:cNvPicPr>
            <a:picLocks noChangeAspect="1" noChangeArrowheads="1"/>
          </p:cNvPicPr>
          <p:nvPr/>
        </p:nvPicPr>
        <p:blipFill>
          <a:blip r:embed="rId4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708" y="3898757"/>
            <a:ext cx="115888" cy="14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" name="Freeform 516"/>
          <p:cNvSpPr>
            <a:spLocks/>
          </p:cNvSpPr>
          <p:nvPr/>
        </p:nvSpPr>
        <p:spPr bwMode="auto">
          <a:xfrm>
            <a:off x="5883497" y="3873754"/>
            <a:ext cx="74613" cy="89297"/>
          </a:xfrm>
          <a:custGeom>
            <a:avLst/>
            <a:gdLst>
              <a:gd name="T0" fmla="*/ 25 w 25"/>
              <a:gd name="T1" fmla="*/ 12 h 40"/>
              <a:gd name="T2" fmla="*/ 11 w 25"/>
              <a:gd name="T3" fmla="*/ 38 h 40"/>
              <a:gd name="T4" fmla="*/ 8 w 25"/>
              <a:gd name="T5" fmla="*/ 39 h 40"/>
              <a:gd name="T6" fmla="*/ 1 w 25"/>
              <a:gd name="T7" fmla="*/ 32 h 40"/>
              <a:gd name="T8" fmla="*/ 0 w 25"/>
              <a:gd name="T9" fmla="*/ 27 h 40"/>
              <a:gd name="T10" fmla="*/ 14 w 25"/>
              <a:gd name="T11" fmla="*/ 2 h 40"/>
              <a:gd name="T12" fmla="*/ 17 w 25"/>
              <a:gd name="T13" fmla="*/ 1 h 40"/>
              <a:gd name="T14" fmla="*/ 24 w 25"/>
              <a:gd name="T15" fmla="*/ 8 h 40"/>
              <a:gd name="T16" fmla="*/ 25 w 25"/>
              <a:gd name="T17" fmla="*/ 1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40">
                <a:moveTo>
                  <a:pt x="25" y="12"/>
                </a:moveTo>
                <a:cubicBezTo>
                  <a:pt x="20" y="21"/>
                  <a:pt x="16" y="29"/>
                  <a:pt x="11" y="38"/>
                </a:cubicBezTo>
                <a:cubicBezTo>
                  <a:pt x="11" y="39"/>
                  <a:pt x="9" y="40"/>
                  <a:pt x="8" y="39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1"/>
                  <a:pt x="0" y="29"/>
                  <a:pt x="0" y="27"/>
                </a:cubicBezTo>
                <a:cubicBezTo>
                  <a:pt x="5" y="19"/>
                  <a:pt x="10" y="10"/>
                  <a:pt x="14" y="2"/>
                </a:cubicBezTo>
                <a:cubicBezTo>
                  <a:pt x="15" y="0"/>
                  <a:pt x="16" y="0"/>
                  <a:pt x="17" y="1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9"/>
                  <a:pt x="25" y="11"/>
                  <a:pt x="25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13" name="Picture 517"/>
          <p:cNvPicPr>
            <a:picLocks noChangeAspect="1" noChangeArrowheads="1"/>
          </p:cNvPicPr>
          <p:nvPr/>
        </p:nvPicPr>
        <p:blipFill>
          <a:blip r:embed="rId4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471" y="4128548"/>
            <a:ext cx="260350" cy="20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" name="Picture 518"/>
          <p:cNvPicPr>
            <a:picLocks noChangeAspect="1" noChangeArrowheads="1"/>
          </p:cNvPicPr>
          <p:nvPr/>
        </p:nvPicPr>
        <p:blipFill>
          <a:blip r:embed="rId4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772" y="3574906"/>
            <a:ext cx="206375" cy="2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" name="Picture 519"/>
          <p:cNvPicPr>
            <a:picLocks noChangeAspect="1" noChangeArrowheads="1"/>
          </p:cNvPicPr>
          <p:nvPr/>
        </p:nvPicPr>
        <p:blipFill>
          <a:blip r:embed="rId4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396" y="4398819"/>
            <a:ext cx="88900" cy="8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6" name="Picture 520"/>
          <p:cNvPicPr>
            <a:picLocks noChangeAspect="1" noChangeArrowheads="1"/>
          </p:cNvPicPr>
          <p:nvPr/>
        </p:nvPicPr>
        <p:blipFill>
          <a:blip r:embed="rId4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696" y="4432157"/>
            <a:ext cx="196850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7" name="Picture 521"/>
          <p:cNvPicPr>
            <a:picLocks noChangeAspect="1" noChangeArrowheads="1"/>
          </p:cNvPicPr>
          <p:nvPr/>
        </p:nvPicPr>
        <p:blipFill>
          <a:blip r:embed="rId4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321" y="4344051"/>
            <a:ext cx="215900" cy="13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8" name="Picture 522"/>
          <p:cNvPicPr>
            <a:picLocks noChangeAspect="1" noChangeArrowheads="1"/>
          </p:cNvPicPr>
          <p:nvPr/>
        </p:nvPicPr>
        <p:blipFill>
          <a:blip r:embed="rId4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409" y="4111879"/>
            <a:ext cx="493713" cy="303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9" name="Freeform 523"/>
          <p:cNvSpPr>
            <a:spLocks/>
          </p:cNvSpPr>
          <p:nvPr/>
        </p:nvSpPr>
        <p:spPr bwMode="auto">
          <a:xfrm>
            <a:off x="7177309" y="4183316"/>
            <a:ext cx="365125" cy="191691"/>
          </a:xfrm>
          <a:custGeom>
            <a:avLst/>
            <a:gdLst>
              <a:gd name="T0" fmla="*/ 119 w 122"/>
              <a:gd name="T1" fmla="*/ 1 h 85"/>
              <a:gd name="T2" fmla="*/ 122 w 122"/>
              <a:gd name="T3" fmla="*/ 4 h 85"/>
              <a:gd name="T4" fmla="*/ 122 w 122"/>
              <a:gd name="T5" fmla="*/ 6 h 85"/>
              <a:gd name="T6" fmla="*/ 4 w 122"/>
              <a:gd name="T7" fmla="*/ 85 h 85"/>
              <a:gd name="T8" fmla="*/ 2 w 122"/>
              <a:gd name="T9" fmla="*/ 85 h 85"/>
              <a:gd name="T10" fmla="*/ 0 w 122"/>
              <a:gd name="T11" fmla="*/ 81 h 85"/>
              <a:gd name="T12" fmla="*/ 1 w 122"/>
              <a:gd name="T13" fmla="*/ 80 h 85"/>
              <a:gd name="T14" fmla="*/ 118 w 122"/>
              <a:gd name="T15" fmla="*/ 1 h 85"/>
              <a:gd name="T16" fmla="*/ 119 w 122"/>
              <a:gd name="T17" fmla="*/ 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85">
                <a:moveTo>
                  <a:pt x="119" y="1"/>
                </a:moveTo>
                <a:cubicBezTo>
                  <a:pt x="122" y="4"/>
                  <a:pt x="122" y="4"/>
                  <a:pt x="122" y="4"/>
                </a:cubicBezTo>
                <a:cubicBezTo>
                  <a:pt x="122" y="4"/>
                  <a:pt x="122" y="5"/>
                  <a:pt x="122" y="6"/>
                </a:cubicBezTo>
                <a:cubicBezTo>
                  <a:pt x="85" y="34"/>
                  <a:pt x="46" y="61"/>
                  <a:pt x="4" y="85"/>
                </a:cubicBezTo>
                <a:cubicBezTo>
                  <a:pt x="3" y="85"/>
                  <a:pt x="3" y="85"/>
                  <a:pt x="2" y="85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0" y="80"/>
                  <a:pt x="1" y="80"/>
                </a:cubicBezTo>
                <a:cubicBezTo>
                  <a:pt x="42" y="56"/>
                  <a:pt x="81" y="29"/>
                  <a:pt x="118" y="1"/>
                </a:cubicBezTo>
                <a:cubicBezTo>
                  <a:pt x="118" y="0"/>
                  <a:pt x="119" y="0"/>
                  <a:pt x="11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Freeform 524"/>
          <p:cNvSpPr>
            <a:spLocks/>
          </p:cNvSpPr>
          <p:nvPr/>
        </p:nvSpPr>
        <p:spPr bwMode="auto">
          <a:xfrm>
            <a:off x="7158258" y="4163076"/>
            <a:ext cx="363538" cy="189310"/>
          </a:xfrm>
          <a:custGeom>
            <a:avLst/>
            <a:gdLst>
              <a:gd name="T0" fmla="*/ 118 w 121"/>
              <a:gd name="T1" fmla="*/ 1 h 84"/>
              <a:gd name="T2" fmla="*/ 121 w 121"/>
              <a:gd name="T3" fmla="*/ 4 h 84"/>
              <a:gd name="T4" fmla="*/ 121 w 121"/>
              <a:gd name="T5" fmla="*/ 5 h 84"/>
              <a:gd name="T6" fmla="*/ 4 w 121"/>
              <a:gd name="T7" fmla="*/ 84 h 84"/>
              <a:gd name="T8" fmla="*/ 3 w 121"/>
              <a:gd name="T9" fmla="*/ 84 h 84"/>
              <a:gd name="T10" fmla="*/ 1 w 121"/>
              <a:gd name="T11" fmla="*/ 80 h 84"/>
              <a:gd name="T12" fmla="*/ 1 w 121"/>
              <a:gd name="T13" fmla="*/ 78 h 84"/>
              <a:gd name="T14" fmla="*/ 117 w 121"/>
              <a:gd name="T15" fmla="*/ 0 h 84"/>
              <a:gd name="T16" fmla="*/ 118 w 121"/>
              <a:gd name="T17" fmla="*/ 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1" h="84">
                <a:moveTo>
                  <a:pt x="118" y="1"/>
                </a:moveTo>
                <a:cubicBezTo>
                  <a:pt x="121" y="4"/>
                  <a:pt x="121" y="4"/>
                  <a:pt x="121" y="4"/>
                </a:cubicBezTo>
                <a:cubicBezTo>
                  <a:pt x="121" y="4"/>
                  <a:pt x="121" y="5"/>
                  <a:pt x="121" y="5"/>
                </a:cubicBezTo>
                <a:cubicBezTo>
                  <a:pt x="84" y="34"/>
                  <a:pt x="45" y="60"/>
                  <a:pt x="4" y="84"/>
                </a:cubicBezTo>
                <a:cubicBezTo>
                  <a:pt x="4" y="84"/>
                  <a:pt x="3" y="84"/>
                  <a:pt x="3" y="84"/>
                </a:cubicBezTo>
                <a:cubicBezTo>
                  <a:pt x="1" y="80"/>
                  <a:pt x="1" y="80"/>
                  <a:pt x="1" y="80"/>
                </a:cubicBezTo>
                <a:cubicBezTo>
                  <a:pt x="0" y="80"/>
                  <a:pt x="1" y="79"/>
                  <a:pt x="1" y="78"/>
                </a:cubicBezTo>
                <a:cubicBezTo>
                  <a:pt x="42" y="55"/>
                  <a:pt x="81" y="29"/>
                  <a:pt x="117" y="0"/>
                </a:cubicBezTo>
                <a:cubicBezTo>
                  <a:pt x="117" y="0"/>
                  <a:pt x="118" y="0"/>
                  <a:pt x="11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Freeform 525"/>
          <p:cNvSpPr>
            <a:spLocks/>
          </p:cNvSpPr>
          <p:nvPr/>
        </p:nvSpPr>
        <p:spPr bwMode="auto">
          <a:xfrm>
            <a:off x="7143971" y="4142835"/>
            <a:ext cx="357188" cy="186929"/>
          </a:xfrm>
          <a:custGeom>
            <a:avLst/>
            <a:gdLst>
              <a:gd name="T0" fmla="*/ 116 w 119"/>
              <a:gd name="T1" fmla="*/ 0 h 83"/>
              <a:gd name="T2" fmla="*/ 119 w 119"/>
              <a:gd name="T3" fmla="*/ 4 h 83"/>
              <a:gd name="T4" fmla="*/ 119 w 119"/>
              <a:gd name="T5" fmla="*/ 5 h 83"/>
              <a:gd name="T6" fmla="*/ 4 w 119"/>
              <a:gd name="T7" fmla="*/ 83 h 83"/>
              <a:gd name="T8" fmla="*/ 2 w 119"/>
              <a:gd name="T9" fmla="*/ 82 h 83"/>
              <a:gd name="T10" fmla="*/ 0 w 119"/>
              <a:gd name="T11" fmla="*/ 79 h 83"/>
              <a:gd name="T12" fmla="*/ 1 w 119"/>
              <a:gd name="T13" fmla="*/ 77 h 83"/>
              <a:gd name="T14" fmla="*/ 115 w 119"/>
              <a:gd name="T15" fmla="*/ 0 h 83"/>
              <a:gd name="T16" fmla="*/ 116 w 119"/>
              <a:gd name="T17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9" h="83">
                <a:moveTo>
                  <a:pt x="116" y="0"/>
                </a:moveTo>
                <a:cubicBezTo>
                  <a:pt x="119" y="4"/>
                  <a:pt x="119" y="4"/>
                  <a:pt x="119" y="4"/>
                </a:cubicBezTo>
                <a:cubicBezTo>
                  <a:pt x="119" y="4"/>
                  <a:pt x="119" y="5"/>
                  <a:pt x="119" y="5"/>
                </a:cubicBezTo>
                <a:cubicBezTo>
                  <a:pt x="83" y="33"/>
                  <a:pt x="44" y="59"/>
                  <a:pt x="4" y="83"/>
                </a:cubicBezTo>
                <a:cubicBezTo>
                  <a:pt x="3" y="83"/>
                  <a:pt x="2" y="83"/>
                  <a:pt x="2" y="82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78"/>
                  <a:pt x="0" y="78"/>
                  <a:pt x="1" y="77"/>
                </a:cubicBezTo>
                <a:cubicBezTo>
                  <a:pt x="41" y="54"/>
                  <a:pt x="79" y="28"/>
                  <a:pt x="115" y="0"/>
                </a:cubicBezTo>
                <a:cubicBezTo>
                  <a:pt x="115" y="0"/>
                  <a:pt x="116" y="0"/>
                  <a:pt x="11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22" name="Picture 526"/>
          <p:cNvPicPr>
            <a:picLocks noChangeAspect="1" noChangeArrowheads="1"/>
          </p:cNvPicPr>
          <p:nvPr/>
        </p:nvPicPr>
        <p:blipFill>
          <a:blip r:embed="rId4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133" y="4315475"/>
            <a:ext cx="234950" cy="16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3" name="Freeform 527"/>
          <p:cNvSpPr>
            <a:spLocks/>
          </p:cNvSpPr>
          <p:nvPr/>
        </p:nvSpPr>
        <p:spPr bwMode="auto">
          <a:xfrm>
            <a:off x="6993158" y="4448826"/>
            <a:ext cx="26988" cy="16669"/>
          </a:xfrm>
          <a:custGeom>
            <a:avLst/>
            <a:gdLst>
              <a:gd name="T0" fmla="*/ 8 w 9"/>
              <a:gd name="T1" fmla="*/ 1 h 7"/>
              <a:gd name="T2" fmla="*/ 9 w 9"/>
              <a:gd name="T3" fmla="*/ 3 h 7"/>
              <a:gd name="T4" fmla="*/ 8 w 9"/>
              <a:gd name="T5" fmla="*/ 4 h 7"/>
              <a:gd name="T6" fmla="*/ 2 w 9"/>
              <a:gd name="T7" fmla="*/ 7 h 7"/>
              <a:gd name="T8" fmla="*/ 1 w 9"/>
              <a:gd name="T9" fmla="*/ 6 h 7"/>
              <a:gd name="T10" fmla="*/ 0 w 9"/>
              <a:gd name="T11" fmla="*/ 5 h 7"/>
              <a:gd name="T12" fmla="*/ 0 w 9"/>
              <a:gd name="T13" fmla="*/ 4 h 7"/>
              <a:gd name="T14" fmla="*/ 7 w 9"/>
              <a:gd name="T15" fmla="*/ 1 h 7"/>
              <a:gd name="T16" fmla="*/ 8 w 9"/>
              <a:gd name="T17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7">
                <a:moveTo>
                  <a:pt x="8" y="1"/>
                </a:move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4"/>
                  <a:pt x="8" y="4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1" y="7"/>
                  <a:pt x="1" y="6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0" y="4"/>
                  <a:pt x="0" y="4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8" y="1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Freeform 528"/>
          <p:cNvSpPr>
            <a:spLocks/>
          </p:cNvSpPr>
          <p:nvPr/>
        </p:nvSpPr>
        <p:spPr bwMode="auto">
          <a:xfrm>
            <a:off x="6985221" y="4438110"/>
            <a:ext cx="26988" cy="15479"/>
          </a:xfrm>
          <a:custGeom>
            <a:avLst/>
            <a:gdLst>
              <a:gd name="T0" fmla="*/ 8 w 9"/>
              <a:gd name="T1" fmla="*/ 0 h 7"/>
              <a:gd name="T2" fmla="*/ 9 w 9"/>
              <a:gd name="T3" fmla="*/ 2 h 7"/>
              <a:gd name="T4" fmla="*/ 9 w 9"/>
              <a:gd name="T5" fmla="*/ 3 h 7"/>
              <a:gd name="T6" fmla="*/ 2 w 9"/>
              <a:gd name="T7" fmla="*/ 6 h 7"/>
              <a:gd name="T8" fmla="*/ 1 w 9"/>
              <a:gd name="T9" fmla="*/ 6 h 7"/>
              <a:gd name="T10" fmla="*/ 0 w 9"/>
              <a:gd name="T11" fmla="*/ 4 h 7"/>
              <a:gd name="T12" fmla="*/ 1 w 9"/>
              <a:gd name="T13" fmla="*/ 3 h 7"/>
              <a:gd name="T14" fmla="*/ 7 w 9"/>
              <a:gd name="T15" fmla="*/ 0 h 7"/>
              <a:gd name="T16" fmla="*/ 8 w 9"/>
              <a:gd name="T1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7">
                <a:moveTo>
                  <a:pt x="8" y="0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3"/>
                  <a:pt x="9" y="3"/>
                </a:cubicBezTo>
                <a:cubicBezTo>
                  <a:pt x="2" y="6"/>
                  <a:pt x="2" y="6"/>
                  <a:pt x="2" y="6"/>
                </a:cubicBezTo>
                <a:cubicBezTo>
                  <a:pt x="2" y="7"/>
                  <a:pt x="1" y="6"/>
                  <a:pt x="1" y="6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3"/>
                  <a:pt x="1" y="3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8" y="0"/>
                  <a:pt x="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Freeform 529"/>
          <p:cNvSpPr>
            <a:spLocks/>
          </p:cNvSpPr>
          <p:nvPr/>
        </p:nvSpPr>
        <p:spPr bwMode="auto">
          <a:xfrm>
            <a:off x="6975697" y="4425013"/>
            <a:ext cx="30163" cy="15479"/>
          </a:xfrm>
          <a:custGeom>
            <a:avLst/>
            <a:gdLst>
              <a:gd name="T0" fmla="*/ 9 w 10"/>
              <a:gd name="T1" fmla="*/ 1 h 7"/>
              <a:gd name="T2" fmla="*/ 9 w 10"/>
              <a:gd name="T3" fmla="*/ 2 h 7"/>
              <a:gd name="T4" fmla="*/ 9 w 10"/>
              <a:gd name="T5" fmla="*/ 4 h 7"/>
              <a:gd name="T6" fmla="*/ 3 w 10"/>
              <a:gd name="T7" fmla="*/ 7 h 7"/>
              <a:gd name="T8" fmla="*/ 1 w 10"/>
              <a:gd name="T9" fmla="*/ 6 h 7"/>
              <a:gd name="T10" fmla="*/ 1 w 10"/>
              <a:gd name="T11" fmla="*/ 4 h 7"/>
              <a:gd name="T12" fmla="*/ 1 w 10"/>
              <a:gd name="T13" fmla="*/ 3 h 7"/>
              <a:gd name="T14" fmla="*/ 7 w 10"/>
              <a:gd name="T15" fmla="*/ 0 h 7"/>
              <a:gd name="T16" fmla="*/ 9 w 10"/>
              <a:gd name="T17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7">
                <a:moveTo>
                  <a:pt x="9" y="1"/>
                </a:moveTo>
                <a:cubicBezTo>
                  <a:pt x="9" y="2"/>
                  <a:pt x="9" y="2"/>
                  <a:pt x="9" y="2"/>
                </a:cubicBezTo>
                <a:cubicBezTo>
                  <a:pt x="10" y="3"/>
                  <a:pt x="9" y="3"/>
                  <a:pt x="9" y="4"/>
                </a:cubicBezTo>
                <a:cubicBezTo>
                  <a:pt x="3" y="7"/>
                  <a:pt x="3" y="7"/>
                  <a:pt x="3" y="7"/>
                </a:cubicBezTo>
                <a:cubicBezTo>
                  <a:pt x="2" y="7"/>
                  <a:pt x="2" y="6"/>
                  <a:pt x="1" y="6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1" y="3"/>
                  <a:pt x="1" y="3"/>
                </a:cubicBezTo>
                <a:cubicBezTo>
                  <a:pt x="7" y="0"/>
                  <a:pt x="7" y="0"/>
                  <a:pt x="7" y="0"/>
                </a:cubicBezTo>
                <a:cubicBezTo>
                  <a:pt x="8" y="0"/>
                  <a:pt x="8" y="0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Freeform 530"/>
          <p:cNvSpPr>
            <a:spLocks/>
          </p:cNvSpPr>
          <p:nvPr/>
        </p:nvSpPr>
        <p:spPr bwMode="auto">
          <a:xfrm>
            <a:off x="6969346" y="4410726"/>
            <a:ext cx="26988" cy="16669"/>
          </a:xfrm>
          <a:custGeom>
            <a:avLst/>
            <a:gdLst>
              <a:gd name="T0" fmla="*/ 8 w 9"/>
              <a:gd name="T1" fmla="*/ 1 h 7"/>
              <a:gd name="T2" fmla="*/ 9 w 9"/>
              <a:gd name="T3" fmla="*/ 2 h 7"/>
              <a:gd name="T4" fmla="*/ 8 w 9"/>
              <a:gd name="T5" fmla="*/ 4 h 7"/>
              <a:gd name="T6" fmla="*/ 2 w 9"/>
              <a:gd name="T7" fmla="*/ 7 h 7"/>
              <a:gd name="T8" fmla="*/ 1 w 9"/>
              <a:gd name="T9" fmla="*/ 6 h 7"/>
              <a:gd name="T10" fmla="*/ 0 w 9"/>
              <a:gd name="T11" fmla="*/ 5 h 7"/>
              <a:gd name="T12" fmla="*/ 0 w 9"/>
              <a:gd name="T13" fmla="*/ 3 h 7"/>
              <a:gd name="T14" fmla="*/ 6 w 9"/>
              <a:gd name="T15" fmla="*/ 0 h 7"/>
              <a:gd name="T16" fmla="*/ 8 w 9"/>
              <a:gd name="T17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7">
                <a:moveTo>
                  <a:pt x="8" y="1"/>
                </a:moveTo>
                <a:cubicBezTo>
                  <a:pt x="9" y="2"/>
                  <a:pt x="9" y="2"/>
                  <a:pt x="9" y="2"/>
                </a:cubicBezTo>
                <a:cubicBezTo>
                  <a:pt x="9" y="3"/>
                  <a:pt x="9" y="4"/>
                  <a:pt x="8" y="4"/>
                </a:cubicBezTo>
                <a:cubicBezTo>
                  <a:pt x="2" y="7"/>
                  <a:pt x="2" y="7"/>
                  <a:pt x="2" y="7"/>
                </a:cubicBezTo>
                <a:cubicBezTo>
                  <a:pt x="1" y="7"/>
                  <a:pt x="1" y="7"/>
                  <a:pt x="1" y="6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0" y="3"/>
                  <a:pt x="0" y="3"/>
                </a:cubicBezTo>
                <a:cubicBezTo>
                  <a:pt x="6" y="0"/>
                  <a:pt x="6" y="0"/>
                  <a:pt x="6" y="0"/>
                </a:cubicBezTo>
                <a:cubicBezTo>
                  <a:pt x="7" y="0"/>
                  <a:pt x="8" y="0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Freeform 531"/>
          <p:cNvSpPr>
            <a:spLocks/>
          </p:cNvSpPr>
          <p:nvPr/>
        </p:nvSpPr>
        <p:spPr bwMode="auto">
          <a:xfrm>
            <a:off x="6961408" y="4397629"/>
            <a:ext cx="26988" cy="15479"/>
          </a:xfrm>
          <a:custGeom>
            <a:avLst/>
            <a:gdLst>
              <a:gd name="T0" fmla="*/ 8 w 9"/>
              <a:gd name="T1" fmla="*/ 1 h 7"/>
              <a:gd name="T2" fmla="*/ 9 w 9"/>
              <a:gd name="T3" fmla="*/ 2 h 7"/>
              <a:gd name="T4" fmla="*/ 8 w 9"/>
              <a:gd name="T5" fmla="*/ 4 h 7"/>
              <a:gd name="T6" fmla="*/ 2 w 9"/>
              <a:gd name="T7" fmla="*/ 7 h 7"/>
              <a:gd name="T8" fmla="*/ 1 w 9"/>
              <a:gd name="T9" fmla="*/ 6 h 7"/>
              <a:gd name="T10" fmla="*/ 0 w 9"/>
              <a:gd name="T11" fmla="*/ 5 h 7"/>
              <a:gd name="T12" fmla="*/ 1 w 9"/>
              <a:gd name="T13" fmla="*/ 3 h 7"/>
              <a:gd name="T14" fmla="*/ 7 w 9"/>
              <a:gd name="T15" fmla="*/ 0 h 7"/>
              <a:gd name="T16" fmla="*/ 8 w 9"/>
              <a:gd name="T17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7">
                <a:moveTo>
                  <a:pt x="8" y="1"/>
                </a:moveTo>
                <a:cubicBezTo>
                  <a:pt x="9" y="2"/>
                  <a:pt x="9" y="2"/>
                  <a:pt x="9" y="2"/>
                </a:cubicBezTo>
                <a:cubicBezTo>
                  <a:pt x="9" y="3"/>
                  <a:pt x="9" y="4"/>
                  <a:pt x="8" y="4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1" y="7"/>
                  <a:pt x="1" y="6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0" y="4"/>
                  <a:pt x="1" y="3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8" y="0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Freeform 532"/>
          <p:cNvSpPr>
            <a:spLocks/>
          </p:cNvSpPr>
          <p:nvPr/>
        </p:nvSpPr>
        <p:spPr bwMode="auto">
          <a:xfrm>
            <a:off x="6951883" y="4384531"/>
            <a:ext cx="26988" cy="15479"/>
          </a:xfrm>
          <a:custGeom>
            <a:avLst/>
            <a:gdLst>
              <a:gd name="T0" fmla="*/ 8 w 9"/>
              <a:gd name="T1" fmla="*/ 1 h 7"/>
              <a:gd name="T2" fmla="*/ 9 w 9"/>
              <a:gd name="T3" fmla="*/ 3 h 7"/>
              <a:gd name="T4" fmla="*/ 9 w 9"/>
              <a:gd name="T5" fmla="*/ 4 h 7"/>
              <a:gd name="T6" fmla="*/ 3 w 9"/>
              <a:gd name="T7" fmla="*/ 7 h 7"/>
              <a:gd name="T8" fmla="*/ 1 w 9"/>
              <a:gd name="T9" fmla="*/ 6 h 7"/>
              <a:gd name="T10" fmla="*/ 1 w 9"/>
              <a:gd name="T11" fmla="*/ 5 h 7"/>
              <a:gd name="T12" fmla="*/ 1 w 9"/>
              <a:gd name="T13" fmla="*/ 3 h 7"/>
              <a:gd name="T14" fmla="*/ 7 w 9"/>
              <a:gd name="T15" fmla="*/ 1 h 7"/>
              <a:gd name="T16" fmla="*/ 8 w 9"/>
              <a:gd name="T17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7">
                <a:moveTo>
                  <a:pt x="8" y="1"/>
                </a:move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4"/>
                  <a:pt x="9" y="4"/>
                </a:cubicBezTo>
                <a:cubicBezTo>
                  <a:pt x="3" y="7"/>
                  <a:pt x="3" y="7"/>
                  <a:pt x="3" y="7"/>
                </a:cubicBezTo>
                <a:cubicBezTo>
                  <a:pt x="2" y="7"/>
                  <a:pt x="1" y="7"/>
                  <a:pt x="1" y="6"/>
                </a:cubicBezTo>
                <a:cubicBezTo>
                  <a:pt x="1" y="5"/>
                  <a:pt x="1" y="5"/>
                  <a:pt x="1" y="5"/>
                </a:cubicBezTo>
                <a:cubicBezTo>
                  <a:pt x="0" y="4"/>
                  <a:pt x="0" y="4"/>
                  <a:pt x="1" y="3"/>
                </a:cubicBezTo>
                <a:cubicBezTo>
                  <a:pt x="7" y="1"/>
                  <a:pt x="7" y="1"/>
                  <a:pt x="7" y="1"/>
                </a:cubicBezTo>
                <a:cubicBezTo>
                  <a:pt x="8" y="0"/>
                  <a:pt x="8" y="1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Freeform 533"/>
          <p:cNvSpPr>
            <a:spLocks/>
          </p:cNvSpPr>
          <p:nvPr/>
        </p:nvSpPr>
        <p:spPr bwMode="auto">
          <a:xfrm>
            <a:off x="6945533" y="4370244"/>
            <a:ext cx="26988" cy="15479"/>
          </a:xfrm>
          <a:custGeom>
            <a:avLst/>
            <a:gdLst>
              <a:gd name="T0" fmla="*/ 8 w 9"/>
              <a:gd name="T1" fmla="*/ 1 h 7"/>
              <a:gd name="T2" fmla="*/ 8 w 9"/>
              <a:gd name="T3" fmla="*/ 3 h 7"/>
              <a:gd name="T4" fmla="*/ 8 w 9"/>
              <a:gd name="T5" fmla="*/ 4 h 7"/>
              <a:gd name="T6" fmla="*/ 2 w 9"/>
              <a:gd name="T7" fmla="*/ 7 h 7"/>
              <a:gd name="T8" fmla="*/ 1 w 9"/>
              <a:gd name="T9" fmla="*/ 7 h 7"/>
              <a:gd name="T10" fmla="*/ 0 w 9"/>
              <a:gd name="T11" fmla="*/ 5 h 7"/>
              <a:gd name="T12" fmla="*/ 0 w 9"/>
              <a:gd name="T13" fmla="*/ 4 h 7"/>
              <a:gd name="T14" fmla="*/ 6 w 9"/>
              <a:gd name="T15" fmla="*/ 1 h 7"/>
              <a:gd name="T16" fmla="*/ 8 w 9"/>
              <a:gd name="T17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7">
                <a:moveTo>
                  <a:pt x="8" y="1"/>
                </a:moveTo>
                <a:cubicBezTo>
                  <a:pt x="8" y="3"/>
                  <a:pt x="8" y="3"/>
                  <a:pt x="8" y="3"/>
                </a:cubicBezTo>
                <a:cubicBezTo>
                  <a:pt x="9" y="3"/>
                  <a:pt x="8" y="4"/>
                  <a:pt x="8" y="4"/>
                </a:cubicBezTo>
                <a:cubicBezTo>
                  <a:pt x="2" y="7"/>
                  <a:pt x="2" y="7"/>
                  <a:pt x="2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4"/>
                  <a:pt x="0" y="4"/>
                </a:cubicBezTo>
                <a:cubicBezTo>
                  <a:pt x="6" y="1"/>
                  <a:pt x="6" y="1"/>
                  <a:pt x="6" y="1"/>
                </a:cubicBezTo>
                <a:cubicBezTo>
                  <a:pt x="7" y="0"/>
                  <a:pt x="7" y="1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30" name="Picture 534"/>
          <p:cNvPicPr>
            <a:picLocks noChangeAspect="1" noChangeArrowheads="1"/>
          </p:cNvPicPr>
          <p:nvPr/>
        </p:nvPicPr>
        <p:blipFill>
          <a:blip r:embed="rId4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883" y="4280948"/>
            <a:ext cx="260350" cy="20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1" name="Freeform 535"/>
          <p:cNvSpPr>
            <a:spLocks/>
          </p:cNvSpPr>
          <p:nvPr/>
        </p:nvSpPr>
        <p:spPr bwMode="auto">
          <a:xfrm>
            <a:off x="6985222" y="4311904"/>
            <a:ext cx="182563" cy="141685"/>
          </a:xfrm>
          <a:custGeom>
            <a:avLst/>
            <a:gdLst>
              <a:gd name="T0" fmla="*/ 39 w 61"/>
              <a:gd name="T1" fmla="*/ 2 h 63"/>
              <a:gd name="T2" fmla="*/ 60 w 61"/>
              <a:gd name="T3" fmla="*/ 40 h 63"/>
              <a:gd name="T4" fmla="*/ 59 w 61"/>
              <a:gd name="T5" fmla="*/ 43 h 63"/>
              <a:gd name="T6" fmla="*/ 23 w 61"/>
              <a:gd name="T7" fmla="*/ 62 h 63"/>
              <a:gd name="T8" fmla="*/ 19 w 61"/>
              <a:gd name="T9" fmla="*/ 61 h 63"/>
              <a:gd name="T10" fmla="*/ 0 w 61"/>
              <a:gd name="T11" fmla="*/ 22 h 63"/>
              <a:gd name="T12" fmla="*/ 1 w 61"/>
              <a:gd name="T13" fmla="*/ 19 h 63"/>
              <a:gd name="T14" fmla="*/ 36 w 61"/>
              <a:gd name="T15" fmla="*/ 1 h 63"/>
              <a:gd name="T16" fmla="*/ 39 w 61"/>
              <a:gd name="T17" fmla="*/ 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" h="63">
                <a:moveTo>
                  <a:pt x="39" y="2"/>
                </a:moveTo>
                <a:cubicBezTo>
                  <a:pt x="60" y="40"/>
                  <a:pt x="60" y="40"/>
                  <a:pt x="60" y="40"/>
                </a:cubicBezTo>
                <a:cubicBezTo>
                  <a:pt x="61" y="41"/>
                  <a:pt x="60" y="43"/>
                  <a:pt x="59" y="43"/>
                </a:cubicBezTo>
                <a:cubicBezTo>
                  <a:pt x="47" y="50"/>
                  <a:pt x="35" y="56"/>
                  <a:pt x="23" y="62"/>
                </a:cubicBezTo>
                <a:cubicBezTo>
                  <a:pt x="21" y="63"/>
                  <a:pt x="20" y="62"/>
                  <a:pt x="19" y="6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0" y="19"/>
                  <a:pt x="1" y="19"/>
                </a:cubicBezTo>
                <a:cubicBezTo>
                  <a:pt x="13" y="13"/>
                  <a:pt x="25" y="7"/>
                  <a:pt x="36" y="1"/>
                </a:cubicBezTo>
                <a:cubicBezTo>
                  <a:pt x="37" y="0"/>
                  <a:pt x="39" y="1"/>
                  <a:pt x="39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32" name="Picture 536"/>
          <p:cNvPicPr>
            <a:picLocks noChangeAspect="1" noChangeArrowheads="1"/>
          </p:cNvPicPr>
          <p:nvPr/>
        </p:nvPicPr>
        <p:blipFill>
          <a:blip r:embed="rId4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159" y="4320238"/>
            <a:ext cx="169863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3" name="Freeform 537"/>
          <p:cNvSpPr>
            <a:spLocks/>
          </p:cNvSpPr>
          <p:nvPr/>
        </p:nvSpPr>
        <p:spPr bwMode="auto">
          <a:xfrm>
            <a:off x="7029672" y="4347622"/>
            <a:ext cx="93663" cy="72629"/>
          </a:xfrm>
          <a:custGeom>
            <a:avLst/>
            <a:gdLst>
              <a:gd name="T0" fmla="*/ 9 w 31"/>
              <a:gd name="T1" fmla="*/ 3 h 32"/>
              <a:gd name="T2" fmla="*/ 28 w 31"/>
              <a:gd name="T3" fmla="*/ 9 h 32"/>
              <a:gd name="T4" fmla="*/ 22 w 31"/>
              <a:gd name="T5" fmla="*/ 29 h 32"/>
              <a:gd name="T6" fmla="*/ 3 w 31"/>
              <a:gd name="T7" fmla="*/ 22 h 32"/>
              <a:gd name="T8" fmla="*/ 9 w 31"/>
              <a:gd name="T9" fmla="*/ 3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9" y="3"/>
                </a:moveTo>
                <a:cubicBezTo>
                  <a:pt x="16" y="0"/>
                  <a:pt x="24" y="3"/>
                  <a:pt x="28" y="9"/>
                </a:cubicBezTo>
                <a:cubicBezTo>
                  <a:pt x="31" y="16"/>
                  <a:pt x="29" y="25"/>
                  <a:pt x="22" y="29"/>
                </a:cubicBezTo>
                <a:cubicBezTo>
                  <a:pt x="15" y="32"/>
                  <a:pt x="7" y="30"/>
                  <a:pt x="3" y="22"/>
                </a:cubicBezTo>
                <a:cubicBezTo>
                  <a:pt x="0" y="15"/>
                  <a:pt x="2" y="7"/>
                  <a:pt x="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34" name="Picture 538"/>
          <p:cNvPicPr>
            <a:picLocks noChangeAspect="1" noChangeArrowheads="1"/>
          </p:cNvPicPr>
          <p:nvPr/>
        </p:nvPicPr>
        <p:blipFill>
          <a:blip r:embed="rId4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071" y="4366672"/>
            <a:ext cx="44450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5" name="Picture 539"/>
          <p:cNvPicPr>
            <a:picLocks noChangeAspect="1" noChangeArrowheads="1"/>
          </p:cNvPicPr>
          <p:nvPr/>
        </p:nvPicPr>
        <p:blipFill>
          <a:blip r:embed="rId4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847" y="4373816"/>
            <a:ext cx="53975" cy="34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6" name="Picture 540"/>
          <p:cNvPicPr>
            <a:picLocks noChangeAspect="1" noChangeArrowheads="1"/>
          </p:cNvPicPr>
          <p:nvPr/>
        </p:nvPicPr>
        <p:blipFill>
          <a:blip r:embed="rId4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009" y="4346432"/>
            <a:ext cx="36513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7" name="Picture 541"/>
          <p:cNvPicPr>
            <a:picLocks noChangeAspect="1" noChangeArrowheads="1"/>
          </p:cNvPicPr>
          <p:nvPr/>
        </p:nvPicPr>
        <p:blipFill>
          <a:blip r:embed="rId4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333" y="3840417"/>
            <a:ext cx="223838" cy="75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8" name="Picture 542"/>
          <p:cNvPicPr>
            <a:picLocks noChangeAspect="1" noChangeArrowheads="1"/>
          </p:cNvPicPr>
          <p:nvPr/>
        </p:nvPicPr>
        <p:blipFill>
          <a:blip r:embed="rId4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597" y="3703494"/>
            <a:ext cx="1889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9" name="Picture 543"/>
          <p:cNvPicPr>
            <a:picLocks noChangeAspect="1" noChangeArrowheads="1"/>
          </p:cNvPicPr>
          <p:nvPr/>
        </p:nvPicPr>
        <p:blipFill>
          <a:blip r:embed="rId4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058" y="3802316"/>
            <a:ext cx="125413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0" name="Picture 544"/>
          <p:cNvPicPr>
            <a:picLocks noChangeAspect="1" noChangeArrowheads="1"/>
          </p:cNvPicPr>
          <p:nvPr/>
        </p:nvPicPr>
        <p:blipFill>
          <a:blip r:embed="rId4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283" y="3861848"/>
            <a:ext cx="4445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1" name="Picture 545"/>
          <p:cNvPicPr>
            <a:picLocks noChangeAspect="1" noChangeArrowheads="1"/>
          </p:cNvPicPr>
          <p:nvPr/>
        </p:nvPicPr>
        <p:blipFill>
          <a:blip r:embed="rId4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646" y="3860656"/>
            <a:ext cx="4445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" name="Picture 546"/>
          <p:cNvPicPr>
            <a:picLocks noChangeAspect="1" noChangeArrowheads="1"/>
          </p:cNvPicPr>
          <p:nvPr/>
        </p:nvPicPr>
        <p:blipFill>
          <a:blip r:embed="rId4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208" y="3865419"/>
            <a:ext cx="107950" cy="34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3" name="Picture 547"/>
          <p:cNvPicPr>
            <a:picLocks noChangeAspect="1" noChangeArrowheads="1"/>
          </p:cNvPicPr>
          <p:nvPr/>
        </p:nvPicPr>
        <p:blipFill>
          <a:blip r:embed="rId4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508" y="3310588"/>
            <a:ext cx="153988" cy="107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4" name="Picture 548"/>
          <p:cNvPicPr>
            <a:picLocks noChangeAspect="1" noChangeArrowheads="1"/>
          </p:cNvPicPr>
          <p:nvPr/>
        </p:nvPicPr>
        <p:blipFill>
          <a:blip r:embed="rId4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433" y="3261773"/>
            <a:ext cx="63500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5" name="Picture 549"/>
          <p:cNvPicPr>
            <a:picLocks noChangeAspect="1" noChangeArrowheads="1"/>
          </p:cNvPicPr>
          <p:nvPr/>
        </p:nvPicPr>
        <p:blipFill>
          <a:blip r:embed="rId4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459" y="3253438"/>
            <a:ext cx="377825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6" name="Picture 550"/>
          <p:cNvPicPr>
            <a:picLocks noChangeAspect="1" noChangeArrowheads="1"/>
          </p:cNvPicPr>
          <p:nvPr/>
        </p:nvPicPr>
        <p:blipFill>
          <a:blip r:embed="rId4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359" y="3364166"/>
            <a:ext cx="144463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7" name="Picture 551"/>
          <p:cNvPicPr>
            <a:picLocks noChangeAspect="1" noChangeArrowheads="1"/>
          </p:cNvPicPr>
          <p:nvPr/>
        </p:nvPicPr>
        <p:blipFill>
          <a:blip r:embed="rId4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334" y="3745167"/>
            <a:ext cx="98425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8" name="Picture 552"/>
          <p:cNvPicPr>
            <a:picLocks noChangeAspect="1" noChangeArrowheads="1"/>
          </p:cNvPicPr>
          <p:nvPr/>
        </p:nvPicPr>
        <p:blipFill>
          <a:blip r:embed="rId4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333" y="3617770"/>
            <a:ext cx="115888" cy="15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9" name="Picture 553"/>
          <p:cNvPicPr>
            <a:picLocks noChangeAspect="1" noChangeArrowheads="1"/>
          </p:cNvPicPr>
          <p:nvPr/>
        </p:nvPicPr>
        <p:blipFill>
          <a:blip r:embed="rId4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933" y="3654679"/>
            <a:ext cx="215900" cy="26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0" name="Picture 554"/>
          <p:cNvPicPr>
            <a:picLocks noChangeAspect="1" noChangeArrowheads="1"/>
          </p:cNvPicPr>
          <p:nvPr/>
        </p:nvPicPr>
        <p:blipFill>
          <a:blip r:embed="rId4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933" y="3867801"/>
            <a:ext cx="152400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1" name="Picture 555"/>
          <p:cNvPicPr>
            <a:picLocks noChangeAspect="1" noChangeArrowheads="1"/>
          </p:cNvPicPr>
          <p:nvPr/>
        </p:nvPicPr>
        <p:blipFill>
          <a:blip r:embed="rId4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371" y="3949954"/>
            <a:ext cx="215900" cy="15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" name="Picture 556"/>
          <p:cNvPicPr>
            <a:picLocks noChangeAspect="1" noChangeArrowheads="1"/>
          </p:cNvPicPr>
          <p:nvPr/>
        </p:nvPicPr>
        <p:blipFill>
          <a:blip r:embed="rId4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371" y="3759454"/>
            <a:ext cx="215900" cy="26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" name="Picture 557"/>
          <p:cNvPicPr>
            <a:picLocks noChangeAspect="1" noChangeArrowheads="1"/>
          </p:cNvPicPr>
          <p:nvPr/>
        </p:nvPicPr>
        <p:blipFill>
          <a:blip r:embed="rId4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071" y="3274869"/>
            <a:ext cx="107950" cy="13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4" name="Picture 558"/>
          <p:cNvPicPr>
            <a:picLocks noChangeAspect="1" noChangeArrowheads="1"/>
          </p:cNvPicPr>
          <p:nvPr/>
        </p:nvPicPr>
        <p:blipFill>
          <a:blip r:embed="rId4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559" y="3382026"/>
            <a:ext cx="125413" cy="15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5" name="Picture 559"/>
          <p:cNvPicPr>
            <a:picLocks noChangeAspect="1" noChangeArrowheads="1"/>
          </p:cNvPicPr>
          <p:nvPr/>
        </p:nvPicPr>
        <p:blipFill>
          <a:blip r:embed="rId4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221" y="3334400"/>
            <a:ext cx="171450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6" name="Picture 560"/>
          <p:cNvPicPr>
            <a:picLocks noChangeAspect="1" noChangeArrowheads="1"/>
          </p:cNvPicPr>
          <p:nvPr/>
        </p:nvPicPr>
        <p:blipFill>
          <a:blip r:embed="rId4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433" y="3354642"/>
            <a:ext cx="350838" cy="15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7" name="Picture 561"/>
          <p:cNvPicPr>
            <a:picLocks noChangeAspect="1" noChangeArrowheads="1"/>
          </p:cNvPicPr>
          <p:nvPr/>
        </p:nvPicPr>
        <p:blipFill>
          <a:blip r:embed="rId4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572" y="3599910"/>
            <a:ext cx="117475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8" name="Picture 562"/>
          <p:cNvPicPr>
            <a:picLocks noChangeAspect="1" noChangeArrowheads="1"/>
          </p:cNvPicPr>
          <p:nvPr/>
        </p:nvPicPr>
        <p:blipFill>
          <a:blip r:embed="rId4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184" y="3676110"/>
            <a:ext cx="125413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9" name="Picture 563"/>
          <p:cNvPicPr>
            <a:picLocks noChangeAspect="1" noChangeArrowheads="1"/>
          </p:cNvPicPr>
          <p:nvPr/>
        </p:nvPicPr>
        <p:blipFill>
          <a:blip r:embed="rId4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884" y="3574907"/>
            <a:ext cx="73025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0" name="Picture 564"/>
          <p:cNvPicPr>
            <a:picLocks noChangeAspect="1" noChangeArrowheads="1"/>
          </p:cNvPicPr>
          <p:nvPr/>
        </p:nvPicPr>
        <p:blipFill>
          <a:blip r:embed="rId4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608" y="3604673"/>
            <a:ext cx="242888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1" name="Picture 565"/>
          <p:cNvPicPr>
            <a:picLocks noChangeAspect="1" noChangeArrowheads="1"/>
          </p:cNvPicPr>
          <p:nvPr/>
        </p:nvPicPr>
        <p:blipFill>
          <a:blip r:embed="rId4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183" y="3361786"/>
            <a:ext cx="304800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2" name="Picture 566"/>
          <p:cNvPicPr>
            <a:picLocks noChangeAspect="1" noChangeArrowheads="1"/>
          </p:cNvPicPr>
          <p:nvPr/>
        </p:nvPicPr>
        <p:blipFill>
          <a:blip r:embed="rId4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733" y="3329638"/>
            <a:ext cx="387350" cy="31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" name="Freeform 567"/>
          <p:cNvSpPr>
            <a:spLocks/>
          </p:cNvSpPr>
          <p:nvPr/>
        </p:nvSpPr>
        <p:spPr bwMode="auto">
          <a:xfrm>
            <a:off x="4916709" y="3484419"/>
            <a:ext cx="30163" cy="48816"/>
          </a:xfrm>
          <a:custGeom>
            <a:avLst/>
            <a:gdLst>
              <a:gd name="T0" fmla="*/ 5 w 10"/>
              <a:gd name="T1" fmla="*/ 21 h 22"/>
              <a:gd name="T2" fmla="*/ 10 w 10"/>
              <a:gd name="T3" fmla="*/ 0 h 22"/>
              <a:gd name="T4" fmla="*/ 2 w 10"/>
              <a:gd name="T5" fmla="*/ 2 h 22"/>
              <a:gd name="T6" fmla="*/ 0 w 10"/>
              <a:gd name="T7" fmla="*/ 22 h 22"/>
              <a:gd name="T8" fmla="*/ 5 w 10"/>
              <a:gd name="T9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2">
                <a:moveTo>
                  <a:pt x="5" y="21"/>
                </a:moveTo>
                <a:cubicBezTo>
                  <a:pt x="10" y="0"/>
                  <a:pt x="10" y="0"/>
                  <a:pt x="10" y="0"/>
                </a:cubicBezTo>
                <a:cubicBezTo>
                  <a:pt x="2" y="2"/>
                  <a:pt x="2" y="2"/>
                  <a:pt x="2" y="2"/>
                </a:cubicBezTo>
                <a:cubicBezTo>
                  <a:pt x="1" y="9"/>
                  <a:pt x="1" y="16"/>
                  <a:pt x="0" y="22"/>
                </a:cubicBezTo>
                <a:lnTo>
                  <a:pt x="5" y="2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Freeform 568"/>
          <p:cNvSpPr>
            <a:spLocks/>
          </p:cNvSpPr>
          <p:nvPr/>
        </p:nvSpPr>
        <p:spPr bwMode="auto">
          <a:xfrm>
            <a:off x="4915122" y="3530854"/>
            <a:ext cx="17463" cy="63104"/>
          </a:xfrm>
          <a:custGeom>
            <a:avLst/>
            <a:gdLst>
              <a:gd name="T0" fmla="*/ 0 w 6"/>
              <a:gd name="T1" fmla="*/ 28 h 28"/>
              <a:gd name="T2" fmla="*/ 6 w 6"/>
              <a:gd name="T3" fmla="*/ 0 h 28"/>
              <a:gd name="T4" fmla="*/ 1 w 6"/>
              <a:gd name="T5" fmla="*/ 1 h 28"/>
              <a:gd name="T6" fmla="*/ 0 w 6"/>
              <a:gd name="T7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28">
                <a:moveTo>
                  <a:pt x="0" y="28"/>
                </a:moveTo>
                <a:cubicBezTo>
                  <a:pt x="2" y="19"/>
                  <a:pt x="4" y="10"/>
                  <a:pt x="6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0"/>
                  <a:pt x="0" y="19"/>
                  <a:pt x="0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Freeform 569"/>
          <p:cNvSpPr>
            <a:spLocks/>
          </p:cNvSpPr>
          <p:nvPr/>
        </p:nvSpPr>
        <p:spPr bwMode="auto">
          <a:xfrm>
            <a:off x="4923059" y="3383217"/>
            <a:ext cx="42863" cy="107156"/>
          </a:xfrm>
          <a:custGeom>
            <a:avLst/>
            <a:gdLst>
              <a:gd name="T0" fmla="*/ 0 w 14"/>
              <a:gd name="T1" fmla="*/ 48 h 48"/>
              <a:gd name="T2" fmla="*/ 14 w 14"/>
              <a:gd name="T3" fmla="*/ 0 h 48"/>
              <a:gd name="T4" fmla="*/ 8 w 14"/>
              <a:gd name="T5" fmla="*/ 46 h 48"/>
              <a:gd name="T6" fmla="*/ 0 w 14"/>
              <a:gd name="T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48">
                <a:moveTo>
                  <a:pt x="0" y="48"/>
                </a:moveTo>
                <a:cubicBezTo>
                  <a:pt x="4" y="31"/>
                  <a:pt x="9" y="16"/>
                  <a:pt x="14" y="0"/>
                </a:cubicBezTo>
                <a:cubicBezTo>
                  <a:pt x="12" y="15"/>
                  <a:pt x="10" y="30"/>
                  <a:pt x="8" y="46"/>
                </a:cubicBezTo>
                <a:lnTo>
                  <a:pt x="0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Freeform 570"/>
          <p:cNvSpPr>
            <a:spLocks/>
          </p:cNvSpPr>
          <p:nvPr/>
        </p:nvSpPr>
        <p:spPr bwMode="auto">
          <a:xfrm>
            <a:off x="4803996" y="3477275"/>
            <a:ext cx="134938" cy="29766"/>
          </a:xfrm>
          <a:custGeom>
            <a:avLst/>
            <a:gdLst>
              <a:gd name="T0" fmla="*/ 43 w 45"/>
              <a:gd name="T1" fmla="*/ 9 h 13"/>
              <a:gd name="T2" fmla="*/ 0 w 45"/>
              <a:gd name="T3" fmla="*/ 13 h 13"/>
              <a:gd name="T4" fmla="*/ 45 w 45"/>
              <a:gd name="T5" fmla="*/ 0 h 13"/>
              <a:gd name="T6" fmla="*/ 43 w 45"/>
              <a:gd name="T7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13">
                <a:moveTo>
                  <a:pt x="43" y="9"/>
                </a:moveTo>
                <a:cubicBezTo>
                  <a:pt x="29" y="11"/>
                  <a:pt x="15" y="12"/>
                  <a:pt x="0" y="13"/>
                </a:cubicBezTo>
                <a:cubicBezTo>
                  <a:pt x="15" y="9"/>
                  <a:pt x="30" y="4"/>
                  <a:pt x="45" y="0"/>
                </a:cubicBezTo>
                <a:lnTo>
                  <a:pt x="43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7" name="Freeform 571"/>
          <p:cNvSpPr>
            <a:spLocks/>
          </p:cNvSpPr>
          <p:nvPr/>
        </p:nvSpPr>
        <p:spPr bwMode="auto">
          <a:xfrm>
            <a:off x="4932584" y="3464179"/>
            <a:ext cx="131763" cy="33338"/>
          </a:xfrm>
          <a:custGeom>
            <a:avLst/>
            <a:gdLst>
              <a:gd name="T0" fmla="*/ 2 w 44"/>
              <a:gd name="T1" fmla="*/ 6 h 15"/>
              <a:gd name="T2" fmla="*/ 44 w 44"/>
              <a:gd name="T3" fmla="*/ 0 h 15"/>
              <a:gd name="T4" fmla="*/ 0 w 44"/>
              <a:gd name="T5" fmla="*/ 15 h 15"/>
              <a:gd name="T6" fmla="*/ 2 w 44"/>
              <a:gd name="T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15">
                <a:moveTo>
                  <a:pt x="2" y="6"/>
                </a:moveTo>
                <a:cubicBezTo>
                  <a:pt x="16" y="4"/>
                  <a:pt x="30" y="2"/>
                  <a:pt x="44" y="0"/>
                </a:cubicBezTo>
                <a:cubicBezTo>
                  <a:pt x="29" y="5"/>
                  <a:pt x="15" y="10"/>
                  <a:pt x="0" y="15"/>
                </a:cubicBezTo>
                <a:lnTo>
                  <a:pt x="2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Freeform 572"/>
          <p:cNvSpPr>
            <a:spLocks/>
          </p:cNvSpPr>
          <p:nvPr/>
        </p:nvSpPr>
        <p:spPr bwMode="auto">
          <a:xfrm>
            <a:off x="4889721" y="3449891"/>
            <a:ext cx="52388" cy="42863"/>
          </a:xfrm>
          <a:custGeom>
            <a:avLst/>
            <a:gdLst>
              <a:gd name="T0" fmla="*/ 13 w 17"/>
              <a:gd name="T1" fmla="*/ 19 h 19"/>
              <a:gd name="T2" fmla="*/ 0 w 17"/>
              <a:gd name="T3" fmla="*/ 0 h 19"/>
              <a:gd name="T4" fmla="*/ 17 w 17"/>
              <a:gd name="T5" fmla="*/ 14 h 19"/>
              <a:gd name="T6" fmla="*/ 13 w 17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9">
                <a:moveTo>
                  <a:pt x="13" y="19"/>
                </a:moveTo>
                <a:cubicBezTo>
                  <a:pt x="9" y="13"/>
                  <a:pt x="4" y="6"/>
                  <a:pt x="0" y="0"/>
                </a:cubicBezTo>
                <a:cubicBezTo>
                  <a:pt x="6" y="5"/>
                  <a:pt x="12" y="9"/>
                  <a:pt x="17" y="14"/>
                </a:cubicBezTo>
                <a:lnTo>
                  <a:pt x="13" y="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9" name="Freeform 573"/>
          <p:cNvSpPr>
            <a:spLocks/>
          </p:cNvSpPr>
          <p:nvPr/>
        </p:nvSpPr>
        <p:spPr bwMode="auto">
          <a:xfrm>
            <a:off x="4929408" y="3482037"/>
            <a:ext cx="50800" cy="42863"/>
          </a:xfrm>
          <a:custGeom>
            <a:avLst/>
            <a:gdLst>
              <a:gd name="T0" fmla="*/ 4 w 17"/>
              <a:gd name="T1" fmla="*/ 0 h 19"/>
              <a:gd name="T2" fmla="*/ 17 w 17"/>
              <a:gd name="T3" fmla="*/ 19 h 19"/>
              <a:gd name="T4" fmla="*/ 0 w 17"/>
              <a:gd name="T5" fmla="*/ 5 h 19"/>
              <a:gd name="T6" fmla="*/ 4 w 17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9">
                <a:moveTo>
                  <a:pt x="4" y="0"/>
                </a:moveTo>
                <a:cubicBezTo>
                  <a:pt x="8" y="6"/>
                  <a:pt x="13" y="12"/>
                  <a:pt x="17" y="19"/>
                </a:cubicBezTo>
                <a:cubicBezTo>
                  <a:pt x="0" y="5"/>
                  <a:pt x="0" y="5"/>
                  <a:pt x="0" y="5"/>
                </a:cubicBezTo>
                <a:lnTo>
                  <a:pt x="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Freeform 574"/>
          <p:cNvSpPr>
            <a:spLocks/>
          </p:cNvSpPr>
          <p:nvPr/>
        </p:nvSpPr>
        <p:spPr bwMode="auto">
          <a:xfrm>
            <a:off x="4929409" y="3432032"/>
            <a:ext cx="74613" cy="58341"/>
          </a:xfrm>
          <a:custGeom>
            <a:avLst/>
            <a:gdLst>
              <a:gd name="T0" fmla="*/ 0 w 47"/>
              <a:gd name="T1" fmla="*/ 44 h 49"/>
              <a:gd name="T2" fmla="*/ 47 w 47"/>
              <a:gd name="T3" fmla="*/ 0 h 49"/>
              <a:gd name="T4" fmla="*/ 6 w 47"/>
              <a:gd name="T5" fmla="*/ 49 h 49"/>
              <a:gd name="T6" fmla="*/ 0 w 47"/>
              <a:gd name="T7" fmla="*/ 4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9">
                <a:moveTo>
                  <a:pt x="0" y="44"/>
                </a:moveTo>
                <a:lnTo>
                  <a:pt x="47" y="0"/>
                </a:lnTo>
                <a:lnTo>
                  <a:pt x="6" y="49"/>
                </a:lnTo>
                <a:lnTo>
                  <a:pt x="0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Freeform 575"/>
          <p:cNvSpPr>
            <a:spLocks/>
          </p:cNvSpPr>
          <p:nvPr/>
        </p:nvSpPr>
        <p:spPr bwMode="auto">
          <a:xfrm>
            <a:off x="4865908" y="3484419"/>
            <a:ext cx="76200" cy="58341"/>
          </a:xfrm>
          <a:custGeom>
            <a:avLst/>
            <a:gdLst>
              <a:gd name="T0" fmla="*/ 48 w 48"/>
              <a:gd name="T1" fmla="*/ 5 h 49"/>
              <a:gd name="T2" fmla="*/ 0 w 48"/>
              <a:gd name="T3" fmla="*/ 49 h 49"/>
              <a:gd name="T4" fmla="*/ 42 w 48"/>
              <a:gd name="T5" fmla="*/ 0 h 49"/>
              <a:gd name="T6" fmla="*/ 48 w 48"/>
              <a:gd name="T7" fmla="*/ 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" h="49">
                <a:moveTo>
                  <a:pt x="48" y="5"/>
                </a:moveTo>
                <a:lnTo>
                  <a:pt x="0" y="49"/>
                </a:lnTo>
                <a:lnTo>
                  <a:pt x="42" y="0"/>
                </a:lnTo>
                <a:lnTo>
                  <a:pt x="48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72" name="Picture 576"/>
          <p:cNvPicPr>
            <a:picLocks noChangeAspect="1" noChangeArrowheads="1"/>
          </p:cNvPicPr>
          <p:nvPr/>
        </p:nvPicPr>
        <p:blipFill>
          <a:blip r:embed="rId4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021" y="3610625"/>
            <a:ext cx="63500" cy="34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" name="Picture 577"/>
          <p:cNvPicPr>
            <a:picLocks noChangeAspect="1" noChangeArrowheads="1"/>
          </p:cNvPicPr>
          <p:nvPr/>
        </p:nvPicPr>
        <p:blipFill>
          <a:blip r:embed="rId4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158" y="3618960"/>
            <a:ext cx="134938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4" name="Picture 578"/>
          <p:cNvPicPr>
            <a:picLocks noChangeAspect="1" noChangeArrowheads="1"/>
          </p:cNvPicPr>
          <p:nvPr/>
        </p:nvPicPr>
        <p:blipFill>
          <a:blip r:embed="rId4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021" y="3766598"/>
            <a:ext cx="333375" cy="115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5" name="Picture 579"/>
          <p:cNvPicPr>
            <a:picLocks noChangeAspect="1" noChangeArrowheads="1"/>
          </p:cNvPicPr>
          <p:nvPr/>
        </p:nvPicPr>
        <p:blipFill>
          <a:blip r:embed="rId5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697" y="3779694"/>
            <a:ext cx="53975" cy="5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6" name="Picture 580"/>
          <p:cNvPicPr>
            <a:picLocks noChangeAspect="1" noChangeArrowheads="1"/>
          </p:cNvPicPr>
          <p:nvPr/>
        </p:nvPicPr>
        <p:blipFill>
          <a:blip r:embed="rId5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084" y="3761835"/>
            <a:ext cx="53975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7" name="Picture 581"/>
          <p:cNvPicPr>
            <a:picLocks noChangeAspect="1" noChangeArrowheads="1"/>
          </p:cNvPicPr>
          <p:nvPr/>
        </p:nvPicPr>
        <p:blipFill>
          <a:blip r:embed="rId5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372" y="3792792"/>
            <a:ext cx="53975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8" name="Picture 582"/>
          <p:cNvPicPr>
            <a:picLocks noChangeAspect="1" noChangeArrowheads="1"/>
          </p:cNvPicPr>
          <p:nvPr/>
        </p:nvPicPr>
        <p:blipFill>
          <a:blip r:embed="rId5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334" y="3766597"/>
            <a:ext cx="53975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9" name="Picture 583"/>
          <p:cNvPicPr>
            <a:picLocks noChangeAspect="1" noChangeArrowheads="1"/>
          </p:cNvPicPr>
          <p:nvPr/>
        </p:nvPicPr>
        <p:blipFill>
          <a:blip r:embed="rId5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334" y="3755881"/>
            <a:ext cx="53975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0" name="Picture 584"/>
          <p:cNvPicPr>
            <a:picLocks noChangeAspect="1" noChangeArrowheads="1"/>
          </p:cNvPicPr>
          <p:nvPr/>
        </p:nvPicPr>
        <p:blipFill>
          <a:blip r:embed="rId5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971" y="3761836"/>
            <a:ext cx="46038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1" name="Picture 585"/>
          <p:cNvPicPr>
            <a:picLocks noChangeAspect="1" noChangeArrowheads="1"/>
          </p:cNvPicPr>
          <p:nvPr/>
        </p:nvPicPr>
        <p:blipFill>
          <a:blip r:embed="rId5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572" y="3757073"/>
            <a:ext cx="36513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2" name="Picture 586"/>
          <p:cNvPicPr>
            <a:picLocks noChangeAspect="1" noChangeArrowheads="1"/>
          </p:cNvPicPr>
          <p:nvPr/>
        </p:nvPicPr>
        <p:blipFill>
          <a:blip r:embed="rId5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521" y="3753500"/>
            <a:ext cx="46038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" name="Picture 587"/>
          <p:cNvPicPr>
            <a:picLocks noChangeAspect="1" noChangeArrowheads="1"/>
          </p:cNvPicPr>
          <p:nvPr/>
        </p:nvPicPr>
        <p:blipFill>
          <a:blip r:embed="rId5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133" y="4170220"/>
            <a:ext cx="395288" cy="13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4" name="Picture 588"/>
          <p:cNvPicPr>
            <a:picLocks noChangeAspect="1" noChangeArrowheads="1"/>
          </p:cNvPicPr>
          <p:nvPr/>
        </p:nvPicPr>
        <p:blipFill>
          <a:blip r:embed="rId5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684" y="4190460"/>
            <a:ext cx="53975" cy="5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5" name="Picture 589"/>
          <p:cNvPicPr>
            <a:picLocks noChangeAspect="1" noChangeArrowheads="1"/>
          </p:cNvPicPr>
          <p:nvPr/>
        </p:nvPicPr>
        <p:blipFill>
          <a:blip r:embed="rId5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196" y="4167838"/>
            <a:ext cx="4445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6" name="Picture 590"/>
          <p:cNvPicPr>
            <a:picLocks noChangeAspect="1" noChangeArrowheads="1"/>
          </p:cNvPicPr>
          <p:nvPr/>
        </p:nvPicPr>
        <p:blipFill>
          <a:blip r:embed="rId5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234" y="4208320"/>
            <a:ext cx="53975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7" name="Picture 591"/>
          <p:cNvPicPr>
            <a:picLocks noChangeAspect="1" noChangeArrowheads="1"/>
          </p:cNvPicPr>
          <p:nvPr/>
        </p:nvPicPr>
        <p:blipFill>
          <a:blip r:embed="rId5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922" y="4163076"/>
            <a:ext cx="53975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8" name="Picture 592"/>
          <p:cNvPicPr>
            <a:picLocks noChangeAspect="1" noChangeArrowheads="1"/>
          </p:cNvPicPr>
          <p:nvPr/>
        </p:nvPicPr>
        <p:blipFill>
          <a:blip r:embed="rId5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922" y="4158313"/>
            <a:ext cx="61913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9" name="Picture 593"/>
          <p:cNvPicPr>
            <a:picLocks noChangeAspect="1" noChangeArrowheads="1"/>
          </p:cNvPicPr>
          <p:nvPr/>
        </p:nvPicPr>
        <p:blipFill>
          <a:blip r:embed="rId5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908" y="4166648"/>
            <a:ext cx="44450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0" name="Picture 594"/>
          <p:cNvPicPr>
            <a:picLocks noChangeAspect="1" noChangeArrowheads="1"/>
          </p:cNvPicPr>
          <p:nvPr/>
        </p:nvPicPr>
        <p:blipFill>
          <a:blip r:embed="rId5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572" y="4158313"/>
            <a:ext cx="34925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1" name="Picture 595"/>
          <p:cNvPicPr>
            <a:picLocks noChangeAspect="1" noChangeArrowheads="1"/>
          </p:cNvPicPr>
          <p:nvPr/>
        </p:nvPicPr>
        <p:blipFill>
          <a:blip r:embed="rId5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759" y="4154742"/>
            <a:ext cx="53975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2" name="Picture 596"/>
          <p:cNvPicPr>
            <a:picLocks noChangeAspect="1" noChangeArrowheads="1"/>
          </p:cNvPicPr>
          <p:nvPr/>
        </p:nvPicPr>
        <p:blipFill>
          <a:blip r:embed="rId5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608" y="3935666"/>
            <a:ext cx="190500" cy="134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" name="Picture 597"/>
          <p:cNvPicPr>
            <a:picLocks noChangeAspect="1" noChangeArrowheads="1"/>
          </p:cNvPicPr>
          <p:nvPr/>
        </p:nvPicPr>
        <p:blipFill>
          <a:blip r:embed="rId5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608" y="3883279"/>
            <a:ext cx="234950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" name="Picture 598"/>
          <p:cNvPicPr>
            <a:picLocks noChangeAspect="1" noChangeArrowheads="1"/>
          </p:cNvPicPr>
          <p:nvPr/>
        </p:nvPicPr>
        <p:blipFill>
          <a:blip r:embed="rId5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196" y="4144026"/>
            <a:ext cx="71438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" name="Picture 599"/>
          <p:cNvPicPr>
            <a:picLocks noChangeAspect="1" noChangeArrowheads="1"/>
          </p:cNvPicPr>
          <p:nvPr/>
        </p:nvPicPr>
        <p:blipFill>
          <a:blip r:embed="rId5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972" y="4127357"/>
            <a:ext cx="117475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6" name="Picture 600"/>
          <p:cNvPicPr>
            <a:picLocks noChangeAspect="1" noChangeArrowheads="1"/>
          </p:cNvPicPr>
          <p:nvPr/>
        </p:nvPicPr>
        <p:blipFill>
          <a:blip r:embed="rId5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797" y="4089256"/>
            <a:ext cx="80963" cy="5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7" name="Picture 601"/>
          <p:cNvPicPr>
            <a:picLocks noChangeAspect="1" noChangeArrowheads="1"/>
          </p:cNvPicPr>
          <p:nvPr/>
        </p:nvPicPr>
        <p:blipFill>
          <a:blip r:embed="rId5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796" y="4066635"/>
            <a:ext cx="90488" cy="5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8" name="Picture 602"/>
          <p:cNvPicPr>
            <a:picLocks noChangeAspect="1" noChangeArrowheads="1"/>
          </p:cNvPicPr>
          <p:nvPr/>
        </p:nvPicPr>
        <p:blipFill>
          <a:blip r:embed="rId5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084" y="4146407"/>
            <a:ext cx="36513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9" name="Picture 603"/>
          <p:cNvPicPr>
            <a:picLocks noChangeAspect="1" noChangeArrowheads="1"/>
          </p:cNvPicPr>
          <p:nvPr/>
        </p:nvPicPr>
        <p:blipFill>
          <a:blip r:embed="rId5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084" y="4141644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0" name="Picture 604"/>
          <p:cNvPicPr>
            <a:picLocks noChangeAspect="1" noChangeArrowheads="1"/>
          </p:cNvPicPr>
          <p:nvPr/>
        </p:nvPicPr>
        <p:blipFill>
          <a:blip r:embed="rId5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447" y="4123785"/>
            <a:ext cx="36513" cy="2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1" name="Picture 605"/>
          <p:cNvPicPr>
            <a:picLocks noChangeAspect="1" noChangeArrowheads="1"/>
          </p:cNvPicPr>
          <p:nvPr/>
        </p:nvPicPr>
        <p:blipFill>
          <a:blip r:embed="rId5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447" y="4120213"/>
            <a:ext cx="36513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2" name="Picture 606"/>
          <p:cNvPicPr>
            <a:picLocks noChangeAspect="1" noChangeArrowheads="1"/>
          </p:cNvPicPr>
          <p:nvPr/>
        </p:nvPicPr>
        <p:blipFill>
          <a:blip r:embed="rId5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597" y="4080923"/>
            <a:ext cx="730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3" name="Picture 607"/>
          <p:cNvPicPr>
            <a:picLocks noChangeAspect="1" noChangeArrowheads="1"/>
          </p:cNvPicPr>
          <p:nvPr/>
        </p:nvPicPr>
        <p:blipFill>
          <a:blip r:embed="rId5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896" y="3926141"/>
            <a:ext cx="368300" cy="2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" name="Picture 609"/>
          <p:cNvPicPr>
            <a:picLocks noChangeAspect="1" noChangeArrowheads="1"/>
          </p:cNvPicPr>
          <p:nvPr/>
        </p:nvPicPr>
        <p:blipFill>
          <a:blip r:embed="rId5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058" y="4073778"/>
            <a:ext cx="279400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5" name="Picture 610"/>
          <p:cNvPicPr>
            <a:picLocks noChangeAspect="1" noChangeArrowheads="1"/>
          </p:cNvPicPr>
          <p:nvPr/>
        </p:nvPicPr>
        <p:blipFill>
          <a:blip r:embed="rId5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708" y="4135691"/>
            <a:ext cx="260350" cy="10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6" name="Picture 611"/>
          <p:cNvPicPr>
            <a:picLocks noChangeAspect="1" noChangeArrowheads="1"/>
          </p:cNvPicPr>
          <p:nvPr/>
        </p:nvPicPr>
        <p:blipFill>
          <a:blip r:embed="rId5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296" y="3848750"/>
            <a:ext cx="63500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7" name="Picture 612"/>
          <p:cNvPicPr>
            <a:picLocks noChangeAspect="1" noChangeArrowheads="1"/>
          </p:cNvPicPr>
          <p:nvPr/>
        </p:nvPicPr>
        <p:blipFill>
          <a:blip r:embed="rId5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546" y="3852322"/>
            <a:ext cx="10795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8" name="Picture 613"/>
          <p:cNvPicPr>
            <a:picLocks noChangeAspect="1" noChangeArrowheads="1"/>
          </p:cNvPicPr>
          <p:nvPr/>
        </p:nvPicPr>
        <p:blipFill>
          <a:blip r:embed="rId5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271" y="3864228"/>
            <a:ext cx="90488" cy="5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9" name="Picture 614"/>
          <p:cNvPicPr>
            <a:picLocks noChangeAspect="1" noChangeArrowheads="1"/>
          </p:cNvPicPr>
          <p:nvPr/>
        </p:nvPicPr>
        <p:blipFill>
          <a:blip r:embed="rId5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272" y="3886851"/>
            <a:ext cx="73025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0" name="Picture 615"/>
          <p:cNvPicPr>
            <a:picLocks noChangeAspect="1" noChangeArrowheads="1"/>
          </p:cNvPicPr>
          <p:nvPr/>
        </p:nvPicPr>
        <p:blipFill>
          <a:blip r:embed="rId5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359" y="3841607"/>
            <a:ext cx="36513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1" name="Picture 616"/>
          <p:cNvPicPr>
            <a:picLocks noChangeAspect="1" noChangeArrowheads="1"/>
          </p:cNvPicPr>
          <p:nvPr/>
        </p:nvPicPr>
        <p:blipFill>
          <a:blip r:embed="rId5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359" y="3845178"/>
            <a:ext cx="36513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2" name="Picture 617"/>
          <p:cNvPicPr>
            <a:picLocks noChangeAspect="1" noChangeArrowheads="1"/>
          </p:cNvPicPr>
          <p:nvPr/>
        </p:nvPicPr>
        <p:blipFill>
          <a:blip r:embed="rId5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021" y="3848751"/>
            <a:ext cx="36513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3" name="Picture 618"/>
          <p:cNvPicPr>
            <a:picLocks noChangeAspect="1" noChangeArrowheads="1"/>
          </p:cNvPicPr>
          <p:nvPr/>
        </p:nvPicPr>
        <p:blipFill>
          <a:blip r:embed="rId5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021" y="3852322"/>
            <a:ext cx="36513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" name="Picture 619"/>
          <p:cNvPicPr>
            <a:picLocks noChangeAspect="1" noChangeArrowheads="1"/>
          </p:cNvPicPr>
          <p:nvPr/>
        </p:nvPicPr>
        <p:blipFill>
          <a:blip r:embed="rId5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134" y="3885659"/>
            <a:ext cx="73025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" name="Picture 620"/>
          <p:cNvPicPr>
            <a:picLocks noChangeAspect="1" noChangeArrowheads="1"/>
          </p:cNvPicPr>
          <p:nvPr/>
        </p:nvPicPr>
        <p:blipFill>
          <a:blip r:embed="rId5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246" y="3883278"/>
            <a:ext cx="260350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" name="Picture 621"/>
          <p:cNvPicPr>
            <a:picLocks noChangeAspect="1" noChangeArrowheads="1"/>
          </p:cNvPicPr>
          <p:nvPr/>
        </p:nvPicPr>
        <p:blipFill>
          <a:blip r:embed="rId5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996" y="3851132"/>
            <a:ext cx="242888" cy="9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" name="Picture 622"/>
          <p:cNvPicPr>
            <a:picLocks noChangeAspect="1" noChangeArrowheads="1"/>
          </p:cNvPicPr>
          <p:nvPr/>
        </p:nvPicPr>
        <p:blipFill>
          <a:blip r:embed="rId5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208" y="3920188"/>
            <a:ext cx="44450" cy="3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" name="Picture 623"/>
          <p:cNvPicPr>
            <a:picLocks noChangeAspect="1" noChangeArrowheads="1"/>
          </p:cNvPicPr>
          <p:nvPr/>
        </p:nvPicPr>
        <p:blipFill>
          <a:blip r:embed="rId5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284" y="3908282"/>
            <a:ext cx="36513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9" name="Picture 624"/>
          <p:cNvPicPr>
            <a:picLocks noChangeAspect="1" noChangeArrowheads="1"/>
          </p:cNvPicPr>
          <p:nvPr/>
        </p:nvPicPr>
        <p:blipFill>
          <a:blip r:embed="rId5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72" y="3929713"/>
            <a:ext cx="34925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0" name="Picture 625"/>
          <p:cNvPicPr>
            <a:picLocks noChangeAspect="1" noChangeArrowheads="1"/>
          </p:cNvPicPr>
          <p:nvPr/>
        </p:nvPicPr>
        <p:blipFill>
          <a:blip r:embed="rId5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646" y="3905901"/>
            <a:ext cx="90488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1" name="Picture 626"/>
          <p:cNvPicPr>
            <a:picLocks noChangeAspect="1" noChangeArrowheads="1"/>
          </p:cNvPicPr>
          <p:nvPr/>
        </p:nvPicPr>
        <p:blipFill>
          <a:blip r:embed="rId5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59" y="3814222"/>
            <a:ext cx="277813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2" name="Picture 627"/>
          <p:cNvPicPr>
            <a:picLocks noChangeAspect="1" noChangeArrowheads="1"/>
          </p:cNvPicPr>
          <p:nvPr/>
        </p:nvPicPr>
        <p:blipFill>
          <a:blip r:embed="rId5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309" y="3260582"/>
            <a:ext cx="25241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3" name="Picture 628"/>
          <p:cNvPicPr>
            <a:picLocks noChangeAspect="1" noChangeArrowheads="1"/>
          </p:cNvPicPr>
          <p:nvPr/>
        </p:nvPicPr>
        <p:blipFill>
          <a:blip r:embed="rId5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547" y="3259391"/>
            <a:ext cx="225425" cy="182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" name="Picture 629"/>
          <p:cNvPicPr>
            <a:picLocks noChangeAspect="1" noChangeArrowheads="1"/>
          </p:cNvPicPr>
          <p:nvPr/>
        </p:nvPicPr>
        <p:blipFill>
          <a:blip r:embed="rId5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772" y="3215338"/>
            <a:ext cx="136525" cy="82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5" name="Picture 630"/>
          <p:cNvPicPr>
            <a:picLocks noChangeAspect="1" noChangeArrowheads="1"/>
          </p:cNvPicPr>
          <p:nvPr/>
        </p:nvPicPr>
        <p:blipFill>
          <a:blip r:embed="rId5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446" y="3411791"/>
            <a:ext cx="115888" cy="7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6" name="Picture 631"/>
          <p:cNvPicPr>
            <a:picLocks noChangeAspect="1" noChangeArrowheads="1"/>
          </p:cNvPicPr>
          <p:nvPr/>
        </p:nvPicPr>
        <p:blipFill>
          <a:blip r:embed="rId5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258" y="3245103"/>
            <a:ext cx="88900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7" name="Picture 632"/>
          <p:cNvPicPr>
            <a:picLocks noChangeAspect="1" noChangeArrowheads="1"/>
          </p:cNvPicPr>
          <p:nvPr/>
        </p:nvPicPr>
        <p:blipFill>
          <a:blip r:embed="rId5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384" y="4365482"/>
            <a:ext cx="377825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8" name="Picture 633"/>
          <p:cNvPicPr>
            <a:picLocks noChangeAspect="1" noChangeArrowheads="1"/>
          </p:cNvPicPr>
          <p:nvPr/>
        </p:nvPicPr>
        <p:blipFill>
          <a:blip r:embed="rId5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859" y="4296426"/>
            <a:ext cx="252413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9" name="Picture 634"/>
          <p:cNvPicPr>
            <a:picLocks noChangeAspect="1" noChangeArrowheads="1"/>
          </p:cNvPicPr>
          <p:nvPr/>
        </p:nvPicPr>
        <p:blipFill>
          <a:blip r:embed="rId5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809" y="4338097"/>
            <a:ext cx="34925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0" name="Picture 635"/>
          <p:cNvPicPr>
            <a:picLocks noChangeAspect="1" noChangeArrowheads="1"/>
          </p:cNvPicPr>
          <p:nvPr/>
        </p:nvPicPr>
        <p:blipFill>
          <a:blip r:embed="rId5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396" y="4290472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1" name="Picture 636"/>
          <p:cNvPicPr>
            <a:picLocks noChangeAspect="1" noChangeArrowheads="1"/>
          </p:cNvPicPr>
          <p:nvPr/>
        </p:nvPicPr>
        <p:blipFill>
          <a:blip r:embed="rId5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984" y="4290472"/>
            <a:ext cx="36513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2" name="Picture 637"/>
          <p:cNvPicPr>
            <a:picLocks noChangeAspect="1" noChangeArrowheads="1"/>
          </p:cNvPicPr>
          <p:nvPr/>
        </p:nvPicPr>
        <p:blipFill>
          <a:blip r:embed="rId5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922" y="4334526"/>
            <a:ext cx="36513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3" name="Picture 638"/>
          <p:cNvPicPr>
            <a:picLocks noChangeAspect="1" noChangeArrowheads="1"/>
          </p:cNvPicPr>
          <p:nvPr/>
        </p:nvPicPr>
        <p:blipFill>
          <a:blip r:embed="rId5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496" y="4285709"/>
            <a:ext cx="107950" cy="7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" name="Picture 639"/>
          <p:cNvPicPr>
            <a:picLocks noChangeAspect="1" noChangeArrowheads="1"/>
          </p:cNvPicPr>
          <p:nvPr/>
        </p:nvPicPr>
        <p:blipFill>
          <a:blip r:embed="rId5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697" y="4290472"/>
            <a:ext cx="73025" cy="67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" name="Picture 640"/>
          <p:cNvPicPr>
            <a:picLocks noChangeAspect="1" noChangeArrowheads="1"/>
          </p:cNvPicPr>
          <p:nvPr/>
        </p:nvPicPr>
        <p:blipFill>
          <a:blip r:embed="rId5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009" y="4140453"/>
            <a:ext cx="53975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6" name="Picture 641"/>
          <p:cNvPicPr>
            <a:picLocks noChangeAspect="1" noChangeArrowheads="1"/>
          </p:cNvPicPr>
          <p:nvPr/>
        </p:nvPicPr>
        <p:blipFill>
          <a:blip r:embed="rId5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296" y="4180934"/>
            <a:ext cx="152400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7" name="Picture 642"/>
          <p:cNvPicPr>
            <a:picLocks noChangeAspect="1" noChangeArrowheads="1"/>
          </p:cNvPicPr>
          <p:nvPr/>
        </p:nvPicPr>
        <p:blipFill>
          <a:blip r:embed="rId5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533" y="4117832"/>
            <a:ext cx="179388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8" name="Freeform 643"/>
          <p:cNvSpPr>
            <a:spLocks/>
          </p:cNvSpPr>
          <p:nvPr/>
        </p:nvSpPr>
        <p:spPr bwMode="auto">
          <a:xfrm>
            <a:off x="5111971" y="4147597"/>
            <a:ext cx="77788" cy="96440"/>
          </a:xfrm>
          <a:custGeom>
            <a:avLst/>
            <a:gdLst>
              <a:gd name="T0" fmla="*/ 0 w 26"/>
              <a:gd name="T1" fmla="*/ 43 h 43"/>
              <a:gd name="T2" fmla="*/ 25 w 26"/>
              <a:gd name="T3" fmla="*/ 22 h 43"/>
              <a:gd name="T4" fmla="*/ 4 w 26"/>
              <a:gd name="T5" fmla="*/ 0 h 43"/>
              <a:gd name="T6" fmla="*/ 0 w 26"/>
              <a:gd name="T7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43">
                <a:moveTo>
                  <a:pt x="0" y="43"/>
                </a:moveTo>
                <a:cubicBezTo>
                  <a:pt x="14" y="39"/>
                  <a:pt x="25" y="31"/>
                  <a:pt x="25" y="22"/>
                </a:cubicBezTo>
                <a:cubicBezTo>
                  <a:pt x="26" y="13"/>
                  <a:pt x="17" y="5"/>
                  <a:pt x="4" y="0"/>
                </a:cubicBezTo>
                <a:cubicBezTo>
                  <a:pt x="2" y="14"/>
                  <a:pt x="1" y="29"/>
                  <a:pt x="0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39" name="Picture 644"/>
          <p:cNvPicPr>
            <a:picLocks noChangeAspect="1" noChangeArrowheads="1"/>
          </p:cNvPicPr>
          <p:nvPr/>
        </p:nvPicPr>
        <p:blipFill>
          <a:blip r:embed="rId5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483" y="3517757"/>
            <a:ext cx="1079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0" name="Picture 645"/>
          <p:cNvPicPr>
            <a:picLocks noChangeAspect="1" noChangeArrowheads="1"/>
          </p:cNvPicPr>
          <p:nvPr/>
        </p:nvPicPr>
        <p:blipFill>
          <a:blip r:embed="rId5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721" y="3487991"/>
            <a:ext cx="260350" cy="21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1" name="Picture 646"/>
          <p:cNvPicPr>
            <a:picLocks noChangeAspect="1" noChangeArrowheads="1"/>
          </p:cNvPicPr>
          <p:nvPr/>
        </p:nvPicPr>
        <p:blipFill>
          <a:blip r:embed="rId5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133" y="3778504"/>
            <a:ext cx="107950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2" name="Picture 647"/>
          <p:cNvPicPr>
            <a:picLocks noChangeAspect="1" noChangeArrowheads="1"/>
          </p:cNvPicPr>
          <p:nvPr/>
        </p:nvPicPr>
        <p:blipFill>
          <a:blip r:embed="rId5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009" y="3674919"/>
            <a:ext cx="98425" cy="10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3" name="Picture 648"/>
          <p:cNvPicPr>
            <a:picLocks noChangeAspect="1" noChangeArrowheads="1"/>
          </p:cNvPicPr>
          <p:nvPr/>
        </p:nvPicPr>
        <p:blipFill>
          <a:blip r:embed="rId5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646" y="3727307"/>
            <a:ext cx="90488" cy="5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4" name="Picture 649"/>
          <p:cNvPicPr>
            <a:picLocks noChangeAspect="1" noChangeArrowheads="1"/>
          </p:cNvPicPr>
          <p:nvPr/>
        </p:nvPicPr>
        <p:blipFill>
          <a:blip r:embed="rId5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647" y="3691588"/>
            <a:ext cx="80963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" name="Picture 650"/>
          <p:cNvPicPr>
            <a:picLocks noChangeAspect="1" noChangeArrowheads="1"/>
          </p:cNvPicPr>
          <p:nvPr/>
        </p:nvPicPr>
        <p:blipFill>
          <a:blip r:embed="rId5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471" y="3663013"/>
            <a:ext cx="71438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6" name="Picture 651"/>
          <p:cNvPicPr>
            <a:picLocks noChangeAspect="1" noChangeArrowheads="1"/>
          </p:cNvPicPr>
          <p:nvPr/>
        </p:nvPicPr>
        <p:blipFill>
          <a:blip r:embed="rId5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947" y="3639200"/>
            <a:ext cx="53975" cy="9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7" name="Picture 652"/>
          <p:cNvPicPr>
            <a:picLocks noChangeAspect="1" noChangeArrowheads="1"/>
          </p:cNvPicPr>
          <p:nvPr/>
        </p:nvPicPr>
        <p:blipFill>
          <a:blip r:embed="rId5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784" y="3646345"/>
            <a:ext cx="53975" cy="86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8" name="Picture 653"/>
          <p:cNvPicPr>
            <a:picLocks noChangeAspect="1" noChangeArrowheads="1"/>
          </p:cNvPicPr>
          <p:nvPr/>
        </p:nvPicPr>
        <p:blipFill>
          <a:blip r:embed="rId5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384" y="3663013"/>
            <a:ext cx="73025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9" name="Picture 654"/>
          <p:cNvPicPr>
            <a:picLocks noChangeAspect="1" noChangeArrowheads="1"/>
          </p:cNvPicPr>
          <p:nvPr/>
        </p:nvPicPr>
        <p:blipFill>
          <a:blip r:embed="rId5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509" y="3692778"/>
            <a:ext cx="80963" cy="54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0" name="Picture 655"/>
          <p:cNvPicPr>
            <a:picLocks noChangeAspect="1" noChangeArrowheads="1"/>
          </p:cNvPicPr>
          <p:nvPr/>
        </p:nvPicPr>
        <p:blipFill>
          <a:blip r:embed="rId5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508" y="3729688"/>
            <a:ext cx="90488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1" name="Picture 656"/>
          <p:cNvPicPr>
            <a:picLocks noChangeAspect="1" noChangeArrowheads="1"/>
          </p:cNvPicPr>
          <p:nvPr/>
        </p:nvPicPr>
        <p:blipFill>
          <a:blip r:embed="rId5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383" y="3740403"/>
            <a:ext cx="71438" cy="7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2" name="Picture 657"/>
          <p:cNvPicPr>
            <a:picLocks noChangeAspect="1" noChangeArrowheads="1"/>
          </p:cNvPicPr>
          <p:nvPr/>
        </p:nvPicPr>
        <p:blipFill>
          <a:blip r:embed="rId5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372" y="3739213"/>
            <a:ext cx="53975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3" name="Picture 658"/>
          <p:cNvPicPr>
            <a:picLocks noChangeAspect="1" noChangeArrowheads="1"/>
          </p:cNvPicPr>
          <p:nvPr/>
        </p:nvPicPr>
        <p:blipFill>
          <a:blip r:embed="rId5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122" y="3745166"/>
            <a:ext cx="53975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4" name="Picture 659"/>
          <p:cNvPicPr>
            <a:picLocks noChangeAspect="1" noChangeArrowheads="1"/>
          </p:cNvPicPr>
          <p:nvPr/>
        </p:nvPicPr>
        <p:blipFill>
          <a:blip r:embed="rId5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472" y="3739213"/>
            <a:ext cx="73025" cy="7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" name="Picture 660"/>
          <p:cNvPicPr>
            <a:picLocks noChangeAspect="1" noChangeArrowheads="1"/>
          </p:cNvPicPr>
          <p:nvPr/>
        </p:nvPicPr>
        <p:blipFill>
          <a:blip r:embed="rId5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383" y="3748738"/>
            <a:ext cx="198438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6" name="Picture 661"/>
          <p:cNvPicPr>
            <a:picLocks noChangeAspect="1" noChangeArrowheads="1"/>
          </p:cNvPicPr>
          <p:nvPr/>
        </p:nvPicPr>
        <p:blipFill>
          <a:blip r:embed="rId5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509" y="3473704"/>
            <a:ext cx="100013" cy="107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7" name="Picture 662"/>
          <p:cNvPicPr>
            <a:picLocks noChangeAspect="1" noChangeArrowheads="1"/>
          </p:cNvPicPr>
          <p:nvPr/>
        </p:nvPicPr>
        <p:blipFill>
          <a:blip r:embed="rId5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408" y="3516565"/>
            <a:ext cx="107950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8" name="Picture 663"/>
          <p:cNvPicPr>
            <a:picLocks noChangeAspect="1" noChangeArrowheads="1"/>
          </p:cNvPicPr>
          <p:nvPr/>
        </p:nvPicPr>
        <p:blipFill>
          <a:blip r:embed="rId5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721" y="3570144"/>
            <a:ext cx="80963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9" name="Picture 664"/>
          <p:cNvPicPr>
            <a:picLocks noChangeAspect="1" noChangeArrowheads="1"/>
          </p:cNvPicPr>
          <p:nvPr/>
        </p:nvPicPr>
        <p:blipFill>
          <a:blip r:embed="rId5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409" y="3498707"/>
            <a:ext cx="26987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0" name="Picture 665"/>
          <p:cNvPicPr>
            <a:picLocks noChangeAspect="1" noChangeArrowheads="1"/>
          </p:cNvPicPr>
          <p:nvPr/>
        </p:nvPicPr>
        <p:blipFill>
          <a:blip r:embed="rId5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647" y="3570144"/>
            <a:ext cx="36513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1" name="Picture 666"/>
          <p:cNvPicPr>
            <a:picLocks noChangeAspect="1" noChangeArrowheads="1"/>
          </p:cNvPicPr>
          <p:nvPr/>
        </p:nvPicPr>
        <p:blipFill>
          <a:blip r:embed="rId5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359" y="3580860"/>
            <a:ext cx="36513" cy="2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2" name="Picture 667"/>
          <p:cNvPicPr>
            <a:picLocks noChangeAspect="1" noChangeArrowheads="1"/>
          </p:cNvPicPr>
          <p:nvPr/>
        </p:nvPicPr>
        <p:blipFill>
          <a:blip r:embed="rId5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946" y="3596338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3" name="Picture 668"/>
          <p:cNvPicPr>
            <a:picLocks noChangeAspect="1" noChangeArrowheads="1"/>
          </p:cNvPicPr>
          <p:nvPr/>
        </p:nvPicPr>
        <p:blipFill>
          <a:blip r:embed="rId5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696" y="3586813"/>
            <a:ext cx="153988" cy="9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4" name="Picture 669"/>
          <p:cNvPicPr>
            <a:picLocks noChangeAspect="1" noChangeArrowheads="1"/>
          </p:cNvPicPr>
          <p:nvPr/>
        </p:nvPicPr>
        <p:blipFill>
          <a:blip r:embed="rId5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072" y="3496326"/>
            <a:ext cx="144463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" name="Picture 670"/>
          <p:cNvPicPr>
            <a:picLocks noChangeAspect="1" noChangeArrowheads="1"/>
          </p:cNvPicPr>
          <p:nvPr/>
        </p:nvPicPr>
        <p:blipFill>
          <a:blip r:embed="rId5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784" y="3514185"/>
            <a:ext cx="144463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6" name="Picture 671"/>
          <p:cNvPicPr>
            <a:picLocks noChangeAspect="1" noChangeArrowheads="1"/>
          </p:cNvPicPr>
          <p:nvPr/>
        </p:nvPicPr>
        <p:blipFill>
          <a:blip r:embed="rId5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009" y="3585622"/>
            <a:ext cx="61913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7" name="Picture 672"/>
          <p:cNvPicPr>
            <a:picLocks noChangeAspect="1" noChangeArrowheads="1"/>
          </p:cNvPicPr>
          <p:nvPr/>
        </p:nvPicPr>
        <p:blipFill>
          <a:blip r:embed="rId5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422" y="3491563"/>
            <a:ext cx="80963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8" name="Picture 673"/>
          <p:cNvPicPr>
            <a:picLocks noChangeAspect="1" noChangeArrowheads="1"/>
          </p:cNvPicPr>
          <p:nvPr/>
        </p:nvPicPr>
        <p:blipFill>
          <a:blip r:embed="rId5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933" y="4053538"/>
            <a:ext cx="198438" cy="16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9" name="Picture 674"/>
          <p:cNvPicPr>
            <a:picLocks noChangeAspect="1" noChangeArrowheads="1"/>
          </p:cNvPicPr>
          <p:nvPr/>
        </p:nvPicPr>
        <p:blipFill>
          <a:blip r:embed="rId5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821" y="3989244"/>
            <a:ext cx="134938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0" name="Picture 675"/>
          <p:cNvPicPr>
            <a:picLocks noChangeAspect="1" noChangeArrowheads="1"/>
          </p:cNvPicPr>
          <p:nvPr/>
        </p:nvPicPr>
        <p:blipFill>
          <a:blip r:embed="rId5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897" y="4007103"/>
            <a:ext cx="206375" cy="14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1" name="Picture 676"/>
          <p:cNvPicPr>
            <a:picLocks noChangeAspect="1" noChangeArrowheads="1"/>
          </p:cNvPicPr>
          <p:nvPr/>
        </p:nvPicPr>
        <p:blipFill>
          <a:blip r:embed="rId5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196" y="3935666"/>
            <a:ext cx="107950" cy="122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2" name="Picture 677"/>
          <p:cNvPicPr>
            <a:picLocks noChangeAspect="1" noChangeArrowheads="1"/>
          </p:cNvPicPr>
          <p:nvPr/>
        </p:nvPicPr>
        <p:blipFill>
          <a:blip r:embed="rId5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847" y="4410726"/>
            <a:ext cx="269875" cy="182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3" name="Picture 678"/>
          <p:cNvPicPr>
            <a:picLocks noChangeAspect="1" noChangeArrowheads="1"/>
          </p:cNvPicPr>
          <p:nvPr/>
        </p:nvPicPr>
        <p:blipFill>
          <a:blip r:embed="rId5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433" y="4372625"/>
            <a:ext cx="215900" cy="9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4" name="Picture 679"/>
          <p:cNvPicPr>
            <a:picLocks noChangeAspect="1" noChangeArrowheads="1"/>
          </p:cNvPicPr>
          <p:nvPr/>
        </p:nvPicPr>
        <p:blipFill>
          <a:blip r:embed="rId5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671" y="4388103"/>
            <a:ext cx="234950" cy="18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" name="Picture 680"/>
          <p:cNvPicPr>
            <a:picLocks noChangeAspect="1" noChangeArrowheads="1"/>
          </p:cNvPicPr>
          <p:nvPr/>
        </p:nvPicPr>
        <p:blipFill>
          <a:blip r:embed="rId5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308" y="4339288"/>
            <a:ext cx="134938" cy="67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" name="Picture 681"/>
          <p:cNvPicPr>
            <a:picLocks noChangeAspect="1" noChangeArrowheads="1"/>
          </p:cNvPicPr>
          <p:nvPr/>
        </p:nvPicPr>
        <p:blipFill>
          <a:blip r:embed="rId6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147" y="3861847"/>
            <a:ext cx="269875" cy="26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7" name="Picture 682"/>
          <p:cNvPicPr>
            <a:picLocks noChangeAspect="1" noChangeArrowheads="1"/>
          </p:cNvPicPr>
          <p:nvPr/>
        </p:nvPicPr>
        <p:blipFill>
          <a:blip r:embed="rId6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258" y="3515376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8" name="Picture 683"/>
          <p:cNvPicPr>
            <a:picLocks noChangeAspect="1" noChangeArrowheads="1"/>
          </p:cNvPicPr>
          <p:nvPr/>
        </p:nvPicPr>
        <p:blipFill>
          <a:blip r:embed="rId6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546" y="3537997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9" name="Picture 684"/>
          <p:cNvPicPr>
            <a:picLocks noChangeAspect="1" noChangeArrowheads="1"/>
          </p:cNvPicPr>
          <p:nvPr/>
        </p:nvPicPr>
        <p:blipFill>
          <a:blip r:embed="rId6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434" y="3537997"/>
            <a:ext cx="34925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0" name="Picture 685"/>
          <p:cNvPicPr>
            <a:picLocks noChangeAspect="1" noChangeArrowheads="1"/>
          </p:cNvPicPr>
          <p:nvPr/>
        </p:nvPicPr>
        <p:blipFill>
          <a:blip r:embed="rId6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908" y="3518947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1" name="Picture 686"/>
          <p:cNvPicPr>
            <a:picLocks noChangeAspect="1" noChangeArrowheads="1"/>
          </p:cNvPicPr>
          <p:nvPr/>
        </p:nvPicPr>
        <p:blipFill>
          <a:blip r:embed="rId6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909" y="3454654"/>
            <a:ext cx="250825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2" name="Picture 687"/>
          <p:cNvPicPr>
            <a:picLocks noChangeAspect="1" noChangeArrowheads="1"/>
          </p:cNvPicPr>
          <p:nvPr/>
        </p:nvPicPr>
        <p:blipFill>
          <a:blip r:embed="rId6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859" y="3521328"/>
            <a:ext cx="1809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3" name="Picture 688"/>
          <p:cNvPicPr>
            <a:picLocks noChangeAspect="1" noChangeArrowheads="1"/>
          </p:cNvPicPr>
          <p:nvPr/>
        </p:nvPicPr>
        <p:blipFill>
          <a:blip r:embed="rId6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609" y="3504660"/>
            <a:ext cx="80963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4" name="Picture 689"/>
          <p:cNvPicPr>
            <a:picLocks noChangeAspect="1" noChangeArrowheads="1"/>
          </p:cNvPicPr>
          <p:nvPr/>
        </p:nvPicPr>
        <p:blipFill>
          <a:blip r:embed="rId6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147" y="3510613"/>
            <a:ext cx="53975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5" name="Picture 690"/>
          <p:cNvPicPr>
            <a:picLocks noChangeAspect="1" noChangeArrowheads="1"/>
          </p:cNvPicPr>
          <p:nvPr/>
        </p:nvPicPr>
        <p:blipFill>
          <a:blip r:embed="rId6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871" y="1266285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" name="Picture 691"/>
          <p:cNvPicPr>
            <a:picLocks noChangeAspect="1" noChangeArrowheads="1"/>
          </p:cNvPicPr>
          <p:nvPr/>
        </p:nvPicPr>
        <p:blipFill>
          <a:blip r:embed="rId6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696" y="1259141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7" name="Picture 692"/>
          <p:cNvPicPr>
            <a:picLocks noChangeAspect="1" noChangeArrowheads="1"/>
          </p:cNvPicPr>
          <p:nvPr/>
        </p:nvPicPr>
        <p:blipFill>
          <a:blip r:embed="rId6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222" y="1278191"/>
            <a:ext cx="34925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8" name="Picture 693"/>
          <p:cNvPicPr>
            <a:picLocks noChangeAspect="1" noChangeArrowheads="1"/>
          </p:cNvPicPr>
          <p:nvPr/>
        </p:nvPicPr>
        <p:blipFill>
          <a:blip r:embed="rId6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484" y="1209134"/>
            <a:ext cx="98425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9" name="Picture 694"/>
          <p:cNvPicPr>
            <a:picLocks noChangeAspect="1" noChangeArrowheads="1"/>
          </p:cNvPicPr>
          <p:nvPr/>
        </p:nvPicPr>
        <p:blipFill>
          <a:blip r:embed="rId6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458" y="1235329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0" name="Picture 695"/>
          <p:cNvPicPr>
            <a:picLocks noChangeAspect="1" noChangeArrowheads="1"/>
          </p:cNvPicPr>
          <p:nvPr/>
        </p:nvPicPr>
        <p:blipFill>
          <a:blip r:embed="rId6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983" y="1232947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1" name="Picture 696"/>
          <p:cNvPicPr>
            <a:picLocks noChangeAspect="1" noChangeArrowheads="1"/>
          </p:cNvPicPr>
          <p:nvPr/>
        </p:nvPicPr>
        <p:blipFill>
          <a:blip r:embed="rId6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583" y="1237710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2" name="Picture 697"/>
          <p:cNvPicPr>
            <a:picLocks noChangeAspect="1" noChangeArrowheads="1"/>
          </p:cNvPicPr>
          <p:nvPr/>
        </p:nvPicPr>
        <p:blipFill>
          <a:blip r:embed="rId6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008" y="1199609"/>
            <a:ext cx="152400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3" name="Picture 698"/>
          <p:cNvPicPr>
            <a:picLocks noChangeAspect="1" noChangeArrowheads="1"/>
          </p:cNvPicPr>
          <p:nvPr/>
        </p:nvPicPr>
        <p:blipFill>
          <a:blip r:embed="rId6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247" y="1155557"/>
            <a:ext cx="117475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4" name="Picture 699"/>
          <p:cNvPicPr>
            <a:picLocks noChangeAspect="1" noChangeArrowheads="1"/>
          </p:cNvPicPr>
          <p:nvPr/>
        </p:nvPicPr>
        <p:blipFill>
          <a:blip r:embed="rId6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197" y="1135316"/>
            <a:ext cx="53975" cy="9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5" name="Picture 700"/>
          <p:cNvPicPr>
            <a:picLocks noChangeAspect="1" noChangeArrowheads="1"/>
          </p:cNvPicPr>
          <p:nvPr/>
        </p:nvPicPr>
        <p:blipFill>
          <a:blip r:embed="rId6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896" y="1280572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" name="Picture 701"/>
          <p:cNvPicPr>
            <a:picLocks noChangeAspect="1" noChangeArrowheads="1"/>
          </p:cNvPicPr>
          <p:nvPr/>
        </p:nvPicPr>
        <p:blipFill>
          <a:blip r:embed="rId6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371" y="1291288"/>
            <a:ext cx="26988" cy="2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7" name="Picture 702"/>
          <p:cNvPicPr>
            <a:picLocks noChangeAspect="1" noChangeArrowheads="1"/>
          </p:cNvPicPr>
          <p:nvPr/>
        </p:nvPicPr>
        <p:blipFill>
          <a:blip r:embed="rId6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721" y="1286526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8" name="Picture 703"/>
          <p:cNvPicPr>
            <a:picLocks noChangeAspect="1" noChangeArrowheads="1"/>
          </p:cNvPicPr>
          <p:nvPr/>
        </p:nvPicPr>
        <p:blipFill>
          <a:blip r:embed="rId6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209" y="1207944"/>
            <a:ext cx="80963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9" name="Picture 704"/>
          <p:cNvPicPr>
            <a:picLocks noChangeAspect="1" noChangeArrowheads="1"/>
          </p:cNvPicPr>
          <p:nvPr/>
        </p:nvPicPr>
        <p:blipFill>
          <a:blip r:embed="rId6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083" y="1228185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0" name="Picture 705"/>
          <p:cNvPicPr>
            <a:picLocks noChangeAspect="1" noChangeArrowheads="1"/>
          </p:cNvPicPr>
          <p:nvPr/>
        </p:nvPicPr>
        <p:blipFill>
          <a:blip r:embed="rId6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897" y="1225804"/>
            <a:ext cx="34925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1" name="Picture 706"/>
          <p:cNvPicPr>
            <a:picLocks noChangeAspect="1" noChangeArrowheads="1"/>
          </p:cNvPicPr>
          <p:nvPr/>
        </p:nvPicPr>
        <p:blipFill>
          <a:blip r:embed="rId6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608" y="1226995"/>
            <a:ext cx="26988" cy="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2" name="Picture 707"/>
          <p:cNvPicPr>
            <a:picLocks noChangeAspect="1" noChangeArrowheads="1"/>
          </p:cNvPicPr>
          <p:nvPr/>
        </p:nvPicPr>
        <p:blipFill>
          <a:blip r:embed="rId6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483" y="1200800"/>
            <a:ext cx="19050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3" name="Picture 708"/>
          <p:cNvPicPr>
            <a:picLocks noChangeAspect="1" noChangeArrowheads="1"/>
          </p:cNvPicPr>
          <p:nvPr/>
        </p:nvPicPr>
        <p:blipFill>
          <a:blip r:embed="rId6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709" y="1221040"/>
            <a:ext cx="296863" cy="18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4" name="Picture 709"/>
          <p:cNvPicPr>
            <a:picLocks noChangeAspect="1" noChangeArrowheads="1"/>
          </p:cNvPicPr>
          <p:nvPr/>
        </p:nvPicPr>
        <p:blipFill>
          <a:blip r:embed="rId6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972" y="1398445"/>
            <a:ext cx="225425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5" name="Picture 710"/>
          <p:cNvPicPr>
            <a:picLocks noChangeAspect="1" noChangeArrowheads="1"/>
          </p:cNvPicPr>
          <p:nvPr/>
        </p:nvPicPr>
        <p:blipFill>
          <a:blip r:embed="rId6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084" y="1536557"/>
            <a:ext cx="161925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" name="Picture 711"/>
          <p:cNvPicPr>
            <a:picLocks noChangeAspect="1" noChangeArrowheads="1"/>
          </p:cNvPicPr>
          <p:nvPr/>
        </p:nvPicPr>
        <p:blipFill>
          <a:blip r:embed="rId6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559" y="1502028"/>
            <a:ext cx="100013" cy="9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7" name="Picture 712"/>
          <p:cNvPicPr>
            <a:picLocks noChangeAspect="1" noChangeArrowheads="1"/>
          </p:cNvPicPr>
          <p:nvPr/>
        </p:nvPicPr>
        <p:blipFill>
          <a:blip r:embed="rId6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359" y="1443688"/>
            <a:ext cx="117475" cy="11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8" name="Picture 713"/>
          <p:cNvPicPr>
            <a:picLocks noChangeAspect="1" noChangeArrowheads="1"/>
          </p:cNvPicPr>
          <p:nvPr/>
        </p:nvPicPr>
        <p:blipFill>
          <a:blip r:embed="rId6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821" y="1404397"/>
            <a:ext cx="115888" cy="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9" name="Picture 714"/>
          <p:cNvPicPr>
            <a:picLocks noChangeAspect="1" noChangeArrowheads="1"/>
          </p:cNvPicPr>
          <p:nvPr/>
        </p:nvPicPr>
        <p:blipFill>
          <a:blip r:embed="rId6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972" y="1350820"/>
            <a:ext cx="180975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0" name="Picture 715"/>
          <p:cNvPicPr>
            <a:picLocks noChangeAspect="1" noChangeArrowheads="1"/>
          </p:cNvPicPr>
          <p:nvPr/>
        </p:nvPicPr>
        <p:blipFill>
          <a:blip r:embed="rId6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122" y="1327007"/>
            <a:ext cx="117475" cy="86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1" name="Picture 716"/>
          <p:cNvPicPr>
            <a:picLocks noChangeAspect="1" noChangeArrowheads="1"/>
          </p:cNvPicPr>
          <p:nvPr/>
        </p:nvPicPr>
        <p:blipFill>
          <a:blip r:embed="rId6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734" y="1350819"/>
            <a:ext cx="100013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2" name="Picture 717"/>
          <p:cNvPicPr>
            <a:picLocks noChangeAspect="1" noChangeArrowheads="1"/>
          </p:cNvPicPr>
          <p:nvPr/>
        </p:nvPicPr>
        <p:blipFill>
          <a:blip r:embed="rId6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171" y="1419875"/>
            <a:ext cx="90488" cy="8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3" name="Picture 718"/>
          <p:cNvPicPr>
            <a:picLocks noChangeAspect="1" noChangeArrowheads="1"/>
          </p:cNvPicPr>
          <p:nvPr/>
        </p:nvPicPr>
        <p:blipFill>
          <a:blip r:embed="rId6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496" y="1467501"/>
            <a:ext cx="134938" cy="8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4" name="Picture 719"/>
          <p:cNvPicPr>
            <a:picLocks noChangeAspect="1" noChangeArrowheads="1"/>
          </p:cNvPicPr>
          <p:nvPr/>
        </p:nvPicPr>
        <p:blipFill>
          <a:blip r:embed="rId6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708" y="1516315"/>
            <a:ext cx="134938" cy="6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5" name="Picture 720"/>
          <p:cNvPicPr>
            <a:picLocks noChangeAspect="1" noChangeArrowheads="1"/>
          </p:cNvPicPr>
          <p:nvPr/>
        </p:nvPicPr>
        <p:blipFill>
          <a:blip r:embed="rId6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409" y="1738963"/>
            <a:ext cx="98425" cy="7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" name="Picture 721"/>
          <p:cNvPicPr>
            <a:picLocks noChangeAspect="1" noChangeArrowheads="1"/>
          </p:cNvPicPr>
          <p:nvPr/>
        </p:nvPicPr>
        <p:blipFill>
          <a:blip r:embed="rId6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272" y="1772301"/>
            <a:ext cx="161925" cy="12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" name="Picture 722"/>
          <p:cNvPicPr>
            <a:picLocks noChangeAspect="1" noChangeArrowheads="1"/>
          </p:cNvPicPr>
          <p:nvPr/>
        </p:nvPicPr>
        <p:blipFill>
          <a:blip r:embed="rId6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71" y="1654429"/>
            <a:ext cx="217488" cy="15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" name="Picture 723"/>
          <p:cNvPicPr>
            <a:picLocks noChangeAspect="1" noChangeArrowheads="1"/>
          </p:cNvPicPr>
          <p:nvPr/>
        </p:nvPicPr>
        <p:blipFill>
          <a:blip r:embed="rId6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221" y="1409159"/>
            <a:ext cx="522288" cy="30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" name="Freeform 724"/>
          <p:cNvSpPr>
            <a:spLocks/>
          </p:cNvSpPr>
          <p:nvPr/>
        </p:nvSpPr>
        <p:spPr bwMode="auto">
          <a:xfrm>
            <a:off x="8202833" y="1442497"/>
            <a:ext cx="387350" cy="186928"/>
          </a:xfrm>
          <a:custGeom>
            <a:avLst/>
            <a:gdLst>
              <a:gd name="T0" fmla="*/ 0 w 129"/>
              <a:gd name="T1" fmla="*/ 5 h 83"/>
              <a:gd name="T2" fmla="*/ 2 w 129"/>
              <a:gd name="T3" fmla="*/ 1 h 83"/>
              <a:gd name="T4" fmla="*/ 4 w 129"/>
              <a:gd name="T5" fmla="*/ 0 h 83"/>
              <a:gd name="T6" fmla="*/ 128 w 129"/>
              <a:gd name="T7" fmla="*/ 77 h 83"/>
              <a:gd name="T8" fmla="*/ 128 w 129"/>
              <a:gd name="T9" fmla="*/ 79 h 83"/>
              <a:gd name="T10" fmla="*/ 126 w 129"/>
              <a:gd name="T11" fmla="*/ 82 h 83"/>
              <a:gd name="T12" fmla="*/ 124 w 129"/>
              <a:gd name="T13" fmla="*/ 82 h 83"/>
              <a:gd name="T14" fmla="*/ 1 w 129"/>
              <a:gd name="T15" fmla="*/ 6 h 83"/>
              <a:gd name="T16" fmla="*/ 0 w 129"/>
              <a:gd name="T17" fmla="*/ 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" h="83">
                <a:moveTo>
                  <a:pt x="0" y="5"/>
                </a:moveTo>
                <a:cubicBezTo>
                  <a:pt x="2" y="1"/>
                  <a:pt x="2" y="1"/>
                  <a:pt x="2" y="1"/>
                </a:cubicBezTo>
                <a:cubicBezTo>
                  <a:pt x="2" y="0"/>
                  <a:pt x="3" y="0"/>
                  <a:pt x="4" y="0"/>
                </a:cubicBezTo>
                <a:cubicBezTo>
                  <a:pt x="46" y="23"/>
                  <a:pt x="88" y="48"/>
                  <a:pt x="128" y="77"/>
                </a:cubicBezTo>
                <a:cubicBezTo>
                  <a:pt x="129" y="77"/>
                  <a:pt x="129" y="78"/>
                  <a:pt x="128" y="79"/>
                </a:cubicBezTo>
                <a:cubicBezTo>
                  <a:pt x="126" y="82"/>
                  <a:pt x="126" y="82"/>
                  <a:pt x="126" y="82"/>
                </a:cubicBezTo>
                <a:cubicBezTo>
                  <a:pt x="126" y="83"/>
                  <a:pt x="125" y="83"/>
                  <a:pt x="124" y="82"/>
                </a:cubicBezTo>
                <a:cubicBezTo>
                  <a:pt x="84" y="54"/>
                  <a:pt x="43" y="28"/>
                  <a:pt x="1" y="6"/>
                </a:cubicBezTo>
                <a:cubicBezTo>
                  <a:pt x="0" y="6"/>
                  <a:pt x="0" y="5"/>
                  <a:pt x="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0" name="Freeform 725"/>
          <p:cNvSpPr>
            <a:spLocks/>
          </p:cNvSpPr>
          <p:nvPr/>
        </p:nvSpPr>
        <p:spPr bwMode="auto">
          <a:xfrm>
            <a:off x="8185372" y="1467501"/>
            <a:ext cx="384175" cy="182165"/>
          </a:xfrm>
          <a:custGeom>
            <a:avLst/>
            <a:gdLst>
              <a:gd name="T0" fmla="*/ 0 w 128"/>
              <a:gd name="T1" fmla="*/ 4 h 81"/>
              <a:gd name="T2" fmla="*/ 2 w 128"/>
              <a:gd name="T3" fmla="*/ 0 h 81"/>
              <a:gd name="T4" fmla="*/ 4 w 128"/>
              <a:gd name="T5" fmla="*/ 0 h 81"/>
              <a:gd name="T6" fmla="*/ 127 w 128"/>
              <a:gd name="T7" fmla="*/ 76 h 81"/>
              <a:gd name="T8" fmla="*/ 127 w 128"/>
              <a:gd name="T9" fmla="*/ 77 h 81"/>
              <a:gd name="T10" fmla="*/ 125 w 128"/>
              <a:gd name="T11" fmla="*/ 81 h 81"/>
              <a:gd name="T12" fmla="*/ 123 w 128"/>
              <a:gd name="T13" fmla="*/ 81 h 81"/>
              <a:gd name="T14" fmla="*/ 1 w 128"/>
              <a:gd name="T15" fmla="*/ 6 h 81"/>
              <a:gd name="T16" fmla="*/ 0 w 128"/>
              <a:gd name="T17" fmla="*/ 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81">
                <a:moveTo>
                  <a:pt x="0" y="4"/>
                </a:move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4" y="0"/>
                </a:cubicBezTo>
                <a:cubicBezTo>
                  <a:pt x="46" y="22"/>
                  <a:pt x="87" y="47"/>
                  <a:pt x="127" y="76"/>
                </a:cubicBezTo>
                <a:cubicBezTo>
                  <a:pt x="128" y="76"/>
                  <a:pt x="128" y="77"/>
                  <a:pt x="127" y="77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4" y="81"/>
                  <a:pt x="124" y="81"/>
                  <a:pt x="123" y="81"/>
                </a:cubicBezTo>
                <a:cubicBezTo>
                  <a:pt x="84" y="53"/>
                  <a:pt x="43" y="27"/>
                  <a:pt x="1" y="6"/>
                </a:cubicBezTo>
                <a:cubicBezTo>
                  <a:pt x="0" y="5"/>
                  <a:pt x="0" y="5"/>
                  <a:pt x="0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1" name="Freeform 726"/>
          <p:cNvSpPr>
            <a:spLocks/>
          </p:cNvSpPr>
          <p:nvPr/>
        </p:nvSpPr>
        <p:spPr bwMode="auto">
          <a:xfrm>
            <a:off x="8166321" y="1490122"/>
            <a:ext cx="381000" cy="182165"/>
          </a:xfrm>
          <a:custGeom>
            <a:avLst/>
            <a:gdLst>
              <a:gd name="T0" fmla="*/ 1 w 127"/>
              <a:gd name="T1" fmla="*/ 5 h 81"/>
              <a:gd name="T2" fmla="*/ 3 w 127"/>
              <a:gd name="T3" fmla="*/ 1 h 81"/>
              <a:gd name="T4" fmla="*/ 4 w 127"/>
              <a:gd name="T5" fmla="*/ 1 h 81"/>
              <a:gd name="T6" fmla="*/ 126 w 127"/>
              <a:gd name="T7" fmla="*/ 75 h 81"/>
              <a:gd name="T8" fmla="*/ 126 w 127"/>
              <a:gd name="T9" fmla="*/ 77 h 81"/>
              <a:gd name="T10" fmla="*/ 124 w 127"/>
              <a:gd name="T11" fmla="*/ 80 h 81"/>
              <a:gd name="T12" fmla="*/ 122 w 127"/>
              <a:gd name="T13" fmla="*/ 81 h 81"/>
              <a:gd name="T14" fmla="*/ 1 w 127"/>
              <a:gd name="T15" fmla="*/ 6 h 81"/>
              <a:gd name="T16" fmla="*/ 1 w 127"/>
              <a:gd name="T17" fmla="*/ 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" h="81">
                <a:moveTo>
                  <a:pt x="1" y="5"/>
                </a:moveTo>
                <a:cubicBezTo>
                  <a:pt x="3" y="1"/>
                  <a:pt x="3" y="1"/>
                  <a:pt x="3" y="1"/>
                </a:cubicBezTo>
                <a:cubicBezTo>
                  <a:pt x="3" y="0"/>
                  <a:pt x="4" y="0"/>
                  <a:pt x="4" y="1"/>
                </a:cubicBezTo>
                <a:cubicBezTo>
                  <a:pt x="46" y="22"/>
                  <a:pt x="87" y="47"/>
                  <a:pt x="126" y="75"/>
                </a:cubicBezTo>
                <a:cubicBezTo>
                  <a:pt x="126" y="76"/>
                  <a:pt x="127" y="77"/>
                  <a:pt x="126" y="77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3" y="81"/>
                  <a:pt x="123" y="81"/>
                  <a:pt x="122" y="81"/>
                </a:cubicBezTo>
                <a:cubicBezTo>
                  <a:pt x="83" y="52"/>
                  <a:pt x="43" y="28"/>
                  <a:pt x="1" y="6"/>
                </a:cubicBezTo>
                <a:cubicBezTo>
                  <a:pt x="1" y="6"/>
                  <a:pt x="0" y="5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22" name="Picture 727"/>
          <p:cNvPicPr>
            <a:picLocks noChangeAspect="1" noChangeArrowheads="1"/>
          </p:cNvPicPr>
          <p:nvPr/>
        </p:nvPicPr>
        <p:blipFill>
          <a:blip r:embed="rId6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5259" y="1622282"/>
            <a:ext cx="252413" cy="182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3" name="Freeform 728"/>
          <p:cNvSpPr>
            <a:spLocks/>
          </p:cNvSpPr>
          <p:nvPr/>
        </p:nvSpPr>
        <p:spPr bwMode="auto">
          <a:xfrm>
            <a:off x="8755283" y="1699672"/>
            <a:ext cx="26988" cy="17859"/>
          </a:xfrm>
          <a:custGeom>
            <a:avLst/>
            <a:gdLst>
              <a:gd name="T0" fmla="*/ 1 w 9"/>
              <a:gd name="T1" fmla="*/ 2 h 8"/>
              <a:gd name="T2" fmla="*/ 2 w 9"/>
              <a:gd name="T3" fmla="*/ 0 h 8"/>
              <a:gd name="T4" fmla="*/ 3 w 9"/>
              <a:gd name="T5" fmla="*/ 0 h 8"/>
              <a:gd name="T6" fmla="*/ 9 w 9"/>
              <a:gd name="T7" fmla="*/ 5 h 8"/>
              <a:gd name="T8" fmla="*/ 9 w 9"/>
              <a:gd name="T9" fmla="*/ 7 h 8"/>
              <a:gd name="T10" fmla="*/ 8 w 9"/>
              <a:gd name="T11" fmla="*/ 8 h 8"/>
              <a:gd name="T12" fmla="*/ 6 w 9"/>
              <a:gd name="T13" fmla="*/ 8 h 8"/>
              <a:gd name="T14" fmla="*/ 1 w 9"/>
              <a:gd name="T15" fmla="*/ 3 h 8"/>
              <a:gd name="T16" fmla="*/ 1 w 9"/>
              <a:gd name="T1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8">
                <a:moveTo>
                  <a:pt x="1" y="2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9" y="5"/>
                  <a:pt x="9" y="5"/>
                  <a:pt x="9" y="5"/>
                </a:cubicBezTo>
                <a:cubicBezTo>
                  <a:pt x="9" y="5"/>
                  <a:pt x="9" y="6"/>
                  <a:pt x="9" y="7"/>
                </a:cubicBezTo>
                <a:cubicBezTo>
                  <a:pt x="8" y="8"/>
                  <a:pt x="8" y="8"/>
                  <a:pt x="8" y="8"/>
                </a:cubicBezTo>
                <a:cubicBezTo>
                  <a:pt x="7" y="8"/>
                  <a:pt x="6" y="8"/>
                  <a:pt x="6" y="8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4" name="Freeform 729"/>
          <p:cNvSpPr>
            <a:spLocks/>
          </p:cNvSpPr>
          <p:nvPr/>
        </p:nvSpPr>
        <p:spPr bwMode="auto">
          <a:xfrm>
            <a:off x="8742583" y="1710388"/>
            <a:ext cx="26988" cy="17859"/>
          </a:xfrm>
          <a:custGeom>
            <a:avLst/>
            <a:gdLst>
              <a:gd name="T0" fmla="*/ 0 w 9"/>
              <a:gd name="T1" fmla="*/ 2 h 8"/>
              <a:gd name="T2" fmla="*/ 1 w 9"/>
              <a:gd name="T3" fmla="*/ 1 h 8"/>
              <a:gd name="T4" fmla="*/ 3 w 9"/>
              <a:gd name="T5" fmla="*/ 0 h 8"/>
              <a:gd name="T6" fmla="*/ 8 w 9"/>
              <a:gd name="T7" fmla="*/ 5 h 8"/>
              <a:gd name="T8" fmla="*/ 8 w 9"/>
              <a:gd name="T9" fmla="*/ 7 h 8"/>
              <a:gd name="T10" fmla="*/ 7 w 9"/>
              <a:gd name="T11" fmla="*/ 8 h 8"/>
              <a:gd name="T12" fmla="*/ 6 w 9"/>
              <a:gd name="T13" fmla="*/ 8 h 8"/>
              <a:gd name="T14" fmla="*/ 0 w 9"/>
              <a:gd name="T15" fmla="*/ 3 h 8"/>
              <a:gd name="T16" fmla="*/ 0 w 9"/>
              <a:gd name="T1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8">
                <a:moveTo>
                  <a:pt x="0" y="2"/>
                </a:moveTo>
                <a:cubicBezTo>
                  <a:pt x="1" y="1"/>
                  <a:pt x="1" y="1"/>
                  <a:pt x="1" y="1"/>
                </a:cubicBezTo>
                <a:cubicBezTo>
                  <a:pt x="2" y="0"/>
                  <a:pt x="2" y="0"/>
                  <a:pt x="3" y="0"/>
                </a:cubicBezTo>
                <a:cubicBezTo>
                  <a:pt x="8" y="5"/>
                  <a:pt x="8" y="5"/>
                  <a:pt x="8" y="5"/>
                </a:cubicBezTo>
                <a:cubicBezTo>
                  <a:pt x="9" y="5"/>
                  <a:pt x="9" y="6"/>
                  <a:pt x="8" y="7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6" y="8"/>
                  <a:pt x="6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5" name="Freeform 730"/>
          <p:cNvSpPr>
            <a:spLocks/>
          </p:cNvSpPr>
          <p:nvPr/>
        </p:nvSpPr>
        <p:spPr bwMode="auto">
          <a:xfrm>
            <a:off x="8731472" y="1722294"/>
            <a:ext cx="23813" cy="17859"/>
          </a:xfrm>
          <a:custGeom>
            <a:avLst/>
            <a:gdLst>
              <a:gd name="T0" fmla="*/ 0 w 8"/>
              <a:gd name="T1" fmla="*/ 2 h 8"/>
              <a:gd name="T2" fmla="*/ 1 w 8"/>
              <a:gd name="T3" fmla="*/ 1 h 8"/>
              <a:gd name="T4" fmla="*/ 3 w 8"/>
              <a:gd name="T5" fmla="*/ 0 h 8"/>
              <a:gd name="T6" fmla="*/ 8 w 8"/>
              <a:gd name="T7" fmla="*/ 5 h 8"/>
              <a:gd name="T8" fmla="*/ 8 w 8"/>
              <a:gd name="T9" fmla="*/ 7 h 8"/>
              <a:gd name="T10" fmla="*/ 7 w 8"/>
              <a:gd name="T11" fmla="*/ 8 h 8"/>
              <a:gd name="T12" fmla="*/ 5 w 8"/>
              <a:gd name="T13" fmla="*/ 8 h 8"/>
              <a:gd name="T14" fmla="*/ 0 w 8"/>
              <a:gd name="T15" fmla="*/ 3 h 8"/>
              <a:gd name="T16" fmla="*/ 0 w 8"/>
              <a:gd name="T1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8">
                <a:moveTo>
                  <a:pt x="0" y="2"/>
                </a:moveTo>
                <a:cubicBezTo>
                  <a:pt x="1" y="1"/>
                  <a:pt x="1" y="1"/>
                  <a:pt x="1" y="1"/>
                </a:cubicBezTo>
                <a:cubicBezTo>
                  <a:pt x="2" y="0"/>
                  <a:pt x="2" y="0"/>
                  <a:pt x="3" y="0"/>
                </a:cubicBezTo>
                <a:cubicBezTo>
                  <a:pt x="8" y="5"/>
                  <a:pt x="8" y="5"/>
                  <a:pt x="8" y="5"/>
                </a:cubicBezTo>
                <a:cubicBezTo>
                  <a:pt x="8" y="5"/>
                  <a:pt x="8" y="6"/>
                  <a:pt x="8" y="7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6" y="8"/>
                  <a:pt x="5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6" name="Freeform 731"/>
          <p:cNvSpPr>
            <a:spLocks/>
          </p:cNvSpPr>
          <p:nvPr/>
        </p:nvSpPr>
        <p:spPr bwMode="auto">
          <a:xfrm>
            <a:off x="8715596" y="1733009"/>
            <a:ext cx="26988" cy="17859"/>
          </a:xfrm>
          <a:custGeom>
            <a:avLst/>
            <a:gdLst>
              <a:gd name="T0" fmla="*/ 1 w 9"/>
              <a:gd name="T1" fmla="*/ 2 h 8"/>
              <a:gd name="T2" fmla="*/ 2 w 9"/>
              <a:gd name="T3" fmla="*/ 1 h 8"/>
              <a:gd name="T4" fmla="*/ 3 w 9"/>
              <a:gd name="T5" fmla="*/ 0 h 8"/>
              <a:gd name="T6" fmla="*/ 9 w 9"/>
              <a:gd name="T7" fmla="*/ 5 h 8"/>
              <a:gd name="T8" fmla="*/ 9 w 9"/>
              <a:gd name="T9" fmla="*/ 7 h 8"/>
              <a:gd name="T10" fmla="*/ 8 w 9"/>
              <a:gd name="T11" fmla="*/ 8 h 8"/>
              <a:gd name="T12" fmla="*/ 6 w 9"/>
              <a:gd name="T13" fmla="*/ 8 h 8"/>
              <a:gd name="T14" fmla="*/ 1 w 9"/>
              <a:gd name="T15" fmla="*/ 4 h 8"/>
              <a:gd name="T16" fmla="*/ 1 w 9"/>
              <a:gd name="T1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8">
                <a:moveTo>
                  <a:pt x="1" y="2"/>
                </a:moveTo>
                <a:cubicBezTo>
                  <a:pt x="2" y="1"/>
                  <a:pt x="2" y="1"/>
                  <a:pt x="2" y="1"/>
                </a:cubicBezTo>
                <a:cubicBezTo>
                  <a:pt x="2" y="0"/>
                  <a:pt x="3" y="0"/>
                  <a:pt x="3" y="0"/>
                </a:cubicBezTo>
                <a:cubicBezTo>
                  <a:pt x="9" y="5"/>
                  <a:pt x="9" y="5"/>
                  <a:pt x="9" y="5"/>
                </a:cubicBezTo>
                <a:cubicBezTo>
                  <a:pt x="9" y="5"/>
                  <a:pt x="9" y="6"/>
                  <a:pt x="9" y="7"/>
                </a:cubicBezTo>
                <a:cubicBezTo>
                  <a:pt x="8" y="8"/>
                  <a:pt x="8" y="8"/>
                  <a:pt x="8" y="8"/>
                </a:cubicBezTo>
                <a:cubicBezTo>
                  <a:pt x="7" y="8"/>
                  <a:pt x="6" y="8"/>
                  <a:pt x="6" y="8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7" name="Freeform 732"/>
          <p:cNvSpPr>
            <a:spLocks/>
          </p:cNvSpPr>
          <p:nvPr/>
        </p:nvSpPr>
        <p:spPr bwMode="auto">
          <a:xfrm>
            <a:off x="8704483" y="1744916"/>
            <a:ext cx="26988" cy="17859"/>
          </a:xfrm>
          <a:custGeom>
            <a:avLst/>
            <a:gdLst>
              <a:gd name="T0" fmla="*/ 0 w 9"/>
              <a:gd name="T1" fmla="*/ 2 h 8"/>
              <a:gd name="T2" fmla="*/ 1 w 9"/>
              <a:gd name="T3" fmla="*/ 1 h 8"/>
              <a:gd name="T4" fmla="*/ 3 w 9"/>
              <a:gd name="T5" fmla="*/ 0 h 8"/>
              <a:gd name="T6" fmla="*/ 8 w 9"/>
              <a:gd name="T7" fmla="*/ 5 h 8"/>
              <a:gd name="T8" fmla="*/ 8 w 9"/>
              <a:gd name="T9" fmla="*/ 7 h 8"/>
              <a:gd name="T10" fmla="*/ 7 w 9"/>
              <a:gd name="T11" fmla="*/ 8 h 8"/>
              <a:gd name="T12" fmla="*/ 6 w 9"/>
              <a:gd name="T13" fmla="*/ 8 h 8"/>
              <a:gd name="T14" fmla="*/ 0 w 9"/>
              <a:gd name="T15" fmla="*/ 4 h 8"/>
              <a:gd name="T16" fmla="*/ 0 w 9"/>
              <a:gd name="T1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8">
                <a:moveTo>
                  <a:pt x="0" y="2"/>
                </a:moveTo>
                <a:cubicBezTo>
                  <a:pt x="1" y="1"/>
                  <a:pt x="1" y="1"/>
                  <a:pt x="1" y="1"/>
                </a:cubicBezTo>
                <a:cubicBezTo>
                  <a:pt x="2" y="0"/>
                  <a:pt x="3" y="0"/>
                  <a:pt x="3" y="0"/>
                </a:cubicBezTo>
                <a:cubicBezTo>
                  <a:pt x="8" y="5"/>
                  <a:pt x="8" y="5"/>
                  <a:pt x="8" y="5"/>
                </a:cubicBezTo>
                <a:cubicBezTo>
                  <a:pt x="9" y="5"/>
                  <a:pt x="9" y="6"/>
                  <a:pt x="8" y="7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6" y="8"/>
                  <a:pt x="6" y="8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8" name="Freeform 733"/>
          <p:cNvSpPr>
            <a:spLocks/>
          </p:cNvSpPr>
          <p:nvPr/>
        </p:nvSpPr>
        <p:spPr bwMode="auto">
          <a:xfrm>
            <a:off x="8691784" y="1755631"/>
            <a:ext cx="23813" cy="17859"/>
          </a:xfrm>
          <a:custGeom>
            <a:avLst/>
            <a:gdLst>
              <a:gd name="T0" fmla="*/ 0 w 8"/>
              <a:gd name="T1" fmla="*/ 2 h 8"/>
              <a:gd name="T2" fmla="*/ 1 w 8"/>
              <a:gd name="T3" fmla="*/ 1 h 8"/>
              <a:gd name="T4" fmla="*/ 3 w 8"/>
              <a:gd name="T5" fmla="*/ 0 h 8"/>
              <a:gd name="T6" fmla="*/ 8 w 8"/>
              <a:gd name="T7" fmla="*/ 5 h 8"/>
              <a:gd name="T8" fmla="*/ 8 w 8"/>
              <a:gd name="T9" fmla="*/ 7 h 8"/>
              <a:gd name="T10" fmla="*/ 7 w 8"/>
              <a:gd name="T11" fmla="*/ 8 h 8"/>
              <a:gd name="T12" fmla="*/ 5 w 8"/>
              <a:gd name="T13" fmla="*/ 8 h 8"/>
              <a:gd name="T14" fmla="*/ 0 w 8"/>
              <a:gd name="T15" fmla="*/ 4 h 8"/>
              <a:gd name="T16" fmla="*/ 0 w 8"/>
              <a:gd name="T1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8">
                <a:moveTo>
                  <a:pt x="0" y="2"/>
                </a:moveTo>
                <a:cubicBezTo>
                  <a:pt x="1" y="1"/>
                  <a:pt x="1" y="1"/>
                  <a:pt x="1" y="1"/>
                </a:cubicBezTo>
                <a:cubicBezTo>
                  <a:pt x="2" y="0"/>
                  <a:pt x="2" y="0"/>
                  <a:pt x="3" y="0"/>
                </a:cubicBezTo>
                <a:cubicBezTo>
                  <a:pt x="8" y="5"/>
                  <a:pt x="8" y="5"/>
                  <a:pt x="8" y="5"/>
                </a:cubicBezTo>
                <a:cubicBezTo>
                  <a:pt x="8" y="5"/>
                  <a:pt x="8" y="6"/>
                  <a:pt x="8" y="7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6" y="8"/>
                  <a:pt x="5" y="8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2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9" name="Freeform 734"/>
          <p:cNvSpPr>
            <a:spLocks/>
          </p:cNvSpPr>
          <p:nvPr/>
        </p:nvSpPr>
        <p:spPr bwMode="auto">
          <a:xfrm>
            <a:off x="8677496" y="1767538"/>
            <a:ext cx="26988" cy="17859"/>
          </a:xfrm>
          <a:custGeom>
            <a:avLst/>
            <a:gdLst>
              <a:gd name="T0" fmla="*/ 1 w 9"/>
              <a:gd name="T1" fmla="*/ 2 h 8"/>
              <a:gd name="T2" fmla="*/ 2 w 9"/>
              <a:gd name="T3" fmla="*/ 1 h 8"/>
              <a:gd name="T4" fmla="*/ 3 w 9"/>
              <a:gd name="T5" fmla="*/ 1 h 8"/>
              <a:gd name="T6" fmla="*/ 9 w 9"/>
              <a:gd name="T7" fmla="*/ 5 h 8"/>
              <a:gd name="T8" fmla="*/ 9 w 9"/>
              <a:gd name="T9" fmla="*/ 7 h 8"/>
              <a:gd name="T10" fmla="*/ 8 w 9"/>
              <a:gd name="T11" fmla="*/ 8 h 8"/>
              <a:gd name="T12" fmla="*/ 6 w 9"/>
              <a:gd name="T13" fmla="*/ 8 h 8"/>
              <a:gd name="T14" fmla="*/ 1 w 9"/>
              <a:gd name="T15" fmla="*/ 4 h 8"/>
              <a:gd name="T16" fmla="*/ 1 w 9"/>
              <a:gd name="T1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8">
                <a:moveTo>
                  <a:pt x="1" y="2"/>
                </a:moveTo>
                <a:cubicBezTo>
                  <a:pt x="2" y="1"/>
                  <a:pt x="2" y="1"/>
                  <a:pt x="2" y="1"/>
                </a:cubicBezTo>
                <a:cubicBezTo>
                  <a:pt x="2" y="0"/>
                  <a:pt x="3" y="0"/>
                  <a:pt x="3" y="1"/>
                </a:cubicBezTo>
                <a:cubicBezTo>
                  <a:pt x="9" y="5"/>
                  <a:pt x="9" y="5"/>
                  <a:pt x="9" y="5"/>
                </a:cubicBezTo>
                <a:cubicBezTo>
                  <a:pt x="9" y="5"/>
                  <a:pt x="9" y="6"/>
                  <a:pt x="9" y="7"/>
                </a:cubicBezTo>
                <a:cubicBezTo>
                  <a:pt x="8" y="8"/>
                  <a:pt x="8" y="8"/>
                  <a:pt x="8" y="8"/>
                </a:cubicBezTo>
                <a:cubicBezTo>
                  <a:pt x="7" y="8"/>
                  <a:pt x="6" y="8"/>
                  <a:pt x="6" y="8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3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30" name="Picture 735"/>
          <p:cNvPicPr>
            <a:picLocks noChangeAspect="1" noChangeArrowheads="1"/>
          </p:cNvPicPr>
          <p:nvPr/>
        </p:nvPicPr>
        <p:blipFill>
          <a:blip r:embed="rId6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4458" y="1585372"/>
            <a:ext cx="279400" cy="20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1" name="Freeform 736"/>
          <p:cNvSpPr>
            <a:spLocks/>
          </p:cNvSpPr>
          <p:nvPr/>
        </p:nvSpPr>
        <p:spPr bwMode="auto">
          <a:xfrm>
            <a:off x="8547321" y="1618710"/>
            <a:ext cx="198438" cy="148828"/>
          </a:xfrm>
          <a:custGeom>
            <a:avLst/>
            <a:gdLst>
              <a:gd name="T0" fmla="*/ 1 w 66"/>
              <a:gd name="T1" fmla="*/ 37 h 66"/>
              <a:gd name="T2" fmla="*/ 28 w 66"/>
              <a:gd name="T3" fmla="*/ 1 h 66"/>
              <a:gd name="T4" fmla="*/ 31 w 66"/>
              <a:gd name="T5" fmla="*/ 1 h 66"/>
              <a:gd name="T6" fmla="*/ 65 w 66"/>
              <a:gd name="T7" fmla="*/ 27 h 66"/>
              <a:gd name="T8" fmla="*/ 65 w 66"/>
              <a:gd name="T9" fmla="*/ 30 h 66"/>
              <a:gd name="T10" fmla="*/ 36 w 66"/>
              <a:gd name="T11" fmla="*/ 65 h 66"/>
              <a:gd name="T12" fmla="*/ 33 w 66"/>
              <a:gd name="T13" fmla="*/ 65 h 66"/>
              <a:gd name="T14" fmla="*/ 1 w 66"/>
              <a:gd name="T15" fmla="*/ 40 h 66"/>
              <a:gd name="T16" fmla="*/ 1 w 66"/>
              <a:gd name="T17" fmla="*/ 3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66">
                <a:moveTo>
                  <a:pt x="1" y="37"/>
                </a:moveTo>
                <a:cubicBezTo>
                  <a:pt x="28" y="1"/>
                  <a:pt x="28" y="1"/>
                  <a:pt x="28" y="1"/>
                </a:cubicBezTo>
                <a:cubicBezTo>
                  <a:pt x="29" y="0"/>
                  <a:pt x="30" y="0"/>
                  <a:pt x="31" y="1"/>
                </a:cubicBezTo>
                <a:cubicBezTo>
                  <a:pt x="43" y="9"/>
                  <a:pt x="54" y="18"/>
                  <a:pt x="65" y="27"/>
                </a:cubicBezTo>
                <a:cubicBezTo>
                  <a:pt x="66" y="28"/>
                  <a:pt x="66" y="29"/>
                  <a:pt x="65" y="30"/>
                </a:cubicBezTo>
                <a:cubicBezTo>
                  <a:pt x="36" y="65"/>
                  <a:pt x="36" y="65"/>
                  <a:pt x="36" y="65"/>
                </a:cubicBezTo>
                <a:cubicBezTo>
                  <a:pt x="36" y="66"/>
                  <a:pt x="34" y="66"/>
                  <a:pt x="33" y="65"/>
                </a:cubicBezTo>
                <a:cubicBezTo>
                  <a:pt x="22" y="57"/>
                  <a:pt x="12" y="48"/>
                  <a:pt x="1" y="40"/>
                </a:cubicBezTo>
                <a:cubicBezTo>
                  <a:pt x="0" y="40"/>
                  <a:pt x="0" y="38"/>
                  <a:pt x="1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32" name="Picture 737"/>
          <p:cNvPicPr>
            <a:picLocks noChangeAspect="1" noChangeArrowheads="1"/>
          </p:cNvPicPr>
          <p:nvPr/>
        </p:nvPicPr>
        <p:blipFill>
          <a:blip r:embed="rId6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608" y="1627044"/>
            <a:ext cx="171450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3" name="Freeform 738"/>
          <p:cNvSpPr>
            <a:spLocks/>
          </p:cNvSpPr>
          <p:nvPr/>
        </p:nvSpPr>
        <p:spPr bwMode="auto">
          <a:xfrm>
            <a:off x="8599708" y="1654428"/>
            <a:ext cx="95250" cy="73819"/>
          </a:xfrm>
          <a:custGeom>
            <a:avLst/>
            <a:gdLst>
              <a:gd name="T0" fmla="*/ 7 w 32"/>
              <a:gd name="T1" fmla="*/ 28 h 33"/>
              <a:gd name="T2" fmla="*/ 5 w 32"/>
              <a:gd name="T3" fmla="*/ 8 h 33"/>
              <a:gd name="T4" fmla="*/ 25 w 32"/>
              <a:gd name="T5" fmla="*/ 5 h 33"/>
              <a:gd name="T6" fmla="*/ 27 w 32"/>
              <a:gd name="T7" fmla="*/ 25 h 33"/>
              <a:gd name="T8" fmla="*/ 7 w 32"/>
              <a:gd name="T9" fmla="*/ 2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3">
                <a:moveTo>
                  <a:pt x="7" y="28"/>
                </a:moveTo>
                <a:cubicBezTo>
                  <a:pt x="1" y="23"/>
                  <a:pt x="0" y="14"/>
                  <a:pt x="5" y="8"/>
                </a:cubicBezTo>
                <a:cubicBezTo>
                  <a:pt x="10" y="1"/>
                  <a:pt x="19" y="0"/>
                  <a:pt x="25" y="5"/>
                </a:cubicBezTo>
                <a:cubicBezTo>
                  <a:pt x="31" y="10"/>
                  <a:pt x="32" y="19"/>
                  <a:pt x="27" y="25"/>
                </a:cubicBezTo>
                <a:cubicBezTo>
                  <a:pt x="22" y="32"/>
                  <a:pt x="13" y="33"/>
                  <a:pt x="7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34" name="Picture 739"/>
          <p:cNvPicPr>
            <a:picLocks noChangeAspect="1" noChangeArrowheads="1"/>
          </p:cNvPicPr>
          <p:nvPr/>
        </p:nvPicPr>
        <p:blipFill>
          <a:blip r:embed="rId6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521" y="1674669"/>
            <a:ext cx="44450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5" name="Picture 740"/>
          <p:cNvPicPr>
            <a:picLocks noChangeAspect="1" noChangeArrowheads="1"/>
          </p:cNvPicPr>
          <p:nvPr/>
        </p:nvPicPr>
        <p:blipFill>
          <a:blip r:embed="rId6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3047" y="1678241"/>
            <a:ext cx="53975" cy="4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6" name="Picture 741"/>
          <p:cNvPicPr>
            <a:picLocks noChangeAspect="1" noChangeArrowheads="1"/>
          </p:cNvPicPr>
          <p:nvPr/>
        </p:nvPicPr>
        <p:blipFill>
          <a:blip r:embed="rId6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8121" y="1675860"/>
            <a:ext cx="63500" cy="3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" name="秘书处文字"/>
          <p:cNvSpPr txBox="1"/>
          <p:nvPr/>
        </p:nvSpPr>
        <p:spPr>
          <a:xfrm>
            <a:off x="2802495" y="1752367"/>
            <a:ext cx="65940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PowerPoint</a:t>
            </a:r>
          </a:p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Template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6" name="Freeform 8"/>
          <p:cNvSpPr>
            <a:spLocks noEditPoints="1"/>
          </p:cNvSpPr>
          <p:nvPr/>
        </p:nvSpPr>
        <p:spPr bwMode="auto">
          <a:xfrm>
            <a:off x="456315" y="1334026"/>
            <a:ext cx="2123974" cy="2173828"/>
          </a:xfrm>
          <a:custGeom>
            <a:avLst/>
            <a:gdLst>
              <a:gd name="T0" fmla="*/ 39 w 108"/>
              <a:gd name="T1" fmla="*/ 4 h 107"/>
              <a:gd name="T2" fmla="*/ 104 w 108"/>
              <a:gd name="T3" fmla="*/ 38 h 107"/>
              <a:gd name="T4" fmla="*/ 70 w 108"/>
              <a:gd name="T5" fmla="*/ 103 h 107"/>
              <a:gd name="T6" fmla="*/ 30 w 108"/>
              <a:gd name="T7" fmla="*/ 99 h 107"/>
              <a:gd name="T8" fmla="*/ 5 w 108"/>
              <a:gd name="T9" fmla="*/ 69 h 107"/>
              <a:gd name="T10" fmla="*/ 95 w 108"/>
              <a:gd name="T11" fmla="*/ 61 h 107"/>
              <a:gd name="T12" fmla="*/ 90 w 108"/>
              <a:gd name="T13" fmla="*/ 45 h 107"/>
              <a:gd name="T14" fmla="*/ 79 w 108"/>
              <a:gd name="T15" fmla="*/ 42 h 107"/>
              <a:gd name="T16" fmla="*/ 74 w 108"/>
              <a:gd name="T17" fmla="*/ 35 h 107"/>
              <a:gd name="T18" fmla="*/ 78 w 108"/>
              <a:gd name="T19" fmla="*/ 25 h 107"/>
              <a:gd name="T20" fmla="*/ 72 w 108"/>
              <a:gd name="T21" fmla="*/ 24 h 107"/>
              <a:gd name="T22" fmla="*/ 69 w 108"/>
              <a:gd name="T23" fmla="*/ 31 h 107"/>
              <a:gd name="T24" fmla="*/ 66 w 108"/>
              <a:gd name="T25" fmla="*/ 25 h 107"/>
              <a:gd name="T26" fmla="*/ 65 w 108"/>
              <a:gd name="T27" fmla="*/ 15 h 107"/>
              <a:gd name="T28" fmla="*/ 57 w 108"/>
              <a:gd name="T29" fmla="*/ 13 h 107"/>
              <a:gd name="T30" fmla="*/ 46 w 108"/>
              <a:gd name="T31" fmla="*/ 15 h 107"/>
              <a:gd name="T32" fmla="*/ 40 w 108"/>
              <a:gd name="T33" fmla="*/ 23 h 107"/>
              <a:gd name="T34" fmla="*/ 36 w 108"/>
              <a:gd name="T35" fmla="*/ 20 h 107"/>
              <a:gd name="T36" fmla="*/ 31 w 108"/>
              <a:gd name="T37" fmla="*/ 28 h 107"/>
              <a:gd name="T38" fmla="*/ 25 w 108"/>
              <a:gd name="T39" fmla="*/ 31 h 107"/>
              <a:gd name="T40" fmla="*/ 29 w 108"/>
              <a:gd name="T41" fmla="*/ 34 h 107"/>
              <a:gd name="T42" fmla="*/ 34 w 108"/>
              <a:gd name="T43" fmla="*/ 29 h 107"/>
              <a:gd name="T44" fmla="*/ 39 w 108"/>
              <a:gd name="T45" fmla="*/ 35 h 107"/>
              <a:gd name="T46" fmla="*/ 33 w 108"/>
              <a:gd name="T47" fmla="*/ 40 h 107"/>
              <a:gd name="T48" fmla="*/ 32 w 108"/>
              <a:gd name="T49" fmla="*/ 46 h 107"/>
              <a:gd name="T50" fmla="*/ 30 w 108"/>
              <a:gd name="T51" fmla="*/ 52 h 107"/>
              <a:gd name="T52" fmla="*/ 22 w 108"/>
              <a:gd name="T53" fmla="*/ 52 h 107"/>
              <a:gd name="T54" fmla="*/ 24 w 108"/>
              <a:gd name="T55" fmla="*/ 60 h 107"/>
              <a:gd name="T56" fmla="*/ 26 w 108"/>
              <a:gd name="T57" fmla="*/ 60 h 107"/>
              <a:gd name="T58" fmla="*/ 32 w 108"/>
              <a:gd name="T59" fmla="*/ 64 h 107"/>
              <a:gd name="T60" fmla="*/ 38 w 108"/>
              <a:gd name="T61" fmla="*/ 66 h 107"/>
              <a:gd name="T62" fmla="*/ 46 w 108"/>
              <a:gd name="T63" fmla="*/ 62 h 107"/>
              <a:gd name="T64" fmla="*/ 56 w 108"/>
              <a:gd name="T65" fmla="*/ 63 h 107"/>
              <a:gd name="T66" fmla="*/ 62 w 108"/>
              <a:gd name="T67" fmla="*/ 66 h 107"/>
              <a:gd name="T68" fmla="*/ 71 w 108"/>
              <a:gd name="T69" fmla="*/ 66 h 107"/>
              <a:gd name="T70" fmla="*/ 72 w 108"/>
              <a:gd name="T71" fmla="*/ 73 h 107"/>
              <a:gd name="T72" fmla="*/ 69 w 108"/>
              <a:gd name="T73" fmla="*/ 79 h 107"/>
              <a:gd name="T74" fmla="*/ 68 w 108"/>
              <a:gd name="T75" fmla="*/ 85 h 107"/>
              <a:gd name="T76" fmla="*/ 64 w 108"/>
              <a:gd name="T77" fmla="*/ 90 h 107"/>
              <a:gd name="T78" fmla="*/ 61 w 108"/>
              <a:gd name="T79" fmla="*/ 94 h 107"/>
              <a:gd name="T80" fmla="*/ 91 w 108"/>
              <a:gd name="T81" fmla="*/ 73 h 107"/>
              <a:gd name="T82" fmla="*/ 52 w 108"/>
              <a:gd name="T83" fmla="*/ 94 h 107"/>
              <a:gd name="T84" fmla="*/ 45 w 108"/>
              <a:gd name="T85" fmla="*/ 84 h 107"/>
              <a:gd name="T86" fmla="*/ 41 w 108"/>
              <a:gd name="T87" fmla="*/ 80 h 107"/>
              <a:gd name="T88" fmla="*/ 36 w 108"/>
              <a:gd name="T89" fmla="*/ 75 h 107"/>
              <a:gd name="T90" fmla="*/ 38 w 108"/>
              <a:gd name="T91" fmla="*/ 67 h 107"/>
              <a:gd name="T92" fmla="*/ 29 w 108"/>
              <a:gd name="T93" fmla="*/ 64 h 107"/>
              <a:gd name="T94" fmla="*/ 20 w 108"/>
              <a:gd name="T95" fmla="*/ 62 h 107"/>
              <a:gd name="T96" fmla="*/ 13 w 108"/>
              <a:gd name="T97" fmla="*/ 56 h 107"/>
              <a:gd name="T98" fmla="*/ 35 w 108"/>
              <a:gd name="T99" fmla="*/ 9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8" h="107">
                <a:moveTo>
                  <a:pt x="39" y="4"/>
                </a:move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53" y="0"/>
                  <a:pt x="67" y="2"/>
                  <a:pt x="78" y="8"/>
                </a:cubicBezTo>
                <a:cubicBezTo>
                  <a:pt x="90" y="14"/>
                  <a:pt x="99" y="24"/>
                  <a:pt x="103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8" y="52"/>
                  <a:pt x="106" y="66"/>
                  <a:pt x="100" y="78"/>
                </a:cubicBezTo>
                <a:cubicBezTo>
                  <a:pt x="94" y="89"/>
                  <a:pt x="83" y="99"/>
                  <a:pt x="70" y="103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56" y="107"/>
                  <a:pt x="42" y="106"/>
                  <a:pt x="30" y="99"/>
                </a:cubicBezTo>
                <a:cubicBezTo>
                  <a:pt x="18" y="93"/>
                  <a:pt x="9" y="83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0" y="55"/>
                  <a:pt x="2" y="41"/>
                  <a:pt x="8" y="29"/>
                </a:cubicBezTo>
                <a:cubicBezTo>
                  <a:pt x="15" y="18"/>
                  <a:pt x="25" y="8"/>
                  <a:pt x="39" y="4"/>
                </a:cubicBezTo>
                <a:close/>
                <a:moveTo>
                  <a:pt x="95" y="61"/>
                </a:moveTo>
                <a:cubicBezTo>
                  <a:pt x="92" y="54"/>
                  <a:pt x="92" y="54"/>
                  <a:pt x="92" y="54"/>
                </a:cubicBezTo>
                <a:cubicBezTo>
                  <a:pt x="91" y="48"/>
                  <a:pt x="91" y="48"/>
                  <a:pt x="91" y="48"/>
                </a:cubicBezTo>
                <a:cubicBezTo>
                  <a:pt x="90" y="45"/>
                  <a:pt x="90" y="45"/>
                  <a:pt x="90" y="45"/>
                </a:cubicBezTo>
                <a:cubicBezTo>
                  <a:pt x="84" y="47"/>
                  <a:pt x="84" y="47"/>
                  <a:pt x="84" y="47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79" y="43"/>
                  <a:pt x="79" y="42"/>
                </a:cubicBezTo>
                <a:cubicBezTo>
                  <a:pt x="79" y="41"/>
                  <a:pt x="77" y="40"/>
                  <a:pt x="77" y="40"/>
                </a:cubicBezTo>
                <a:cubicBezTo>
                  <a:pt x="75" y="38"/>
                  <a:pt x="75" y="38"/>
                  <a:pt x="75" y="38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27"/>
                  <a:pt x="75" y="27"/>
                  <a:pt x="75" y="27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8" y="25"/>
                  <a:pt x="78" y="25"/>
                </a:cubicBezTo>
                <a:cubicBezTo>
                  <a:pt x="79" y="25"/>
                  <a:pt x="79" y="23"/>
                  <a:pt x="79" y="23"/>
                </a:cubicBezTo>
                <a:cubicBezTo>
                  <a:pt x="79" y="23"/>
                  <a:pt x="77" y="23"/>
                  <a:pt x="76" y="23"/>
                </a:cubicBezTo>
                <a:cubicBezTo>
                  <a:pt x="75" y="23"/>
                  <a:pt x="73" y="24"/>
                  <a:pt x="72" y="24"/>
                </a:cubicBezTo>
                <a:cubicBezTo>
                  <a:pt x="71" y="25"/>
                  <a:pt x="73" y="27"/>
                  <a:pt x="73" y="27"/>
                </a:cubicBezTo>
                <a:cubicBezTo>
                  <a:pt x="72" y="31"/>
                  <a:pt x="72" y="31"/>
                  <a:pt x="72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9"/>
                  <a:pt x="69" y="29"/>
                  <a:pt x="69" y="29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5"/>
                  <a:pt x="66" y="25"/>
                  <a:pt x="66" y="25"/>
                </a:cubicBezTo>
                <a:cubicBezTo>
                  <a:pt x="67" y="21"/>
                  <a:pt x="67" y="21"/>
                  <a:pt x="67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65" y="15"/>
                  <a:pt x="65" y="15"/>
                  <a:pt x="65" y="15"/>
                </a:cubicBezTo>
                <a:cubicBezTo>
                  <a:pt x="58" y="17"/>
                  <a:pt x="58" y="17"/>
                  <a:pt x="58" y="17"/>
                </a:cubicBezTo>
                <a:cubicBezTo>
                  <a:pt x="56" y="16"/>
                  <a:pt x="56" y="16"/>
                  <a:pt x="56" y="16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2"/>
                  <a:pt x="58" y="12"/>
                  <a:pt x="58" y="12"/>
                </a:cubicBezTo>
                <a:cubicBezTo>
                  <a:pt x="54" y="12"/>
                  <a:pt x="49" y="12"/>
                  <a:pt x="44" y="14"/>
                </a:cubicBezTo>
                <a:cubicBezTo>
                  <a:pt x="46" y="15"/>
                  <a:pt x="46" y="15"/>
                  <a:pt x="46" y="15"/>
                </a:cubicBezTo>
                <a:cubicBezTo>
                  <a:pt x="46" y="15"/>
                  <a:pt x="46" y="21"/>
                  <a:pt x="45" y="21"/>
                </a:cubicBezTo>
                <a:cubicBezTo>
                  <a:pt x="45" y="22"/>
                  <a:pt x="43" y="22"/>
                  <a:pt x="43" y="22"/>
                </a:cubicBezTo>
                <a:cubicBezTo>
                  <a:pt x="40" y="23"/>
                  <a:pt x="40" y="23"/>
                  <a:pt x="40" y="23"/>
                </a:cubicBezTo>
                <a:cubicBezTo>
                  <a:pt x="39" y="18"/>
                  <a:pt x="39" y="18"/>
                  <a:pt x="39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6" y="20"/>
                  <a:pt x="36" y="20"/>
                  <a:pt x="36" y="20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8"/>
                  <a:pt x="34" y="28"/>
                  <a:pt x="34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4"/>
                  <a:pt x="26" y="34"/>
                  <a:pt x="26" y="34"/>
                </a:cubicBezTo>
                <a:cubicBezTo>
                  <a:pt x="28" y="36"/>
                  <a:pt x="28" y="36"/>
                  <a:pt x="28" y="36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1"/>
                  <a:pt x="29" y="31"/>
                  <a:pt x="29" y="31"/>
                </a:cubicBezTo>
                <a:cubicBezTo>
                  <a:pt x="31" y="30"/>
                  <a:pt x="31" y="30"/>
                  <a:pt x="31" y="30"/>
                </a:cubicBezTo>
                <a:cubicBezTo>
                  <a:pt x="34" y="29"/>
                  <a:pt x="34" y="29"/>
                  <a:pt x="34" y="29"/>
                </a:cubicBezTo>
                <a:cubicBezTo>
                  <a:pt x="36" y="31"/>
                  <a:pt x="36" y="31"/>
                  <a:pt x="36" y="31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40" y="35"/>
                  <a:pt x="39" y="35"/>
                </a:cubicBez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8" y="39"/>
                  <a:pt x="36" y="39"/>
                </a:cubicBezTo>
                <a:cubicBezTo>
                  <a:pt x="33" y="40"/>
                  <a:pt x="33" y="40"/>
                  <a:pt x="33" y="40"/>
                </a:cubicBezTo>
                <a:cubicBezTo>
                  <a:pt x="31" y="44"/>
                  <a:pt x="31" y="44"/>
                  <a:pt x="31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6"/>
                  <a:pt x="32" y="46"/>
                  <a:pt x="32" y="46"/>
                </a:cubicBezTo>
                <a:cubicBezTo>
                  <a:pt x="31" y="48"/>
                  <a:pt x="31" y="48"/>
                  <a:pt x="31" y="48"/>
                </a:cubicBezTo>
                <a:cubicBezTo>
                  <a:pt x="31" y="48"/>
                  <a:pt x="31" y="51"/>
                  <a:pt x="32" y="52"/>
                </a:cubicBezTo>
                <a:cubicBezTo>
                  <a:pt x="32" y="52"/>
                  <a:pt x="31" y="52"/>
                  <a:pt x="30" y="52"/>
                </a:cubicBezTo>
                <a:cubicBezTo>
                  <a:pt x="29" y="53"/>
                  <a:pt x="28" y="49"/>
                  <a:pt x="28" y="49"/>
                </a:cubicBezTo>
                <a:cubicBezTo>
                  <a:pt x="26" y="51"/>
                  <a:pt x="26" y="51"/>
                  <a:pt x="26" y="51"/>
                </a:cubicBezTo>
                <a:cubicBezTo>
                  <a:pt x="22" y="52"/>
                  <a:pt x="22" y="52"/>
                  <a:pt x="22" y="52"/>
                </a:cubicBezTo>
                <a:cubicBezTo>
                  <a:pt x="21" y="56"/>
                  <a:pt x="21" y="56"/>
                  <a:pt x="21" y="56"/>
                </a:cubicBezTo>
                <a:cubicBezTo>
                  <a:pt x="22" y="59"/>
                  <a:pt x="22" y="59"/>
                  <a:pt x="22" y="59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7"/>
                  <a:pt x="24" y="57"/>
                  <a:pt x="24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60"/>
                  <a:pt x="26" y="60"/>
                  <a:pt x="26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2"/>
                  <a:pt x="31" y="62"/>
                  <a:pt x="31" y="62"/>
                </a:cubicBezTo>
                <a:cubicBezTo>
                  <a:pt x="32" y="64"/>
                  <a:pt x="32" y="64"/>
                  <a:pt x="32" y="64"/>
                </a:cubicBezTo>
                <a:cubicBezTo>
                  <a:pt x="34" y="66"/>
                  <a:pt x="34" y="66"/>
                  <a:pt x="34" y="66"/>
                </a:cubicBezTo>
                <a:cubicBezTo>
                  <a:pt x="38" y="67"/>
                  <a:pt x="38" y="67"/>
                  <a:pt x="38" y="67"/>
                </a:cubicBezTo>
                <a:cubicBezTo>
                  <a:pt x="38" y="67"/>
                  <a:pt x="38" y="66"/>
                  <a:pt x="38" y="66"/>
                </a:cubicBezTo>
                <a:cubicBezTo>
                  <a:pt x="39" y="65"/>
                  <a:pt x="38" y="65"/>
                  <a:pt x="40" y="64"/>
                </a:cubicBezTo>
                <a:cubicBezTo>
                  <a:pt x="41" y="63"/>
                  <a:pt x="44" y="62"/>
                  <a:pt x="44" y="62"/>
                </a:cubicBezTo>
                <a:cubicBezTo>
                  <a:pt x="45" y="62"/>
                  <a:pt x="45" y="62"/>
                  <a:pt x="46" y="62"/>
                </a:cubicBezTo>
                <a:cubicBezTo>
                  <a:pt x="47" y="62"/>
                  <a:pt x="48" y="62"/>
                  <a:pt x="48" y="62"/>
                </a:cubicBezTo>
                <a:cubicBezTo>
                  <a:pt x="49" y="62"/>
                  <a:pt x="50" y="61"/>
                  <a:pt x="51" y="62"/>
                </a:cubicBezTo>
                <a:cubicBezTo>
                  <a:pt x="52" y="62"/>
                  <a:pt x="55" y="62"/>
                  <a:pt x="56" y="63"/>
                </a:cubicBezTo>
                <a:cubicBezTo>
                  <a:pt x="56" y="63"/>
                  <a:pt x="57" y="63"/>
                  <a:pt x="57" y="63"/>
                </a:cubicBezTo>
                <a:cubicBezTo>
                  <a:pt x="58" y="64"/>
                  <a:pt x="58" y="64"/>
                  <a:pt x="59" y="65"/>
                </a:cubicBezTo>
                <a:cubicBezTo>
                  <a:pt x="61" y="65"/>
                  <a:pt x="61" y="66"/>
                  <a:pt x="62" y="66"/>
                </a:cubicBezTo>
                <a:cubicBezTo>
                  <a:pt x="64" y="66"/>
                  <a:pt x="65" y="66"/>
                  <a:pt x="66" y="66"/>
                </a:cubicBezTo>
                <a:cubicBezTo>
                  <a:pt x="67" y="66"/>
                  <a:pt x="68" y="66"/>
                  <a:pt x="69" y="66"/>
                </a:cubicBezTo>
                <a:cubicBezTo>
                  <a:pt x="69" y="66"/>
                  <a:pt x="71" y="66"/>
                  <a:pt x="71" y="66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71" y="70"/>
                  <a:pt x="71" y="71"/>
                </a:cubicBezTo>
                <a:cubicBezTo>
                  <a:pt x="72" y="72"/>
                  <a:pt x="72" y="72"/>
                  <a:pt x="72" y="73"/>
                </a:cubicBezTo>
                <a:cubicBezTo>
                  <a:pt x="72" y="74"/>
                  <a:pt x="73" y="75"/>
                  <a:pt x="72" y="76"/>
                </a:cubicBezTo>
                <a:cubicBezTo>
                  <a:pt x="71" y="76"/>
                  <a:pt x="71" y="77"/>
                  <a:pt x="70" y="77"/>
                </a:cubicBezTo>
                <a:cubicBezTo>
                  <a:pt x="70" y="78"/>
                  <a:pt x="70" y="77"/>
                  <a:pt x="69" y="79"/>
                </a:cubicBezTo>
                <a:cubicBezTo>
                  <a:pt x="69" y="80"/>
                  <a:pt x="68" y="81"/>
                  <a:pt x="68" y="81"/>
                </a:cubicBezTo>
                <a:cubicBezTo>
                  <a:pt x="68" y="81"/>
                  <a:pt x="68" y="81"/>
                  <a:pt x="68" y="82"/>
                </a:cubicBezTo>
                <a:cubicBezTo>
                  <a:pt x="68" y="84"/>
                  <a:pt x="69" y="84"/>
                  <a:pt x="68" y="85"/>
                </a:cubicBezTo>
                <a:cubicBezTo>
                  <a:pt x="67" y="86"/>
                  <a:pt x="68" y="87"/>
                  <a:pt x="67" y="88"/>
                </a:cubicBezTo>
                <a:cubicBezTo>
                  <a:pt x="66" y="88"/>
                  <a:pt x="64" y="89"/>
                  <a:pt x="64" y="89"/>
                </a:cubicBezTo>
                <a:cubicBezTo>
                  <a:pt x="64" y="89"/>
                  <a:pt x="64" y="89"/>
                  <a:pt x="64" y="90"/>
                </a:cubicBezTo>
                <a:cubicBezTo>
                  <a:pt x="64" y="91"/>
                  <a:pt x="65" y="91"/>
                  <a:pt x="63" y="92"/>
                </a:cubicBezTo>
                <a:cubicBezTo>
                  <a:pt x="62" y="93"/>
                  <a:pt x="60" y="93"/>
                  <a:pt x="60" y="93"/>
                </a:cubicBezTo>
                <a:cubicBezTo>
                  <a:pt x="60" y="93"/>
                  <a:pt x="61" y="94"/>
                  <a:pt x="61" y="94"/>
                </a:cubicBezTo>
                <a:cubicBezTo>
                  <a:pt x="63" y="94"/>
                  <a:pt x="64" y="94"/>
                  <a:pt x="66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77" y="90"/>
                  <a:pt x="86" y="82"/>
                  <a:pt x="91" y="73"/>
                </a:cubicBezTo>
                <a:cubicBezTo>
                  <a:pt x="93" y="69"/>
                  <a:pt x="94" y="65"/>
                  <a:pt x="95" y="61"/>
                </a:cubicBezTo>
                <a:close/>
                <a:moveTo>
                  <a:pt x="53" y="95"/>
                </a:moveTo>
                <a:cubicBezTo>
                  <a:pt x="53" y="94"/>
                  <a:pt x="52" y="94"/>
                  <a:pt x="52" y="94"/>
                </a:cubicBezTo>
                <a:cubicBezTo>
                  <a:pt x="52" y="94"/>
                  <a:pt x="52" y="90"/>
                  <a:pt x="52" y="89"/>
                </a:cubicBezTo>
                <a:cubicBezTo>
                  <a:pt x="52" y="88"/>
                  <a:pt x="49" y="84"/>
                  <a:pt x="49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4" y="84"/>
                  <a:pt x="44" y="84"/>
                </a:cubicBezTo>
                <a:cubicBezTo>
                  <a:pt x="44" y="83"/>
                  <a:pt x="41" y="82"/>
                  <a:pt x="41" y="82"/>
                </a:cubicBezTo>
                <a:cubicBezTo>
                  <a:pt x="41" y="82"/>
                  <a:pt x="41" y="81"/>
                  <a:pt x="41" y="80"/>
                </a:cubicBezTo>
                <a:cubicBezTo>
                  <a:pt x="40" y="79"/>
                  <a:pt x="40" y="79"/>
                  <a:pt x="39" y="79"/>
                </a:cubicBezTo>
                <a:cubicBezTo>
                  <a:pt x="38" y="78"/>
                  <a:pt x="38" y="78"/>
                  <a:pt x="37" y="77"/>
                </a:cubicBezTo>
                <a:cubicBezTo>
                  <a:pt x="37" y="76"/>
                  <a:pt x="37" y="76"/>
                  <a:pt x="36" y="75"/>
                </a:cubicBezTo>
                <a:cubicBezTo>
                  <a:pt x="36" y="74"/>
                  <a:pt x="38" y="71"/>
                  <a:pt x="38" y="70"/>
                </a:cubicBezTo>
                <a:cubicBezTo>
                  <a:pt x="38" y="70"/>
                  <a:pt x="37" y="68"/>
                  <a:pt x="37" y="68"/>
                </a:cubicBezTo>
                <a:cubicBezTo>
                  <a:pt x="37" y="68"/>
                  <a:pt x="37" y="68"/>
                  <a:pt x="38" y="67"/>
                </a:cubicBezTo>
                <a:cubicBezTo>
                  <a:pt x="34" y="68"/>
                  <a:pt x="34" y="68"/>
                  <a:pt x="34" y="68"/>
                </a:cubicBezTo>
                <a:cubicBezTo>
                  <a:pt x="31" y="66"/>
                  <a:pt x="31" y="66"/>
                  <a:pt x="31" y="66"/>
                </a:cubicBezTo>
                <a:cubicBezTo>
                  <a:pt x="29" y="64"/>
                  <a:pt x="29" y="64"/>
                  <a:pt x="29" y="64"/>
                </a:cubicBezTo>
                <a:cubicBezTo>
                  <a:pt x="25" y="63"/>
                  <a:pt x="25" y="63"/>
                  <a:pt x="25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3"/>
                  <a:pt x="21" y="62"/>
                  <a:pt x="20" y="62"/>
                </a:cubicBezTo>
                <a:cubicBezTo>
                  <a:pt x="20" y="61"/>
                  <a:pt x="19" y="61"/>
                  <a:pt x="17" y="60"/>
                </a:cubicBezTo>
                <a:cubicBezTo>
                  <a:pt x="14" y="53"/>
                  <a:pt x="14" y="53"/>
                  <a:pt x="14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9"/>
                  <a:pt x="14" y="62"/>
                  <a:pt x="15" y="66"/>
                </a:cubicBezTo>
                <a:cubicBezTo>
                  <a:pt x="15" y="66"/>
                  <a:pt x="15" y="66"/>
                  <a:pt x="15" y="66"/>
                </a:cubicBezTo>
                <a:cubicBezTo>
                  <a:pt x="18" y="77"/>
                  <a:pt x="25" y="85"/>
                  <a:pt x="35" y="90"/>
                </a:cubicBezTo>
                <a:cubicBezTo>
                  <a:pt x="40" y="93"/>
                  <a:pt x="47" y="95"/>
                  <a:pt x="5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47" name="Freeform 50"/>
          <p:cNvSpPr>
            <a:spLocks noEditPoints="1"/>
          </p:cNvSpPr>
          <p:nvPr/>
        </p:nvSpPr>
        <p:spPr bwMode="auto">
          <a:xfrm>
            <a:off x="251520" y="4105056"/>
            <a:ext cx="819218" cy="914966"/>
          </a:xfrm>
          <a:custGeom>
            <a:avLst/>
            <a:gdLst>
              <a:gd name="T0" fmla="*/ 86 w 109"/>
              <a:gd name="T1" fmla="*/ 10 h 104"/>
              <a:gd name="T2" fmla="*/ 94 w 109"/>
              <a:gd name="T3" fmla="*/ 46 h 104"/>
              <a:gd name="T4" fmla="*/ 83 w 109"/>
              <a:gd name="T5" fmla="*/ 58 h 104"/>
              <a:gd name="T6" fmla="*/ 82 w 109"/>
              <a:gd name="T7" fmla="*/ 53 h 104"/>
              <a:gd name="T8" fmla="*/ 85 w 109"/>
              <a:gd name="T9" fmla="*/ 47 h 104"/>
              <a:gd name="T10" fmla="*/ 77 w 109"/>
              <a:gd name="T11" fmla="*/ 51 h 104"/>
              <a:gd name="T12" fmla="*/ 38 w 109"/>
              <a:gd name="T13" fmla="*/ 47 h 104"/>
              <a:gd name="T14" fmla="*/ 39 w 109"/>
              <a:gd name="T15" fmla="*/ 51 h 104"/>
              <a:gd name="T16" fmla="*/ 28 w 109"/>
              <a:gd name="T17" fmla="*/ 34 h 104"/>
              <a:gd name="T18" fmla="*/ 62 w 109"/>
              <a:gd name="T19" fmla="*/ 0 h 104"/>
              <a:gd name="T20" fmla="*/ 37 w 109"/>
              <a:gd name="T21" fmla="*/ 103 h 104"/>
              <a:gd name="T22" fmla="*/ 88 w 109"/>
              <a:gd name="T23" fmla="*/ 84 h 104"/>
              <a:gd name="T24" fmla="*/ 98 w 109"/>
              <a:gd name="T25" fmla="*/ 51 h 104"/>
              <a:gd name="T26" fmla="*/ 49 w 109"/>
              <a:gd name="T27" fmla="*/ 67 h 104"/>
              <a:gd name="T28" fmla="*/ 77 w 109"/>
              <a:gd name="T29" fmla="*/ 58 h 104"/>
              <a:gd name="T30" fmla="*/ 90 w 109"/>
              <a:gd name="T31" fmla="*/ 35 h 104"/>
              <a:gd name="T32" fmla="*/ 79 w 109"/>
              <a:gd name="T33" fmla="*/ 43 h 104"/>
              <a:gd name="T34" fmla="*/ 90 w 109"/>
              <a:gd name="T35" fmla="*/ 35 h 104"/>
              <a:gd name="T36" fmla="*/ 64 w 109"/>
              <a:gd name="T37" fmla="*/ 35 h 104"/>
              <a:gd name="T38" fmla="*/ 73 w 109"/>
              <a:gd name="T39" fmla="*/ 45 h 104"/>
              <a:gd name="T40" fmla="*/ 59 w 109"/>
              <a:gd name="T41" fmla="*/ 35 h 104"/>
              <a:gd name="T42" fmla="*/ 51 w 109"/>
              <a:gd name="T43" fmla="*/ 45 h 104"/>
              <a:gd name="T44" fmla="*/ 59 w 109"/>
              <a:gd name="T45" fmla="*/ 35 h 104"/>
              <a:gd name="T46" fmla="*/ 34 w 109"/>
              <a:gd name="T47" fmla="*/ 35 h 104"/>
              <a:gd name="T48" fmla="*/ 44 w 109"/>
              <a:gd name="T49" fmla="*/ 43 h 104"/>
              <a:gd name="T50" fmla="*/ 35 w 109"/>
              <a:gd name="T51" fmla="*/ 30 h 104"/>
              <a:gd name="T52" fmla="*/ 44 w 109"/>
              <a:gd name="T53" fmla="*/ 24 h 104"/>
              <a:gd name="T54" fmla="*/ 35 w 109"/>
              <a:gd name="T55" fmla="*/ 30 h 104"/>
              <a:gd name="T56" fmla="*/ 59 w 109"/>
              <a:gd name="T57" fmla="*/ 30 h 104"/>
              <a:gd name="T58" fmla="*/ 51 w 109"/>
              <a:gd name="T59" fmla="*/ 22 h 104"/>
              <a:gd name="T60" fmla="*/ 64 w 109"/>
              <a:gd name="T61" fmla="*/ 30 h 104"/>
              <a:gd name="T62" fmla="*/ 73 w 109"/>
              <a:gd name="T63" fmla="*/ 22 h 104"/>
              <a:gd name="T64" fmla="*/ 64 w 109"/>
              <a:gd name="T65" fmla="*/ 30 h 104"/>
              <a:gd name="T66" fmla="*/ 89 w 109"/>
              <a:gd name="T67" fmla="*/ 30 h 104"/>
              <a:gd name="T68" fmla="*/ 79 w 109"/>
              <a:gd name="T69" fmla="*/ 24 h 104"/>
              <a:gd name="T70" fmla="*/ 64 w 109"/>
              <a:gd name="T71" fmla="*/ 6 h 104"/>
              <a:gd name="T72" fmla="*/ 71 w 109"/>
              <a:gd name="T73" fmla="*/ 16 h 104"/>
              <a:gd name="T74" fmla="*/ 64 w 109"/>
              <a:gd name="T75" fmla="*/ 6 h 104"/>
              <a:gd name="T76" fmla="*/ 59 w 109"/>
              <a:gd name="T77" fmla="*/ 6 h 104"/>
              <a:gd name="T78" fmla="*/ 52 w 109"/>
              <a:gd name="T79" fmla="*/ 16 h 104"/>
              <a:gd name="T80" fmla="*/ 46 w 109"/>
              <a:gd name="T81" fmla="*/ 17 h 104"/>
              <a:gd name="T82" fmla="*/ 50 w 109"/>
              <a:gd name="T83" fmla="*/ 8 h 104"/>
              <a:gd name="T84" fmla="*/ 36 w 109"/>
              <a:gd name="T85" fmla="*/ 21 h 104"/>
              <a:gd name="T86" fmla="*/ 46 w 109"/>
              <a:gd name="T87" fmla="*/ 17 h 104"/>
              <a:gd name="T88" fmla="*/ 75 w 109"/>
              <a:gd name="T89" fmla="*/ 10 h 104"/>
              <a:gd name="T90" fmla="*/ 85 w 109"/>
              <a:gd name="T91" fmla="*/ 20 h 104"/>
              <a:gd name="T92" fmla="*/ 82 w 109"/>
              <a:gd name="T93" fmla="*/ 1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9" h="104">
                <a:moveTo>
                  <a:pt x="62" y="0"/>
                </a:moveTo>
                <a:cubicBezTo>
                  <a:pt x="71" y="0"/>
                  <a:pt x="80" y="3"/>
                  <a:pt x="86" y="10"/>
                </a:cubicBezTo>
                <a:cubicBezTo>
                  <a:pt x="92" y="16"/>
                  <a:pt x="96" y="24"/>
                  <a:pt x="96" y="34"/>
                </a:cubicBezTo>
                <a:cubicBezTo>
                  <a:pt x="96" y="38"/>
                  <a:pt x="95" y="42"/>
                  <a:pt x="94" y="46"/>
                </a:cubicBezTo>
                <a:cubicBezTo>
                  <a:pt x="92" y="48"/>
                  <a:pt x="92" y="48"/>
                  <a:pt x="92" y="48"/>
                </a:cubicBezTo>
                <a:cubicBezTo>
                  <a:pt x="89" y="52"/>
                  <a:pt x="86" y="56"/>
                  <a:pt x="83" y="58"/>
                </a:cubicBezTo>
                <a:cubicBezTo>
                  <a:pt x="83" y="53"/>
                  <a:pt x="83" y="53"/>
                  <a:pt x="83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4" y="51"/>
                  <a:pt x="86" y="49"/>
                  <a:pt x="87" y="46"/>
                </a:cubicBezTo>
                <a:cubicBezTo>
                  <a:pt x="86" y="46"/>
                  <a:pt x="86" y="47"/>
                  <a:pt x="85" y="47"/>
                </a:cubicBezTo>
                <a:cubicBezTo>
                  <a:pt x="83" y="48"/>
                  <a:pt x="80" y="49"/>
                  <a:pt x="78" y="50"/>
                </a:cubicBezTo>
                <a:cubicBezTo>
                  <a:pt x="78" y="50"/>
                  <a:pt x="77" y="51"/>
                  <a:pt x="77" y="51"/>
                </a:cubicBezTo>
                <a:cubicBezTo>
                  <a:pt x="65" y="47"/>
                  <a:pt x="54" y="47"/>
                  <a:pt x="44" y="49"/>
                </a:cubicBezTo>
                <a:cubicBezTo>
                  <a:pt x="42" y="49"/>
                  <a:pt x="40" y="48"/>
                  <a:pt x="38" y="47"/>
                </a:cubicBezTo>
                <a:cubicBezTo>
                  <a:pt x="38" y="47"/>
                  <a:pt x="37" y="46"/>
                  <a:pt x="36" y="46"/>
                </a:cubicBezTo>
                <a:cubicBezTo>
                  <a:pt x="37" y="48"/>
                  <a:pt x="38" y="49"/>
                  <a:pt x="39" y="51"/>
                </a:cubicBezTo>
                <a:cubicBezTo>
                  <a:pt x="38" y="52"/>
                  <a:pt x="36" y="52"/>
                  <a:pt x="34" y="53"/>
                </a:cubicBezTo>
                <a:cubicBezTo>
                  <a:pt x="30" y="48"/>
                  <a:pt x="28" y="41"/>
                  <a:pt x="28" y="34"/>
                </a:cubicBezTo>
                <a:cubicBezTo>
                  <a:pt x="28" y="24"/>
                  <a:pt x="31" y="16"/>
                  <a:pt x="38" y="10"/>
                </a:cubicBezTo>
                <a:cubicBezTo>
                  <a:pt x="44" y="3"/>
                  <a:pt x="52" y="0"/>
                  <a:pt x="62" y="0"/>
                </a:cubicBezTo>
                <a:close/>
                <a:moveTo>
                  <a:pt x="0" y="104"/>
                </a:moveTo>
                <a:cubicBezTo>
                  <a:pt x="37" y="103"/>
                  <a:pt x="37" y="103"/>
                  <a:pt x="37" y="103"/>
                </a:cubicBezTo>
                <a:cubicBezTo>
                  <a:pt x="42" y="86"/>
                  <a:pt x="42" y="86"/>
                  <a:pt x="42" y="86"/>
                </a:cubicBezTo>
                <a:cubicBezTo>
                  <a:pt x="88" y="84"/>
                  <a:pt x="88" y="84"/>
                  <a:pt x="88" y="84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98" y="51"/>
                  <a:pt x="98" y="51"/>
                  <a:pt x="98" y="51"/>
                </a:cubicBezTo>
                <a:cubicBezTo>
                  <a:pt x="83" y="72"/>
                  <a:pt x="70" y="74"/>
                  <a:pt x="49" y="68"/>
                </a:cubicBezTo>
                <a:cubicBezTo>
                  <a:pt x="49" y="67"/>
                  <a:pt x="49" y="67"/>
                  <a:pt x="49" y="67"/>
                </a:cubicBezTo>
                <a:cubicBezTo>
                  <a:pt x="66" y="70"/>
                  <a:pt x="73" y="68"/>
                  <a:pt x="77" y="64"/>
                </a:cubicBezTo>
                <a:cubicBezTo>
                  <a:pt x="77" y="58"/>
                  <a:pt x="77" y="58"/>
                  <a:pt x="77" y="58"/>
                </a:cubicBezTo>
                <a:cubicBezTo>
                  <a:pt x="38" y="44"/>
                  <a:pt x="15" y="73"/>
                  <a:pt x="0" y="104"/>
                </a:cubicBezTo>
                <a:close/>
                <a:moveTo>
                  <a:pt x="90" y="35"/>
                </a:moveTo>
                <a:cubicBezTo>
                  <a:pt x="80" y="35"/>
                  <a:pt x="80" y="35"/>
                  <a:pt x="80" y="35"/>
                </a:cubicBezTo>
                <a:cubicBezTo>
                  <a:pt x="80" y="38"/>
                  <a:pt x="80" y="41"/>
                  <a:pt x="79" y="43"/>
                </a:cubicBezTo>
                <a:cubicBezTo>
                  <a:pt x="80" y="43"/>
                  <a:pt x="81" y="42"/>
                  <a:pt x="83" y="42"/>
                </a:cubicBezTo>
                <a:cubicBezTo>
                  <a:pt x="86" y="40"/>
                  <a:pt x="89" y="38"/>
                  <a:pt x="90" y="35"/>
                </a:cubicBezTo>
                <a:close/>
                <a:moveTo>
                  <a:pt x="74" y="35"/>
                </a:moveTo>
                <a:cubicBezTo>
                  <a:pt x="64" y="35"/>
                  <a:pt x="64" y="35"/>
                  <a:pt x="64" y="35"/>
                </a:cubicBezTo>
                <a:cubicBezTo>
                  <a:pt x="64" y="46"/>
                  <a:pt x="64" y="46"/>
                  <a:pt x="64" y="46"/>
                </a:cubicBezTo>
                <a:cubicBezTo>
                  <a:pt x="67" y="46"/>
                  <a:pt x="70" y="46"/>
                  <a:pt x="73" y="45"/>
                </a:cubicBezTo>
                <a:cubicBezTo>
                  <a:pt x="74" y="42"/>
                  <a:pt x="74" y="39"/>
                  <a:pt x="74" y="35"/>
                </a:cubicBezTo>
                <a:close/>
                <a:moveTo>
                  <a:pt x="59" y="35"/>
                </a:moveTo>
                <a:cubicBezTo>
                  <a:pt x="50" y="35"/>
                  <a:pt x="50" y="35"/>
                  <a:pt x="50" y="35"/>
                </a:cubicBezTo>
                <a:cubicBezTo>
                  <a:pt x="50" y="39"/>
                  <a:pt x="50" y="42"/>
                  <a:pt x="51" y="45"/>
                </a:cubicBezTo>
                <a:cubicBezTo>
                  <a:pt x="53" y="46"/>
                  <a:pt x="56" y="46"/>
                  <a:pt x="59" y="46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44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5" y="38"/>
                  <a:pt x="37" y="40"/>
                  <a:pt x="41" y="42"/>
                </a:cubicBezTo>
                <a:cubicBezTo>
                  <a:pt x="42" y="42"/>
                  <a:pt x="43" y="43"/>
                  <a:pt x="44" y="43"/>
                </a:cubicBezTo>
                <a:cubicBezTo>
                  <a:pt x="44" y="41"/>
                  <a:pt x="44" y="38"/>
                  <a:pt x="44" y="35"/>
                </a:cubicBezTo>
                <a:close/>
                <a:moveTo>
                  <a:pt x="35" y="30"/>
                </a:moveTo>
                <a:cubicBezTo>
                  <a:pt x="44" y="30"/>
                  <a:pt x="44" y="30"/>
                  <a:pt x="44" y="30"/>
                </a:cubicBezTo>
                <a:cubicBezTo>
                  <a:pt x="44" y="28"/>
                  <a:pt x="44" y="26"/>
                  <a:pt x="44" y="24"/>
                </a:cubicBezTo>
                <a:cubicBezTo>
                  <a:pt x="43" y="24"/>
                  <a:pt x="42" y="25"/>
                  <a:pt x="41" y="25"/>
                </a:cubicBezTo>
                <a:cubicBezTo>
                  <a:pt x="38" y="27"/>
                  <a:pt x="36" y="28"/>
                  <a:pt x="35" y="30"/>
                </a:cubicBezTo>
                <a:close/>
                <a:moveTo>
                  <a:pt x="50" y="30"/>
                </a:moveTo>
                <a:cubicBezTo>
                  <a:pt x="59" y="30"/>
                  <a:pt x="59" y="30"/>
                  <a:pt x="59" y="30"/>
                </a:cubicBezTo>
                <a:cubicBezTo>
                  <a:pt x="59" y="21"/>
                  <a:pt x="59" y="21"/>
                  <a:pt x="59" y="21"/>
                </a:cubicBezTo>
                <a:cubicBezTo>
                  <a:pt x="56" y="21"/>
                  <a:pt x="53" y="22"/>
                  <a:pt x="51" y="22"/>
                </a:cubicBezTo>
                <a:cubicBezTo>
                  <a:pt x="50" y="25"/>
                  <a:pt x="50" y="27"/>
                  <a:pt x="50" y="30"/>
                </a:cubicBezTo>
                <a:close/>
                <a:moveTo>
                  <a:pt x="64" y="30"/>
                </a:moveTo>
                <a:cubicBezTo>
                  <a:pt x="74" y="30"/>
                  <a:pt x="74" y="30"/>
                  <a:pt x="74" y="30"/>
                </a:cubicBezTo>
                <a:cubicBezTo>
                  <a:pt x="74" y="27"/>
                  <a:pt x="73" y="25"/>
                  <a:pt x="73" y="22"/>
                </a:cubicBezTo>
                <a:cubicBezTo>
                  <a:pt x="70" y="22"/>
                  <a:pt x="67" y="21"/>
                  <a:pt x="64" y="21"/>
                </a:cubicBezTo>
                <a:cubicBezTo>
                  <a:pt x="64" y="30"/>
                  <a:pt x="64" y="30"/>
                  <a:pt x="64" y="30"/>
                </a:cubicBezTo>
                <a:close/>
                <a:moveTo>
                  <a:pt x="80" y="30"/>
                </a:moveTo>
                <a:cubicBezTo>
                  <a:pt x="89" y="30"/>
                  <a:pt x="89" y="30"/>
                  <a:pt x="89" y="30"/>
                </a:cubicBezTo>
                <a:cubicBezTo>
                  <a:pt x="87" y="28"/>
                  <a:pt x="85" y="27"/>
                  <a:pt x="83" y="25"/>
                </a:cubicBezTo>
                <a:cubicBezTo>
                  <a:pt x="81" y="25"/>
                  <a:pt x="80" y="24"/>
                  <a:pt x="79" y="24"/>
                </a:cubicBezTo>
                <a:cubicBezTo>
                  <a:pt x="79" y="26"/>
                  <a:pt x="80" y="28"/>
                  <a:pt x="80" y="30"/>
                </a:cubicBezTo>
                <a:close/>
                <a:moveTo>
                  <a:pt x="64" y="6"/>
                </a:moveTo>
                <a:cubicBezTo>
                  <a:pt x="64" y="15"/>
                  <a:pt x="64" y="15"/>
                  <a:pt x="64" y="15"/>
                </a:cubicBezTo>
                <a:cubicBezTo>
                  <a:pt x="67" y="15"/>
                  <a:pt x="69" y="16"/>
                  <a:pt x="71" y="16"/>
                </a:cubicBezTo>
                <a:cubicBezTo>
                  <a:pt x="71" y="15"/>
                  <a:pt x="70" y="14"/>
                  <a:pt x="70" y="13"/>
                </a:cubicBezTo>
                <a:cubicBezTo>
                  <a:pt x="68" y="10"/>
                  <a:pt x="66" y="7"/>
                  <a:pt x="64" y="6"/>
                </a:cubicBezTo>
                <a:close/>
                <a:moveTo>
                  <a:pt x="59" y="15"/>
                </a:moveTo>
                <a:cubicBezTo>
                  <a:pt x="59" y="6"/>
                  <a:pt x="59" y="6"/>
                  <a:pt x="59" y="6"/>
                </a:cubicBezTo>
                <a:cubicBezTo>
                  <a:pt x="57" y="7"/>
                  <a:pt x="55" y="10"/>
                  <a:pt x="54" y="13"/>
                </a:cubicBezTo>
                <a:cubicBezTo>
                  <a:pt x="53" y="14"/>
                  <a:pt x="53" y="15"/>
                  <a:pt x="52" y="16"/>
                </a:cubicBezTo>
                <a:cubicBezTo>
                  <a:pt x="55" y="16"/>
                  <a:pt x="57" y="15"/>
                  <a:pt x="59" y="15"/>
                </a:cubicBezTo>
                <a:close/>
                <a:moveTo>
                  <a:pt x="46" y="17"/>
                </a:moveTo>
                <a:cubicBezTo>
                  <a:pt x="46" y="15"/>
                  <a:pt x="47" y="12"/>
                  <a:pt x="48" y="10"/>
                </a:cubicBezTo>
                <a:cubicBezTo>
                  <a:pt x="49" y="10"/>
                  <a:pt x="49" y="9"/>
                  <a:pt x="50" y="8"/>
                </a:cubicBezTo>
                <a:cubicBezTo>
                  <a:pt x="47" y="10"/>
                  <a:pt x="44" y="11"/>
                  <a:pt x="42" y="14"/>
                </a:cubicBezTo>
                <a:cubicBezTo>
                  <a:pt x="40" y="16"/>
                  <a:pt x="38" y="18"/>
                  <a:pt x="36" y="21"/>
                </a:cubicBezTo>
                <a:cubicBezTo>
                  <a:pt x="37" y="21"/>
                  <a:pt x="38" y="20"/>
                  <a:pt x="38" y="20"/>
                </a:cubicBezTo>
                <a:cubicBezTo>
                  <a:pt x="41" y="19"/>
                  <a:pt x="43" y="18"/>
                  <a:pt x="46" y="17"/>
                </a:cubicBezTo>
                <a:close/>
                <a:moveTo>
                  <a:pt x="74" y="8"/>
                </a:moveTo>
                <a:cubicBezTo>
                  <a:pt x="74" y="9"/>
                  <a:pt x="75" y="10"/>
                  <a:pt x="75" y="10"/>
                </a:cubicBezTo>
                <a:cubicBezTo>
                  <a:pt x="76" y="12"/>
                  <a:pt x="77" y="15"/>
                  <a:pt x="78" y="17"/>
                </a:cubicBezTo>
                <a:cubicBezTo>
                  <a:pt x="80" y="18"/>
                  <a:pt x="83" y="19"/>
                  <a:pt x="85" y="20"/>
                </a:cubicBezTo>
                <a:cubicBezTo>
                  <a:pt x="86" y="20"/>
                  <a:pt x="86" y="21"/>
                  <a:pt x="87" y="21"/>
                </a:cubicBezTo>
                <a:cubicBezTo>
                  <a:pt x="86" y="18"/>
                  <a:pt x="84" y="16"/>
                  <a:pt x="82" y="14"/>
                </a:cubicBezTo>
                <a:cubicBezTo>
                  <a:pt x="79" y="11"/>
                  <a:pt x="77" y="10"/>
                  <a:pt x="74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48" name="矩形 747"/>
          <p:cNvSpPr/>
          <p:nvPr/>
        </p:nvSpPr>
        <p:spPr>
          <a:xfrm>
            <a:off x="1082907" y="4457291"/>
            <a:ext cx="20922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52" name="Freeform 104"/>
          <p:cNvSpPr>
            <a:spLocks noEditPoints="1"/>
          </p:cNvSpPr>
          <p:nvPr/>
        </p:nvSpPr>
        <p:spPr bwMode="auto">
          <a:xfrm>
            <a:off x="7078311" y="1423383"/>
            <a:ext cx="412751" cy="445422"/>
          </a:xfrm>
          <a:custGeom>
            <a:avLst/>
            <a:gdLst>
              <a:gd name="T0" fmla="*/ 74 w 82"/>
              <a:gd name="T1" fmla="*/ 6 h 80"/>
              <a:gd name="T2" fmla="*/ 67 w 82"/>
              <a:gd name="T3" fmla="*/ 27 h 80"/>
              <a:gd name="T4" fmla="*/ 65 w 82"/>
              <a:gd name="T5" fmla="*/ 30 h 80"/>
              <a:gd name="T6" fmla="*/ 75 w 82"/>
              <a:gd name="T7" fmla="*/ 71 h 80"/>
              <a:gd name="T8" fmla="*/ 66 w 82"/>
              <a:gd name="T9" fmla="*/ 80 h 80"/>
              <a:gd name="T10" fmla="*/ 44 w 82"/>
              <a:gd name="T11" fmla="*/ 50 h 80"/>
              <a:gd name="T12" fmla="*/ 36 w 82"/>
              <a:gd name="T13" fmla="*/ 57 h 80"/>
              <a:gd name="T14" fmla="*/ 39 w 82"/>
              <a:gd name="T15" fmla="*/ 70 h 80"/>
              <a:gd name="T16" fmla="*/ 34 w 82"/>
              <a:gd name="T17" fmla="*/ 75 h 80"/>
              <a:gd name="T18" fmla="*/ 26 w 82"/>
              <a:gd name="T19" fmla="*/ 61 h 80"/>
              <a:gd name="T20" fmla="*/ 21 w 82"/>
              <a:gd name="T21" fmla="*/ 67 h 80"/>
              <a:gd name="T22" fmla="*/ 16 w 82"/>
              <a:gd name="T23" fmla="*/ 62 h 80"/>
              <a:gd name="T24" fmla="*/ 21 w 82"/>
              <a:gd name="T25" fmla="*/ 57 h 80"/>
              <a:gd name="T26" fmla="*/ 7 w 82"/>
              <a:gd name="T27" fmla="*/ 50 h 80"/>
              <a:gd name="T28" fmla="*/ 12 w 82"/>
              <a:gd name="T29" fmla="*/ 44 h 80"/>
              <a:gd name="T30" fmla="*/ 25 w 82"/>
              <a:gd name="T31" fmla="*/ 47 h 80"/>
              <a:gd name="T32" fmla="*/ 32 w 82"/>
              <a:gd name="T33" fmla="*/ 39 h 80"/>
              <a:gd name="T34" fmla="*/ 0 w 82"/>
              <a:gd name="T35" fmla="*/ 18 h 80"/>
              <a:gd name="T36" fmla="*/ 9 w 82"/>
              <a:gd name="T37" fmla="*/ 8 h 80"/>
              <a:gd name="T38" fmla="*/ 51 w 82"/>
              <a:gd name="T39" fmla="*/ 16 h 80"/>
              <a:gd name="T40" fmla="*/ 53 w 82"/>
              <a:gd name="T41" fmla="*/ 13 h 80"/>
              <a:gd name="T42" fmla="*/ 74 w 82"/>
              <a:gd name="T43" fmla="*/ 6 h 80"/>
              <a:gd name="T44" fmla="*/ 82 w 82"/>
              <a:gd name="T45" fmla="*/ 50 h 80"/>
              <a:gd name="T46" fmla="*/ 74 w 82"/>
              <a:gd name="T47" fmla="*/ 42 h 80"/>
              <a:gd name="T48" fmla="*/ 72 w 82"/>
              <a:gd name="T49" fmla="*/ 44 h 80"/>
              <a:gd name="T50" fmla="*/ 76 w 82"/>
              <a:gd name="T51" fmla="*/ 57 h 80"/>
              <a:gd name="T52" fmla="*/ 82 w 82"/>
              <a:gd name="T53" fmla="*/ 50 h 80"/>
              <a:gd name="T54" fmla="*/ 29 w 82"/>
              <a:gd name="T55" fmla="*/ 0 h 80"/>
              <a:gd name="T56" fmla="*/ 23 w 82"/>
              <a:gd name="T57" fmla="*/ 7 h 80"/>
              <a:gd name="T58" fmla="*/ 36 w 82"/>
              <a:gd name="T59" fmla="*/ 10 h 80"/>
              <a:gd name="T60" fmla="*/ 37 w 82"/>
              <a:gd name="T61" fmla="*/ 8 h 80"/>
              <a:gd name="T62" fmla="*/ 29 w 82"/>
              <a:gd name="T6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98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7" name="直接连接符 836"/>
          <p:cNvCxnSpPr/>
          <p:nvPr/>
        </p:nvCxnSpPr>
        <p:spPr>
          <a:xfrm flipV="1">
            <a:off x="4492296" y="1483516"/>
            <a:ext cx="3671188" cy="8114"/>
          </a:xfrm>
          <a:prstGeom prst="line">
            <a:avLst/>
          </a:prstGeom>
          <a:ln w="2540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9" name="直接连接符 838"/>
          <p:cNvCxnSpPr/>
          <p:nvPr/>
        </p:nvCxnSpPr>
        <p:spPr>
          <a:xfrm flipV="1">
            <a:off x="4491076" y="2389803"/>
            <a:ext cx="3671188" cy="8114"/>
          </a:xfrm>
          <a:prstGeom prst="line">
            <a:avLst/>
          </a:prstGeom>
          <a:ln w="2540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0" name="直接连接符 839"/>
          <p:cNvCxnSpPr/>
          <p:nvPr/>
        </p:nvCxnSpPr>
        <p:spPr>
          <a:xfrm flipV="1">
            <a:off x="4480712" y="3165998"/>
            <a:ext cx="3671188" cy="8114"/>
          </a:xfrm>
          <a:prstGeom prst="line">
            <a:avLst/>
          </a:prstGeom>
          <a:ln w="2540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1" name="直接连接符 840"/>
          <p:cNvCxnSpPr/>
          <p:nvPr/>
        </p:nvCxnSpPr>
        <p:spPr>
          <a:xfrm flipV="1">
            <a:off x="4477884" y="3916477"/>
            <a:ext cx="3671188" cy="8114"/>
          </a:xfrm>
          <a:prstGeom prst="line">
            <a:avLst/>
          </a:prstGeom>
          <a:ln w="2540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5" name="矩形 744"/>
          <p:cNvSpPr/>
          <p:nvPr/>
        </p:nvSpPr>
        <p:spPr>
          <a:xfrm>
            <a:off x="0" y="-30306"/>
            <a:ext cx="2411760" cy="517380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351057" y="2786491"/>
            <a:ext cx="1246758" cy="505339"/>
            <a:chOff x="-5003799" y="4010025"/>
            <a:chExt cx="1754188" cy="877491"/>
          </a:xfrm>
        </p:grpSpPr>
        <p:sp>
          <p:nvSpPr>
            <p:cNvPr id="738" name="Freeform 114"/>
            <p:cNvSpPr>
              <a:spLocks/>
            </p:cNvSpPr>
            <p:nvPr/>
          </p:nvSpPr>
          <p:spPr bwMode="auto">
            <a:xfrm>
              <a:off x="-5003799" y="4591050"/>
              <a:ext cx="1754188" cy="296466"/>
            </a:xfrm>
            <a:custGeom>
              <a:avLst/>
              <a:gdLst>
                <a:gd name="T0" fmla="*/ 0 w 1517"/>
                <a:gd name="T1" fmla="*/ 0 h 341"/>
                <a:gd name="T2" fmla="*/ 0 w 1517"/>
                <a:gd name="T3" fmla="*/ 231 h 341"/>
                <a:gd name="T4" fmla="*/ 110 w 1517"/>
                <a:gd name="T5" fmla="*/ 341 h 341"/>
                <a:gd name="T6" fmla="*/ 1407 w 1517"/>
                <a:gd name="T7" fmla="*/ 341 h 341"/>
                <a:gd name="T8" fmla="*/ 1517 w 1517"/>
                <a:gd name="T9" fmla="*/ 231 h 341"/>
                <a:gd name="T10" fmla="*/ 1517 w 1517"/>
                <a:gd name="T11" fmla="*/ 0 h 341"/>
                <a:gd name="T12" fmla="*/ 791 w 1517"/>
                <a:gd name="T13" fmla="*/ 0 h 341"/>
                <a:gd name="T14" fmla="*/ 0 w 1517"/>
                <a:gd name="T1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7" h="341">
                  <a:moveTo>
                    <a:pt x="0" y="0"/>
                  </a:moveTo>
                  <a:cubicBezTo>
                    <a:pt x="0" y="231"/>
                    <a:pt x="0" y="231"/>
                    <a:pt x="0" y="231"/>
                  </a:cubicBezTo>
                  <a:cubicBezTo>
                    <a:pt x="0" y="291"/>
                    <a:pt x="49" y="341"/>
                    <a:pt x="110" y="341"/>
                  </a:cubicBezTo>
                  <a:cubicBezTo>
                    <a:pt x="1407" y="341"/>
                    <a:pt x="1407" y="341"/>
                    <a:pt x="1407" y="341"/>
                  </a:cubicBezTo>
                  <a:cubicBezTo>
                    <a:pt x="1468" y="341"/>
                    <a:pt x="1517" y="291"/>
                    <a:pt x="1517" y="231"/>
                  </a:cubicBezTo>
                  <a:cubicBezTo>
                    <a:pt x="1517" y="0"/>
                    <a:pt x="1517" y="0"/>
                    <a:pt x="1517" y="0"/>
                  </a:cubicBezTo>
                  <a:cubicBezTo>
                    <a:pt x="791" y="0"/>
                    <a:pt x="791" y="0"/>
                    <a:pt x="79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0C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9" name="Freeform 115"/>
            <p:cNvSpPr>
              <a:spLocks noEditPoints="1"/>
            </p:cNvSpPr>
            <p:nvPr/>
          </p:nvSpPr>
          <p:spPr bwMode="auto">
            <a:xfrm>
              <a:off x="-4983161" y="4605338"/>
              <a:ext cx="1711325" cy="269081"/>
            </a:xfrm>
            <a:custGeom>
              <a:avLst/>
              <a:gdLst>
                <a:gd name="T0" fmla="*/ 773 w 1480"/>
                <a:gd name="T1" fmla="*/ 0 h 310"/>
                <a:gd name="T2" fmla="*/ 0 w 1480"/>
                <a:gd name="T3" fmla="*/ 0 h 310"/>
                <a:gd name="T4" fmla="*/ 0 w 1480"/>
                <a:gd name="T5" fmla="*/ 210 h 310"/>
                <a:gd name="T6" fmla="*/ 108 w 1480"/>
                <a:gd name="T7" fmla="*/ 310 h 310"/>
                <a:gd name="T8" fmla="*/ 1373 w 1480"/>
                <a:gd name="T9" fmla="*/ 310 h 310"/>
                <a:gd name="T10" fmla="*/ 1480 w 1480"/>
                <a:gd name="T11" fmla="*/ 210 h 310"/>
                <a:gd name="T12" fmla="*/ 1480 w 1480"/>
                <a:gd name="T13" fmla="*/ 0 h 310"/>
                <a:gd name="T14" fmla="*/ 773 w 1480"/>
                <a:gd name="T15" fmla="*/ 0 h 310"/>
                <a:gd name="T16" fmla="*/ 1463 w 1480"/>
                <a:gd name="T17" fmla="*/ 205 h 310"/>
                <a:gd name="T18" fmla="*/ 1358 w 1480"/>
                <a:gd name="T19" fmla="*/ 296 h 310"/>
                <a:gd name="T20" fmla="*/ 123 w 1480"/>
                <a:gd name="T21" fmla="*/ 296 h 310"/>
                <a:gd name="T22" fmla="*/ 18 w 1480"/>
                <a:gd name="T23" fmla="*/ 205 h 310"/>
                <a:gd name="T24" fmla="*/ 18 w 1480"/>
                <a:gd name="T25" fmla="*/ 13 h 310"/>
                <a:gd name="T26" fmla="*/ 772 w 1480"/>
                <a:gd name="T27" fmla="*/ 13 h 310"/>
                <a:gd name="T28" fmla="*/ 1463 w 1480"/>
                <a:gd name="T29" fmla="*/ 13 h 310"/>
                <a:gd name="T30" fmla="*/ 1463 w 1480"/>
                <a:gd name="T31" fmla="*/ 20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80" h="310">
                  <a:moveTo>
                    <a:pt x="77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65"/>
                    <a:pt x="48" y="310"/>
                    <a:pt x="108" y="310"/>
                  </a:cubicBezTo>
                  <a:cubicBezTo>
                    <a:pt x="1373" y="310"/>
                    <a:pt x="1373" y="310"/>
                    <a:pt x="1373" y="310"/>
                  </a:cubicBezTo>
                  <a:cubicBezTo>
                    <a:pt x="1432" y="310"/>
                    <a:pt x="1480" y="265"/>
                    <a:pt x="1480" y="210"/>
                  </a:cubicBezTo>
                  <a:cubicBezTo>
                    <a:pt x="1480" y="0"/>
                    <a:pt x="1480" y="0"/>
                    <a:pt x="1480" y="0"/>
                  </a:cubicBezTo>
                  <a:lnTo>
                    <a:pt x="773" y="0"/>
                  </a:lnTo>
                  <a:close/>
                  <a:moveTo>
                    <a:pt x="1463" y="205"/>
                  </a:moveTo>
                  <a:cubicBezTo>
                    <a:pt x="1463" y="255"/>
                    <a:pt x="1416" y="296"/>
                    <a:pt x="1358" y="296"/>
                  </a:cubicBezTo>
                  <a:cubicBezTo>
                    <a:pt x="123" y="296"/>
                    <a:pt x="123" y="296"/>
                    <a:pt x="123" y="296"/>
                  </a:cubicBezTo>
                  <a:cubicBezTo>
                    <a:pt x="65" y="296"/>
                    <a:pt x="18" y="255"/>
                    <a:pt x="18" y="205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772" y="13"/>
                    <a:pt x="772" y="13"/>
                    <a:pt x="772" y="13"/>
                  </a:cubicBezTo>
                  <a:cubicBezTo>
                    <a:pt x="1463" y="13"/>
                    <a:pt x="1463" y="13"/>
                    <a:pt x="1463" y="13"/>
                  </a:cubicBezTo>
                  <a:lnTo>
                    <a:pt x="1463" y="2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0" name="Freeform 116"/>
            <p:cNvSpPr>
              <a:spLocks noEditPoints="1"/>
            </p:cNvSpPr>
            <p:nvPr/>
          </p:nvSpPr>
          <p:spPr bwMode="auto">
            <a:xfrm>
              <a:off x="-4376736" y="4693444"/>
              <a:ext cx="122238" cy="100013"/>
            </a:xfrm>
            <a:custGeom>
              <a:avLst/>
              <a:gdLst>
                <a:gd name="T0" fmla="*/ 35 w 105"/>
                <a:gd name="T1" fmla="*/ 85 h 115"/>
                <a:gd name="T2" fmla="*/ 27 w 105"/>
                <a:gd name="T3" fmla="*/ 115 h 115"/>
                <a:gd name="T4" fmla="*/ 0 w 105"/>
                <a:gd name="T5" fmla="*/ 115 h 115"/>
                <a:gd name="T6" fmla="*/ 35 w 105"/>
                <a:gd name="T7" fmla="*/ 0 h 115"/>
                <a:gd name="T8" fmla="*/ 69 w 105"/>
                <a:gd name="T9" fmla="*/ 0 h 115"/>
                <a:gd name="T10" fmla="*/ 105 w 105"/>
                <a:gd name="T11" fmla="*/ 115 h 115"/>
                <a:gd name="T12" fmla="*/ 77 w 105"/>
                <a:gd name="T13" fmla="*/ 115 h 115"/>
                <a:gd name="T14" fmla="*/ 68 w 105"/>
                <a:gd name="T15" fmla="*/ 85 h 115"/>
                <a:gd name="T16" fmla="*/ 35 w 105"/>
                <a:gd name="T17" fmla="*/ 85 h 115"/>
                <a:gd name="T18" fmla="*/ 64 w 105"/>
                <a:gd name="T19" fmla="*/ 66 h 115"/>
                <a:gd name="T20" fmla="*/ 57 w 105"/>
                <a:gd name="T21" fmla="*/ 42 h 115"/>
                <a:gd name="T22" fmla="*/ 52 w 105"/>
                <a:gd name="T23" fmla="*/ 20 h 115"/>
                <a:gd name="T24" fmla="*/ 51 w 105"/>
                <a:gd name="T25" fmla="*/ 20 h 115"/>
                <a:gd name="T26" fmla="*/ 46 w 105"/>
                <a:gd name="T27" fmla="*/ 42 h 115"/>
                <a:gd name="T28" fmla="*/ 39 w 105"/>
                <a:gd name="T29" fmla="*/ 66 h 115"/>
                <a:gd name="T30" fmla="*/ 64 w 105"/>
                <a:gd name="T3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5" h="115">
                  <a:moveTo>
                    <a:pt x="35" y="85"/>
                  </a:moveTo>
                  <a:cubicBezTo>
                    <a:pt x="27" y="115"/>
                    <a:pt x="27" y="115"/>
                    <a:pt x="27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8" y="85"/>
                    <a:pt x="68" y="85"/>
                    <a:pt x="68" y="85"/>
                  </a:cubicBezTo>
                  <a:lnTo>
                    <a:pt x="35" y="85"/>
                  </a:lnTo>
                  <a:close/>
                  <a:moveTo>
                    <a:pt x="64" y="66"/>
                  </a:moveTo>
                  <a:cubicBezTo>
                    <a:pt x="57" y="42"/>
                    <a:pt x="57" y="42"/>
                    <a:pt x="57" y="42"/>
                  </a:cubicBezTo>
                  <a:cubicBezTo>
                    <a:pt x="55" y="35"/>
                    <a:pt x="53" y="26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9" y="26"/>
                    <a:pt x="48" y="35"/>
                    <a:pt x="46" y="42"/>
                  </a:cubicBezTo>
                  <a:cubicBezTo>
                    <a:pt x="39" y="66"/>
                    <a:pt x="39" y="66"/>
                    <a:pt x="39" y="66"/>
                  </a:cubicBezTo>
                  <a:lnTo>
                    <a:pt x="6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1" name="Freeform 117"/>
            <p:cNvSpPr>
              <a:spLocks/>
            </p:cNvSpPr>
            <p:nvPr/>
          </p:nvSpPr>
          <p:spPr bwMode="auto">
            <a:xfrm>
              <a:off x="-4248149" y="4692253"/>
              <a:ext cx="117475" cy="102394"/>
            </a:xfrm>
            <a:custGeom>
              <a:avLst/>
              <a:gdLst>
                <a:gd name="T0" fmla="*/ 101 w 101"/>
                <a:gd name="T1" fmla="*/ 110 h 117"/>
                <a:gd name="T2" fmla="*/ 62 w 101"/>
                <a:gd name="T3" fmla="*/ 117 h 117"/>
                <a:gd name="T4" fmla="*/ 16 w 101"/>
                <a:gd name="T5" fmla="*/ 101 h 117"/>
                <a:gd name="T6" fmla="*/ 0 w 101"/>
                <a:gd name="T7" fmla="*/ 60 h 117"/>
                <a:gd name="T8" fmla="*/ 65 w 101"/>
                <a:gd name="T9" fmla="*/ 0 h 117"/>
                <a:gd name="T10" fmla="*/ 97 w 101"/>
                <a:gd name="T11" fmla="*/ 6 h 117"/>
                <a:gd name="T12" fmla="*/ 91 w 101"/>
                <a:gd name="T13" fmla="*/ 26 h 117"/>
                <a:gd name="T14" fmla="*/ 65 w 101"/>
                <a:gd name="T15" fmla="*/ 21 h 117"/>
                <a:gd name="T16" fmla="*/ 27 w 101"/>
                <a:gd name="T17" fmla="*/ 58 h 117"/>
                <a:gd name="T18" fmla="*/ 63 w 101"/>
                <a:gd name="T19" fmla="*/ 96 h 117"/>
                <a:gd name="T20" fmla="*/ 76 w 101"/>
                <a:gd name="T21" fmla="*/ 94 h 117"/>
                <a:gd name="T22" fmla="*/ 76 w 101"/>
                <a:gd name="T23" fmla="*/ 70 h 117"/>
                <a:gd name="T24" fmla="*/ 58 w 101"/>
                <a:gd name="T25" fmla="*/ 70 h 117"/>
                <a:gd name="T26" fmla="*/ 58 w 101"/>
                <a:gd name="T27" fmla="*/ 50 h 117"/>
                <a:gd name="T28" fmla="*/ 101 w 101"/>
                <a:gd name="T29" fmla="*/ 50 h 117"/>
                <a:gd name="T30" fmla="*/ 101 w 101"/>
                <a:gd name="T31" fmla="*/ 11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117">
                  <a:moveTo>
                    <a:pt x="101" y="110"/>
                  </a:moveTo>
                  <a:cubicBezTo>
                    <a:pt x="93" y="113"/>
                    <a:pt x="78" y="117"/>
                    <a:pt x="62" y="117"/>
                  </a:cubicBezTo>
                  <a:cubicBezTo>
                    <a:pt x="41" y="117"/>
                    <a:pt x="26" y="112"/>
                    <a:pt x="16" y="101"/>
                  </a:cubicBezTo>
                  <a:cubicBezTo>
                    <a:pt x="5" y="92"/>
                    <a:pt x="0" y="77"/>
                    <a:pt x="0" y="60"/>
                  </a:cubicBezTo>
                  <a:cubicBezTo>
                    <a:pt x="0" y="22"/>
                    <a:pt x="28" y="0"/>
                    <a:pt x="65" y="0"/>
                  </a:cubicBezTo>
                  <a:cubicBezTo>
                    <a:pt x="80" y="0"/>
                    <a:pt x="91" y="3"/>
                    <a:pt x="97" y="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85" y="24"/>
                    <a:pt x="77" y="21"/>
                    <a:pt x="65" y="21"/>
                  </a:cubicBezTo>
                  <a:cubicBezTo>
                    <a:pt x="43" y="21"/>
                    <a:pt x="27" y="34"/>
                    <a:pt x="27" y="58"/>
                  </a:cubicBezTo>
                  <a:cubicBezTo>
                    <a:pt x="27" y="82"/>
                    <a:pt x="42" y="96"/>
                    <a:pt x="63" y="96"/>
                  </a:cubicBezTo>
                  <a:cubicBezTo>
                    <a:pt x="69" y="96"/>
                    <a:pt x="74" y="95"/>
                    <a:pt x="76" y="94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101" y="50"/>
                    <a:pt x="101" y="50"/>
                    <a:pt x="101" y="50"/>
                  </a:cubicBezTo>
                  <a:lnTo>
                    <a:pt x="101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2" name="Freeform 118"/>
            <p:cNvSpPr>
              <a:spLocks noEditPoints="1"/>
            </p:cNvSpPr>
            <p:nvPr/>
          </p:nvSpPr>
          <p:spPr bwMode="auto">
            <a:xfrm>
              <a:off x="-4108449" y="4692253"/>
              <a:ext cx="100013" cy="101204"/>
            </a:xfrm>
            <a:custGeom>
              <a:avLst/>
              <a:gdLst>
                <a:gd name="T0" fmla="*/ 0 w 86"/>
                <a:gd name="T1" fmla="*/ 3 h 116"/>
                <a:gd name="T2" fmla="*/ 34 w 86"/>
                <a:gd name="T3" fmla="*/ 0 h 116"/>
                <a:gd name="T4" fmla="*/ 71 w 86"/>
                <a:gd name="T5" fmla="*/ 9 h 116"/>
                <a:gd name="T6" fmla="*/ 82 w 86"/>
                <a:gd name="T7" fmla="*/ 33 h 116"/>
                <a:gd name="T8" fmla="*/ 62 w 86"/>
                <a:gd name="T9" fmla="*/ 61 h 116"/>
                <a:gd name="T10" fmla="*/ 62 w 86"/>
                <a:gd name="T11" fmla="*/ 62 h 116"/>
                <a:gd name="T12" fmla="*/ 77 w 86"/>
                <a:gd name="T13" fmla="*/ 83 h 116"/>
                <a:gd name="T14" fmla="*/ 86 w 86"/>
                <a:gd name="T15" fmla="*/ 116 h 116"/>
                <a:gd name="T16" fmla="*/ 60 w 86"/>
                <a:gd name="T17" fmla="*/ 116 h 116"/>
                <a:gd name="T18" fmla="*/ 52 w 86"/>
                <a:gd name="T19" fmla="*/ 89 h 116"/>
                <a:gd name="T20" fmla="*/ 33 w 86"/>
                <a:gd name="T21" fmla="*/ 71 h 116"/>
                <a:gd name="T22" fmla="*/ 26 w 86"/>
                <a:gd name="T23" fmla="*/ 71 h 116"/>
                <a:gd name="T24" fmla="*/ 26 w 86"/>
                <a:gd name="T25" fmla="*/ 116 h 116"/>
                <a:gd name="T26" fmla="*/ 0 w 86"/>
                <a:gd name="T27" fmla="*/ 116 h 116"/>
                <a:gd name="T28" fmla="*/ 0 w 86"/>
                <a:gd name="T29" fmla="*/ 3 h 116"/>
                <a:gd name="T30" fmla="*/ 26 w 86"/>
                <a:gd name="T31" fmla="*/ 52 h 116"/>
                <a:gd name="T32" fmla="*/ 36 w 86"/>
                <a:gd name="T33" fmla="*/ 52 h 116"/>
                <a:gd name="T34" fmla="*/ 56 w 86"/>
                <a:gd name="T35" fmla="*/ 35 h 116"/>
                <a:gd name="T36" fmla="*/ 37 w 86"/>
                <a:gd name="T37" fmla="*/ 20 h 116"/>
                <a:gd name="T38" fmla="*/ 26 w 86"/>
                <a:gd name="T39" fmla="*/ 20 h 116"/>
                <a:gd name="T40" fmla="*/ 26 w 86"/>
                <a:gd name="T41" fmla="*/ 5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6" h="116">
                  <a:moveTo>
                    <a:pt x="0" y="3"/>
                  </a:moveTo>
                  <a:cubicBezTo>
                    <a:pt x="8" y="1"/>
                    <a:pt x="21" y="0"/>
                    <a:pt x="34" y="0"/>
                  </a:cubicBezTo>
                  <a:cubicBezTo>
                    <a:pt x="51" y="0"/>
                    <a:pt x="63" y="3"/>
                    <a:pt x="71" y="9"/>
                  </a:cubicBezTo>
                  <a:cubicBezTo>
                    <a:pt x="78" y="15"/>
                    <a:pt x="82" y="23"/>
                    <a:pt x="82" y="33"/>
                  </a:cubicBezTo>
                  <a:cubicBezTo>
                    <a:pt x="82" y="48"/>
                    <a:pt x="72" y="58"/>
                    <a:pt x="62" y="6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70" y="65"/>
                    <a:pt x="74" y="73"/>
                    <a:pt x="77" y="83"/>
                  </a:cubicBezTo>
                  <a:cubicBezTo>
                    <a:pt x="81" y="96"/>
                    <a:pt x="84" y="111"/>
                    <a:pt x="86" y="116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58" y="112"/>
                    <a:pt x="55" y="103"/>
                    <a:pt x="52" y="89"/>
                  </a:cubicBezTo>
                  <a:cubicBezTo>
                    <a:pt x="49" y="75"/>
                    <a:pt x="44" y="71"/>
                    <a:pt x="33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0" y="116"/>
                    <a:pt x="0" y="116"/>
                    <a:pt x="0" y="116"/>
                  </a:cubicBezTo>
                  <a:lnTo>
                    <a:pt x="0" y="3"/>
                  </a:lnTo>
                  <a:close/>
                  <a:moveTo>
                    <a:pt x="2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49" y="52"/>
                    <a:pt x="56" y="46"/>
                    <a:pt x="56" y="35"/>
                  </a:cubicBezTo>
                  <a:cubicBezTo>
                    <a:pt x="56" y="25"/>
                    <a:pt x="49" y="20"/>
                    <a:pt x="37" y="20"/>
                  </a:cubicBezTo>
                  <a:cubicBezTo>
                    <a:pt x="31" y="20"/>
                    <a:pt x="27" y="20"/>
                    <a:pt x="26" y="20"/>
                  </a:cubicBezTo>
                  <a:lnTo>
                    <a:pt x="26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3" name="Freeform 119"/>
            <p:cNvSpPr>
              <a:spLocks noEditPoints="1"/>
            </p:cNvSpPr>
            <p:nvPr/>
          </p:nvSpPr>
          <p:spPr bwMode="auto">
            <a:xfrm>
              <a:off x="-3998911" y="4693444"/>
              <a:ext cx="119063" cy="100013"/>
            </a:xfrm>
            <a:custGeom>
              <a:avLst/>
              <a:gdLst>
                <a:gd name="T0" fmla="*/ 35 w 104"/>
                <a:gd name="T1" fmla="*/ 85 h 115"/>
                <a:gd name="T2" fmla="*/ 27 w 104"/>
                <a:gd name="T3" fmla="*/ 115 h 115"/>
                <a:gd name="T4" fmla="*/ 0 w 104"/>
                <a:gd name="T5" fmla="*/ 115 h 115"/>
                <a:gd name="T6" fmla="*/ 35 w 104"/>
                <a:gd name="T7" fmla="*/ 0 h 115"/>
                <a:gd name="T8" fmla="*/ 69 w 104"/>
                <a:gd name="T9" fmla="*/ 0 h 115"/>
                <a:gd name="T10" fmla="*/ 104 w 104"/>
                <a:gd name="T11" fmla="*/ 115 h 115"/>
                <a:gd name="T12" fmla="*/ 77 w 104"/>
                <a:gd name="T13" fmla="*/ 115 h 115"/>
                <a:gd name="T14" fmla="*/ 68 w 104"/>
                <a:gd name="T15" fmla="*/ 85 h 115"/>
                <a:gd name="T16" fmla="*/ 35 w 104"/>
                <a:gd name="T17" fmla="*/ 85 h 115"/>
                <a:gd name="T18" fmla="*/ 64 w 104"/>
                <a:gd name="T19" fmla="*/ 66 h 115"/>
                <a:gd name="T20" fmla="*/ 57 w 104"/>
                <a:gd name="T21" fmla="*/ 42 h 115"/>
                <a:gd name="T22" fmla="*/ 51 w 104"/>
                <a:gd name="T23" fmla="*/ 20 h 115"/>
                <a:gd name="T24" fmla="*/ 51 w 104"/>
                <a:gd name="T25" fmla="*/ 20 h 115"/>
                <a:gd name="T26" fmla="*/ 45 w 104"/>
                <a:gd name="T27" fmla="*/ 42 h 115"/>
                <a:gd name="T28" fmla="*/ 39 w 104"/>
                <a:gd name="T29" fmla="*/ 66 h 115"/>
                <a:gd name="T30" fmla="*/ 64 w 104"/>
                <a:gd name="T3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4" h="115">
                  <a:moveTo>
                    <a:pt x="35" y="85"/>
                  </a:moveTo>
                  <a:cubicBezTo>
                    <a:pt x="27" y="115"/>
                    <a:pt x="27" y="115"/>
                    <a:pt x="27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8" y="85"/>
                    <a:pt x="68" y="85"/>
                    <a:pt x="68" y="85"/>
                  </a:cubicBezTo>
                  <a:lnTo>
                    <a:pt x="35" y="85"/>
                  </a:lnTo>
                  <a:close/>
                  <a:moveTo>
                    <a:pt x="64" y="66"/>
                  </a:moveTo>
                  <a:cubicBezTo>
                    <a:pt x="57" y="42"/>
                    <a:pt x="57" y="42"/>
                    <a:pt x="57" y="42"/>
                  </a:cubicBezTo>
                  <a:cubicBezTo>
                    <a:pt x="55" y="35"/>
                    <a:pt x="53" y="26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9" y="26"/>
                    <a:pt x="47" y="35"/>
                    <a:pt x="45" y="42"/>
                  </a:cubicBezTo>
                  <a:cubicBezTo>
                    <a:pt x="39" y="66"/>
                    <a:pt x="39" y="66"/>
                    <a:pt x="39" y="66"/>
                  </a:cubicBezTo>
                  <a:lnTo>
                    <a:pt x="6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4" name="Freeform 120"/>
            <p:cNvSpPr>
              <a:spLocks/>
            </p:cNvSpPr>
            <p:nvPr/>
          </p:nvSpPr>
          <p:spPr bwMode="auto">
            <a:xfrm>
              <a:off x="-3962399" y="4186237"/>
              <a:ext cx="11113" cy="42863"/>
            </a:xfrm>
            <a:custGeom>
              <a:avLst/>
              <a:gdLst>
                <a:gd name="T0" fmla="*/ 4 w 9"/>
                <a:gd name="T1" fmla="*/ 49 h 50"/>
                <a:gd name="T2" fmla="*/ 5 w 9"/>
                <a:gd name="T3" fmla="*/ 49 h 50"/>
                <a:gd name="T4" fmla="*/ 6 w 9"/>
                <a:gd name="T5" fmla="*/ 50 h 50"/>
                <a:gd name="T6" fmla="*/ 6 w 9"/>
                <a:gd name="T7" fmla="*/ 50 h 50"/>
                <a:gd name="T8" fmla="*/ 6 w 9"/>
                <a:gd name="T9" fmla="*/ 49 h 50"/>
                <a:gd name="T10" fmla="*/ 9 w 9"/>
                <a:gd name="T11" fmla="*/ 45 h 50"/>
                <a:gd name="T12" fmla="*/ 6 w 9"/>
                <a:gd name="T13" fmla="*/ 40 h 50"/>
                <a:gd name="T14" fmla="*/ 6 w 9"/>
                <a:gd name="T15" fmla="*/ 40 h 50"/>
                <a:gd name="T16" fmla="*/ 9 w 9"/>
                <a:gd name="T17" fmla="*/ 35 h 50"/>
                <a:gd name="T18" fmla="*/ 6 w 9"/>
                <a:gd name="T19" fmla="*/ 27 h 50"/>
                <a:gd name="T20" fmla="*/ 6 w 9"/>
                <a:gd name="T21" fmla="*/ 21 h 50"/>
                <a:gd name="T22" fmla="*/ 8 w 9"/>
                <a:gd name="T23" fmla="*/ 18 h 50"/>
                <a:gd name="T24" fmla="*/ 6 w 9"/>
                <a:gd name="T25" fmla="*/ 15 h 50"/>
                <a:gd name="T26" fmla="*/ 6 w 9"/>
                <a:gd name="T27" fmla="*/ 0 h 50"/>
                <a:gd name="T28" fmla="*/ 4 w 9"/>
                <a:gd name="T29" fmla="*/ 0 h 50"/>
                <a:gd name="T30" fmla="*/ 4 w 9"/>
                <a:gd name="T31" fmla="*/ 15 h 50"/>
                <a:gd name="T32" fmla="*/ 1 w 9"/>
                <a:gd name="T33" fmla="*/ 18 h 50"/>
                <a:gd name="T34" fmla="*/ 4 w 9"/>
                <a:gd name="T35" fmla="*/ 21 h 50"/>
                <a:gd name="T36" fmla="*/ 4 w 9"/>
                <a:gd name="T37" fmla="*/ 27 h 50"/>
                <a:gd name="T38" fmla="*/ 0 w 9"/>
                <a:gd name="T39" fmla="*/ 35 h 50"/>
                <a:gd name="T40" fmla="*/ 4 w 9"/>
                <a:gd name="T41" fmla="*/ 40 h 50"/>
                <a:gd name="T42" fmla="*/ 4 w 9"/>
                <a:gd name="T43" fmla="*/ 40 h 50"/>
                <a:gd name="T44" fmla="*/ 0 w 9"/>
                <a:gd name="T45" fmla="*/ 45 h 50"/>
                <a:gd name="T46" fmla="*/ 4 w 9"/>
                <a:gd name="T47" fmla="*/ 49 h 50"/>
                <a:gd name="T48" fmla="*/ 4 w 9"/>
                <a:gd name="T49" fmla="*/ 49 h 50"/>
                <a:gd name="T50" fmla="*/ 4 w 9"/>
                <a:gd name="T51" fmla="*/ 49 h 50"/>
                <a:gd name="T52" fmla="*/ 4 w 9"/>
                <a:gd name="T53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" h="50">
                  <a:moveTo>
                    <a:pt x="4" y="49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8"/>
                    <a:pt x="9" y="47"/>
                    <a:pt x="9" y="45"/>
                  </a:cubicBezTo>
                  <a:cubicBezTo>
                    <a:pt x="9" y="43"/>
                    <a:pt x="8" y="41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8" y="39"/>
                    <a:pt x="9" y="37"/>
                    <a:pt x="9" y="35"/>
                  </a:cubicBezTo>
                  <a:cubicBezTo>
                    <a:pt x="9" y="33"/>
                    <a:pt x="8" y="28"/>
                    <a:pt x="6" y="27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0"/>
                    <a:pt x="8" y="18"/>
                  </a:cubicBezTo>
                  <a:cubicBezTo>
                    <a:pt x="8" y="16"/>
                    <a:pt x="7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1" y="20"/>
                    <a:pt x="2" y="21"/>
                    <a:pt x="4" y="21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8"/>
                    <a:pt x="0" y="33"/>
                    <a:pt x="0" y="35"/>
                  </a:cubicBezTo>
                  <a:cubicBezTo>
                    <a:pt x="0" y="37"/>
                    <a:pt x="2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2" y="41"/>
                    <a:pt x="0" y="43"/>
                    <a:pt x="0" y="45"/>
                  </a:cubicBezTo>
                  <a:cubicBezTo>
                    <a:pt x="0" y="47"/>
                    <a:pt x="2" y="48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lose/>
                </a:path>
              </a:pathLst>
            </a:custGeom>
            <a:solidFill>
              <a:srgbClr val="70C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6" name="Freeform 121"/>
            <p:cNvSpPr>
              <a:spLocks/>
            </p:cNvSpPr>
            <p:nvPr/>
          </p:nvSpPr>
          <p:spPr bwMode="auto">
            <a:xfrm>
              <a:off x="-4313236" y="4187428"/>
              <a:ext cx="7938" cy="41672"/>
            </a:xfrm>
            <a:custGeom>
              <a:avLst/>
              <a:gdLst>
                <a:gd name="T0" fmla="*/ 4 w 8"/>
                <a:gd name="T1" fmla="*/ 48 h 49"/>
                <a:gd name="T2" fmla="*/ 4 w 8"/>
                <a:gd name="T3" fmla="*/ 48 h 49"/>
                <a:gd name="T4" fmla="*/ 5 w 8"/>
                <a:gd name="T5" fmla="*/ 49 h 49"/>
                <a:gd name="T6" fmla="*/ 5 w 8"/>
                <a:gd name="T7" fmla="*/ 48 h 49"/>
                <a:gd name="T8" fmla="*/ 8 w 8"/>
                <a:gd name="T9" fmla="*/ 44 h 49"/>
                <a:gd name="T10" fmla="*/ 5 w 8"/>
                <a:gd name="T11" fmla="*/ 40 h 49"/>
                <a:gd name="T12" fmla="*/ 5 w 8"/>
                <a:gd name="T13" fmla="*/ 39 h 49"/>
                <a:gd name="T14" fmla="*/ 8 w 8"/>
                <a:gd name="T15" fmla="*/ 35 h 49"/>
                <a:gd name="T16" fmla="*/ 5 w 8"/>
                <a:gd name="T17" fmla="*/ 26 h 49"/>
                <a:gd name="T18" fmla="*/ 5 w 8"/>
                <a:gd name="T19" fmla="*/ 21 h 49"/>
                <a:gd name="T20" fmla="*/ 7 w 8"/>
                <a:gd name="T21" fmla="*/ 18 h 49"/>
                <a:gd name="T22" fmla="*/ 5 w 8"/>
                <a:gd name="T23" fmla="*/ 14 h 49"/>
                <a:gd name="T24" fmla="*/ 5 w 8"/>
                <a:gd name="T25" fmla="*/ 0 h 49"/>
                <a:gd name="T26" fmla="*/ 3 w 8"/>
                <a:gd name="T27" fmla="*/ 0 h 49"/>
                <a:gd name="T28" fmla="*/ 3 w 8"/>
                <a:gd name="T29" fmla="*/ 14 h 49"/>
                <a:gd name="T30" fmla="*/ 1 w 8"/>
                <a:gd name="T31" fmla="*/ 18 h 49"/>
                <a:gd name="T32" fmla="*/ 3 w 8"/>
                <a:gd name="T33" fmla="*/ 21 h 49"/>
                <a:gd name="T34" fmla="*/ 3 w 8"/>
                <a:gd name="T35" fmla="*/ 26 h 49"/>
                <a:gd name="T36" fmla="*/ 0 w 8"/>
                <a:gd name="T37" fmla="*/ 35 h 49"/>
                <a:gd name="T38" fmla="*/ 3 w 8"/>
                <a:gd name="T39" fmla="*/ 39 h 49"/>
                <a:gd name="T40" fmla="*/ 3 w 8"/>
                <a:gd name="T41" fmla="*/ 40 h 49"/>
                <a:gd name="T42" fmla="*/ 0 w 8"/>
                <a:gd name="T43" fmla="*/ 44 h 49"/>
                <a:gd name="T44" fmla="*/ 3 w 8"/>
                <a:gd name="T45" fmla="*/ 48 h 49"/>
                <a:gd name="T46" fmla="*/ 3 w 8"/>
                <a:gd name="T47" fmla="*/ 48 h 49"/>
                <a:gd name="T48" fmla="*/ 4 w 8"/>
                <a:gd name="T49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" h="49">
                  <a:moveTo>
                    <a:pt x="4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5" y="48"/>
                    <a:pt x="5" y="49"/>
                    <a:pt x="5" y="49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7" y="48"/>
                    <a:pt x="8" y="46"/>
                    <a:pt x="8" y="44"/>
                  </a:cubicBezTo>
                  <a:cubicBezTo>
                    <a:pt x="8" y="42"/>
                    <a:pt x="7" y="40"/>
                    <a:pt x="5" y="40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7" y="39"/>
                    <a:pt x="8" y="37"/>
                    <a:pt x="8" y="35"/>
                  </a:cubicBezTo>
                  <a:cubicBezTo>
                    <a:pt x="8" y="33"/>
                    <a:pt x="7" y="28"/>
                    <a:pt x="5" y="26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6"/>
                    <a:pt x="6" y="15"/>
                    <a:pt x="5" y="1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8"/>
                    <a:pt x="0" y="33"/>
                    <a:pt x="0" y="35"/>
                  </a:cubicBezTo>
                  <a:cubicBezTo>
                    <a:pt x="0" y="37"/>
                    <a:pt x="1" y="39"/>
                    <a:pt x="3" y="3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1" y="40"/>
                    <a:pt x="0" y="42"/>
                    <a:pt x="0" y="44"/>
                  </a:cubicBezTo>
                  <a:cubicBezTo>
                    <a:pt x="0" y="46"/>
                    <a:pt x="1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4" y="48"/>
                  </a:cubicBezTo>
                  <a:close/>
                </a:path>
              </a:pathLst>
            </a:custGeom>
            <a:solidFill>
              <a:srgbClr val="70C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7" name="Freeform 122"/>
            <p:cNvSpPr>
              <a:spLocks/>
            </p:cNvSpPr>
            <p:nvPr/>
          </p:nvSpPr>
          <p:spPr bwMode="auto">
            <a:xfrm>
              <a:off x="-4143374" y="4010025"/>
              <a:ext cx="15875" cy="57150"/>
            </a:xfrm>
            <a:custGeom>
              <a:avLst/>
              <a:gdLst>
                <a:gd name="T0" fmla="*/ 8 w 13"/>
                <a:gd name="T1" fmla="*/ 66 h 66"/>
                <a:gd name="T2" fmla="*/ 8 w 13"/>
                <a:gd name="T3" fmla="*/ 66 h 66"/>
                <a:gd name="T4" fmla="*/ 12 w 13"/>
                <a:gd name="T5" fmla="*/ 60 h 66"/>
                <a:gd name="T6" fmla="*/ 8 w 13"/>
                <a:gd name="T7" fmla="*/ 54 h 66"/>
                <a:gd name="T8" fmla="*/ 8 w 13"/>
                <a:gd name="T9" fmla="*/ 53 h 66"/>
                <a:gd name="T10" fmla="*/ 12 w 13"/>
                <a:gd name="T11" fmla="*/ 48 h 66"/>
                <a:gd name="T12" fmla="*/ 8 w 13"/>
                <a:gd name="T13" fmla="*/ 36 h 66"/>
                <a:gd name="T14" fmla="*/ 8 w 13"/>
                <a:gd name="T15" fmla="*/ 28 h 66"/>
                <a:gd name="T16" fmla="*/ 11 w 13"/>
                <a:gd name="T17" fmla="*/ 24 h 66"/>
                <a:gd name="T18" fmla="*/ 8 w 13"/>
                <a:gd name="T19" fmla="*/ 19 h 66"/>
                <a:gd name="T20" fmla="*/ 8 w 13"/>
                <a:gd name="T21" fmla="*/ 12 h 66"/>
                <a:gd name="T22" fmla="*/ 13 w 13"/>
                <a:gd name="T23" fmla="*/ 6 h 66"/>
                <a:gd name="T24" fmla="*/ 13 w 13"/>
                <a:gd name="T25" fmla="*/ 5 h 66"/>
                <a:gd name="T26" fmla="*/ 8 w 13"/>
                <a:gd name="T27" fmla="*/ 10 h 66"/>
                <a:gd name="T28" fmla="*/ 8 w 13"/>
                <a:gd name="T29" fmla="*/ 0 h 66"/>
                <a:gd name="T30" fmla="*/ 5 w 13"/>
                <a:gd name="T31" fmla="*/ 0 h 66"/>
                <a:gd name="T32" fmla="*/ 5 w 13"/>
                <a:gd name="T33" fmla="*/ 10 h 66"/>
                <a:gd name="T34" fmla="*/ 0 w 13"/>
                <a:gd name="T35" fmla="*/ 5 h 66"/>
                <a:gd name="T36" fmla="*/ 0 w 13"/>
                <a:gd name="T37" fmla="*/ 6 h 66"/>
                <a:gd name="T38" fmla="*/ 5 w 13"/>
                <a:gd name="T39" fmla="*/ 12 h 66"/>
                <a:gd name="T40" fmla="*/ 5 w 13"/>
                <a:gd name="T41" fmla="*/ 19 h 66"/>
                <a:gd name="T42" fmla="*/ 2 w 13"/>
                <a:gd name="T43" fmla="*/ 24 h 66"/>
                <a:gd name="T44" fmla="*/ 5 w 13"/>
                <a:gd name="T45" fmla="*/ 28 h 66"/>
                <a:gd name="T46" fmla="*/ 5 w 13"/>
                <a:gd name="T47" fmla="*/ 35 h 66"/>
                <a:gd name="T48" fmla="*/ 1 w 13"/>
                <a:gd name="T49" fmla="*/ 48 h 66"/>
                <a:gd name="T50" fmla="*/ 5 w 13"/>
                <a:gd name="T51" fmla="*/ 53 h 66"/>
                <a:gd name="T52" fmla="*/ 5 w 13"/>
                <a:gd name="T53" fmla="*/ 54 h 66"/>
                <a:gd name="T54" fmla="*/ 1 w 13"/>
                <a:gd name="T55" fmla="*/ 60 h 66"/>
                <a:gd name="T56" fmla="*/ 5 w 13"/>
                <a:gd name="T57" fmla="*/ 66 h 66"/>
                <a:gd name="T58" fmla="*/ 5 w 13"/>
                <a:gd name="T59" fmla="*/ 66 h 66"/>
                <a:gd name="T60" fmla="*/ 7 w 13"/>
                <a:gd name="T61" fmla="*/ 66 h 66"/>
                <a:gd name="T62" fmla="*/ 8 w 13"/>
                <a:gd name="T6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66">
                  <a:moveTo>
                    <a:pt x="8" y="66"/>
                  </a:moveTo>
                  <a:cubicBezTo>
                    <a:pt x="8" y="66"/>
                    <a:pt x="8" y="66"/>
                    <a:pt x="8" y="66"/>
                  </a:cubicBezTo>
                  <a:cubicBezTo>
                    <a:pt x="10" y="65"/>
                    <a:pt x="12" y="63"/>
                    <a:pt x="12" y="60"/>
                  </a:cubicBezTo>
                  <a:cubicBezTo>
                    <a:pt x="12" y="57"/>
                    <a:pt x="10" y="55"/>
                    <a:pt x="8" y="54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10" y="53"/>
                    <a:pt x="12" y="50"/>
                    <a:pt x="12" y="48"/>
                  </a:cubicBezTo>
                  <a:cubicBezTo>
                    <a:pt x="12" y="45"/>
                    <a:pt x="10" y="38"/>
                    <a:pt x="8" y="36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0" y="28"/>
                    <a:pt x="11" y="26"/>
                    <a:pt x="11" y="24"/>
                  </a:cubicBezTo>
                  <a:cubicBezTo>
                    <a:pt x="11" y="22"/>
                    <a:pt x="10" y="20"/>
                    <a:pt x="8" y="1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1" y="11"/>
                    <a:pt x="13" y="9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7"/>
                    <a:pt x="11" y="9"/>
                    <a:pt x="8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9"/>
                    <a:pt x="2" y="11"/>
                    <a:pt x="5" y="1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0"/>
                    <a:pt x="2" y="22"/>
                    <a:pt x="2" y="24"/>
                  </a:cubicBezTo>
                  <a:cubicBezTo>
                    <a:pt x="2" y="26"/>
                    <a:pt x="3" y="28"/>
                    <a:pt x="5" y="28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3" y="37"/>
                    <a:pt x="1" y="45"/>
                    <a:pt x="1" y="48"/>
                  </a:cubicBezTo>
                  <a:cubicBezTo>
                    <a:pt x="1" y="50"/>
                    <a:pt x="3" y="53"/>
                    <a:pt x="5" y="53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3" y="55"/>
                    <a:pt x="1" y="57"/>
                    <a:pt x="1" y="60"/>
                  </a:cubicBezTo>
                  <a:cubicBezTo>
                    <a:pt x="1" y="63"/>
                    <a:pt x="3" y="65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6" y="66"/>
                    <a:pt x="6" y="66"/>
                    <a:pt x="7" y="66"/>
                  </a:cubicBezTo>
                  <a:cubicBezTo>
                    <a:pt x="7" y="66"/>
                    <a:pt x="7" y="66"/>
                    <a:pt x="8" y="66"/>
                  </a:cubicBezTo>
                  <a:close/>
                </a:path>
              </a:pathLst>
            </a:custGeom>
            <a:solidFill>
              <a:srgbClr val="70C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8" name="Freeform 123"/>
            <p:cNvSpPr>
              <a:spLocks/>
            </p:cNvSpPr>
            <p:nvPr/>
          </p:nvSpPr>
          <p:spPr bwMode="auto">
            <a:xfrm>
              <a:off x="-4748211" y="4067175"/>
              <a:ext cx="1241425" cy="521494"/>
            </a:xfrm>
            <a:custGeom>
              <a:avLst/>
              <a:gdLst>
                <a:gd name="T0" fmla="*/ 1055 w 1074"/>
                <a:gd name="T1" fmla="*/ 327 h 601"/>
                <a:gd name="T2" fmla="*/ 1049 w 1074"/>
                <a:gd name="T3" fmla="*/ 185 h 601"/>
                <a:gd name="T4" fmla="*/ 1046 w 1074"/>
                <a:gd name="T5" fmla="*/ 134 h 601"/>
                <a:gd name="T6" fmla="*/ 1028 w 1074"/>
                <a:gd name="T7" fmla="*/ 93 h 601"/>
                <a:gd name="T8" fmla="*/ 1023 w 1074"/>
                <a:gd name="T9" fmla="*/ 87 h 601"/>
                <a:gd name="T10" fmla="*/ 1022 w 1074"/>
                <a:gd name="T11" fmla="*/ 100 h 601"/>
                <a:gd name="T12" fmla="*/ 1005 w 1074"/>
                <a:gd name="T13" fmla="*/ 144 h 601"/>
                <a:gd name="T14" fmla="*/ 1001 w 1074"/>
                <a:gd name="T15" fmla="*/ 204 h 601"/>
                <a:gd name="T16" fmla="*/ 986 w 1074"/>
                <a:gd name="T17" fmla="*/ 449 h 601"/>
                <a:gd name="T18" fmla="*/ 933 w 1074"/>
                <a:gd name="T19" fmla="*/ 461 h 601"/>
                <a:gd name="T20" fmla="*/ 923 w 1074"/>
                <a:gd name="T21" fmla="*/ 292 h 601"/>
                <a:gd name="T22" fmla="*/ 920 w 1074"/>
                <a:gd name="T23" fmla="*/ 250 h 601"/>
                <a:gd name="T24" fmla="*/ 908 w 1074"/>
                <a:gd name="T25" fmla="*/ 219 h 601"/>
                <a:gd name="T26" fmla="*/ 907 w 1074"/>
                <a:gd name="T27" fmla="*/ 210 h 601"/>
                <a:gd name="T28" fmla="*/ 904 w 1074"/>
                <a:gd name="T29" fmla="*/ 215 h 601"/>
                <a:gd name="T30" fmla="*/ 891 w 1074"/>
                <a:gd name="T31" fmla="*/ 243 h 601"/>
                <a:gd name="T32" fmla="*/ 889 w 1074"/>
                <a:gd name="T33" fmla="*/ 278 h 601"/>
                <a:gd name="T34" fmla="*/ 885 w 1074"/>
                <a:gd name="T35" fmla="*/ 376 h 601"/>
                <a:gd name="T36" fmla="*/ 806 w 1074"/>
                <a:gd name="T37" fmla="*/ 528 h 601"/>
                <a:gd name="T38" fmla="*/ 808 w 1074"/>
                <a:gd name="T39" fmla="*/ 295 h 601"/>
                <a:gd name="T40" fmla="*/ 803 w 1074"/>
                <a:gd name="T41" fmla="*/ 247 h 601"/>
                <a:gd name="T42" fmla="*/ 778 w 1074"/>
                <a:gd name="T43" fmla="*/ 271 h 601"/>
                <a:gd name="T44" fmla="*/ 726 w 1074"/>
                <a:gd name="T45" fmla="*/ 255 h 601"/>
                <a:gd name="T46" fmla="*/ 684 w 1074"/>
                <a:gd name="T47" fmla="*/ 186 h 601"/>
                <a:gd name="T48" fmla="*/ 648 w 1074"/>
                <a:gd name="T49" fmla="*/ 219 h 601"/>
                <a:gd name="T50" fmla="*/ 531 w 1074"/>
                <a:gd name="T51" fmla="*/ 0 h 601"/>
                <a:gd name="T52" fmla="*/ 420 w 1074"/>
                <a:gd name="T53" fmla="*/ 231 h 601"/>
                <a:gd name="T54" fmla="*/ 379 w 1074"/>
                <a:gd name="T55" fmla="*/ 186 h 601"/>
                <a:gd name="T56" fmla="*/ 336 w 1074"/>
                <a:gd name="T57" fmla="*/ 304 h 601"/>
                <a:gd name="T58" fmla="*/ 267 w 1074"/>
                <a:gd name="T59" fmla="*/ 271 h 601"/>
                <a:gd name="T60" fmla="*/ 263 w 1074"/>
                <a:gd name="T61" fmla="*/ 302 h 601"/>
                <a:gd name="T62" fmla="*/ 263 w 1074"/>
                <a:gd name="T63" fmla="*/ 269 h 601"/>
                <a:gd name="T64" fmla="*/ 260 w 1074"/>
                <a:gd name="T65" fmla="*/ 277 h 601"/>
                <a:gd name="T66" fmla="*/ 255 w 1074"/>
                <a:gd name="T67" fmla="*/ 309 h 601"/>
                <a:gd name="T68" fmla="*/ 193 w 1074"/>
                <a:gd name="T69" fmla="*/ 461 h 601"/>
                <a:gd name="T70" fmla="*/ 183 w 1074"/>
                <a:gd name="T71" fmla="*/ 292 h 601"/>
                <a:gd name="T72" fmla="*/ 180 w 1074"/>
                <a:gd name="T73" fmla="*/ 250 h 601"/>
                <a:gd name="T74" fmla="*/ 168 w 1074"/>
                <a:gd name="T75" fmla="*/ 219 h 601"/>
                <a:gd name="T76" fmla="*/ 167 w 1074"/>
                <a:gd name="T77" fmla="*/ 210 h 601"/>
                <a:gd name="T78" fmla="*/ 164 w 1074"/>
                <a:gd name="T79" fmla="*/ 215 h 601"/>
                <a:gd name="T80" fmla="*/ 151 w 1074"/>
                <a:gd name="T81" fmla="*/ 243 h 601"/>
                <a:gd name="T82" fmla="*/ 149 w 1074"/>
                <a:gd name="T83" fmla="*/ 278 h 601"/>
                <a:gd name="T84" fmla="*/ 145 w 1074"/>
                <a:gd name="T85" fmla="*/ 376 h 601"/>
                <a:gd name="T86" fmla="*/ 84 w 1074"/>
                <a:gd name="T87" fmla="*/ 528 h 601"/>
                <a:gd name="T88" fmla="*/ 78 w 1074"/>
                <a:gd name="T89" fmla="*/ 326 h 601"/>
                <a:gd name="T90" fmla="*/ 63 w 1074"/>
                <a:gd name="T91" fmla="*/ 177 h 601"/>
                <a:gd name="T92" fmla="*/ 52 w 1074"/>
                <a:gd name="T93" fmla="*/ 108 h 601"/>
                <a:gd name="T94" fmla="*/ 49 w 1074"/>
                <a:gd name="T95" fmla="*/ 91 h 601"/>
                <a:gd name="T96" fmla="*/ 44 w 1074"/>
                <a:gd name="T97" fmla="*/ 88 h 601"/>
                <a:gd name="T98" fmla="*/ 39 w 1074"/>
                <a:gd name="T99" fmla="*/ 106 h 601"/>
                <a:gd name="T100" fmla="*/ 28 w 1074"/>
                <a:gd name="T101" fmla="*/ 144 h 601"/>
                <a:gd name="T102" fmla="*/ 16 w 1074"/>
                <a:gd name="T103" fmla="*/ 321 h 601"/>
                <a:gd name="T104" fmla="*/ 11 w 1074"/>
                <a:gd name="T105" fmla="*/ 450 h 601"/>
                <a:gd name="T106" fmla="*/ 1074 w 1074"/>
                <a:gd name="T107" fmla="*/ 528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4" h="601">
                  <a:moveTo>
                    <a:pt x="1063" y="528"/>
                  </a:moveTo>
                  <a:cubicBezTo>
                    <a:pt x="1060" y="450"/>
                    <a:pt x="1060" y="450"/>
                    <a:pt x="1060" y="450"/>
                  </a:cubicBezTo>
                  <a:cubicBezTo>
                    <a:pt x="1064" y="449"/>
                    <a:pt x="1064" y="449"/>
                    <a:pt x="1064" y="449"/>
                  </a:cubicBezTo>
                  <a:cubicBezTo>
                    <a:pt x="1064" y="446"/>
                    <a:pt x="1063" y="444"/>
                    <a:pt x="1060" y="442"/>
                  </a:cubicBezTo>
                  <a:cubicBezTo>
                    <a:pt x="1055" y="327"/>
                    <a:pt x="1055" y="327"/>
                    <a:pt x="1055" y="327"/>
                  </a:cubicBezTo>
                  <a:cubicBezTo>
                    <a:pt x="1058" y="326"/>
                    <a:pt x="1058" y="326"/>
                    <a:pt x="1058" y="326"/>
                  </a:cubicBezTo>
                  <a:cubicBezTo>
                    <a:pt x="1058" y="324"/>
                    <a:pt x="1057" y="322"/>
                    <a:pt x="1055" y="321"/>
                  </a:cubicBezTo>
                  <a:cubicBezTo>
                    <a:pt x="1050" y="204"/>
                    <a:pt x="1050" y="204"/>
                    <a:pt x="1050" y="204"/>
                  </a:cubicBezTo>
                  <a:cubicBezTo>
                    <a:pt x="1050" y="196"/>
                    <a:pt x="1050" y="190"/>
                    <a:pt x="1048" y="185"/>
                  </a:cubicBezTo>
                  <a:cubicBezTo>
                    <a:pt x="1049" y="185"/>
                    <a:pt x="1049" y="185"/>
                    <a:pt x="1049" y="185"/>
                  </a:cubicBezTo>
                  <a:cubicBezTo>
                    <a:pt x="1049" y="181"/>
                    <a:pt x="1046" y="178"/>
                    <a:pt x="1043" y="177"/>
                  </a:cubicBezTo>
                  <a:cubicBezTo>
                    <a:pt x="1043" y="144"/>
                    <a:pt x="1043" y="144"/>
                    <a:pt x="1043" y="144"/>
                  </a:cubicBezTo>
                  <a:cubicBezTo>
                    <a:pt x="1046" y="144"/>
                    <a:pt x="1046" y="144"/>
                    <a:pt x="1046" y="144"/>
                  </a:cubicBezTo>
                  <a:cubicBezTo>
                    <a:pt x="1046" y="143"/>
                    <a:pt x="1046" y="143"/>
                    <a:pt x="1045" y="142"/>
                  </a:cubicBezTo>
                  <a:cubicBezTo>
                    <a:pt x="1046" y="140"/>
                    <a:pt x="1046" y="137"/>
                    <a:pt x="1046" y="134"/>
                  </a:cubicBezTo>
                  <a:cubicBezTo>
                    <a:pt x="1046" y="122"/>
                    <a:pt x="1040" y="111"/>
                    <a:pt x="1031" y="108"/>
                  </a:cubicBezTo>
                  <a:cubicBezTo>
                    <a:pt x="1032" y="107"/>
                    <a:pt x="1032" y="106"/>
                    <a:pt x="1032" y="106"/>
                  </a:cubicBezTo>
                  <a:cubicBezTo>
                    <a:pt x="1032" y="103"/>
                    <a:pt x="1031" y="101"/>
                    <a:pt x="1029" y="100"/>
                  </a:cubicBezTo>
                  <a:cubicBezTo>
                    <a:pt x="1030" y="100"/>
                    <a:pt x="1030" y="98"/>
                    <a:pt x="1030" y="97"/>
                  </a:cubicBezTo>
                  <a:cubicBezTo>
                    <a:pt x="1030" y="96"/>
                    <a:pt x="1029" y="94"/>
                    <a:pt x="1028" y="93"/>
                  </a:cubicBezTo>
                  <a:cubicBezTo>
                    <a:pt x="1029" y="93"/>
                    <a:pt x="1029" y="92"/>
                    <a:pt x="1029" y="91"/>
                  </a:cubicBezTo>
                  <a:cubicBezTo>
                    <a:pt x="1029" y="90"/>
                    <a:pt x="1028" y="89"/>
                    <a:pt x="1027" y="88"/>
                  </a:cubicBezTo>
                  <a:cubicBezTo>
                    <a:pt x="1028" y="88"/>
                    <a:pt x="1028" y="87"/>
                    <a:pt x="1028" y="87"/>
                  </a:cubicBezTo>
                  <a:cubicBezTo>
                    <a:pt x="1028" y="85"/>
                    <a:pt x="1027" y="84"/>
                    <a:pt x="1025" y="84"/>
                  </a:cubicBezTo>
                  <a:cubicBezTo>
                    <a:pt x="1024" y="84"/>
                    <a:pt x="1023" y="85"/>
                    <a:pt x="1023" y="87"/>
                  </a:cubicBezTo>
                  <a:cubicBezTo>
                    <a:pt x="1023" y="87"/>
                    <a:pt x="1023" y="88"/>
                    <a:pt x="1023" y="88"/>
                  </a:cubicBezTo>
                  <a:cubicBezTo>
                    <a:pt x="1022" y="89"/>
                    <a:pt x="1022" y="90"/>
                    <a:pt x="1022" y="91"/>
                  </a:cubicBezTo>
                  <a:cubicBezTo>
                    <a:pt x="1022" y="92"/>
                    <a:pt x="1022" y="93"/>
                    <a:pt x="1023" y="93"/>
                  </a:cubicBezTo>
                  <a:cubicBezTo>
                    <a:pt x="1021" y="94"/>
                    <a:pt x="1021" y="96"/>
                    <a:pt x="1021" y="97"/>
                  </a:cubicBezTo>
                  <a:cubicBezTo>
                    <a:pt x="1021" y="98"/>
                    <a:pt x="1021" y="100"/>
                    <a:pt x="1022" y="100"/>
                  </a:cubicBezTo>
                  <a:cubicBezTo>
                    <a:pt x="1020" y="101"/>
                    <a:pt x="1019" y="103"/>
                    <a:pt x="1019" y="106"/>
                  </a:cubicBezTo>
                  <a:cubicBezTo>
                    <a:pt x="1019" y="106"/>
                    <a:pt x="1019" y="107"/>
                    <a:pt x="1019" y="108"/>
                  </a:cubicBezTo>
                  <a:cubicBezTo>
                    <a:pt x="1011" y="111"/>
                    <a:pt x="1004" y="122"/>
                    <a:pt x="1004" y="134"/>
                  </a:cubicBezTo>
                  <a:cubicBezTo>
                    <a:pt x="1004" y="137"/>
                    <a:pt x="1005" y="140"/>
                    <a:pt x="1005" y="142"/>
                  </a:cubicBezTo>
                  <a:cubicBezTo>
                    <a:pt x="1005" y="143"/>
                    <a:pt x="1005" y="143"/>
                    <a:pt x="1005" y="144"/>
                  </a:cubicBezTo>
                  <a:cubicBezTo>
                    <a:pt x="1008" y="144"/>
                    <a:pt x="1008" y="144"/>
                    <a:pt x="1008" y="144"/>
                  </a:cubicBezTo>
                  <a:cubicBezTo>
                    <a:pt x="1008" y="177"/>
                    <a:pt x="1008" y="177"/>
                    <a:pt x="1008" y="177"/>
                  </a:cubicBezTo>
                  <a:cubicBezTo>
                    <a:pt x="1004" y="178"/>
                    <a:pt x="1002" y="181"/>
                    <a:pt x="1002" y="185"/>
                  </a:cubicBezTo>
                  <a:cubicBezTo>
                    <a:pt x="1003" y="185"/>
                    <a:pt x="1003" y="185"/>
                    <a:pt x="1003" y="185"/>
                  </a:cubicBezTo>
                  <a:cubicBezTo>
                    <a:pt x="1001" y="190"/>
                    <a:pt x="1001" y="196"/>
                    <a:pt x="1001" y="204"/>
                  </a:cubicBezTo>
                  <a:cubicBezTo>
                    <a:pt x="996" y="321"/>
                    <a:pt x="996" y="321"/>
                    <a:pt x="996" y="321"/>
                  </a:cubicBezTo>
                  <a:cubicBezTo>
                    <a:pt x="994" y="322"/>
                    <a:pt x="993" y="324"/>
                    <a:pt x="993" y="326"/>
                  </a:cubicBezTo>
                  <a:cubicBezTo>
                    <a:pt x="996" y="327"/>
                    <a:pt x="996" y="327"/>
                    <a:pt x="996" y="327"/>
                  </a:cubicBezTo>
                  <a:cubicBezTo>
                    <a:pt x="991" y="442"/>
                    <a:pt x="991" y="442"/>
                    <a:pt x="991" y="442"/>
                  </a:cubicBezTo>
                  <a:cubicBezTo>
                    <a:pt x="988" y="444"/>
                    <a:pt x="986" y="446"/>
                    <a:pt x="986" y="449"/>
                  </a:cubicBezTo>
                  <a:cubicBezTo>
                    <a:pt x="991" y="450"/>
                    <a:pt x="991" y="450"/>
                    <a:pt x="991" y="450"/>
                  </a:cubicBezTo>
                  <a:cubicBezTo>
                    <a:pt x="987" y="528"/>
                    <a:pt x="987" y="528"/>
                    <a:pt x="987" y="528"/>
                  </a:cubicBezTo>
                  <a:cubicBezTo>
                    <a:pt x="932" y="528"/>
                    <a:pt x="932" y="528"/>
                    <a:pt x="932" y="528"/>
                  </a:cubicBezTo>
                  <a:cubicBezTo>
                    <a:pt x="930" y="462"/>
                    <a:pt x="930" y="462"/>
                    <a:pt x="930" y="462"/>
                  </a:cubicBezTo>
                  <a:cubicBezTo>
                    <a:pt x="933" y="461"/>
                    <a:pt x="933" y="461"/>
                    <a:pt x="933" y="461"/>
                  </a:cubicBezTo>
                  <a:cubicBezTo>
                    <a:pt x="933" y="459"/>
                    <a:pt x="931" y="457"/>
                    <a:pt x="929" y="456"/>
                  </a:cubicBezTo>
                  <a:cubicBezTo>
                    <a:pt x="926" y="376"/>
                    <a:pt x="926" y="376"/>
                    <a:pt x="926" y="376"/>
                  </a:cubicBezTo>
                  <a:cubicBezTo>
                    <a:pt x="928" y="376"/>
                    <a:pt x="928" y="376"/>
                    <a:pt x="928" y="376"/>
                  </a:cubicBezTo>
                  <a:cubicBezTo>
                    <a:pt x="928" y="374"/>
                    <a:pt x="927" y="373"/>
                    <a:pt x="926" y="372"/>
                  </a:cubicBezTo>
                  <a:cubicBezTo>
                    <a:pt x="923" y="292"/>
                    <a:pt x="923" y="292"/>
                    <a:pt x="923" y="292"/>
                  </a:cubicBezTo>
                  <a:cubicBezTo>
                    <a:pt x="923" y="286"/>
                    <a:pt x="922" y="282"/>
                    <a:pt x="921" y="278"/>
                  </a:cubicBezTo>
                  <a:cubicBezTo>
                    <a:pt x="922" y="278"/>
                    <a:pt x="922" y="278"/>
                    <a:pt x="922" y="278"/>
                  </a:cubicBezTo>
                  <a:cubicBezTo>
                    <a:pt x="922" y="276"/>
                    <a:pt x="920" y="273"/>
                    <a:pt x="918" y="273"/>
                  </a:cubicBezTo>
                  <a:cubicBezTo>
                    <a:pt x="918" y="250"/>
                    <a:pt x="918" y="250"/>
                    <a:pt x="918" y="250"/>
                  </a:cubicBezTo>
                  <a:cubicBezTo>
                    <a:pt x="920" y="250"/>
                    <a:pt x="920" y="250"/>
                    <a:pt x="920" y="250"/>
                  </a:cubicBezTo>
                  <a:cubicBezTo>
                    <a:pt x="920" y="249"/>
                    <a:pt x="920" y="249"/>
                    <a:pt x="919" y="248"/>
                  </a:cubicBezTo>
                  <a:cubicBezTo>
                    <a:pt x="920" y="247"/>
                    <a:pt x="920" y="245"/>
                    <a:pt x="920" y="243"/>
                  </a:cubicBezTo>
                  <a:cubicBezTo>
                    <a:pt x="920" y="234"/>
                    <a:pt x="916" y="227"/>
                    <a:pt x="910" y="225"/>
                  </a:cubicBezTo>
                  <a:cubicBezTo>
                    <a:pt x="910" y="224"/>
                    <a:pt x="910" y="224"/>
                    <a:pt x="910" y="223"/>
                  </a:cubicBezTo>
                  <a:cubicBezTo>
                    <a:pt x="910" y="222"/>
                    <a:pt x="909" y="220"/>
                    <a:pt x="908" y="219"/>
                  </a:cubicBezTo>
                  <a:cubicBezTo>
                    <a:pt x="909" y="219"/>
                    <a:pt x="909" y="218"/>
                    <a:pt x="909" y="217"/>
                  </a:cubicBezTo>
                  <a:cubicBezTo>
                    <a:pt x="909" y="216"/>
                    <a:pt x="908" y="215"/>
                    <a:pt x="907" y="215"/>
                  </a:cubicBezTo>
                  <a:cubicBezTo>
                    <a:pt x="908" y="214"/>
                    <a:pt x="908" y="214"/>
                    <a:pt x="908" y="213"/>
                  </a:cubicBezTo>
                  <a:cubicBezTo>
                    <a:pt x="908" y="212"/>
                    <a:pt x="908" y="211"/>
                    <a:pt x="907" y="211"/>
                  </a:cubicBezTo>
                  <a:cubicBezTo>
                    <a:pt x="907" y="211"/>
                    <a:pt x="907" y="210"/>
                    <a:pt x="907" y="210"/>
                  </a:cubicBezTo>
                  <a:cubicBezTo>
                    <a:pt x="907" y="209"/>
                    <a:pt x="906" y="208"/>
                    <a:pt x="906" y="208"/>
                  </a:cubicBezTo>
                  <a:cubicBezTo>
                    <a:pt x="905" y="208"/>
                    <a:pt x="904" y="209"/>
                    <a:pt x="904" y="210"/>
                  </a:cubicBezTo>
                  <a:cubicBezTo>
                    <a:pt x="904" y="210"/>
                    <a:pt x="904" y="211"/>
                    <a:pt x="904" y="211"/>
                  </a:cubicBezTo>
                  <a:cubicBezTo>
                    <a:pt x="903" y="211"/>
                    <a:pt x="903" y="212"/>
                    <a:pt x="903" y="213"/>
                  </a:cubicBezTo>
                  <a:cubicBezTo>
                    <a:pt x="903" y="214"/>
                    <a:pt x="903" y="214"/>
                    <a:pt x="904" y="215"/>
                  </a:cubicBezTo>
                  <a:cubicBezTo>
                    <a:pt x="903" y="215"/>
                    <a:pt x="902" y="216"/>
                    <a:pt x="902" y="217"/>
                  </a:cubicBezTo>
                  <a:cubicBezTo>
                    <a:pt x="902" y="218"/>
                    <a:pt x="902" y="219"/>
                    <a:pt x="903" y="219"/>
                  </a:cubicBezTo>
                  <a:cubicBezTo>
                    <a:pt x="902" y="220"/>
                    <a:pt x="901" y="222"/>
                    <a:pt x="901" y="223"/>
                  </a:cubicBezTo>
                  <a:cubicBezTo>
                    <a:pt x="901" y="224"/>
                    <a:pt x="901" y="224"/>
                    <a:pt x="901" y="225"/>
                  </a:cubicBezTo>
                  <a:cubicBezTo>
                    <a:pt x="895" y="227"/>
                    <a:pt x="891" y="234"/>
                    <a:pt x="891" y="243"/>
                  </a:cubicBezTo>
                  <a:cubicBezTo>
                    <a:pt x="891" y="245"/>
                    <a:pt x="891" y="247"/>
                    <a:pt x="892" y="248"/>
                  </a:cubicBezTo>
                  <a:cubicBezTo>
                    <a:pt x="891" y="249"/>
                    <a:pt x="891" y="249"/>
                    <a:pt x="891" y="250"/>
                  </a:cubicBezTo>
                  <a:cubicBezTo>
                    <a:pt x="893" y="250"/>
                    <a:pt x="893" y="250"/>
                    <a:pt x="893" y="250"/>
                  </a:cubicBezTo>
                  <a:cubicBezTo>
                    <a:pt x="893" y="273"/>
                    <a:pt x="893" y="273"/>
                    <a:pt x="893" y="273"/>
                  </a:cubicBezTo>
                  <a:cubicBezTo>
                    <a:pt x="891" y="273"/>
                    <a:pt x="889" y="276"/>
                    <a:pt x="889" y="278"/>
                  </a:cubicBezTo>
                  <a:cubicBezTo>
                    <a:pt x="890" y="278"/>
                    <a:pt x="890" y="278"/>
                    <a:pt x="890" y="278"/>
                  </a:cubicBezTo>
                  <a:cubicBezTo>
                    <a:pt x="889" y="282"/>
                    <a:pt x="888" y="286"/>
                    <a:pt x="888" y="292"/>
                  </a:cubicBezTo>
                  <a:cubicBezTo>
                    <a:pt x="885" y="372"/>
                    <a:pt x="885" y="372"/>
                    <a:pt x="885" y="372"/>
                  </a:cubicBezTo>
                  <a:cubicBezTo>
                    <a:pt x="884" y="373"/>
                    <a:pt x="883" y="374"/>
                    <a:pt x="883" y="376"/>
                  </a:cubicBezTo>
                  <a:cubicBezTo>
                    <a:pt x="885" y="376"/>
                    <a:pt x="885" y="376"/>
                    <a:pt x="885" y="376"/>
                  </a:cubicBezTo>
                  <a:cubicBezTo>
                    <a:pt x="882" y="456"/>
                    <a:pt x="882" y="456"/>
                    <a:pt x="882" y="456"/>
                  </a:cubicBezTo>
                  <a:cubicBezTo>
                    <a:pt x="880" y="457"/>
                    <a:pt x="878" y="459"/>
                    <a:pt x="878" y="461"/>
                  </a:cubicBezTo>
                  <a:cubicBezTo>
                    <a:pt x="881" y="462"/>
                    <a:pt x="881" y="462"/>
                    <a:pt x="881" y="462"/>
                  </a:cubicBezTo>
                  <a:cubicBezTo>
                    <a:pt x="879" y="528"/>
                    <a:pt x="879" y="528"/>
                    <a:pt x="879" y="528"/>
                  </a:cubicBezTo>
                  <a:cubicBezTo>
                    <a:pt x="806" y="528"/>
                    <a:pt x="806" y="528"/>
                    <a:pt x="806" y="528"/>
                  </a:cubicBezTo>
                  <a:cubicBezTo>
                    <a:pt x="806" y="312"/>
                    <a:pt x="806" y="312"/>
                    <a:pt x="806" y="312"/>
                  </a:cubicBezTo>
                  <a:cubicBezTo>
                    <a:pt x="807" y="311"/>
                    <a:pt x="808" y="309"/>
                    <a:pt x="808" y="308"/>
                  </a:cubicBezTo>
                  <a:cubicBezTo>
                    <a:pt x="808" y="305"/>
                    <a:pt x="806" y="303"/>
                    <a:pt x="803" y="302"/>
                  </a:cubicBezTo>
                  <a:cubicBezTo>
                    <a:pt x="803" y="301"/>
                    <a:pt x="803" y="301"/>
                    <a:pt x="803" y="301"/>
                  </a:cubicBezTo>
                  <a:cubicBezTo>
                    <a:pt x="806" y="300"/>
                    <a:pt x="808" y="298"/>
                    <a:pt x="808" y="295"/>
                  </a:cubicBezTo>
                  <a:cubicBezTo>
                    <a:pt x="808" y="292"/>
                    <a:pt x="806" y="285"/>
                    <a:pt x="803" y="283"/>
                  </a:cubicBezTo>
                  <a:cubicBezTo>
                    <a:pt x="803" y="276"/>
                    <a:pt x="803" y="276"/>
                    <a:pt x="803" y="276"/>
                  </a:cubicBezTo>
                  <a:cubicBezTo>
                    <a:pt x="805" y="275"/>
                    <a:pt x="806" y="273"/>
                    <a:pt x="806" y="271"/>
                  </a:cubicBezTo>
                  <a:cubicBezTo>
                    <a:pt x="806" y="269"/>
                    <a:pt x="805" y="267"/>
                    <a:pt x="803" y="267"/>
                  </a:cubicBezTo>
                  <a:cubicBezTo>
                    <a:pt x="803" y="247"/>
                    <a:pt x="803" y="247"/>
                    <a:pt x="803" y="247"/>
                  </a:cubicBezTo>
                  <a:cubicBezTo>
                    <a:pt x="800" y="247"/>
                    <a:pt x="800" y="247"/>
                    <a:pt x="800" y="247"/>
                  </a:cubicBezTo>
                  <a:cubicBezTo>
                    <a:pt x="800" y="267"/>
                    <a:pt x="800" y="267"/>
                    <a:pt x="800" y="267"/>
                  </a:cubicBezTo>
                  <a:cubicBezTo>
                    <a:pt x="799" y="267"/>
                    <a:pt x="797" y="269"/>
                    <a:pt x="797" y="271"/>
                  </a:cubicBezTo>
                  <a:cubicBezTo>
                    <a:pt x="797" y="271"/>
                    <a:pt x="797" y="271"/>
                    <a:pt x="797" y="271"/>
                  </a:cubicBezTo>
                  <a:cubicBezTo>
                    <a:pt x="778" y="271"/>
                    <a:pt x="778" y="271"/>
                    <a:pt x="778" y="271"/>
                  </a:cubicBezTo>
                  <a:cubicBezTo>
                    <a:pt x="765" y="291"/>
                    <a:pt x="765" y="291"/>
                    <a:pt x="765" y="291"/>
                  </a:cubicBezTo>
                  <a:cubicBezTo>
                    <a:pt x="765" y="306"/>
                    <a:pt x="765" y="306"/>
                    <a:pt x="765" y="306"/>
                  </a:cubicBezTo>
                  <a:cubicBezTo>
                    <a:pt x="740" y="304"/>
                    <a:pt x="740" y="304"/>
                    <a:pt x="740" y="304"/>
                  </a:cubicBezTo>
                  <a:cubicBezTo>
                    <a:pt x="726" y="304"/>
                    <a:pt x="726" y="304"/>
                    <a:pt x="726" y="304"/>
                  </a:cubicBezTo>
                  <a:cubicBezTo>
                    <a:pt x="726" y="255"/>
                    <a:pt x="726" y="255"/>
                    <a:pt x="726" y="255"/>
                  </a:cubicBezTo>
                  <a:cubicBezTo>
                    <a:pt x="722" y="255"/>
                    <a:pt x="722" y="255"/>
                    <a:pt x="722" y="255"/>
                  </a:cubicBezTo>
                  <a:cubicBezTo>
                    <a:pt x="728" y="250"/>
                    <a:pt x="736" y="235"/>
                    <a:pt x="706" y="211"/>
                  </a:cubicBezTo>
                  <a:cubicBezTo>
                    <a:pt x="706" y="211"/>
                    <a:pt x="691" y="200"/>
                    <a:pt x="686" y="187"/>
                  </a:cubicBezTo>
                  <a:cubicBezTo>
                    <a:pt x="685" y="186"/>
                    <a:pt x="685" y="186"/>
                    <a:pt x="685" y="186"/>
                  </a:cubicBezTo>
                  <a:cubicBezTo>
                    <a:pt x="685" y="186"/>
                    <a:pt x="685" y="186"/>
                    <a:pt x="684" y="186"/>
                  </a:cubicBezTo>
                  <a:cubicBezTo>
                    <a:pt x="684" y="186"/>
                    <a:pt x="684" y="186"/>
                    <a:pt x="684" y="186"/>
                  </a:cubicBezTo>
                  <a:cubicBezTo>
                    <a:pt x="684" y="186"/>
                    <a:pt x="684" y="186"/>
                    <a:pt x="684" y="186"/>
                  </a:cubicBezTo>
                  <a:cubicBezTo>
                    <a:pt x="679" y="200"/>
                    <a:pt x="663" y="211"/>
                    <a:pt x="663" y="211"/>
                  </a:cubicBezTo>
                  <a:cubicBezTo>
                    <a:pt x="656" y="217"/>
                    <a:pt x="651" y="222"/>
                    <a:pt x="648" y="227"/>
                  </a:cubicBezTo>
                  <a:cubicBezTo>
                    <a:pt x="648" y="219"/>
                    <a:pt x="648" y="219"/>
                    <a:pt x="648" y="219"/>
                  </a:cubicBezTo>
                  <a:cubicBezTo>
                    <a:pt x="646" y="219"/>
                    <a:pt x="646" y="219"/>
                    <a:pt x="646" y="219"/>
                  </a:cubicBezTo>
                  <a:cubicBezTo>
                    <a:pt x="664" y="202"/>
                    <a:pt x="695" y="155"/>
                    <a:pt x="597" y="79"/>
                  </a:cubicBezTo>
                  <a:cubicBezTo>
                    <a:pt x="597" y="79"/>
                    <a:pt x="548" y="44"/>
                    <a:pt x="533" y="0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30" y="0"/>
                    <a:pt x="530" y="0"/>
                    <a:pt x="529" y="0"/>
                  </a:cubicBezTo>
                  <a:cubicBezTo>
                    <a:pt x="529" y="0"/>
                    <a:pt x="529" y="0"/>
                    <a:pt x="528" y="0"/>
                  </a:cubicBezTo>
                  <a:cubicBezTo>
                    <a:pt x="513" y="44"/>
                    <a:pt x="464" y="79"/>
                    <a:pt x="464" y="79"/>
                  </a:cubicBezTo>
                  <a:cubicBezTo>
                    <a:pt x="357" y="162"/>
                    <a:pt x="404" y="211"/>
                    <a:pt x="420" y="223"/>
                  </a:cubicBezTo>
                  <a:cubicBezTo>
                    <a:pt x="420" y="231"/>
                    <a:pt x="420" y="231"/>
                    <a:pt x="420" y="231"/>
                  </a:cubicBezTo>
                  <a:cubicBezTo>
                    <a:pt x="417" y="226"/>
                    <a:pt x="411" y="219"/>
                    <a:pt x="401" y="211"/>
                  </a:cubicBezTo>
                  <a:cubicBezTo>
                    <a:pt x="401" y="211"/>
                    <a:pt x="386" y="201"/>
                    <a:pt x="381" y="187"/>
                  </a:cubicBezTo>
                  <a:cubicBezTo>
                    <a:pt x="381" y="187"/>
                    <a:pt x="381" y="186"/>
                    <a:pt x="380" y="186"/>
                  </a:cubicBezTo>
                  <a:cubicBezTo>
                    <a:pt x="380" y="186"/>
                    <a:pt x="380" y="186"/>
                    <a:pt x="380" y="186"/>
                  </a:cubicBezTo>
                  <a:cubicBezTo>
                    <a:pt x="379" y="186"/>
                    <a:pt x="379" y="186"/>
                    <a:pt x="379" y="186"/>
                  </a:cubicBezTo>
                  <a:cubicBezTo>
                    <a:pt x="379" y="186"/>
                    <a:pt x="379" y="186"/>
                    <a:pt x="379" y="186"/>
                  </a:cubicBezTo>
                  <a:cubicBezTo>
                    <a:pt x="374" y="200"/>
                    <a:pt x="359" y="211"/>
                    <a:pt x="359" y="211"/>
                  </a:cubicBezTo>
                  <a:cubicBezTo>
                    <a:pt x="333" y="231"/>
                    <a:pt x="335" y="245"/>
                    <a:pt x="340" y="252"/>
                  </a:cubicBezTo>
                  <a:cubicBezTo>
                    <a:pt x="336" y="252"/>
                    <a:pt x="336" y="252"/>
                    <a:pt x="336" y="252"/>
                  </a:cubicBezTo>
                  <a:cubicBezTo>
                    <a:pt x="336" y="304"/>
                    <a:pt x="336" y="304"/>
                    <a:pt x="336" y="304"/>
                  </a:cubicBezTo>
                  <a:cubicBezTo>
                    <a:pt x="322" y="304"/>
                    <a:pt x="322" y="304"/>
                    <a:pt x="322" y="304"/>
                  </a:cubicBezTo>
                  <a:cubicBezTo>
                    <a:pt x="300" y="306"/>
                    <a:pt x="300" y="306"/>
                    <a:pt x="300" y="306"/>
                  </a:cubicBezTo>
                  <a:cubicBezTo>
                    <a:pt x="300" y="291"/>
                    <a:pt x="300" y="291"/>
                    <a:pt x="300" y="291"/>
                  </a:cubicBezTo>
                  <a:cubicBezTo>
                    <a:pt x="287" y="271"/>
                    <a:pt x="287" y="271"/>
                    <a:pt x="287" y="271"/>
                  </a:cubicBezTo>
                  <a:cubicBezTo>
                    <a:pt x="267" y="271"/>
                    <a:pt x="267" y="271"/>
                    <a:pt x="267" y="271"/>
                  </a:cubicBezTo>
                  <a:cubicBezTo>
                    <a:pt x="267" y="310"/>
                    <a:pt x="267" y="310"/>
                    <a:pt x="267" y="310"/>
                  </a:cubicBezTo>
                  <a:cubicBezTo>
                    <a:pt x="267" y="310"/>
                    <a:pt x="267" y="310"/>
                    <a:pt x="267" y="310"/>
                  </a:cubicBezTo>
                  <a:cubicBezTo>
                    <a:pt x="267" y="310"/>
                    <a:pt x="267" y="309"/>
                    <a:pt x="267" y="309"/>
                  </a:cubicBezTo>
                  <a:cubicBezTo>
                    <a:pt x="267" y="306"/>
                    <a:pt x="265" y="304"/>
                    <a:pt x="263" y="304"/>
                  </a:cubicBezTo>
                  <a:cubicBezTo>
                    <a:pt x="263" y="302"/>
                    <a:pt x="263" y="302"/>
                    <a:pt x="263" y="302"/>
                  </a:cubicBezTo>
                  <a:cubicBezTo>
                    <a:pt x="265" y="302"/>
                    <a:pt x="267" y="299"/>
                    <a:pt x="267" y="297"/>
                  </a:cubicBezTo>
                  <a:cubicBezTo>
                    <a:pt x="267" y="294"/>
                    <a:pt x="265" y="287"/>
                    <a:pt x="263" y="285"/>
                  </a:cubicBezTo>
                  <a:cubicBezTo>
                    <a:pt x="263" y="277"/>
                    <a:pt x="263" y="277"/>
                    <a:pt x="263" y="277"/>
                  </a:cubicBezTo>
                  <a:cubicBezTo>
                    <a:pt x="265" y="277"/>
                    <a:pt x="266" y="275"/>
                    <a:pt x="266" y="273"/>
                  </a:cubicBezTo>
                  <a:cubicBezTo>
                    <a:pt x="266" y="271"/>
                    <a:pt x="265" y="269"/>
                    <a:pt x="263" y="269"/>
                  </a:cubicBezTo>
                  <a:cubicBezTo>
                    <a:pt x="263" y="249"/>
                    <a:pt x="263" y="249"/>
                    <a:pt x="263" y="249"/>
                  </a:cubicBezTo>
                  <a:cubicBezTo>
                    <a:pt x="260" y="249"/>
                    <a:pt x="260" y="249"/>
                    <a:pt x="260" y="24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9"/>
                    <a:pt x="257" y="271"/>
                    <a:pt x="257" y="273"/>
                  </a:cubicBezTo>
                  <a:cubicBezTo>
                    <a:pt x="257" y="275"/>
                    <a:pt x="258" y="277"/>
                    <a:pt x="260" y="277"/>
                  </a:cubicBezTo>
                  <a:cubicBezTo>
                    <a:pt x="260" y="285"/>
                    <a:pt x="260" y="285"/>
                    <a:pt x="260" y="285"/>
                  </a:cubicBezTo>
                  <a:cubicBezTo>
                    <a:pt x="257" y="287"/>
                    <a:pt x="255" y="294"/>
                    <a:pt x="255" y="297"/>
                  </a:cubicBezTo>
                  <a:cubicBezTo>
                    <a:pt x="255" y="299"/>
                    <a:pt x="257" y="302"/>
                    <a:pt x="260" y="302"/>
                  </a:cubicBezTo>
                  <a:cubicBezTo>
                    <a:pt x="260" y="304"/>
                    <a:pt x="260" y="304"/>
                    <a:pt x="260" y="304"/>
                  </a:cubicBezTo>
                  <a:cubicBezTo>
                    <a:pt x="257" y="304"/>
                    <a:pt x="255" y="306"/>
                    <a:pt x="255" y="309"/>
                  </a:cubicBezTo>
                  <a:cubicBezTo>
                    <a:pt x="255" y="310"/>
                    <a:pt x="256" y="311"/>
                    <a:pt x="256" y="312"/>
                  </a:cubicBezTo>
                  <a:cubicBezTo>
                    <a:pt x="256" y="528"/>
                    <a:pt x="256" y="528"/>
                    <a:pt x="256" y="528"/>
                  </a:cubicBezTo>
                  <a:cubicBezTo>
                    <a:pt x="192" y="528"/>
                    <a:pt x="192" y="528"/>
                    <a:pt x="192" y="528"/>
                  </a:cubicBezTo>
                  <a:cubicBezTo>
                    <a:pt x="190" y="462"/>
                    <a:pt x="190" y="462"/>
                    <a:pt x="190" y="462"/>
                  </a:cubicBezTo>
                  <a:cubicBezTo>
                    <a:pt x="193" y="461"/>
                    <a:pt x="193" y="461"/>
                    <a:pt x="193" y="461"/>
                  </a:cubicBezTo>
                  <a:cubicBezTo>
                    <a:pt x="193" y="459"/>
                    <a:pt x="191" y="457"/>
                    <a:pt x="189" y="456"/>
                  </a:cubicBezTo>
                  <a:cubicBezTo>
                    <a:pt x="186" y="376"/>
                    <a:pt x="186" y="376"/>
                    <a:pt x="186" y="376"/>
                  </a:cubicBezTo>
                  <a:cubicBezTo>
                    <a:pt x="188" y="376"/>
                    <a:pt x="188" y="376"/>
                    <a:pt x="188" y="376"/>
                  </a:cubicBezTo>
                  <a:cubicBezTo>
                    <a:pt x="188" y="374"/>
                    <a:pt x="187" y="373"/>
                    <a:pt x="186" y="372"/>
                  </a:cubicBezTo>
                  <a:cubicBezTo>
                    <a:pt x="183" y="292"/>
                    <a:pt x="183" y="292"/>
                    <a:pt x="183" y="292"/>
                  </a:cubicBezTo>
                  <a:cubicBezTo>
                    <a:pt x="183" y="286"/>
                    <a:pt x="182" y="282"/>
                    <a:pt x="181" y="278"/>
                  </a:cubicBezTo>
                  <a:cubicBezTo>
                    <a:pt x="182" y="278"/>
                    <a:pt x="182" y="278"/>
                    <a:pt x="182" y="278"/>
                  </a:cubicBezTo>
                  <a:cubicBezTo>
                    <a:pt x="182" y="276"/>
                    <a:pt x="180" y="273"/>
                    <a:pt x="178" y="273"/>
                  </a:cubicBezTo>
                  <a:cubicBezTo>
                    <a:pt x="178" y="250"/>
                    <a:pt x="178" y="250"/>
                    <a:pt x="178" y="250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49"/>
                    <a:pt x="180" y="249"/>
                    <a:pt x="179" y="248"/>
                  </a:cubicBezTo>
                  <a:cubicBezTo>
                    <a:pt x="180" y="247"/>
                    <a:pt x="180" y="245"/>
                    <a:pt x="180" y="243"/>
                  </a:cubicBezTo>
                  <a:cubicBezTo>
                    <a:pt x="180" y="234"/>
                    <a:pt x="176" y="227"/>
                    <a:pt x="170" y="225"/>
                  </a:cubicBezTo>
                  <a:cubicBezTo>
                    <a:pt x="170" y="224"/>
                    <a:pt x="170" y="224"/>
                    <a:pt x="170" y="223"/>
                  </a:cubicBezTo>
                  <a:cubicBezTo>
                    <a:pt x="170" y="222"/>
                    <a:pt x="169" y="220"/>
                    <a:pt x="168" y="219"/>
                  </a:cubicBezTo>
                  <a:cubicBezTo>
                    <a:pt x="169" y="219"/>
                    <a:pt x="169" y="218"/>
                    <a:pt x="169" y="217"/>
                  </a:cubicBezTo>
                  <a:cubicBezTo>
                    <a:pt x="169" y="216"/>
                    <a:pt x="168" y="215"/>
                    <a:pt x="167" y="215"/>
                  </a:cubicBezTo>
                  <a:cubicBezTo>
                    <a:pt x="168" y="214"/>
                    <a:pt x="168" y="214"/>
                    <a:pt x="168" y="213"/>
                  </a:cubicBezTo>
                  <a:cubicBezTo>
                    <a:pt x="168" y="212"/>
                    <a:pt x="168" y="211"/>
                    <a:pt x="167" y="211"/>
                  </a:cubicBezTo>
                  <a:cubicBezTo>
                    <a:pt x="167" y="211"/>
                    <a:pt x="167" y="210"/>
                    <a:pt x="167" y="210"/>
                  </a:cubicBezTo>
                  <a:cubicBezTo>
                    <a:pt x="167" y="209"/>
                    <a:pt x="166" y="208"/>
                    <a:pt x="165" y="208"/>
                  </a:cubicBezTo>
                  <a:cubicBezTo>
                    <a:pt x="165" y="208"/>
                    <a:pt x="164" y="209"/>
                    <a:pt x="164" y="210"/>
                  </a:cubicBezTo>
                  <a:cubicBezTo>
                    <a:pt x="164" y="210"/>
                    <a:pt x="164" y="211"/>
                    <a:pt x="164" y="211"/>
                  </a:cubicBezTo>
                  <a:cubicBezTo>
                    <a:pt x="163" y="211"/>
                    <a:pt x="163" y="212"/>
                    <a:pt x="163" y="213"/>
                  </a:cubicBezTo>
                  <a:cubicBezTo>
                    <a:pt x="163" y="214"/>
                    <a:pt x="163" y="214"/>
                    <a:pt x="164" y="215"/>
                  </a:cubicBezTo>
                  <a:cubicBezTo>
                    <a:pt x="163" y="215"/>
                    <a:pt x="162" y="216"/>
                    <a:pt x="162" y="217"/>
                  </a:cubicBezTo>
                  <a:cubicBezTo>
                    <a:pt x="162" y="218"/>
                    <a:pt x="162" y="219"/>
                    <a:pt x="163" y="219"/>
                  </a:cubicBezTo>
                  <a:cubicBezTo>
                    <a:pt x="162" y="220"/>
                    <a:pt x="161" y="222"/>
                    <a:pt x="161" y="223"/>
                  </a:cubicBezTo>
                  <a:cubicBezTo>
                    <a:pt x="161" y="224"/>
                    <a:pt x="161" y="224"/>
                    <a:pt x="161" y="225"/>
                  </a:cubicBezTo>
                  <a:cubicBezTo>
                    <a:pt x="155" y="227"/>
                    <a:pt x="151" y="234"/>
                    <a:pt x="151" y="243"/>
                  </a:cubicBezTo>
                  <a:cubicBezTo>
                    <a:pt x="151" y="245"/>
                    <a:pt x="151" y="247"/>
                    <a:pt x="152" y="248"/>
                  </a:cubicBezTo>
                  <a:cubicBezTo>
                    <a:pt x="151" y="249"/>
                    <a:pt x="151" y="249"/>
                    <a:pt x="151" y="250"/>
                  </a:cubicBezTo>
                  <a:cubicBezTo>
                    <a:pt x="153" y="250"/>
                    <a:pt x="153" y="250"/>
                    <a:pt x="153" y="250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1" y="273"/>
                    <a:pt x="149" y="276"/>
                    <a:pt x="149" y="278"/>
                  </a:cubicBezTo>
                  <a:cubicBezTo>
                    <a:pt x="150" y="278"/>
                    <a:pt x="150" y="278"/>
                    <a:pt x="150" y="278"/>
                  </a:cubicBezTo>
                  <a:cubicBezTo>
                    <a:pt x="149" y="282"/>
                    <a:pt x="148" y="286"/>
                    <a:pt x="148" y="292"/>
                  </a:cubicBezTo>
                  <a:cubicBezTo>
                    <a:pt x="145" y="372"/>
                    <a:pt x="145" y="372"/>
                    <a:pt x="145" y="372"/>
                  </a:cubicBezTo>
                  <a:cubicBezTo>
                    <a:pt x="144" y="373"/>
                    <a:pt x="143" y="374"/>
                    <a:pt x="143" y="376"/>
                  </a:cubicBezTo>
                  <a:cubicBezTo>
                    <a:pt x="145" y="376"/>
                    <a:pt x="145" y="376"/>
                    <a:pt x="145" y="376"/>
                  </a:cubicBezTo>
                  <a:cubicBezTo>
                    <a:pt x="142" y="456"/>
                    <a:pt x="142" y="456"/>
                    <a:pt x="142" y="456"/>
                  </a:cubicBezTo>
                  <a:cubicBezTo>
                    <a:pt x="140" y="457"/>
                    <a:pt x="138" y="459"/>
                    <a:pt x="138" y="461"/>
                  </a:cubicBezTo>
                  <a:cubicBezTo>
                    <a:pt x="141" y="462"/>
                    <a:pt x="141" y="462"/>
                    <a:pt x="141" y="462"/>
                  </a:cubicBezTo>
                  <a:cubicBezTo>
                    <a:pt x="139" y="528"/>
                    <a:pt x="139" y="528"/>
                    <a:pt x="139" y="528"/>
                  </a:cubicBezTo>
                  <a:cubicBezTo>
                    <a:pt x="84" y="528"/>
                    <a:pt x="84" y="528"/>
                    <a:pt x="84" y="528"/>
                  </a:cubicBezTo>
                  <a:cubicBezTo>
                    <a:pt x="80" y="450"/>
                    <a:pt x="80" y="450"/>
                    <a:pt x="80" y="450"/>
                  </a:cubicBezTo>
                  <a:cubicBezTo>
                    <a:pt x="85" y="449"/>
                    <a:pt x="85" y="449"/>
                    <a:pt x="85" y="449"/>
                  </a:cubicBezTo>
                  <a:cubicBezTo>
                    <a:pt x="85" y="446"/>
                    <a:pt x="83" y="444"/>
                    <a:pt x="80" y="442"/>
                  </a:cubicBezTo>
                  <a:cubicBezTo>
                    <a:pt x="75" y="327"/>
                    <a:pt x="75" y="327"/>
                    <a:pt x="75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8" y="324"/>
                    <a:pt x="77" y="322"/>
                    <a:pt x="75" y="321"/>
                  </a:cubicBezTo>
                  <a:cubicBezTo>
                    <a:pt x="70" y="204"/>
                    <a:pt x="70" y="204"/>
                    <a:pt x="70" y="204"/>
                  </a:cubicBezTo>
                  <a:cubicBezTo>
                    <a:pt x="70" y="196"/>
                    <a:pt x="70" y="190"/>
                    <a:pt x="68" y="185"/>
                  </a:cubicBezTo>
                  <a:cubicBezTo>
                    <a:pt x="69" y="185"/>
                    <a:pt x="69" y="185"/>
                    <a:pt x="69" y="185"/>
                  </a:cubicBezTo>
                  <a:cubicBezTo>
                    <a:pt x="69" y="181"/>
                    <a:pt x="67" y="178"/>
                    <a:pt x="63" y="177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6" y="144"/>
                    <a:pt x="66" y="144"/>
                    <a:pt x="66" y="144"/>
                  </a:cubicBezTo>
                  <a:cubicBezTo>
                    <a:pt x="66" y="143"/>
                    <a:pt x="66" y="143"/>
                    <a:pt x="66" y="142"/>
                  </a:cubicBezTo>
                  <a:cubicBezTo>
                    <a:pt x="66" y="140"/>
                    <a:pt x="67" y="137"/>
                    <a:pt x="67" y="134"/>
                  </a:cubicBezTo>
                  <a:cubicBezTo>
                    <a:pt x="67" y="122"/>
                    <a:pt x="60" y="111"/>
                    <a:pt x="52" y="108"/>
                  </a:cubicBezTo>
                  <a:cubicBezTo>
                    <a:pt x="52" y="107"/>
                    <a:pt x="52" y="106"/>
                    <a:pt x="52" y="106"/>
                  </a:cubicBezTo>
                  <a:cubicBezTo>
                    <a:pt x="52" y="103"/>
                    <a:pt x="51" y="101"/>
                    <a:pt x="49" y="100"/>
                  </a:cubicBezTo>
                  <a:cubicBezTo>
                    <a:pt x="50" y="100"/>
                    <a:pt x="50" y="98"/>
                    <a:pt x="50" y="97"/>
                  </a:cubicBezTo>
                  <a:cubicBezTo>
                    <a:pt x="50" y="96"/>
                    <a:pt x="50" y="94"/>
                    <a:pt x="48" y="93"/>
                  </a:cubicBezTo>
                  <a:cubicBezTo>
                    <a:pt x="49" y="93"/>
                    <a:pt x="49" y="92"/>
                    <a:pt x="49" y="91"/>
                  </a:cubicBezTo>
                  <a:cubicBezTo>
                    <a:pt x="49" y="90"/>
                    <a:pt x="49" y="89"/>
                    <a:pt x="48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5"/>
                    <a:pt x="47" y="84"/>
                    <a:pt x="46" y="84"/>
                  </a:cubicBezTo>
                  <a:cubicBezTo>
                    <a:pt x="44" y="84"/>
                    <a:pt x="43" y="85"/>
                    <a:pt x="43" y="87"/>
                  </a:cubicBezTo>
                  <a:cubicBezTo>
                    <a:pt x="43" y="87"/>
                    <a:pt x="43" y="88"/>
                    <a:pt x="44" y="88"/>
                  </a:cubicBezTo>
                  <a:cubicBezTo>
                    <a:pt x="43" y="89"/>
                    <a:pt x="42" y="90"/>
                    <a:pt x="42" y="91"/>
                  </a:cubicBezTo>
                  <a:cubicBezTo>
                    <a:pt x="42" y="92"/>
                    <a:pt x="42" y="93"/>
                    <a:pt x="43" y="93"/>
                  </a:cubicBezTo>
                  <a:cubicBezTo>
                    <a:pt x="42" y="94"/>
                    <a:pt x="41" y="96"/>
                    <a:pt x="41" y="97"/>
                  </a:cubicBezTo>
                  <a:cubicBezTo>
                    <a:pt x="41" y="98"/>
                    <a:pt x="41" y="100"/>
                    <a:pt x="42" y="100"/>
                  </a:cubicBezTo>
                  <a:cubicBezTo>
                    <a:pt x="40" y="101"/>
                    <a:pt x="39" y="103"/>
                    <a:pt x="39" y="106"/>
                  </a:cubicBezTo>
                  <a:cubicBezTo>
                    <a:pt x="39" y="106"/>
                    <a:pt x="39" y="107"/>
                    <a:pt x="40" y="108"/>
                  </a:cubicBezTo>
                  <a:cubicBezTo>
                    <a:pt x="31" y="111"/>
                    <a:pt x="25" y="122"/>
                    <a:pt x="25" y="134"/>
                  </a:cubicBezTo>
                  <a:cubicBezTo>
                    <a:pt x="25" y="137"/>
                    <a:pt x="25" y="140"/>
                    <a:pt x="26" y="142"/>
                  </a:cubicBezTo>
                  <a:cubicBezTo>
                    <a:pt x="25" y="143"/>
                    <a:pt x="25" y="143"/>
                    <a:pt x="25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5" y="178"/>
                    <a:pt x="22" y="181"/>
                    <a:pt x="22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2" y="190"/>
                    <a:pt x="21" y="196"/>
                    <a:pt x="21" y="204"/>
                  </a:cubicBezTo>
                  <a:cubicBezTo>
                    <a:pt x="16" y="321"/>
                    <a:pt x="16" y="321"/>
                    <a:pt x="16" y="321"/>
                  </a:cubicBezTo>
                  <a:cubicBezTo>
                    <a:pt x="14" y="322"/>
                    <a:pt x="13" y="324"/>
                    <a:pt x="13" y="326"/>
                  </a:cubicBezTo>
                  <a:cubicBezTo>
                    <a:pt x="16" y="327"/>
                    <a:pt x="16" y="327"/>
                    <a:pt x="16" y="327"/>
                  </a:cubicBezTo>
                  <a:cubicBezTo>
                    <a:pt x="11" y="442"/>
                    <a:pt x="11" y="442"/>
                    <a:pt x="11" y="442"/>
                  </a:cubicBezTo>
                  <a:cubicBezTo>
                    <a:pt x="8" y="444"/>
                    <a:pt x="7" y="446"/>
                    <a:pt x="7" y="449"/>
                  </a:cubicBezTo>
                  <a:cubicBezTo>
                    <a:pt x="11" y="450"/>
                    <a:pt x="11" y="450"/>
                    <a:pt x="11" y="450"/>
                  </a:cubicBezTo>
                  <a:cubicBezTo>
                    <a:pt x="8" y="528"/>
                    <a:pt x="8" y="528"/>
                    <a:pt x="8" y="528"/>
                  </a:cubicBezTo>
                  <a:cubicBezTo>
                    <a:pt x="0" y="528"/>
                    <a:pt x="0" y="528"/>
                    <a:pt x="0" y="528"/>
                  </a:cubicBezTo>
                  <a:cubicBezTo>
                    <a:pt x="0" y="601"/>
                    <a:pt x="0" y="601"/>
                    <a:pt x="0" y="601"/>
                  </a:cubicBezTo>
                  <a:cubicBezTo>
                    <a:pt x="1074" y="601"/>
                    <a:pt x="1074" y="601"/>
                    <a:pt x="1074" y="601"/>
                  </a:cubicBezTo>
                  <a:cubicBezTo>
                    <a:pt x="1074" y="528"/>
                    <a:pt x="1074" y="528"/>
                    <a:pt x="1074" y="528"/>
                  </a:cubicBezTo>
                  <a:lnTo>
                    <a:pt x="1063" y="528"/>
                  </a:lnTo>
                  <a:close/>
                </a:path>
              </a:pathLst>
            </a:custGeom>
            <a:solidFill>
              <a:srgbClr val="70C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9" name="Freeform 124"/>
            <p:cNvSpPr>
              <a:spLocks/>
            </p:cNvSpPr>
            <p:nvPr/>
          </p:nvSpPr>
          <p:spPr bwMode="auto">
            <a:xfrm>
              <a:off x="-3695699" y="4287441"/>
              <a:ext cx="4763" cy="7144"/>
            </a:xfrm>
            <a:custGeom>
              <a:avLst/>
              <a:gdLst>
                <a:gd name="T0" fmla="*/ 5 w 5"/>
                <a:gd name="T1" fmla="*/ 3 h 8"/>
                <a:gd name="T2" fmla="*/ 3 w 5"/>
                <a:gd name="T3" fmla="*/ 0 h 8"/>
                <a:gd name="T4" fmla="*/ 0 w 5"/>
                <a:gd name="T5" fmla="*/ 3 h 8"/>
                <a:gd name="T6" fmla="*/ 0 w 5"/>
                <a:gd name="T7" fmla="*/ 8 h 8"/>
                <a:gd name="T8" fmla="*/ 5 w 5"/>
                <a:gd name="T9" fmla="*/ 8 h 8"/>
                <a:gd name="T10" fmla="*/ 5 w 5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3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0" name="Freeform 125"/>
            <p:cNvSpPr>
              <a:spLocks/>
            </p:cNvSpPr>
            <p:nvPr/>
          </p:nvSpPr>
          <p:spPr bwMode="auto">
            <a:xfrm>
              <a:off x="-3576636" y="4198144"/>
              <a:ext cx="7938" cy="9525"/>
            </a:xfrm>
            <a:custGeom>
              <a:avLst/>
              <a:gdLst>
                <a:gd name="T0" fmla="*/ 7 w 7"/>
                <a:gd name="T1" fmla="*/ 3 h 11"/>
                <a:gd name="T2" fmla="*/ 4 w 7"/>
                <a:gd name="T3" fmla="*/ 0 h 11"/>
                <a:gd name="T4" fmla="*/ 0 w 7"/>
                <a:gd name="T5" fmla="*/ 3 h 11"/>
                <a:gd name="T6" fmla="*/ 0 w 7"/>
                <a:gd name="T7" fmla="*/ 11 h 11"/>
                <a:gd name="T8" fmla="*/ 7 w 7"/>
                <a:gd name="T9" fmla="*/ 11 h 11"/>
                <a:gd name="T10" fmla="*/ 7 w 7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7" y="3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1" name="Freeform 126"/>
            <p:cNvSpPr>
              <a:spLocks/>
            </p:cNvSpPr>
            <p:nvPr/>
          </p:nvSpPr>
          <p:spPr bwMode="auto">
            <a:xfrm>
              <a:off x="-3703636" y="4287441"/>
              <a:ext cx="6350" cy="7144"/>
            </a:xfrm>
            <a:custGeom>
              <a:avLst/>
              <a:gdLst>
                <a:gd name="T0" fmla="*/ 5 w 5"/>
                <a:gd name="T1" fmla="*/ 3 h 8"/>
                <a:gd name="T2" fmla="*/ 2 w 5"/>
                <a:gd name="T3" fmla="*/ 0 h 8"/>
                <a:gd name="T4" fmla="*/ 0 w 5"/>
                <a:gd name="T5" fmla="*/ 3 h 8"/>
                <a:gd name="T6" fmla="*/ 0 w 5"/>
                <a:gd name="T7" fmla="*/ 8 h 8"/>
                <a:gd name="T8" fmla="*/ 5 w 5"/>
                <a:gd name="T9" fmla="*/ 8 h 8"/>
                <a:gd name="T10" fmla="*/ 5 w 5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2" name="Freeform 127"/>
            <p:cNvSpPr>
              <a:spLocks/>
            </p:cNvSpPr>
            <p:nvPr/>
          </p:nvSpPr>
          <p:spPr bwMode="auto">
            <a:xfrm>
              <a:off x="-3565524" y="4198144"/>
              <a:ext cx="7938" cy="9525"/>
            </a:xfrm>
            <a:custGeom>
              <a:avLst/>
              <a:gdLst>
                <a:gd name="T0" fmla="*/ 7 w 7"/>
                <a:gd name="T1" fmla="*/ 3 h 11"/>
                <a:gd name="T2" fmla="*/ 3 w 7"/>
                <a:gd name="T3" fmla="*/ 0 h 11"/>
                <a:gd name="T4" fmla="*/ 0 w 7"/>
                <a:gd name="T5" fmla="*/ 3 h 11"/>
                <a:gd name="T6" fmla="*/ 0 w 7"/>
                <a:gd name="T7" fmla="*/ 11 h 11"/>
                <a:gd name="T8" fmla="*/ 7 w 7"/>
                <a:gd name="T9" fmla="*/ 11 h 11"/>
                <a:gd name="T10" fmla="*/ 7 w 7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3" name="Freeform 128"/>
            <p:cNvSpPr>
              <a:spLocks/>
            </p:cNvSpPr>
            <p:nvPr/>
          </p:nvSpPr>
          <p:spPr bwMode="auto">
            <a:xfrm>
              <a:off x="-3555999" y="4198144"/>
              <a:ext cx="7938" cy="9525"/>
            </a:xfrm>
            <a:custGeom>
              <a:avLst/>
              <a:gdLst>
                <a:gd name="T0" fmla="*/ 7 w 7"/>
                <a:gd name="T1" fmla="*/ 3 h 11"/>
                <a:gd name="T2" fmla="*/ 4 w 7"/>
                <a:gd name="T3" fmla="*/ 0 h 11"/>
                <a:gd name="T4" fmla="*/ 0 w 7"/>
                <a:gd name="T5" fmla="*/ 3 h 11"/>
                <a:gd name="T6" fmla="*/ 0 w 7"/>
                <a:gd name="T7" fmla="*/ 11 h 11"/>
                <a:gd name="T8" fmla="*/ 7 w 7"/>
                <a:gd name="T9" fmla="*/ 11 h 11"/>
                <a:gd name="T10" fmla="*/ 7 w 7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7" y="3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4" name="Freeform 129"/>
            <p:cNvSpPr>
              <a:spLocks/>
            </p:cNvSpPr>
            <p:nvPr/>
          </p:nvSpPr>
          <p:spPr bwMode="auto">
            <a:xfrm>
              <a:off x="-3711574" y="4287441"/>
              <a:ext cx="6350" cy="7144"/>
            </a:xfrm>
            <a:custGeom>
              <a:avLst/>
              <a:gdLst>
                <a:gd name="T0" fmla="*/ 5 w 5"/>
                <a:gd name="T1" fmla="*/ 3 h 8"/>
                <a:gd name="T2" fmla="*/ 2 w 5"/>
                <a:gd name="T3" fmla="*/ 0 h 8"/>
                <a:gd name="T4" fmla="*/ 0 w 5"/>
                <a:gd name="T5" fmla="*/ 3 h 8"/>
                <a:gd name="T6" fmla="*/ 0 w 5"/>
                <a:gd name="T7" fmla="*/ 8 h 8"/>
                <a:gd name="T8" fmla="*/ 5 w 5"/>
                <a:gd name="T9" fmla="*/ 8 h 8"/>
                <a:gd name="T10" fmla="*/ 5 w 5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3"/>
                  </a:moveTo>
                  <a:cubicBezTo>
                    <a:pt x="5" y="2"/>
                    <a:pt x="4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5" name="Freeform 130"/>
            <p:cNvSpPr>
              <a:spLocks/>
            </p:cNvSpPr>
            <p:nvPr/>
          </p:nvSpPr>
          <p:spPr bwMode="auto">
            <a:xfrm>
              <a:off x="-4203699" y="4333875"/>
              <a:ext cx="152400" cy="166688"/>
            </a:xfrm>
            <a:custGeom>
              <a:avLst/>
              <a:gdLst>
                <a:gd name="T0" fmla="*/ 97 w 132"/>
                <a:gd name="T1" fmla="*/ 17 h 193"/>
                <a:gd name="T2" fmla="*/ 67 w 132"/>
                <a:gd name="T3" fmla="*/ 0 h 193"/>
                <a:gd name="T4" fmla="*/ 66 w 132"/>
                <a:gd name="T5" fmla="*/ 0 h 193"/>
                <a:gd name="T6" fmla="*/ 65 w 132"/>
                <a:gd name="T7" fmla="*/ 0 h 193"/>
                <a:gd name="T8" fmla="*/ 34 w 132"/>
                <a:gd name="T9" fmla="*/ 17 h 193"/>
                <a:gd name="T10" fmla="*/ 3 w 132"/>
                <a:gd name="T11" fmla="*/ 41 h 193"/>
                <a:gd name="T12" fmla="*/ 3 w 132"/>
                <a:gd name="T13" fmla="*/ 193 h 193"/>
                <a:gd name="T14" fmla="*/ 129 w 132"/>
                <a:gd name="T15" fmla="*/ 193 h 193"/>
                <a:gd name="T16" fmla="*/ 129 w 132"/>
                <a:gd name="T17" fmla="*/ 41 h 193"/>
                <a:gd name="T18" fmla="*/ 97 w 132"/>
                <a:gd name="T19" fmla="*/ 1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2" h="193">
                  <a:moveTo>
                    <a:pt x="97" y="17"/>
                  </a:moveTo>
                  <a:cubicBezTo>
                    <a:pt x="97" y="17"/>
                    <a:pt x="74" y="10"/>
                    <a:pt x="6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7" y="10"/>
                    <a:pt x="34" y="17"/>
                    <a:pt x="34" y="17"/>
                  </a:cubicBezTo>
                  <a:cubicBezTo>
                    <a:pt x="4" y="28"/>
                    <a:pt x="0" y="36"/>
                    <a:pt x="3" y="41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129" y="193"/>
                    <a:pt x="129" y="193"/>
                    <a:pt x="129" y="193"/>
                  </a:cubicBezTo>
                  <a:cubicBezTo>
                    <a:pt x="129" y="41"/>
                    <a:pt x="129" y="41"/>
                    <a:pt x="129" y="41"/>
                  </a:cubicBezTo>
                  <a:cubicBezTo>
                    <a:pt x="132" y="36"/>
                    <a:pt x="127" y="28"/>
                    <a:pt x="97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6" name="Freeform 131"/>
            <p:cNvSpPr>
              <a:spLocks/>
            </p:cNvSpPr>
            <p:nvPr/>
          </p:nvSpPr>
          <p:spPr bwMode="auto">
            <a:xfrm>
              <a:off x="-4344986" y="4344590"/>
              <a:ext cx="68263" cy="67866"/>
            </a:xfrm>
            <a:custGeom>
              <a:avLst/>
              <a:gdLst>
                <a:gd name="T0" fmla="*/ 44 w 59"/>
                <a:gd name="T1" fmla="*/ 7 h 79"/>
                <a:gd name="T2" fmla="*/ 30 w 59"/>
                <a:gd name="T3" fmla="*/ 0 h 79"/>
                <a:gd name="T4" fmla="*/ 30 w 59"/>
                <a:gd name="T5" fmla="*/ 0 h 79"/>
                <a:gd name="T6" fmla="*/ 29 w 59"/>
                <a:gd name="T7" fmla="*/ 0 h 79"/>
                <a:gd name="T8" fmla="*/ 16 w 59"/>
                <a:gd name="T9" fmla="*/ 7 h 79"/>
                <a:gd name="T10" fmla="*/ 1 w 59"/>
                <a:gd name="T11" fmla="*/ 17 h 79"/>
                <a:gd name="T12" fmla="*/ 1 w 59"/>
                <a:gd name="T13" fmla="*/ 79 h 79"/>
                <a:gd name="T14" fmla="*/ 58 w 59"/>
                <a:gd name="T15" fmla="*/ 79 h 79"/>
                <a:gd name="T16" fmla="*/ 58 w 59"/>
                <a:gd name="T17" fmla="*/ 17 h 79"/>
                <a:gd name="T18" fmla="*/ 44 w 59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79">
                  <a:moveTo>
                    <a:pt x="44" y="7"/>
                  </a:moveTo>
                  <a:cubicBezTo>
                    <a:pt x="44" y="7"/>
                    <a:pt x="33" y="4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6" y="4"/>
                    <a:pt x="16" y="7"/>
                    <a:pt x="16" y="7"/>
                  </a:cubicBezTo>
                  <a:cubicBezTo>
                    <a:pt x="2" y="11"/>
                    <a:pt x="0" y="15"/>
                    <a:pt x="1" y="1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9" y="15"/>
                    <a:pt x="57" y="11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7" name="Freeform 132"/>
            <p:cNvSpPr>
              <a:spLocks/>
            </p:cNvSpPr>
            <p:nvPr/>
          </p:nvSpPr>
          <p:spPr bwMode="auto">
            <a:xfrm>
              <a:off x="-4344986" y="4431507"/>
              <a:ext cx="68263" cy="69056"/>
            </a:xfrm>
            <a:custGeom>
              <a:avLst/>
              <a:gdLst>
                <a:gd name="T0" fmla="*/ 44 w 59"/>
                <a:gd name="T1" fmla="*/ 7 h 79"/>
                <a:gd name="T2" fmla="*/ 30 w 59"/>
                <a:gd name="T3" fmla="*/ 0 h 79"/>
                <a:gd name="T4" fmla="*/ 30 w 59"/>
                <a:gd name="T5" fmla="*/ 0 h 79"/>
                <a:gd name="T6" fmla="*/ 29 w 59"/>
                <a:gd name="T7" fmla="*/ 0 h 79"/>
                <a:gd name="T8" fmla="*/ 16 w 59"/>
                <a:gd name="T9" fmla="*/ 7 h 79"/>
                <a:gd name="T10" fmla="*/ 1 w 59"/>
                <a:gd name="T11" fmla="*/ 17 h 79"/>
                <a:gd name="T12" fmla="*/ 1 w 59"/>
                <a:gd name="T13" fmla="*/ 79 h 79"/>
                <a:gd name="T14" fmla="*/ 58 w 59"/>
                <a:gd name="T15" fmla="*/ 79 h 79"/>
                <a:gd name="T16" fmla="*/ 58 w 59"/>
                <a:gd name="T17" fmla="*/ 17 h 79"/>
                <a:gd name="T18" fmla="*/ 44 w 59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79">
                  <a:moveTo>
                    <a:pt x="44" y="7"/>
                  </a:moveTo>
                  <a:cubicBezTo>
                    <a:pt x="44" y="7"/>
                    <a:pt x="33" y="4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6" y="4"/>
                    <a:pt x="16" y="7"/>
                    <a:pt x="16" y="7"/>
                  </a:cubicBezTo>
                  <a:cubicBezTo>
                    <a:pt x="2" y="12"/>
                    <a:pt x="0" y="15"/>
                    <a:pt x="1" y="1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9" y="15"/>
                    <a:pt x="57" y="12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8" name="Freeform 133"/>
            <p:cNvSpPr>
              <a:spLocks/>
            </p:cNvSpPr>
            <p:nvPr/>
          </p:nvSpPr>
          <p:spPr bwMode="auto">
            <a:xfrm>
              <a:off x="-3978274" y="4344590"/>
              <a:ext cx="68263" cy="67866"/>
            </a:xfrm>
            <a:custGeom>
              <a:avLst/>
              <a:gdLst>
                <a:gd name="T0" fmla="*/ 44 w 59"/>
                <a:gd name="T1" fmla="*/ 7 h 79"/>
                <a:gd name="T2" fmla="*/ 30 w 59"/>
                <a:gd name="T3" fmla="*/ 0 h 79"/>
                <a:gd name="T4" fmla="*/ 30 w 59"/>
                <a:gd name="T5" fmla="*/ 0 h 79"/>
                <a:gd name="T6" fmla="*/ 29 w 59"/>
                <a:gd name="T7" fmla="*/ 0 h 79"/>
                <a:gd name="T8" fmla="*/ 16 w 59"/>
                <a:gd name="T9" fmla="*/ 7 h 79"/>
                <a:gd name="T10" fmla="*/ 2 w 59"/>
                <a:gd name="T11" fmla="*/ 17 h 79"/>
                <a:gd name="T12" fmla="*/ 2 w 59"/>
                <a:gd name="T13" fmla="*/ 79 h 79"/>
                <a:gd name="T14" fmla="*/ 58 w 59"/>
                <a:gd name="T15" fmla="*/ 79 h 79"/>
                <a:gd name="T16" fmla="*/ 58 w 59"/>
                <a:gd name="T17" fmla="*/ 17 h 79"/>
                <a:gd name="T18" fmla="*/ 44 w 59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79">
                  <a:moveTo>
                    <a:pt x="44" y="7"/>
                  </a:moveTo>
                  <a:cubicBezTo>
                    <a:pt x="44" y="7"/>
                    <a:pt x="34" y="4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6" y="4"/>
                    <a:pt x="16" y="7"/>
                    <a:pt x="16" y="7"/>
                  </a:cubicBezTo>
                  <a:cubicBezTo>
                    <a:pt x="2" y="11"/>
                    <a:pt x="0" y="15"/>
                    <a:pt x="2" y="1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9" y="15"/>
                    <a:pt x="57" y="11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9" name="Freeform 134"/>
            <p:cNvSpPr>
              <a:spLocks/>
            </p:cNvSpPr>
            <p:nvPr/>
          </p:nvSpPr>
          <p:spPr bwMode="auto">
            <a:xfrm>
              <a:off x="-3978274" y="4431507"/>
              <a:ext cx="68263" cy="69056"/>
            </a:xfrm>
            <a:custGeom>
              <a:avLst/>
              <a:gdLst>
                <a:gd name="T0" fmla="*/ 44 w 59"/>
                <a:gd name="T1" fmla="*/ 7 h 79"/>
                <a:gd name="T2" fmla="*/ 30 w 59"/>
                <a:gd name="T3" fmla="*/ 0 h 79"/>
                <a:gd name="T4" fmla="*/ 30 w 59"/>
                <a:gd name="T5" fmla="*/ 0 h 79"/>
                <a:gd name="T6" fmla="*/ 29 w 59"/>
                <a:gd name="T7" fmla="*/ 0 h 79"/>
                <a:gd name="T8" fmla="*/ 16 w 59"/>
                <a:gd name="T9" fmla="*/ 7 h 79"/>
                <a:gd name="T10" fmla="*/ 2 w 59"/>
                <a:gd name="T11" fmla="*/ 17 h 79"/>
                <a:gd name="T12" fmla="*/ 2 w 59"/>
                <a:gd name="T13" fmla="*/ 79 h 79"/>
                <a:gd name="T14" fmla="*/ 58 w 59"/>
                <a:gd name="T15" fmla="*/ 79 h 79"/>
                <a:gd name="T16" fmla="*/ 58 w 59"/>
                <a:gd name="T17" fmla="*/ 17 h 79"/>
                <a:gd name="T18" fmla="*/ 44 w 59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79">
                  <a:moveTo>
                    <a:pt x="44" y="7"/>
                  </a:moveTo>
                  <a:cubicBezTo>
                    <a:pt x="44" y="7"/>
                    <a:pt x="34" y="4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6" y="4"/>
                    <a:pt x="16" y="7"/>
                    <a:pt x="16" y="7"/>
                  </a:cubicBezTo>
                  <a:cubicBezTo>
                    <a:pt x="2" y="12"/>
                    <a:pt x="0" y="15"/>
                    <a:pt x="2" y="1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9" y="15"/>
                    <a:pt x="57" y="12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0" name="Freeform 135"/>
            <p:cNvSpPr>
              <a:spLocks/>
            </p:cNvSpPr>
            <p:nvPr/>
          </p:nvSpPr>
          <p:spPr bwMode="auto">
            <a:xfrm>
              <a:off x="-3870324" y="4346972"/>
              <a:ext cx="41275" cy="67866"/>
            </a:xfrm>
            <a:custGeom>
              <a:avLst/>
              <a:gdLst>
                <a:gd name="T0" fmla="*/ 27 w 36"/>
                <a:gd name="T1" fmla="*/ 7 h 79"/>
                <a:gd name="T2" fmla="*/ 18 w 36"/>
                <a:gd name="T3" fmla="*/ 0 h 79"/>
                <a:gd name="T4" fmla="*/ 18 w 36"/>
                <a:gd name="T5" fmla="*/ 0 h 79"/>
                <a:gd name="T6" fmla="*/ 18 w 36"/>
                <a:gd name="T7" fmla="*/ 0 h 79"/>
                <a:gd name="T8" fmla="*/ 10 w 36"/>
                <a:gd name="T9" fmla="*/ 7 h 79"/>
                <a:gd name="T10" fmla="*/ 1 w 36"/>
                <a:gd name="T11" fmla="*/ 17 h 79"/>
                <a:gd name="T12" fmla="*/ 1 w 36"/>
                <a:gd name="T13" fmla="*/ 79 h 79"/>
                <a:gd name="T14" fmla="*/ 36 w 36"/>
                <a:gd name="T15" fmla="*/ 79 h 79"/>
                <a:gd name="T16" fmla="*/ 36 w 36"/>
                <a:gd name="T17" fmla="*/ 17 h 79"/>
                <a:gd name="T18" fmla="*/ 27 w 36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79">
                  <a:moveTo>
                    <a:pt x="27" y="7"/>
                  </a:moveTo>
                  <a:cubicBezTo>
                    <a:pt x="27" y="7"/>
                    <a:pt x="21" y="4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4"/>
                    <a:pt x="10" y="7"/>
                    <a:pt x="10" y="7"/>
                  </a:cubicBezTo>
                  <a:cubicBezTo>
                    <a:pt x="1" y="11"/>
                    <a:pt x="0" y="15"/>
                    <a:pt x="1" y="1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5"/>
                    <a:pt x="35" y="11"/>
                    <a:pt x="27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1" name="Freeform 136"/>
            <p:cNvSpPr>
              <a:spLocks/>
            </p:cNvSpPr>
            <p:nvPr/>
          </p:nvSpPr>
          <p:spPr bwMode="auto">
            <a:xfrm>
              <a:off x="-3870324" y="4433888"/>
              <a:ext cx="41275" cy="69056"/>
            </a:xfrm>
            <a:custGeom>
              <a:avLst/>
              <a:gdLst>
                <a:gd name="T0" fmla="*/ 27 w 36"/>
                <a:gd name="T1" fmla="*/ 7 h 79"/>
                <a:gd name="T2" fmla="*/ 18 w 36"/>
                <a:gd name="T3" fmla="*/ 0 h 79"/>
                <a:gd name="T4" fmla="*/ 18 w 36"/>
                <a:gd name="T5" fmla="*/ 0 h 79"/>
                <a:gd name="T6" fmla="*/ 18 w 36"/>
                <a:gd name="T7" fmla="*/ 0 h 79"/>
                <a:gd name="T8" fmla="*/ 10 w 36"/>
                <a:gd name="T9" fmla="*/ 7 h 79"/>
                <a:gd name="T10" fmla="*/ 1 w 36"/>
                <a:gd name="T11" fmla="*/ 17 h 79"/>
                <a:gd name="T12" fmla="*/ 1 w 36"/>
                <a:gd name="T13" fmla="*/ 79 h 79"/>
                <a:gd name="T14" fmla="*/ 36 w 36"/>
                <a:gd name="T15" fmla="*/ 79 h 79"/>
                <a:gd name="T16" fmla="*/ 36 w 36"/>
                <a:gd name="T17" fmla="*/ 17 h 79"/>
                <a:gd name="T18" fmla="*/ 27 w 36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79">
                  <a:moveTo>
                    <a:pt x="27" y="7"/>
                  </a:moveTo>
                  <a:cubicBezTo>
                    <a:pt x="27" y="7"/>
                    <a:pt x="21" y="4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4"/>
                    <a:pt x="10" y="7"/>
                    <a:pt x="10" y="7"/>
                  </a:cubicBezTo>
                  <a:cubicBezTo>
                    <a:pt x="1" y="11"/>
                    <a:pt x="0" y="15"/>
                    <a:pt x="1" y="1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5"/>
                    <a:pt x="35" y="11"/>
                    <a:pt x="27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2" name="Freeform 137"/>
            <p:cNvSpPr>
              <a:spLocks/>
            </p:cNvSpPr>
            <p:nvPr/>
          </p:nvSpPr>
          <p:spPr bwMode="auto">
            <a:xfrm>
              <a:off x="-4430711" y="4346972"/>
              <a:ext cx="41275" cy="67866"/>
            </a:xfrm>
            <a:custGeom>
              <a:avLst/>
              <a:gdLst>
                <a:gd name="T0" fmla="*/ 27 w 36"/>
                <a:gd name="T1" fmla="*/ 7 h 79"/>
                <a:gd name="T2" fmla="*/ 19 w 36"/>
                <a:gd name="T3" fmla="*/ 0 h 79"/>
                <a:gd name="T4" fmla="*/ 18 w 36"/>
                <a:gd name="T5" fmla="*/ 0 h 79"/>
                <a:gd name="T6" fmla="*/ 18 w 36"/>
                <a:gd name="T7" fmla="*/ 0 h 79"/>
                <a:gd name="T8" fmla="*/ 10 w 36"/>
                <a:gd name="T9" fmla="*/ 7 h 79"/>
                <a:gd name="T10" fmla="*/ 1 w 36"/>
                <a:gd name="T11" fmla="*/ 17 h 79"/>
                <a:gd name="T12" fmla="*/ 1 w 36"/>
                <a:gd name="T13" fmla="*/ 79 h 79"/>
                <a:gd name="T14" fmla="*/ 36 w 36"/>
                <a:gd name="T15" fmla="*/ 79 h 79"/>
                <a:gd name="T16" fmla="*/ 36 w 36"/>
                <a:gd name="T17" fmla="*/ 17 h 79"/>
                <a:gd name="T18" fmla="*/ 27 w 36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79">
                  <a:moveTo>
                    <a:pt x="27" y="7"/>
                  </a:moveTo>
                  <a:cubicBezTo>
                    <a:pt x="27" y="7"/>
                    <a:pt x="21" y="4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4"/>
                    <a:pt x="10" y="7"/>
                    <a:pt x="10" y="7"/>
                  </a:cubicBezTo>
                  <a:cubicBezTo>
                    <a:pt x="1" y="11"/>
                    <a:pt x="0" y="15"/>
                    <a:pt x="1" y="1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5"/>
                    <a:pt x="35" y="11"/>
                    <a:pt x="27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3" name="Freeform 138"/>
            <p:cNvSpPr>
              <a:spLocks/>
            </p:cNvSpPr>
            <p:nvPr/>
          </p:nvSpPr>
          <p:spPr bwMode="auto">
            <a:xfrm>
              <a:off x="-4430711" y="4433888"/>
              <a:ext cx="41275" cy="69056"/>
            </a:xfrm>
            <a:custGeom>
              <a:avLst/>
              <a:gdLst>
                <a:gd name="T0" fmla="*/ 27 w 36"/>
                <a:gd name="T1" fmla="*/ 7 h 79"/>
                <a:gd name="T2" fmla="*/ 19 w 36"/>
                <a:gd name="T3" fmla="*/ 0 h 79"/>
                <a:gd name="T4" fmla="*/ 18 w 36"/>
                <a:gd name="T5" fmla="*/ 0 h 79"/>
                <a:gd name="T6" fmla="*/ 18 w 36"/>
                <a:gd name="T7" fmla="*/ 0 h 79"/>
                <a:gd name="T8" fmla="*/ 10 w 36"/>
                <a:gd name="T9" fmla="*/ 7 h 79"/>
                <a:gd name="T10" fmla="*/ 1 w 36"/>
                <a:gd name="T11" fmla="*/ 17 h 79"/>
                <a:gd name="T12" fmla="*/ 1 w 36"/>
                <a:gd name="T13" fmla="*/ 79 h 79"/>
                <a:gd name="T14" fmla="*/ 36 w 36"/>
                <a:gd name="T15" fmla="*/ 79 h 79"/>
                <a:gd name="T16" fmla="*/ 36 w 36"/>
                <a:gd name="T17" fmla="*/ 17 h 79"/>
                <a:gd name="T18" fmla="*/ 27 w 36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79">
                  <a:moveTo>
                    <a:pt x="27" y="7"/>
                  </a:moveTo>
                  <a:cubicBezTo>
                    <a:pt x="27" y="7"/>
                    <a:pt x="21" y="4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4"/>
                    <a:pt x="10" y="7"/>
                    <a:pt x="10" y="7"/>
                  </a:cubicBezTo>
                  <a:cubicBezTo>
                    <a:pt x="1" y="11"/>
                    <a:pt x="0" y="15"/>
                    <a:pt x="1" y="1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5"/>
                    <a:pt x="35" y="11"/>
                    <a:pt x="27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4" name="Freeform 139"/>
            <p:cNvSpPr>
              <a:spLocks/>
            </p:cNvSpPr>
            <p:nvPr/>
          </p:nvSpPr>
          <p:spPr bwMode="auto">
            <a:xfrm>
              <a:off x="-4341811" y="4293394"/>
              <a:ext cx="15875" cy="16669"/>
            </a:xfrm>
            <a:custGeom>
              <a:avLst/>
              <a:gdLst>
                <a:gd name="T0" fmla="*/ 13 w 13"/>
                <a:gd name="T1" fmla="*/ 20 h 20"/>
                <a:gd name="T2" fmla="*/ 0 w 13"/>
                <a:gd name="T3" fmla="*/ 20 h 20"/>
                <a:gd name="T4" fmla="*/ 0 w 13"/>
                <a:gd name="T5" fmla="*/ 6 h 20"/>
                <a:gd name="T6" fmla="*/ 7 w 13"/>
                <a:gd name="T7" fmla="*/ 0 h 20"/>
                <a:gd name="T8" fmla="*/ 13 w 13"/>
                <a:gd name="T9" fmla="*/ 6 h 20"/>
                <a:gd name="T10" fmla="*/ 13 w 1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0" y="0"/>
                    <a:pt x="13" y="2"/>
                    <a:pt x="13" y="6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5" name="Freeform 140"/>
            <p:cNvSpPr>
              <a:spLocks/>
            </p:cNvSpPr>
            <p:nvPr/>
          </p:nvSpPr>
          <p:spPr bwMode="auto">
            <a:xfrm>
              <a:off x="-4321174" y="4293394"/>
              <a:ext cx="15875" cy="16669"/>
            </a:xfrm>
            <a:custGeom>
              <a:avLst/>
              <a:gdLst>
                <a:gd name="T0" fmla="*/ 13 w 13"/>
                <a:gd name="T1" fmla="*/ 20 h 20"/>
                <a:gd name="T2" fmla="*/ 0 w 13"/>
                <a:gd name="T3" fmla="*/ 20 h 20"/>
                <a:gd name="T4" fmla="*/ 0 w 13"/>
                <a:gd name="T5" fmla="*/ 6 h 20"/>
                <a:gd name="T6" fmla="*/ 6 w 13"/>
                <a:gd name="T7" fmla="*/ 0 h 20"/>
                <a:gd name="T8" fmla="*/ 13 w 13"/>
                <a:gd name="T9" fmla="*/ 6 h 20"/>
                <a:gd name="T10" fmla="*/ 13 w 1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0" y="0"/>
                    <a:pt x="13" y="2"/>
                    <a:pt x="13" y="6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6" name="Freeform 141"/>
            <p:cNvSpPr>
              <a:spLocks/>
            </p:cNvSpPr>
            <p:nvPr/>
          </p:nvSpPr>
          <p:spPr bwMode="auto">
            <a:xfrm>
              <a:off x="-4300536" y="4293394"/>
              <a:ext cx="14288" cy="16669"/>
            </a:xfrm>
            <a:custGeom>
              <a:avLst/>
              <a:gdLst>
                <a:gd name="T0" fmla="*/ 13 w 13"/>
                <a:gd name="T1" fmla="*/ 20 h 20"/>
                <a:gd name="T2" fmla="*/ 0 w 13"/>
                <a:gd name="T3" fmla="*/ 20 h 20"/>
                <a:gd name="T4" fmla="*/ 0 w 13"/>
                <a:gd name="T5" fmla="*/ 6 h 20"/>
                <a:gd name="T6" fmla="*/ 6 w 13"/>
                <a:gd name="T7" fmla="*/ 0 h 20"/>
                <a:gd name="T8" fmla="*/ 13 w 13"/>
                <a:gd name="T9" fmla="*/ 6 h 20"/>
                <a:gd name="T10" fmla="*/ 13 w 1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" y="0"/>
                    <a:pt x="13" y="2"/>
                    <a:pt x="13" y="6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7" name="Freeform 142"/>
            <p:cNvSpPr>
              <a:spLocks/>
            </p:cNvSpPr>
            <p:nvPr/>
          </p:nvSpPr>
          <p:spPr bwMode="auto">
            <a:xfrm>
              <a:off x="-3979860" y="4293394"/>
              <a:ext cx="15875" cy="16669"/>
            </a:xfrm>
            <a:custGeom>
              <a:avLst/>
              <a:gdLst>
                <a:gd name="T0" fmla="*/ 13 w 13"/>
                <a:gd name="T1" fmla="*/ 20 h 20"/>
                <a:gd name="T2" fmla="*/ 0 w 13"/>
                <a:gd name="T3" fmla="*/ 20 h 20"/>
                <a:gd name="T4" fmla="*/ 0 w 13"/>
                <a:gd name="T5" fmla="*/ 6 h 20"/>
                <a:gd name="T6" fmla="*/ 6 w 13"/>
                <a:gd name="T7" fmla="*/ 0 h 20"/>
                <a:gd name="T8" fmla="*/ 13 w 13"/>
                <a:gd name="T9" fmla="*/ 6 h 20"/>
                <a:gd name="T10" fmla="*/ 13 w 1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" y="0"/>
                    <a:pt x="13" y="2"/>
                    <a:pt x="13" y="6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8" name="Freeform 143"/>
            <p:cNvSpPr>
              <a:spLocks/>
            </p:cNvSpPr>
            <p:nvPr/>
          </p:nvSpPr>
          <p:spPr bwMode="auto">
            <a:xfrm>
              <a:off x="-3960811" y="4293394"/>
              <a:ext cx="15875" cy="16669"/>
            </a:xfrm>
            <a:custGeom>
              <a:avLst/>
              <a:gdLst>
                <a:gd name="T0" fmla="*/ 13 w 13"/>
                <a:gd name="T1" fmla="*/ 20 h 20"/>
                <a:gd name="T2" fmla="*/ 0 w 13"/>
                <a:gd name="T3" fmla="*/ 20 h 20"/>
                <a:gd name="T4" fmla="*/ 0 w 13"/>
                <a:gd name="T5" fmla="*/ 6 h 20"/>
                <a:gd name="T6" fmla="*/ 7 w 13"/>
                <a:gd name="T7" fmla="*/ 0 h 20"/>
                <a:gd name="T8" fmla="*/ 13 w 13"/>
                <a:gd name="T9" fmla="*/ 6 h 20"/>
                <a:gd name="T10" fmla="*/ 13 w 1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0" y="0"/>
                    <a:pt x="13" y="2"/>
                    <a:pt x="13" y="6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9" name="Freeform 144"/>
            <p:cNvSpPr>
              <a:spLocks/>
            </p:cNvSpPr>
            <p:nvPr/>
          </p:nvSpPr>
          <p:spPr bwMode="auto">
            <a:xfrm>
              <a:off x="-3938586" y="4293394"/>
              <a:ext cx="14288" cy="16669"/>
            </a:xfrm>
            <a:custGeom>
              <a:avLst/>
              <a:gdLst>
                <a:gd name="T0" fmla="*/ 13 w 13"/>
                <a:gd name="T1" fmla="*/ 20 h 20"/>
                <a:gd name="T2" fmla="*/ 0 w 13"/>
                <a:gd name="T3" fmla="*/ 20 h 20"/>
                <a:gd name="T4" fmla="*/ 0 w 13"/>
                <a:gd name="T5" fmla="*/ 6 h 20"/>
                <a:gd name="T6" fmla="*/ 6 w 13"/>
                <a:gd name="T7" fmla="*/ 0 h 20"/>
                <a:gd name="T8" fmla="*/ 13 w 13"/>
                <a:gd name="T9" fmla="*/ 6 h 20"/>
                <a:gd name="T10" fmla="*/ 13 w 1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" y="0"/>
                    <a:pt x="13" y="2"/>
                    <a:pt x="13" y="6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0" name="Freeform 145"/>
            <p:cNvSpPr>
              <a:spLocks/>
            </p:cNvSpPr>
            <p:nvPr/>
          </p:nvSpPr>
          <p:spPr bwMode="auto">
            <a:xfrm>
              <a:off x="-4698999" y="4198144"/>
              <a:ext cx="7938" cy="9525"/>
            </a:xfrm>
            <a:custGeom>
              <a:avLst/>
              <a:gdLst>
                <a:gd name="T0" fmla="*/ 7 w 7"/>
                <a:gd name="T1" fmla="*/ 3 h 11"/>
                <a:gd name="T2" fmla="*/ 3 w 7"/>
                <a:gd name="T3" fmla="*/ 0 h 11"/>
                <a:gd name="T4" fmla="*/ 0 w 7"/>
                <a:gd name="T5" fmla="*/ 3 h 11"/>
                <a:gd name="T6" fmla="*/ 0 w 7"/>
                <a:gd name="T7" fmla="*/ 11 h 11"/>
                <a:gd name="T8" fmla="*/ 7 w 7"/>
                <a:gd name="T9" fmla="*/ 11 h 11"/>
                <a:gd name="T10" fmla="*/ 7 w 7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1" name="Freeform 146"/>
            <p:cNvSpPr>
              <a:spLocks/>
            </p:cNvSpPr>
            <p:nvPr/>
          </p:nvSpPr>
          <p:spPr bwMode="auto">
            <a:xfrm>
              <a:off x="-4710111" y="4198144"/>
              <a:ext cx="7938" cy="9525"/>
            </a:xfrm>
            <a:custGeom>
              <a:avLst/>
              <a:gdLst>
                <a:gd name="T0" fmla="*/ 7 w 7"/>
                <a:gd name="T1" fmla="*/ 3 h 11"/>
                <a:gd name="T2" fmla="*/ 4 w 7"/>
                <a:gd name="T3" fmla="*/ 0 h 11"/>
                <a:gd name="T4" fmla="*/ 0 w 7"/>
                <a:gd name="T5" fmla="*/ 3 h 11"/>
                <a:gd name="T6" fmla="*/ 0 w 7"/>
                <a:gd name="T7" fmla="*/ 11 h 11"/>
                <a:gd name="T8" fmla="*/ 7 w 7"/>
                <a:gd name="T9" fmla="*/ 11 h 11"/>
                <a:gd name="T10" fmla="*/ 7 w 7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7" y="3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2" name="Freeform 147"/>
            <p:cNvSpPr>
              <a:spLocks/>
            </p:cNvSpPr>
            <p:nvPr/>
          </p:nvSpPr>
          <p:spPr bwMode="auto">
            <a:xfrm>
              <a:off x="-4687886" y="4198144"/>
              <a:ext cx="7938" cy="9525"/>
            </a:xfrm>
            <a:custGeom>
              <a:avLst/>
              <a:gdLst>
                <a:gd name="T0" fmla="*/ 8 w 8"/>
                <a:gd name="T1" fmla="*/ 3 h 11"/>
                <a:gd name="T2" fmla="*/ 4 w 8"/>
                <a:gd name="T3" fmla="*/ 0 h 11"/>
                <a:gd name="T4" fmla="*/ 0 w 8"/>
                <a:gd name="T5" fmla="*/ 3 h 11"/>
                <a:gd name="T6" fmla="*/ 0 w 8"/>
                <a:gd name="T7" fmla="*/ 11 h 11"/>
                <a:gd name="T8" fmla="*/ 8 w 8"/>
                <a:gd name="T9" fmla="*/ 11 h 11"/>
                <a:gd name="T10" fmla="*/ 8 w 8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8" y="3"/>
                  </a:move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3" name="Freeform 148"/>
            <p:cNvSpPr>
              <a:spLocks/>
            </p:cNvSpPr>
            <p:nvPr/>
          </p:nvSpPr>
          <p:spPr bwMode="auto">
            <a:xfrm>
              <a:off x="-4551361" y="4287441"/>
              <a:ext cx="4763" cy="7144"/>
            </a:xfrm>
            <a:custGeom>
              <a:avLst/>
              <a:gdLst>
                <a:gd name="T0" fmla="*/ 5 w 5"/>
                <a:gd name="T1" fmla="*/ 3 h 8"/>
                <a:gd name="T2" fmla="*/ 3 w 5"/>
                <a:gd name="T3" fmla="*/ 0 h 8"/>
                <a:gd name="T4" fmla="*/ 0 w 5"/>
                <a:gd name="T5" fmla="*/ 3 h 8"/>
                <a:gd name="T6" fmla="*/ 0 w 5"/>
                <a:gd name="T7" fmla="*/ 8 h 8"/>
                <a:gd name="T8" fmla="*/ 5 w 5"/>
                <a:gd name="T9" fmla="*/ 8 h 8"/>
                <a:gd name="T10" fmla="*/ 5 w 5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3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4" name="Freeform 149"/>
            <p:cNvSpPr>
              <a:spLocks/>
            </p:cNvSpPr>
            <p:nvPr/>
          </p:nvSpPr>
          <p:spPr bwMode="auto">
            <a:xfrm>
              <a:off x="-4559299" y="4287441"/>
              <a:ext cx="4763" cy="7144"/>
            </a:xfrm>
            <a:custGeom>
              <a:avLst/>
              <a:gdLst>
                <a:gd name="T0" fmla="*/ 4 w 4"/>
                <a:gd name="T1" fmla="*/ 3 h 8"/>
                <a:gd name="T2" fmla="*/ 2 w 4"/>
                <a:gd name="T3" fmla="*/ 0 h 8"/>
                <a:gd name="T4" fmla="*/ 0 w 4"/>
                <a:gd name="T5" fmla="*/ 3 h 8"/>
                <a:gd name="T6" fmla="*/ 0 w 4"/>
                <a:gd name="T7" fmla="*/ 8 h 8"/>
                <a:gd name="T8" fmla="*/ 4 w 4"/>
                <a:gd name="T9" fmla="*/ 8 h 8"/>
                <a:gd name="T10" fmla="*/ 4 w 4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8">
                  <a:moveTo>
                    <a:pt x="4" y="3"/>
                  </a:moveTo>
                  <a:cubicBezTo>
                    <a:pt x="4" y="2"/>
                    <a:pt x="3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5" name="Freeform 150"/>
            <p:cNvSpPr>
              <a:spLocks/>
            </p:cNvSpPr>
            <p:nvPr/>
          </p:nvSpPr>
          <p:spPr bwMode="auto">
            <a:xfrm>
              <a:off x="-4567236" y="4287441"/>
              <a:ext cx="6350" cy="7144"/>
            </a:xfrm>
            <a:custGeom>
              <a:avLst/>
              <a:gdLst>
                <a:gd name="T0" fmla="*/ 5 w 5"/>
                <a:gd name="T1" fmla="*/ 3 h 8"/>
                <a:gd name="T2" fmla="*/ 2 w 5"/>
                <a:gd name="T3" fmla="*/ 0 h 8"/>
                <a:gd name="T4" fmla="*/ 0 w 5"/>
                <a:gd name="T5" fmla="*/ 3 h 8"/>
                <a:gd name="T6" fmla="*/ 0 w 5"/>
                <a:gd name="T7" fmla="*/ 8 h 8"/>
                <a:gd name="T8" fmla="*/ 5 w 5"/>
                <a:gd name="T9" fmla="*/ 8 h 8"/>
                <a:gd name="T10" fmla="*/ 5 w 5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3"/>
                  </a:moveTo>
                  <a:cubicBezTo>
                    <a:pt x="5" y="2"/>
                    <a:pt x="4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6" name="组合 775"/>
          <p:cNvGrpSpPr/>
          <p:nvPr/>
        </p:nvGrpSpPr>
        <p:grpSpPr>
          <a:xfrm>
            <a:off x="3351057" y="2067694"/>
            <a:ext cx="1219134" cy="451600"/>
            <a:chOff x="11961836" y="-163591"/>
            <a:chExt cx="1754188" cy="1001316"/>
          </a:xfrm>
        </p:grpSpPr>
        <p:sp>
          <p:nvSpPr>
            <p:cNvPr id="777" name="Freeform 151"/>
            <p:cNvSpPr>
              <a:spLocks/>
            </p:cNvSpPr>
            <p:nvPr/>
          </p:nvSpPr>
          <p:spPr bwMode="auto">
            <a:xfrm>
              <a:off x="11988824" y="-163591"/>
              <a:ext cx="1690688" cy="673894"/>
            </a:xfrm>
            <a:custGeom>
              <a:avLst/>
              <a:gdLst>
                <a:gd name="T0" fmla="*/ 0 w 1462"/>
                <a:gd name="T1" fmla="*/ 472 h 777"/>
                <a:gd name="T2" fmla="*/ 18 w 1462"/>
                <a:gd name="T3" fmla="*/ 462 h 777"/>
                <a:gd name="T4" fmla="*/ 89 w 1462"/>
                <a:gd name="T5" fmla="*/ 306 h 777"/>
                <a:gd name="T6" fmla="*/ 120 w 1462"/>
                <a:gd name="T7" fmla="*/ 320 h 777"/>
                <a:gd name="T8" fmla="*/ 170 w 1462"/>
                <a:gd name="T9" fmla="*/ 424 h 777"/>
                <a:gd name="T10" fmla="*/ 200 w 1462"/>
                <a:gd name="T11" fmla="*/ 380 h 777"/>
                <a:gd name="T12" fmla="*/ 254 w 1462"/>
                <a:gd name="T13" fmla="*/ 196 h 777"/>
                <a:gd name="T14" fmla="*/ 269 w 1462"/>
                <a:gd name="T15" fmla="*/ 176 h 777"/>
                <a:gd name="T16" fmla="*/ 294 w 1462"/>
                <a:gd name="T17" fmla="*/ 162 h 777"/>
                <a:gd name="T18" fmla="*/ 393 w 1462"/>
                <a:gd name="T19" fmla="*/ 189 h 777"/>
                <a:gd name="T20" fmla="*/ 416 w 1462"/>
                <a:gd name="T21" fmla="*/ 167 h 777"/>
                <a:gd name="T22" fmla="*/ 422 w 1462"/>
                <a:gd name="T23" fmla="*/ 79 h 777"/>
                <a:gd name="T24" fmla="*/ 571 w 1462"/>
                <a:gd name="T25" fmla="*/ 75 h 777"/>
                <a:gd name="T26" fmla="*/ 576 w 1462"/>
                <a:gd name="T27" fmla="*/ 111 h 777"/>
                <a:gd name="T28" fmla="*/ 668 w 1462"/>
                <a:gd name="T29" fmla="*/ 28 h 777"/>
                <a:gd name="T30" fmla="*/ 682 w 1462"/>
                <a:gd name="T31" fmla="*/ 463 h 777"/>
                <a:gd name="T32" fmla="*/ 685 w 1462"/>
                <a:gd name="T33" fmla="*/ 418 h 777"/>
                <a:gd name="T34" fmla="*/ 702 w 1462"/>
                <a:gd name="T35" fmla="*/ 346 h 777"/>
                <a:gd name="T36" fmla="*/ 769 w 1462"/>
                <a:gd name="T37" fmla="*/ 301 h 777"/>
                <a:gd name="T38" fmla="*/ 787 w 1462"/>
                <a:gd name="T39" fmla="*/ 349 h 777"/>
                <a:gd name="T40" fmla="*/ 793 w 1462"/>
                <a:gd name="T41" fmla="*/ 431 h 777"/>
                <a:gd name="T42" fmla="*/ 808 w 1462"/>
                <a:gd name="T43" fmla="*/ 595 h 777"/>
                <a:gd name="T44" fmla="*/ 875 w 1462"/>
                <a:gd name="T45" fmla="*/ 607 h 777"/>
                <a:gd name="T46" fmla="*/ 886 w 1462"/>
                <a:gd name="T47" fmla="*/ 224 h 777"/>
                <a:gd name="T48" fmla="*/ 900 w 1462"/>
                <a:gd name="T49" fmla="*/ 102 h 777"/>
                <a:gd name="T50" fmla="*/ 919 w 1462"/>
                <a:gd name="T51" fmla="*/ 42 h 777"/>
                <a:gd name="T52" fmla="*/ 1001 w 1462"/>
                <a:gd name="T53" fmla="*/ 32 h 777"/>
                <a:gd name="T54" fmla="*/ 1017 w 1462"/>
                <a:gd name="T55" fmla="*/ 100 h 777"/>
                <a:gd name="T56" fmla="*/ 1031 w 1462"/>
                <a:gd name="T57" fmla="*/ 221 h 777"/>
                <a:gd name="T58" fmla="*/ 1127 w 1462"/>
                <a:gd name="T59" fmla="*/ 331 h 777"/>
                <a:gd name="T60" fmla="*/ 1128 w 1462"/>
                <a:gd name="T61" fmla="*/ 724 h 777"/>
                <a:gd name="T62" fmla="*/ 1145 w 1462"/>
                <a:gd name="T63" fmla="*/ 408 h 777"/>
                <a:gd name="T64" fmla="*/ 1158 w 1462"/>
                <a:gd name="T65" fmla="*/ 398 h 777"/>
                <a:gd name="T66" fmla="*/ 1178 w 1462"/>
                <a:gd name="T67" fmla="*/ 407 h 777"/>
                <a:gd name="T68" fmla="*/ 1228 w 1462"/>
                <a:gd name="T69" fmla="*/ 399 h 777"/>
                <a:gd name="T70" fmla="*/ 1240 w 1462"/>
                <a:gd name="T71" fmla="*/ 721 h 777"/>
                <a:gd name="T72" fmla="*/ 1289 w 1462"/>
                <a:gd name="T73" fmla="*/ 500 h 777"/>
                <a:gd name="T74" fmla="*/ 1439 w 1462"/>
                <a:gd name="T75" fmla="*/ 475 h 777"/>
                <a:gd name="T76" fmla="*/ 1462 w 1462"/>
                <a:gd name="T77" fmla="*/ 550 h 777"/>
                <a:gd name="T78" fmla="*/ 1460 w 1462"/>
                <a:gd name="T79" fmla="*/ 74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62" h="777">
                  <a:moveTo>
                    <a:pt x="0" y="758"/>
                  </a:moveTo>
                  <a:cubicBezTo>
                    <a:pt x="0" y="472"/>
                    <a:pt x="0" y="472"/>
                    <a:pt x="0" y="472"/>
                  </a:cubicBezTo>
                  <a:cubicBezTo>
                    <a:pt x="10" y="462"/>
                    <a:pt x="10" y="462"/>
                    <a:pt x="10" y="462"/>
                  </a:cubicBezTo>
                  <a:cubicBezTo>
                    <a:pt x="18" y="462"/>
                    <a:pt x="18" y="462"/>
                    <a:pt x="18" y="462"/>
                  </a:cubicBezTo>
                  <a:cubicBezTo>
                    <a:pt x="18" y="299"/>
                    <a:pt x="18" y="299"/>
                    <a:pt x="18" y="299"/>
                  </a:cubicBezTo>
                  <a:cubicBezTo>
                    <a:pt x="18" y="299"/>
                    <a:pt x="60" y="280"/>
                    <a:pt x="89" y="306"/>
                  </a:cubicBezTo>
                  <a:cubicBezTo>
                    <a:pt x="89" y="315"/>
                    <a:pt x="89" y="315"/>
                    <a:pt x="89" y="315"/>
                  </a:cubicBezTo>
                  <a:cubicBezTo>
                    <a:pt x="120" y="320"/>
                    <a:pt x="120" y="320"/>
                    <a:pt x="120" y="320"/>
                  </a:cubicBezTo>
                  <a:cubicBezTo>
                    <a:pt x="120" y="419"/>
                    <a:pt x="120" y="419"/>
                    <a:pt x="120" y="419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386"/>
                    <a:pt x="170" y="386"/>
                    <a:pt x="170" y="386"/>
                  </a:cubicBezTo>
                  <a:cubicBezTo>
                    <a:pt x="170" y="386"/>
                    <a:pt x="179" y="376"/>
                    <a:pt x="200" y="380"/>
                  </a:cubicBezTo>
                  <a:cubicBezTo>
                    <a:pt x="254" y="389"/>
                    <a:pt x="254" y="389"/>
                    <a:pt x="254" y="389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69" y="196"/>
                    <a:pt x="269" y="196"/>
                    <a:pt x="269" y="196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94" y="176"/>
                    <a:pt x="294" y="176"/>
                    <a:pt x="294" y="176"/>
                  </a:cubicBezTo>
                  <a:cubicBezTo>
                    <a:pt x="294" y="162"/>
                    <a:pt x="294" y="162"/>
                    <a:pt x="294" y="162"/>
                  </a:cubicBezTo>
                  <a:cubicBezTo>
                    <a:pt x="349" y="161"/>
                    <a:pt x="349" y="161"/>
                    <a:pt x="349" y="161"/>
                  </a:cubicBezTo>
                  <a:cubicBezTo>
                    <a:pt x="349" y="161"/>
                    <a:pt x="371" y="190"/>
                    <a:pt x="393" y="189"/>
                  </a:cubicBezTo>
                  <a:cubicBezTo>
                    <a:pt x="416" y="189"/>
                    <a:pt x="416" y="189"/>
                    <a:pt x="416" y="189"/>
                  </a:cubicBezTo>
                  <a:cubicBezTo>
                    <a:pt x="416" y="167"/>
                    <a:pt x="416" y="167"/>
                    <a:pt x="416" y="167"/>
                  </a:cubicBezTo>
                  <a:cubicBezTo>
                    <a:pt x="422" y="160"/>
                    <a:pt x="422" y="160"/>
                    <a:pt x="422" y="160"/>
                  </a:cubicBezTo>
                  <a:cubicBezTo>
                    <a:pt x="422" y="79"/>
                    <a:pt x="422" y="79"/>
                    <a:pt x="422" y="79"/>
                  </a:cubicBezTo>
                  <a:cubicBezTo>
                    <a:pt x="554" y="60"/>
                    <a:pt x="554" y="60"/>
                    <a:pt x="554" y="60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113"/>
                    <a:pt x="571" y="113"/>
                    <a:pt x="571" y="113"/>
                  </a:cubicBezTo>
                  <a:cubicBezTo>
                    <a:pt x="576" y="111"/>
                    <a:pt x="576" y="111"/>
                    <a:pt x="576" y="111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668" y="28"/>
                    <a:pt x="668" y="28"/>
                    <a:pt x="668" y="28"/>
                  </a:cubicBezTo>
                  <a:cubicBezTo>
                    <a:pt x="668" y="454"/>
                    <a:pt x="668" y="454"/>
                    <a:pt x="668" y="454"/>
                  </a:cubicBezTo>
                  <a:cubicBezTo>
                    <a:pt x="682" y="463"/>
                    <a:pt x="682" y="463"/>
                    <a:pt x="682" y="463"/>
                  </a:cubicBezTo>
                  <a:cubicBezTo>
                    <a:pt x="682" y="426"/>
                    <a:pt x="682" y="426"/>
                    <a:pt x="682" y="426"/>
                  </a:cubicBezTo>
                  <a:cubicBezTo>
                    <a:pt x="685" y="418"/>
                    <a:pt x="685" y="418"/>
                    <a:pt x="685" y="418"/>
                  </a:cubicBezTo>
                  <a:cubicBezTo>
                    <a:pt x="685" y="352"/>
                    <a:pt x="685" y="352"/>
                    <a:pt x="685" y="352"/>
                  </a:cubicBezTo>
                  <a:cubicBezTo>
                    <a:pt x="702" y="346"/>
                    <a:pt x="702" y="346"/>
                    <a:pt x="702" y="346"/>
                  </a:cubicBezTo>
                  <a:cubicBezTo>
                    <a:pt x="702" y="301"/>
                    <a:pt x="702" y="301"/>
                    <a:pt x="702" y="301"/>
                  </a:cubicBezTo>
                  <a:cubicBezTo>
                    <a:pt x="769" y="301"/>
                    <a:pt x="769" y="301"/>
                    <a:pt x="769" y="301"/>
                  </a:cubicBezTo>
                  <a:cubicBezTo>
                    <a:pt x="769" y="342"/>
                    <a:pt x="769" y="342"/>
                    <a:pt x="769" y="342"/>
                  </a:cubicBezTo>
                  <a:cubicBezTo>
                    <a:pt x="787" y="349"/>
                    <a:pt x="787" y="349"/>
                    <a:pt x="787" y="349"/>
                  </a:cubicBezTo>
                  <a:cubicBezTo>
                    <a:pt x="787" y="424"/>
                    <a:pt x="787" y="424"/>
                    <a:pt x="787" y="424"/>
                  </a:cubicBezTo>
                  <a:cubicBezTo>
                    <a:pt x="793" y="431"/>
                    <a:pt x="793" y="431"/>
                    <a:pt x="793" y="431"/>
                  </a:cubicBezTo>
                  <a:cubicBezTo>
                    <a:pt x="793" y="599"/>
                    <a:pt x="793" y="599"/>
                    <a:pt x="793" y="599"/>
                  </a:cubicBezTo>
                  <a:cubicBezTo>
                    <a:pt x="808" y="595"/>
                    <a:pt x="808" y="595"/>
                    <a:pt x="808" y="595"/>
                  </a:cubicBezTo>
                  <a:cubicBezTo>
                    <a:pt x="875" y="595"/>
                    <a:pt x="875" y="595"/>
                    <a:pt x="875" y="595"/>
                  </a:cubicBezTo>
                  <a:cubicBezTo>
                    <a:pt x="875" y="607"/>
                    <a:pt x="875" y="607"/>
                    <a:pt x="875" y="607"/>
                  </a:cubicBezTo>
                  <a:cubicBezTo>
                    <a:pt x="886" y="612"/>
                    <a:pt x="886" y="612"/>
                    <a:pt x="886" y="612"/>
                  </a:cubicBezTo>
                  <a:cubicBezTo>
                    <a:pt x="886" y="224"/>
                    <a:pt x="886" y="224"/>
                    <a:pt x="886" y="224"/>
                  </a:cubicBezTo>
                  <a:cubicBezTo>
                    <a:pt x="899" y="218"/>
                    <a:pt x="899" y="218"/>
                    <a:pt x="899" y="218"/>
                  </a:cubicBezTo>
                  <a:cubicBezTo>
                    <a:pt x="900" y="102"/>
                    <a:pt x="900" y="102"/>
                    <a:pt x="900" y="102"/>
                  </a:cubicBezTo>
                  <a:cubicBezTo>
                    <a:pt x="919" y="82"/>
                    <a:pt x="919" y="82"/>
                    <a:pt x="919" y="82"/>
                  </a:cubicBezTo>
                  <a:cubicBezTo>
                    <a:pt x="919" y="42"/>
                    <a:pt x="919" y="42"/>
                    <a:pt x="919" y="42"/>
                  </a:cubicBezTo>
                  <a:cubicBezTo>
                    <a:pt x="921" y="32"/>
                    <a:pt x="921" y="32"/>
                    <a:pt x="921" y="32"/>
                  </a:cubicBezTo>
                  <a:cubicBezTo>
                    <a:pt x="1001" y="32"/>
                    <a:pt x="1001" y="32"/>
                    <a:pt x="1001" y="32"/>
                  </a:cubicBezTo>
                  <a:cubicBezTo>
                    <a:pt x="1001" y="83"/>
                    <a:pt x="1001" y="83"/>
                    <a:pt x="1001" y="83"/>
                  </a:cubicBezTo>
                  <a:cubicBezTo>
                    <a:pt x="1017" y="100"/>
                    <a:pt x="1017" y="100"/>
                    <a:pt x="1017" y="100"/>
                  </a:cubicBezTo>
                  <a:cubicBezTo>
                    <a:pt x="1017" y="214"/>
                    <a:pt x="1017" y="214"/>
                    <a:pt x="1017" y="214"/>
                  </a:cubicBezTo>
                  <a:cubicBezTo>
                    <a:pt x="1031" y="221"/>
                    <a:pt x="1031" y="221"/>
                    <a:pt x="1031" y="221"/>
                  </a:cubicBezTo>
                  <a:cubicBezTo>
                    <a:pt x="1031" y="317"/>
                    <a:pt x="1031" y="317"/>
                    <a:pt x="1031" y="317"/>
                  </a:cubicBezTo>
                  <a:cubicBezTo>
                    <a:pt x="1127" y="331"/>
                    <a:pt x="1127" y="331"/>
                    <a:pt x="1127" y="331"/>
                  </a:cubicBezTo>
                  <a:cubicBezTo>
                    <a:pt x="1127" y="717"/>
                    <a:pt x="1127" y="717"/>
                    <a:pt x="1127" y="717"/>
                  </a:cubicBezTo>
                  <a:cubicBezTo>
                    <a:pt x="1128" y="724"/>
                    <a:pt x="1128" y="724"/>
                    <a:pt x="1128" y="724"/>
                  </a:cubicBezTo>
                  <a:cubicBezTo>
                    <a:pt x="1145" y="724"/>
                    <a:pt x="1145" y="724"/>
                    <a:pt x="1145" y="724"/>
                  </a:cubicBezTo>
                  <a:cubicBezTo>
                    <a:pt x="1145" y="408"/>
                    <a:pt x="1145" y="408"/>
                    <a:pt x="1145" y="408"/>
                  </a:cubicBezTo>
                  <a:cubicBezTo>
                    <a:pt x="1158" y="408"/>
                    <a:pt x="1158" y="408"/>
                    <a:pt x="1158" y="408"/>
                  </a:cubicBezTo>
                  <a:cubicBezTo>
                    <a:pt x="1158" y="398"/>
                    <a:pt x="1158" y="398"/>
                    <a:pt x="1158" y="398"/>
                  </a:cubicBezTo>
                  <a:cubicBezTo>
                    <a:pt x="1178" y="398"/>
                    <a:pt x="1178" y="398"/>
                    <a:pt x="1178" y="398"/>
                  </a:cubicBezTo>
                  <a:cubicBezTo>
                    <a:pt x="1178" y="407"/>
                    <a:pt x="1178" y="407"/>
                    <a:pt x="1178" y="407"/>
                  </a:cubicBezTo>
                  <a:cubicBezTo>
                    <a:pt x="1228" y="409"/>
                    <a:pt x="1228" y="409"/>
                    <a:pt x="1228" y="409"/>
                  </a:cubicBezTo>
                  <a:cubicBezTo>
                    <a:pt x="1228" y="399"/>
                    <a:pt x="1228" y="399"/>
                    <a:pt x="1228" y="399"/>
                  </a:cubicBezTo>
                  <a:cubicBezTo>
                    <a:pt x="1240" y="399"/>
                    <a:pt x="1240" y="399"/>
                    <a:pt x="1240" y="399"/>
                  </a:cubicBezTo>
                  <a:cubicBezTo>
                    <a:pt x="1240" y="721"/>
                    <a:pt x="1240" y="721"/>
                    <a:pt x="1240" y="721"/>
                  </a:cubicBezTo>
                  <a:cubicBezTo>
                    <a:pt x="1289" y="724"/>
                    <a:pt x="1289" y="724"/>
                    <a:pt x="1289" y="724"/>
                  </a:cubicBezTo>
                  <a:cubicBezTo>
                    <a:pt x="1289" y="500"/>
                    <a:pt x="1289" y="500"/>
                    <a:pt x="1289" y="500"/>
                  </a:cubicBezTo>
                  <a:cubicBezTo>
                    <a:pt x="1378" y="472"/>
                    <a:pt x="1378" y="472"/>
                    <a:pt x="1378" y="472"/>
                  </a:cubicBezTo>
                  <a:cubicBezTo>
                    <a:pt x="1439" y="475"/>
                    <a:pt x="1439" y="475"/>
                    <a:pt x="1439" y="475"/>
                  </a:cubicBezTo>
                  <a:cubicBezTo>
                    <a:pt x="1439" y="550"/>
                    <a:pt x="1439" y="550"/>
                    <a:pt x="1439" y="550"/>
                  </a:cubicBezTo>
                  <a:cubicBezTo>
                    <a:pt x="1462" y="550"/>
                    <a:pt x="1462" y="550"/>
                    <a:pt x="1462" y="550"/>
                  </a:cubicBezTo>
                  <a:cubicBezTo>
                    <a:pt x="1462" y="717"/>
                    <a:pt x="1462" y="717"/>
                    <a:pt x="1462" y="717"/>
                  </a:cubicBezTo>
                  <a:cubicBezTo>
                    <a:pt x="1460" y="740"/>
                    <a:pt x="1460" y="740"/>
                    <a:pt x="1460" y="740"/>
                  </a:cubicBezTo>
                  <a:cubicBezTo>
                    <a:pt x="1460" y="740"/>
                    <a:pt x="37" y="777"/>
                    <a:pt x="0" y="758"/>
                  </a:cubicBezTo>
                  <a:close/>
                </a:path>
              </a:pathLst>
            </a:custGeom>
            <a:solidFill>
              <a:srgbClr val="8EC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8" name="Freeform 152"/>
            <p:cNvSpPr>
              <a:spLocks/>
            </p:cNvSpPr>
            <p:nvPr/>
          </p:nvSpPr>
          <p:spPr bwMode="auto">
            <a:xfrm>
              <a:off x="11961836" y="543640"/>
              <a:ext cx="1754188" cy="294085"/>
            </a:xfrm>
            <a:custGeom>
              <a:avLst/>
              <a:gdLst>
                <a:gd name="T0" fmla="*/ 0 w 1517"/>
                <a:gd name="T1" fmla="*/ 0 h 340"/>
                <a:gd name="T2" fmla="*/ 0 w 1517"/>
                <a:gd name="T3" fmla="*/ 231 h 340"/>
                <a:gd name="T4" fmla="*/ 110 w 1517"/>
                <a:gd name="T5" fmla="*/ 340 h 340"/>
                <a:gd name="T6" fmla="*/ 1407 w 1517"/>
                <a:gd name="T7" fmla="*/ 340 h 340"/>
                <a:gd name="T8" fmla="*/ 1517 w 1517"/>
                <a:gd name="T9" fmla="*/ 231 h 340"/>
                <a:gd name="T10" fmla="*/ 1517 w 1517"/>
                <a:gd name="T11" fmla="*/ 0 h 340"/>
                <a:gd name="T12" fmla="*/ 792 w 1517"/>
                <a:gd name="T13" fmla="*/ 0 h 340"/>
                <a:gd name="T14" fmla="*/ 0 w 1517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7" h="340">
                  <a:moveTo>
                    <a:pt x="0" y="0"/>
                  </a:moveTo>
                  <a:cubicBezTo>
                    <a:pt x="0" y="231"/>
                    <a:pt x="0" y="231"/>
                    <a:pt x="0" y="231"/>
                  </a:cubicBezTo>
                  <a:cubicBezTo>
                    <a:pt x="0" y="291"/>
                    <a:pt x="49" y="340"/>
                    <a:pt x="110" y="340"/>
                  </a:cubicBezTo>
                  <a:cubicBezTo>
                    <a:pt x="1407" y="340"/>
                    <a:pt x="1407" y="340"/>
                    <a:pt x="1407" y="340"/>
                  </a:cubicBezTo>
                  <a:cubicBezTo>
                    <a:pt x="1468" y="340"/>
                    <a:pt x="1517" y="291"/>
                    <a:pt x="1517" y="231"/>
                  </a:cubicBezTo>
                  <a:cubicBezTo>
                    <a:pt x="1517" y="0"/>
                    <a:pt x="1517" y="0"/>
                    <a:pt x="1517" y="0"/>
                  </a:cubicBezTo>
                  <a:cubicBezTo>
                    <a:pt x="792" y="0"/>
                    <a:pt x="792" y="0"/>
                    <a:pt x="7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EC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9" name="Freeform 153"/>
            <p:cNvSpPr>
              <a:spLocks noEditPoints="1"/>
            </p:cNvSpPr>
            <p:nvPr/>
          </p:nvSpPr>
          <p:spPr bwMode="auto">
            <a:xfrm>
              <a:off x="11984062" y="556737"/>
              <a:ext cx="1711325" cy="269081"/>
            </a:xfrm>
            <a:custGeom>
              <a:avLst/>
              <a:gdLst>
                <a:gd name="T0" fmla="*/ 772 w 1480"/>
                <a:gd name="T1" fmla="*/ 0 h 311"/>
                <a:gd name="T2" fmla="*/ 0 w 1480"/>
                <a:gd name="T3" fmla="*/ 0 h 311"/>
                <a:gd name="T4" fmla="*/ 0 w 1480"/>
                <a:gd name="T5" fmla="*/ 211 h 311"/>
                <a:gd name="T6" fmla="*/ 107 w 1480"/>
                <a:gd name="T7" fmla="*/ 311 h 311"/>
                <a:gd name="T8" fmla="*/ 1372 w 1480"/>
                <a:gd name="T9" fmla="*/ 311 h 311"/>
                <a:gd name="T10" fmla="*/ 1480 w 1480"/>
                <a:gd name="T11" fmla="*/ 211 h 311"/>
                <a:gd name="T12" fmla="*/ 1480 w 1480"/>
                <a:gd name="T13" fmla="*/ 0 h 311"/>
                <a:gd name="T14" fmla="*/ 772 w 1480"/>
                <a:gd name="T15" fmla="*/ 0 h 311"/>
                <a:gd name="T16" fmla="*/ 1462 w 1480"/>
                <a:gd name="T17" fmla="*/ 206 h 311"/>
                <a:gd name="T18" fmla="*/ 1358 w 1480"/>
                <a:gd name="T19" fmla="*/ 297 h 311"/>
                <a:gd name="T20" fmla="*/ 122 w 1480"/>
                <a:gd name="T21" fmla="*/ 297 h 311"/>
                <a:gd name="T22" fmla="*/ 17 w 1480"/>
                <a:gd name="T23" fmla="*/ 206 h 311"/>
                <a:gd name="T24" fmla="*/ 17 w 1480"/>
                <a:gd name="T25" fmla="*/ 14 h 311"/>
                <a:gd name="T26" fmla="*/ 771 w 1480"/>
                <a:gd name="T27" fmla="*/ 14 h 311"/>
                <a:gd name="T28" fmla="*/ 1462 w 1480"/>
                <a:gd name="T29" fmla="*/ 14 h 311"/>
                <a:gd name="T30" fmla="*/ 1462 w 1480"/>
                <a:gd name="T31" fmla="*/ 206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80" h="311">
                  <a:moveTo>
                    <a:pt x="7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66"/>
                    <a:pt x="48" y="311"/>
                    <a:pt x="107" y="311"/>
                  </a:cubicBezTo>
                  <a:cubicBezTo>
                    <a:pt x="1372" y="311"/>
                    <a:pt x="1372" y="311"/>
                    <a:pt x="1372" y="311"/>
                  </a:cubicBezTo>
                  <a:cubicBezTo>
                    <a:pt x="1432" y="311"/>
                    <a:pt x="1480" y="266"/>
                    <a:pt x="1480" y="211"/>
                  </a:cubicBezTo>
                  <a:cubicBezTo>
                    <a:pt x="1480" y="0"/>
                    <a:pt x="1480" y="0"/>
                    <a:pt x="1480" y="0"/>
                  </a:cubicBezTo>
                  <a:lnTo>
                    <a:pt x="772" y="0"/>
                  </a:lnTo>
                  <a:close/>
                  <a:moveTo>
                    <a:pt x="1462" y="206"/>
                  </a:moveTo>
                  <a:cubicBezTo>
                    <a:pt x="1462" y="256"/>
                    <a:pt x="1415" y="297"/>
                    <a:pt x="1358" y="297"/>
                  </a:cubicBezTo>
                  <a:cubicBezTo>
                    <a:pt x="122" y="297"/>
                    <a:pt x="122" y="297"/>
                    <a:pt x="122" y="297"/>
                  </a:cubicBezTo>
                  <a:cubicBezTo>
                    <a:pt x="64" y="297"/>
                    <a:pt x="17" y="256"/>
                    <a:pt x="17" y="206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771" y="14"/>
                    <a:pt x="771" y="14"/>
                    <a:pt x="771" y="14"/>
                  </a:cubicBezTo>
                  <a:cubicBezTo>
                    <a:pt x="1462" y="14"/>
                    <a:pt x="1462" y="14"/>
                    <a:pt x="1462" y="14"/>
                  </a:cubicBezTo>
                  <a:lnTo>
                    <a:pt x="1462" y="2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0" name="Freeform 154"/>
            <p:cNvSpPr>
              <a:spLocks/>
            </p:cNvSpPr>
            <p:nvPr/>
          </p:nvSpPr>
          <p:spPr bwMode="auto">
            <a:xfrm>
              <a:off x="12238062" y="632936"/>
              <a:ext cx="106363" cy="120254"/>
            </a:xfrm>
            <a:custGeom>
              <a:avLst/>
              <a:gdLst>
                <a:gd name="T0" fmla="*/ 6 w 92"/>
                <a:gd name="T1" fmla="*/ 105 h 139"/>
                <a:gd name="T2" fmla="*/ 40 w 92"/>
                <a:gd name="T3" fmla="*/ 114 h 139"/>
                <a:gd name="T4" fmla="*/ 61 w 92"/>
                <a:gd name="T5" fmla="*/ 99 h 139"/>
                <a:gd name="T6" fmla="*/ 38 w 92"/>
                <a:gd name="T7" fmla="*/ 80 h 139"/>
                <a:gd name="T8" fmla="*/ 1 w 92"/>
                <a:gd name="T9" fmla="*/ 40 h 139"/>
                <a:gd name="T10" fmla="*/ 52 w 92"/>
                <a:gd name="T11" fmla="*/ 0 h 139"/>
                <a:gd name="T12" fmla="*/ 87 w 92"/>
                <a:gd name="T13" fmla="*/ 7 h 139"/>
                <a:gd name="T14" fmla="*/ 80 w 92"/>
                <a:gd name="T15" fmla="*/ 31 h 139"/>
                <a:gd name="T16" fmla="*/ 52 w 92"/>
                <a:gd name="T17" fmla="*/ 25 h 139"/>
                <a:gd name="T18" fmla="*/ 32 w 92"/>
                <a:gd name="T19" fmla="*/ 38 h 139"/>
                <a:gd name="T20" fmla="*/ 57 w 92"/>
                <a:gd name="T21" fmla="*/ 57 h 139"/>
                <a:gd name="T22" fmla="*/ 92 w 92"/>
                <a:gd name="T23" fmla="*/ 97 h 139"/>
                <a:gd name="T24" fmla="*/ 38 w 92"/>
                <a:gd name="T25" fmla="*/ 139 h 139"/>
                <a:gd name="T26" fmla="*/ 0 w 92"/>
                <a:gd name="T27" fmla="*/ 131 h 139"/>
                <a:gd name="T28" fmla="*/ 6 w 92"/>
                <a:gd name="T29" fmla="*/ 10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139">
                  <a:moveTo>
                    <a:pt x="6" y="105"/>
                  </a:moveTo>
                  <a:cubicBezTo>
                    <a:pt x="14" y="110"/>
                    <a:pt x="27" y="114"/>
                    <a:pt x="40" y="114"/>
                  </a:cubicBezTo>
                  <a:cubicBezTo>
                    <a:pt x="54" y="114"/>
                    <a:pt x="61" y="108"/>
                    <a:pt x="61" y="99"/>
                  </a:cubicBezTo>
                  <a:cubicBezTo>
                    <a:pt x="61" y="91"/>
                    <a:pt x="55" y="86"/>
                    <a:pt x="38" y="80"/>
                  </a:cubicBezTo>
                  <a:cubicBezTo>
                    <a:pt x="16" y="72"/>
                    <a:pt x="1" y="60"/>
                    <a:pt x="1" y="40"/>
                  </a:cubicBezTo>
                  <a:cubicBezTo>
                    <a:pt x="1" y="17"/>
                    <a:pt x="21" y="0"/>
                    <a:pt x="52" y="0"/>
                  </a:cubicBezTo>
                  <a:cubicBezTo>
                    <a:pt x="68" y="0"/>
                    <a:pt x="79" y="3"/>
                    <a:pt x="87" y="7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5" y="29"/>
                    <a:pt x="65" y="25"/>
                    <a:pt x="52" y="25"/>
                  </a:cubicBezTo>
                  <a:cubicBezTo>
                    <a:pt x="39" y="25"/>
                    <a:pt x="32" y="31"/>
                    <a:pt x="32" y="38"/>
                  </a:cubicBezTo>
                  <a:cubicBezTo>
                    <a:pt x="32" y="46"/>
                    <a:pt x="40" y="50"/>
                    <a:pt x="57" y="57"/>
                  </a:cubicBezTo>
                  <a:cubicBezTo>
                    <a:pt x="81" y="66"/>
                    <a:pt x="92" y="78"/>
                    <a:pt x="92" y="97"/>
                  </a:cubicBezTo>
                  <a:cubicBezTo>
                    <a:pt x="92" y="120"/>
                    <a:pt x="75" y="139"/>
                    <a:pt x="38" y="139"/>
                  </a:cubicBezTo>
                  <a:cubicBezTo>
                    <a:pt x="22" y="139"/>
                    <a:pt x="7" y="135"/>
                    <a:pt x="0" y="131"/>
                  </a:cubicBezTo>
                  <a:lnTo>
                    <a:pt x="6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1" name="Rectangle 155"/>
            <p:cNvSpPr>
              <a:spLocks noChangeArrowheads="1"/>
            </p:cNvSpPr>
            <p:nvPr/>
          </p:nvSpPr>
          <p:spPr bwMode="auto">
            <a:xfrm>
              <a:off x="12368237" y="634128"/>
              <a:ext cx="34925" cy="11668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2" name="Freeform 156"/>
            <p:cNvSpPr>
              <a:spLocks/>
            </p:cNvSpPr>
            <p:nvPr/>
          </p:nvSpPr>
          <p:spPr bwMode="auto">
            <a:xfrm>
              <a:off x="12434912" y="634128"/>
              <a:ext cx="130175" cy="116681"/>
            </a:xfrm>
            <a:custGeom>
              <a:avLst/>
              <a:gdLst>
                <a:gd name="T0" fmla="*/ 0 w 112"/>
                <a:gd name="T1" fmla="*/ 135 h 135"/>
                <a:gd name="T2" fmla="*/ 0 w 112"/>
                <a:gd name="T3" fmla="*/ 0 h 135"/>
                <a:gd name="T4" fmla="*/ 36 w 112"/>
                <a:gd name="T5" fmla="*/ 0 h 135"/>
                <a:gd name="T6" fmla="*/ 64 w 112"/>
                <a:gd name="T7" fmla="*/ 49 h 135"/>
                <a:gd name="T8" fmla="*/ 86 w 112"/>
                <a:gd name="T9" fmla="*/ 96 h 135"/>
                <a:gd name="T10" fmla="*/ 86 w 112"/>
                <a:gd name="T11" fmla="*/ 96 h 135"/>
                <a:gd name="T12" fmla="*/ 84 w 112"/>
                <a:gd name="T13" fmla="*/ 39 h 135"/>
                <a:gd name="T14" fmla="*/ 84 w 112"/>
                <a:gd name="T15" fmla="*/ 0 h 135"/>
                <a:gd name="T16" fmla="*/ 112 w 112"/>
                <a:gd name="T17" fmla="*/ 0 h 135"/>
                <a:gd name="T18" fmla="*/ 112 w 112"/>
                <a:gd name="T19" fmla="*/ 135 h 135"/>
                <a:gd name="T20" fmla="*/ 80 w 112"/>
                <a:gd name="T21" fmla="*/ 135 h 135"/>
                <a:gd name="T22" fmla="*/ 51 w 112"/>
                <a:gd name="T23" fmla="*/ 83 h 135"/>
                <a:gd name="T24" fmla="*/ 27 w 112"/>
                <a:gd name="T25" fmla="*/ 35 h 135"/>
                <a:gd name="T26" fmla="*/ 27 w 112"/>
                <a:gd name="T27" fmla="*/ 35 h 135"/>
                <a:gd name="T28" fmla="*/ 28 w 112"/>
                <a:gd name="T29" fmla="*/ 94 h 135"/>
                <a:gd name="T30" fmla="*/ 28 w 112"/>
                <a:gd name="T31" fmla="*/ 135 h 135"/>
                <a:gd name="T32" fmla="*/ 0 w 112"/>
                <a:gd name="T3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35">
                  <a:moveTo>
                    <a:pt x="0" y="1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64" y="49"/>
                    <a:pt x="64" y="49"/>
                    <a:pt x="64" y="49"/>
                  </a:cubicBezTo>
                  <a:cubicBezTo>
                    <a:pt x="72" y="64"/>
                    <a:pt x="80" y="80"/>
                    <a:pt x="86" y="96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4" y="78"/>
                    <a:pt x="84" y="60"/>
                    <a:pt x="84" y="39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35"/>
                    <a:pt x="112" y="135"/>
                    <a:pt x="112" y="135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68"/>
                    <a:pt x="34" y="51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53"/>
                    <a:pt x="28" y="72"/>
                    <a:pt x="28" y="94"/>
                  </a:cubicBezTo>
                  <a:cubicBezTo>
                    <a:pt x="28" y="135"/>
                    <a:pt x="28" y="135"/>
                    <a:pt x="28" y="135"/>
                  </a:cubicBezTo>
                  <a:lnTo>
                    <a:pt x="0" y="1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3" name="Freeform 157"/>
            <p:cNvSpPr>
              <a:spLocks/>
            </p:cNvSpPr>
            <p:nvPr/>
          </p:nvSpPr>
          <p:spPr bwMode="auto">
            <a:xfrm>
              <a:off x="12587312" y="632936"/>
              <a:ext cx="138113" cy="119063"/>
            </a:xfrm>
            <a:custGeom>
              <a:avLst/>
              <a:gdLst>
                <a:gd name="T0" fmla="*/ 119 w 119"/>
                <a:gd name="T1" fmla="*/ 130 h 137"/>
                <a:gd name="T2" fmla="*/ 74 w 119"/>
                <a:gd name="T3" fmla="*/ 137 h 137"/>
                <a:gd name="T4" fmla="*/ 19 w 119"/>
                <a:gd name="T5" fmla="*/ 119 h 137"/>
                <a:gd name="T6" fmla="*/ 0 w 119"/>
                <a:gd name="T7" fmla="*/ 70 h 137"/>
                <a:gd name="T8" fmla="*/ 77 w 119"/>
                <a:gd name="T9" fmla="*/ 0 h 137"/>
                <a:gd name="T10" fmla="*/ 114 w 119"/>
                <a:gd name="T11" fmla="*/ 6 h 137"/>
                <a:gd name="T12" fmla="*/ 108 w 119"/>
                <a:gd name="T13" fmla="*/ 31 h 137"/>
                <a:gd name="T14" fmla="*/ 76 w 119"/>
                <a:gd name="T15" fmla="*/ 25 h 137"/>
                <a:gd name="T16" fmla="*/ 32 w 119"/>
                <a:gd name="T17" fmla="*/ 68 h 137"/>
                <a:gd name="T18" fmla="*/ 74 w 119"/>
                <a:gd name="T19" fmla="*/ 113 h 137"/>
                <a:gd name="T20" fmla="*/ 89 w 119"/>
                <a:gd name="T21" fmla="*/ 111 h 137"/>
                <a:gd name="T22" fmla="*/ 89 w 119"/>
                <a:gd name="T23" fmla="*/ 82 h 137"/>
                <a:gd name="T24" fmla="*/ 68 w 119"/>
                <a:gd name="T25" fmla="*/ 82 h 137"/>
                <a:gd name="T26" fmla="*/ 68 w 119"/>
                <a:gd name="T27" fmla="*/ 59 h 137"/>
                <a:gd name="T28" fmla="*/ 119 w 119"/>
                <a:gd name="T29" fmla="*/ 59 h 137"/>
                <a:gd name="T30" fmla="*/ 119 w 119"/>
                <a:gd name="T31" fmla="*/ 13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137">
                  <a:moveTo>
                    <a:pt x="119" y="130"/>
                  </a:moveTo>
                  <a:cubicBezTo>
                    <a:pt x="109" y="133"/>
                    <a:pt x="91" y="137"/>
                    <a:pt x="74" y="137"/>
                  </a:cubicBezTo>
                  <a:cubicBezTo>
                    <a:pt x="49" y="137"/>
                    <a:pt x="31" y="131"/>
                    <a:pt x="19" y="119"/>
                  </a:cubicBezTo>
                  <a:cubicBezTo>
                    <a:pt x="6" y="107"/>
                    <a:pt x="0" y="90"/>
                    <a:pt x="0" y="70"/>
                  </a:cubicBezTo>
                  <a:cubicBezTo>
                    <a:pt x="0" y="25"/>
                    <a:pt x="33" y="0"/>
                    <a:pt x="77" y="0"/>
                  </a:cubicBezTo>
                  <a:cubicBezTo>
                    <a:pt x="94" y="0"/>
                    <a:pt x="108" y="3"/>
                    <a:pt x="114" y="6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0" y="27"/>
                    <a:pt x="91" y="25"/>
                    <a:pt x="76" y="25"/>
                  </a:cubicBezTo>
                  <a:cubicBezTo>
                    <a:pt x="51" y="25"/>
                    <a:pt x="32" y="39"/>
                    <a:pt x="32" y="68"/>
                  </a:cubicBezTo>
                  <a:cubicBezTo>
                    <a:pt x="32" y="96"/>
                    <a:pt x="49" y="113"/>
                    <a:pt x="74" y="113"/>
                  </a:cubicBezTo>
                  <a:cubicBezTo>
                    <a:pt x="81" y="113"/>
                    <a:pt x="87" y="112"/>
                    <a:pt x="89" y="111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119" y="59"/>
                    <a:pt x="119" y="59"/>
                    <a:pt x="119" y="59"/>
                  </a:cubicBezTo>
                  <a:lnTo>
                    <a:pt x="119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4" name="Freeform 158"/>
            <p:cNvSpPr>
              <a:spLocks noEditPoints="1"/>
            </p:cNvSpPr>
            <p:nvPr/>
          </p:nvSpPr>
          <p:spPr bwMode="auto">
            <a:xfrm>
              <a:off x="12741300" y="634128"/>
              <a:ext cx="142875" cy="116681"/>
            </a:xfrm>
            <a:custGeom>
              <a:avLst/>
              <a:gdLst>
                <a:gd name="T0" fmla="*/ 41 w 123"/>
                <a:gd name="T1" fmla="*/ 100 h 135"/>
                <a:gd name="T2" fmla="*/ 31 w 123"/>
                <a:gd name="T3" fmla="*/ 135 h 135"/>
                <a:gd name="T4" fmla="*/ 0 w 123"/>
                <a:gd name="T5" fmla="*/ 135 h 135"/>
                <a:gd name="T6" fmla="*/ 41 w 123"/>
                <a:gd name="T7" fmla="*/ 0 h 135"/>
                <a:gd name="T8" fmla="*/ 81 w 123"/>
                <a:gd name="T9" fmla="*/ 0 h 135"/>
                <a:gd name="T10" fmla="*/ 123 w 123"/>
                <a:gd name="T11" fmla="*/ 135 h 135"/>
                <a:gd name="T12" fmla="*/ 90 w 123"/>
                <a:gd name="T13" fmla="*/ 135 h 135"/>
                <a:gd name="T14" fmla="*/ 79 w 123"/>
                <a:gd name="T15" fmla="*/ 100 h 135"/>
                <a:gd name="T16" fmla="*/ 41 w 123"/>
                <a:gd name="T17" fmla="*/ 100 h 135"/>
                <a:gd name="T18" fmla="*/ 75 w 123"/>
                <a:gd name="T19" fmla="*/ 77 h 135"/>
                <a:gd name="T20" fmla="*/ 67 w 123"/>
                <a:gd name="T21" fmla="*/ 49 h 135"/>
                <a:gd name="T22" fmla="*/ 60 w 123"/>
                <a:gd name="T23" fmla="*/ 23 h 135"/>
                <a:gd name="T24" fmla="*/ 59 w 123"/>
                <a:gd name="T25" fmla="*/ 23 h 135"/>
                <a:gd name="T26" fmla="*/ 53 w 123"/>
                <a:gd name="T27" fmla="*/ 49 h 135"/>
                <a:gd name="T28" fmla="*/ 45 w 123"/>
                <a:gd name="T29" fmla="*/ 77 h 135"/>
                <a:gd name="T30" fmla="*/ 75 w 123"/>
                <a:gd name="T31" fmla="*/ 7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3" h="135">
                  <a:moveTo>
                    <a:pt x="41" y="100"/>
                  </a:moveTo>
                  <a:cubicBezTo>
                    <a:pt x="31" y="135"/>
                    <a:pt x="31" y="135"/>
                    <a:pt x="31" y="13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23" y="135"/>
                    <a:pt x="123" y="135"/>
                    <a:pt x="123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79" y="100"/>
                    <a:pt x="79" y="100"/>
                    <a:pt x="79" y="100"/>
                  </a:cubicBezTo>
                  <a:lnTo>
                    <a:pt x="41" y="100"/>
                  </a:lnTo>
                  <a:close/>
                  <a:moveTo>
                    <a:pt x="75" y="77"/>
                  </a:moveTo>
                  <a:cubicBezTo>
                    <a:pt x="67" y="49"/>
                    <a:pt x="67" y="49"/>
                    <a:pt x="67" y="49"/>
                  </a:cubicBezTo>
                  <a:cubicBezTo>
                    <a:pt x="64" y="41"/>
                    <a:pt x="62" y="31"/>
                    <a:pt x="6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7" y="31"/>
                    <a:pt x="55" y="41"/>
                    <a:pt x="53" y="49"/>
                  </a:cubicBezTo>
                  <a:cubicBezTo>
                    <a:pt x="45" y="77"/>
                    <a:pt x="45" y="77"/>
                    <a:pt x="45" y="77"/>
                  </a:cubicBezTo>
                  <a:lnTo>
                    <a:pt x="75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5" name="Freeform 159"/>
            <p:cNvSpPr>
              <a:spLocks noEditPoints="1"/>
            </p:cNvSpPr>
            <p:nvPr/>
          </p:nvSpPr>
          <p:spPr bwMode="auto">
            <a:xfrm>
              <a:off x="12904812" y="632937"/>
              <a:ext cx="111125" cy="117872"/>
            </a:xfrm>
            <a:custGeom>
              <a:avLst/>
              <a:gdLst>
                <a:gd name="T0" fmla="*/ 0 w 96"/>
                <a:gd name="T1" fmla="*/ 3 h 136"/>
                <a:gd name="T2" fmla="*/ 41 w 96"/>
                <a:gd name="T3" fmla="*/ 0 h 136"/>
                <a:gd name="T4" fmla="*/ 82 w 96"/>
                <a:gd name="T5" fmla="*/ 11 h 136"/>
                <a:gd name="T6" fmla="*/ 96 w 96"/>
                <a:gd name="T7" fmla="*/ 42 h 136"/>
                <a:gd name="T8" fmla="*/ 84 w 96"/>
                <a:gd name="T9" fmla="*/ 74 h 136"/>
                <a:gd name="T10" fmla="*/ 40 w 96"/>
                <a:gd name="T11" fmla="*/ 88 h 136"/>
                <a:gd name="T12" fmla="*/ 30 w 96"/>
                <a:gd name="T13" fmla="*/ 88 h 136"/>
                <a:gd name="T14" fmla="*/ 30 w 96"/>
                <a:gd name="T15" fmla="*/ 136 h 136"/>
                <a:gd name="T16" fmla="*/ 0 w 96"/>
                <a:gd name="T17" fmla="*/ 136 h 136"/>
                <a:gd name="T18" fmla="*/ 0 w 96"/>
                <a:gd name="T19" fmla="*/ 3 h 136"/>
                <a:gd name="T20" fmla="*/ 30 w 96"/>
                <a:gd name="T21" fmla="*/ 64 h 136"/>
                <a:gd name="T22" fmla="*/ 40 w 96"/>
                <a:gd name="T23" fmla="*/ 65 h 136"/>
                <a:gd name="T24" fmla="*/ 66 w 96"/>
                <a:gd name="T25" fmla="*/ 43 h 136"/>
                <a:gd name="T26" fmla="*/ 42 w 96"/>
                <a:gd name="T27" fmla="*/ 23 h 136"/>
                <a:gd name="T28" fmla="*/ 30 w 96"/>
                <a:gd name="T29" fmla="*/ 24 h 136"/>
                <a:gd name="T30" fmla="*/ 30 w 96"/>
                <a:gd name="T31" fmla="*/ 6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136">
                  <a:moveTo>
                    <a:pt x="0" y="3"/>
                  </a:moveTo>
                  <a:cubicBezTo>
                    <a:pt x="9" y="1"/>
                    <a:pt x="22" y="0"/>
                    <a:pt x="41" y="0"/>
                  </a:cubicBezTo>
                  <a:cubicBezTo>
                    <a:pt x="60" y="0"/>
                    <a:pt x="73" y="4"/>
                    <a:pt x="82" y="11"/>
                  </a:cubicBezTo>
                  <a:cubicBezTo>
                    <a:pt x="91" y="18"/>
                    <a:pt x="96" y="29"/>
                    <a:pt x="96" y="42"/>
                  </a:cubicBezTo>
                  <a:cubicBezTo>
                    <a:pt x="96" y="55"/>
                    <a:pt x="92" y="66"/>
                    <a:pt x="84" y="74"/>
                  </a:cubicBezTo>
                  <a:cubicBezTo>
                    <a:pt x="74" y="84"/>
                    <a:pt x="58" y="88"/>
                    <a:pt x="40" y="88"/>
                  </a:cubicBezTo>
                  <a:cubicBezTo>
                    <a:pt x="36" y="88"/>
                    <a:pt x="33" y="88"/>
                    <a:pt x="30" y="88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0" y="136"/>
                    <a:pt x="0" y="136"/>
                    <a:pt x="0" y="136"/>
                  </a:cubicBezTo>
                  <a:lnTo>
                    <a:pt x="0" y="3"/>
                  </a:lnTo>
                  <a:close/>
                  <a:moveTo>
                    <a:pt x="30" y="64"/>
                  </a:moveTo>
                  <a:cubicBezTo>
                    <a:pt x="32" y="65"/>
                    <a:pt x="36" y="65"/>
                    <a:pt x="40" y="65"/>
                  </a:cubicBezTo>
                  <a:cubicBezTo>
                    <a:pt x="56" y="65"/>
                    <a:pt x="66" y="57"/>
                    <a:pt x="66" y="43"/>
                  </a:cubicBezTo>
                  <a:cubicBezTo>
                    <a:pt x="66" y="30"/>
                    <a:pt x="58" y="23"/>
                    <a:pt x="42" y="23"/>
                  </a:cubicBezTo>
                  <a:cubicBezTo>
                    <a:pt x="36" y="23"/>
                    <a:pt x="32" y="24"/>
                    <a:pt x="30" y="24"/>
                  </a:cubicBezTo>
                  <a:lnTo>
                    <a:pt x="30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6" name="Freeform 160"/>
            <p:cNvSpPr>
              <a:spLocks noEditPoints="1"/>
            </p:cNvSpPr>
            <p:nvPr/>
          </p:nvSpPr>
          <p:spPr bwMode="auto">
            <a:xfrm>
              <a:off x="13031812" y="632936"/>
              <a:ext cx="149225" cy="120254"/>
            </a:xfrm>
            <a:custGeom>
              <a:avLst/>
              <a:gdLst>
                <a:gd name="T0" fmla="*/ 129 w 129"/>
                <a:gd name="T1" fmla="*/ 68 h 139"/>
                <a:gd name="T2" fmla="*/ 63 w 129"/>
                <a:gd name="T3" fmla="*/ 139 h 139"/>
                <a:gd name="T4" fmla="*/ 0 w 129"/>
                <a:gd name="T5" fmla="*/ 70 h 139"/>
                <a:gd name="T6" fmla="*/ 65 w 129"/>
                <a:gd name="T7" fmla="*/ 0 h 139"/>
                <a:gd name="T8" fmla="*/ 129 w 129"/>
                <a:gd name="T9" fmla="*/ 68 h 139"/>
                <a:gd name="T10" fmla="*/ 32 w 129"/>
                <a:gd name="T11" fmla="*/ 70 h 139"/>
                <a:gd name="T12" fmla="*/ 65 w 129"/>
                <a:gd name="T13" fmla="*/ 115 h 139"/>
                <a:gd name="T14" fmla="*/ 97 w 129"/>
                <a:gd name="T15" fmla="*/ 69 h 139"/>
                <a:gd name="T16" fmla="*/ 64 w 129"/>
                <a:gd name="T17" fmla="*/ 24 h 139"/>
                <a:gd name="T18" fmla="*/ 32 w 129"/>
                <a:gd name="T19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39">
                  <a:moveTo>
                    <a:pt x="129" y="68"/>
                  </a:moveTo>
                  <a:cubicBezTo>
                    <a:pt x="129" y="112"/>
                    <a:pt x="102" y="139"/>
                    <a:pt x="63" y="139"/>
                  </a:cubicBezTo>
                  <a:cubicBezTo>
                    <a:pt x="23" y="139"/>
                    <a:pt x="0" y="109"/>
                    <a:pt x="0" y="70"/>
                  </a:cubicBezTo>
                  <a:cubicBezTo>
                    <a:pt x="0" y="30"/>
                    <a:pt x="25" y="0"/>
                    <a:pt x="65" y="0"/>
                  </a:cubicBezTo>
                  <a:cubicBezTo>
                    <a:pt x="107" y="0"/>
                    <a:pt x="129" y="31"/>
                    <a:pt x="129" y="68"/>
                  </a:cubicBezTo>
                  <a:close/>
                  <a:moveTo>
                    <a:pt x="32" y="70"/>
                  </a:moveTo>
                  <a:cubicBezTo>
                    <a:pt x="32" y="96"/>
                    <a:pt x="44" y="115"/>
                    <a:pt x="65" y="115"/>
                  </a:cubicBezTo>
                  <a:cubicBezTo>
                    <a:pt x="85" y="115"/>
                    <a:pt x="97" y="95"/>
                    <a:pt x="97" y="69"/>
                  </a:cubicBezTo>
                  <a:cubicBezTo>
                    <a:pt x="97" y="45"/>
                    <a:pt x="85" y="24"/>
                    <a:pt x="64" y="24"/>
                  </a:cubicBezTo>
                  <a:cubicBezTo>
                    <a:pt x="44" y="24"/>
                    <a:pt x="32" y="44"/>
                    <a:pt x="32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7" name="Freeform 161"/>
            <p:cNvSpPr>
              <a:spLocks noEditPoints="1"/>
            </p:cNvSpPr>
            <p:nvPr/>
          </p:nvSpPr>
          <p:spPr bwMode="auto">
            <a:xfrm>
              <a:off x="13203262" y="632937"/>
              <a:ext cx="119063" cy="117872"/>
            </a:xfrm>
            <a:custGeom>
              <a:avLst/>
              <a:gdLst>
                <a:gd name="T0" fmla="*/ 0 w 102"/>
                <a:gd name="T1" fmla="*/ 3 h 136"/>
                <a:gd name="T2" fmla="*/ 41 w 102"/>
                <a:gd name="T3" fmla="*/ 0 h 136"/>
                <a:gd name="T4" fmla="*/ 84 w 102"/>
                <a:gd name="T5" fmla="*/ 11 h 136"/>
                <a:gd name="T6" fmla="*/ 97 w 102"/>
                <a:gd name="T7" fmla="*/ 39 h 136"/>
                <a:gd name="T8" fmla="*/ 73 w 102"/>
                <a:gd name="T9" fmla="*/ 72 h 136"/>
                <a:gd name="T10" fmla="*/ 73 w 102"/>
                <a:gd name="T11" fmla="*/ 73 h 136"/>
                <a:gd name="T12" fmla="*/ 91 w 102"/>
                <a:gd name="T13" fmla="*/ 98 h 136"/>
                <a:gd name="T14" fmla="*/ 102 w 102"/>
                <a:gd name="T15" fmla="*/ 136 h 136"/>
                <a:gd name="T16" fmla="*/ 71 w 102"/>
                <a:gd name="T17" fmla="*/ 136 h 136"/>
                <a:gd name="T18" fmla="*/ 61 w 102"/>
                <a:gd name="T19" fmla="*/ 104 h 136"/>
                <a:gd name="T20" fmla="*/ 40 w 102"/>
                <a:gd name="T21" fmla="*/ 83 h 136"/>
                <a:gd name="T22" fmla="*/ 30 w 102"/>
                <a:gd name="T23" fmla="*/ 83 h 136"/>
                <a:gd name="T24" fmla="*/ 30 w 102"/>
                <a:gd name="T25" fmla="*/ 136 h 136"/>
                <a:gd name="T26" fmla="*/ 0 w 102"/>
                <a:gd name="T27" fmla="*/ 136 h 136"/>
                <a:gd name="T28" fmla="*/ 0 w 102"/>
                <a:gd name="T29" fmla="*/ 3 h 136"/>
                <a:gd name="T30" fmla="*/ 30 w 102"/>
                <a:gd name="T31" fmla="*/ 61 h 136"/>
                <a:gd name="T32" fmla="*/ 42 w 102"/>
                <a:gd name="T33" fmla="*/ 61 h 136"/>
                <a:gd name="T34" fmla="*/ 67 w 102"/>
                <a:gd name="T35" fmla="*/ 41 h 136"/>
                <a:gd name="T36" fmla="*/ 44 w 102"/>
                <a:gd name="T37" fmla="*/ 23 h 136"/>
                <a:gd name="T38" fmla="*/ 30 w 102"/>
                <a:gd name="T39" fmla="*/ 24 h 136"/>
                <a:gd name="T40" fmla="*/ 30 w 102"/>
                <a:gd name="T41" fmla="*/ 6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36">
                  <a:moveTo>
                    <a:pt x="0" y="3"/>
                  </a:moveTo>
                  <a:cubicBezTo>
                    <a:pt x="10" y="1"/>
                    <a:pt x="25" y="0"/>
                    <a:pt x="41" y="0"/>
                  </a:cubicBezTo>
                  <a:cubicBezTo>
                    <a:pt x="61" y="0"/>
                    <a:pt x="75" y="3"/>
                    <a:pt x="84" y="11"/>
                  </a:cubicBezTo>
                  <a:cubicBezTo>
                    <a:pt x="92" y="17"/>
                    <a:pt x="97" y="26"/>
                    <a:pt x="97" y="39"/>
                  </a:cubicBezTo>
                  <a:cubicBezTo>
                    <a:pt x="97" y="56"/>
                    <a:pt x="85" y="68"/>
                    <a:pt x="73" y="72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2" y="76"/>
                    <a:pt x="88" y="85"/>
                    <a:pt x="91" y="98"/>
                  </a:cubicBezTo>
                  <a:cubicBezTo>
                    <a:pt x="95" y="113"/>
                    <a:pt x="99" y="131"/>
                    <a:pt x="102" y="136"/>
                  </a:cubicBezTo>
                  <a:cubicBezTo>
                    <a:pt x="71" y="136"/>
                    <a:pt x="71" y="136"/>
                    <a:pt x="71" y="136"/>
                  </a:cubicBezTo>
                  <a:cubicBezTo>
                    <a:pt x="69" y="132"/>
                    <a:pt x="65" y="121"/>
                    <a:pt x="61" y="104"/>
                  </a:cubicBezTo>
                  <a:cubicBezTo>
                    <a:pt x="58" y="88"/>
                    <a:pt x="52" y="83"/>
                    <a:pt x="4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0" y="136"/>
                    <a:pt x="0" y="136"/>
                    <a:pt x="0" y="136"/>
                  </a:cubicBezTo>
                  <a:lnTo>
                    <a:pt x="0" y="3"/>
                  </a:lnTo>
                  <a:close/>
                  <a:moveTo>
                    <a:pt x="30" y="61"/>
                  </a:moveTo>
                  <a:cubicBezTo>
                    <a:pt x="42" y="61"/>
                    <a:pt x="42" y="61"/>
                    <a:pt x="42" y="61"/>
                  </a:cubicBezTo>
                  <a:cubicBezTo>
                    <a:pt x="58" y="61"/>
                    <a:pt x="67" y="53"/>
                    <a:pt x="67" y="41"/>
                  </a:cubicBezTo>
                  <a:cubicBezTo>
                    <a:pt x="67" y="29"/>
                    <a:pt x="58" y="23"/>
                    <a:pt x="44" y="23"/>
                  </a:cubicBezTo>
                  <a:cubicBezTo>
                    <a:pt x="37" y="23"/>
                    <a:pt x="33" y="23"/>
                    <a:pt x="30" y="24"/>
                  </a:cubicBezTo>
                  <a:lnTo>
                    <a:pt x="30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8" name="Freeform 162"/>
            <p:cNvSpPr>
              <a:spLocks/>
            </p:cNvSpPr>
            <p:nvPr/>
          </p:nvSpPr>
          <p:spPr bwMode="auto">
            <a:xfrm>
              <a:off x="13341375" y="634128"/>
              <a:ext cx="100013" cy="116681"/>
            </a:xfrm>
            <a:custGeom>
              <a:avLst/>
              <a:gdLst>
                <a:gd name="T0" fmla="*/ 58 w 63"/>
                <a:gd name="T1" fmla="*/ 57 h 98"/>
                <a:gd name="T2" fmla="*/ 22 w 63"/>
                <a:gd name="T3" fmla="*/ 57 h 98"/>
                <a:gd name="T4" fmla="*/ 22 w 63"/>
                <a:gd name="T5" fmla="*/ 80 h 98"/>
                <a:gd name="T6" fmla="*/ 63 w 63"/>
                <a:gd name="T7" fmla="*/ 80 h 98"/>
                <a:gd name="T8" fmla="*/ 63 w 63"/>
                <a:gd name="T9" fmla="*/ 98 h 98"/>
                <a:gd name="T10" fmla="*/ 0 w 63"/>
                <a:gd name="T11" fmla="*/ 98 h 98"/>
                <a:gd name="T12" fmla="*/ 0 w 63"/>
                <a:gd name="T13" fmla="*/ 0 h 98"/>
                <a:gd name="T14" fmla="*/ 60 w 63"/>
                <a:gd name="T15" fmla="*/ 0 h 98"/>
                <a:gd name="T16" fmla="*/ 60 w 63"/>
                <a:gd name="T17" fmla="*/ 18 h 98"/>
                <a:gd name="T18" fmla="*/ 22 w 63"/>
                <a:gd name="T19" fmla="*/ 18 h 98"/>
                <a:gd name="T20" fmla="*/ 22 w 63"/>
                <a:gd name="T21" fmla="*/ 39 h 98"/>
                <a:gd name="T22" fmla="*/ 58 w 63"/>
                <a:gd name="T23" fmla="*/ 39 h 98"/>
                <a:gd name="T24" fmla="*/ 58 w 63"/>
                <a:gd name="T25" fmla="*/ 5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98">
                  <a:moveTo>
                    <a:pt x="58" y="57"/>
                  </a:moveTo>
                  <a:lnTo>
                    <a:pt x="22" y="57"/>
                  </a:lnTo>
                  <a:lnTo>
                    <a:pt x="22" y="80"/>
                  </a:lnTo>
                  <a:lnTo>
                    <a:pt x="63" y="80"/>
                  </a:lnTo>
                  <a:lnTo>
                    <a:pt x="63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18"/>
                  </a:lnTo>
                  <a:lnTo>
                    <a:pt x="22" y="18"/>
                  </a:lnTo>
                  <a:lnTo>
                    <a:pt x="22" y="39"/>
                  </a:lnTo>
                  <a:lnTo>
                    <a:pt x="58" y="39"/>
                  </a:lnTo>
                  <a:lnTo>
                    <a:pt x="5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9" name="Freeform 163"/>
            <p:cNvSpPr>
              <a:spLocks noEditPoints="1"/>
            </p:cNvSpPr>
            <p:nvPr/>
          </p:nvSpPr>
          <p:spPr bwMode="auto">
            <a:xfrm>
              <a:off x="11974537" y="440056"/>
              <a:ext cx="1736725" cy="154781"/>
            </a:xfrm>
            <a:custGeom>
              <a:avLst/>
              <a:gdLst>
                <a:gd name="T0" fmla="*/ 1427 w 1502"/>
                <a:gd name="T1" fmla="*/ 38 h 178"/>
                <a:gd name="T2" fmla="*/ 1502 w 1502"/>
                <a:gd name="T3" fmla="*/ 42 h 178"/>
                <a:gd name="T4" fmla="*/ 1500 w 1502"/>
                <a:gd name="T5" fmla="*/ 0 h 178"/>
                <a:gd name="T6" fmla="*/ 0 w 1502"/>
                <a:gd name="T7" fmla="*/ 62 h 178"/>
                <a:gd name="T8" fmla="*/ 0 w 1502"/>
                <a:gd name="T9" fmla="*/ 90 h 178"/>
                <a:gd name="T10" fmla="*/ 26 w 1502"/>
                <a:gd name="T11" fmla="*/ 102 h 178"/>
                <a:gd name="T12" fmla="*/ 30 w 1502"/>
                <a:gd name="T13" fmla="*/ 111 h 178"/>
                <a:gd name="T14" fmla="*/ 29 w 1502"/>
                <a:gd name="T15" fmla="*/ 111 h 178"/>
                <a:gd name="T16" fmla="*/ 20 w 1502"/>
                <a:gd name="T17" fmla="*/ 121 h 178"/>
                <a:gd name="T18" fmla="*/ 56 w 1502"/>
                <a:gd name="T19" fmla="*/ 121 h 178"/>
                <a:gd name="T20" fmla="*/ 47 w 1502"/>
                <a:gd name="T21" fmla="*/ 111 h 178"/>
                <a:gd name="T22" fmla="*/ 47 w 1502"/>
                <a:gd name="T23" fmla="*/ 111 h 178"/>
                <a:gd name="T24" fmla="*/ 52 w 1502"/>
                <a:gd name="T25" fmla="*/ 107 h 178"/>
                <a:gd name="T26" fmla="*/ 125 w 1502"/>
                <a:gd name="T27" fmla="*/ 105 h 178"/>
                <a:gd name="T28" fmla="*/ 103 w 1502"/>
                <a:gd name="T29" fmla="*/ 72 h 178"/>
                <a:gd name="T30" fmla="*/ 127 w 1502"/>
                <a:gd name="T31" fmla="*/ 70 h 178"/>
                <a:gd name="T32" fmla="*/ 125 w 1502"/>
                <a:gd name="T33" fmla="*/ 105 h 178"/>
                <a:gd name="T34" fmla="*/ 125 w 1502"/>
                <a:gd name="T35" fmla="*/ 115 h 178"/>
                <a:gd name="T36" fmla="*/ 114 w 1502"/>
                <a:gd name="T37" fmla="*/ 126 h 178"/>
                <a:gd name="T38" fmla="*/ 160 w 1502"/>
                <a:gd name="T39" fmla="*/ 126 h 178"/>
                <a:gd name="T40" fmla="*/ 150 w 1502"/>
                <a:gd name="T41" fmla="*/ 115 h 178"/>
                <a:gd name="T42" fmla="*/ 255 w 1502"/>
                <a:gd name="T43" fmla="*/ 113 h 178"/>
                <a:gd name="T44" fmla="*/ 227 w 1502"/>
                <a:gd name="T45" fmla="*/ 79 h 178"/>
                <a:gd name="T46" fmla="*/ 266 w 1502"/>
                <a:gd name="T47" fmla="*/ 79 h 178"/>
                <a:gd name="T48" fmla="*/ 255 w 1502"/>
                <a:gd name="T49" fmla="*/ 113 h 178"/>
                <a:gd name="T50" fmla="*/ 255 w 1502"/>
                <a:gd name="T51" fmla="*/ 126 h 178"/>
                <a:gd name="T52" fmla="*/ 242 w 1502"/>
                <a:gd name="T53" fmla="*/ 140 h 178"/>
                <a:gd name="T54" fmla="*/ 300 w 1502"/>
                <a:gd name="T55" fmla="*/ 140 h 178"/>
                <a:gd name="T56" fmla="*/ 287 w 1502"/>
                <a:gd name="T57" fmla="*/ 126 h 178"/>
                <a:gd name="T58" fmla="*/ 467 w 1502"/>
                <a:gd name="T59" fmla="*/ 126 h 178"/>
                <a:gd name="T60" fmla="*/ 467 w 1502"/>
                <a:gd name="T61" fmla="*/ 137 h 178"/>
                <a:gd name="T62" fmla="*/ 467 w 1502"/>
                <a:gd name="T63" fmla="*/ 137 h 178"/>
                <a:gd name="T64" fmla="*/ 447 w 1502"/>
                <a:gd name="T65" fmla="*/ 156 h 178"/>
                <a:gd name="T66" fmla="*/ 526 w 1502"/>
                <a:gd name="T67" fmla="*/ 156 h 178"/>
                <a:gd name="T68" fmla="*/ 506 w 1502"/>
                <a:gd name="T69" fmla="*/ 137 h 178"/>
                <a:gd name="T70" fmla="*/ 503 w 1502"/>
                <a:gd name="T71" fmla="*/ 137 h 178"/>
                <a:gd name="T72" fmla="*/ 831 w 1502"/>
                <a:gd name="T73" fmla="*/ 145 h 178"/>
                <a:gd name="T74" fmla="*/ 833 w 1502"/>
                <a:gd name="T75" fmla="*/ 160 h 178"/>
                <a:gd name="T76" fmla="*/ 813 w 1502"/>
                <a:gd name="T77" fmla="*/ 178 h 178"/>
                <a:gd name="T78" fmla="*/ 912 w 1502"/>
                <a:gd name="T79" fmla="*/ 178 h 178"/>
                <a:gd name="T80" fmla="*/ 888 w 1502"/>
                <a:gd name="T81" fmla="*/ 159 h 178"/>
                <a:gd name="T82" fmla="*/ 889 w 1502"/>
                <a:gd name="T83" fmla="*/ 150 h 178"/>
                <a:gd name="T84" fmla="*/ 1502 w 1502"/>
                <a:gd name="T85" fmla="*/ 143 h 178"/>
                <a:gd name="T86" fmla="*/ 1502 w 1502"/>
                <a:gd name="T87" fmla="*/ 85 h 178"/>
                <a:gd name="T88" fmla="*/ 1427 w 1502"/>
                <a:gd name="T89" fmla="*/ 38 h 178"/>
                <a:gd name="T90" fmla="*/ 28 w 1502"/>
                <a:gd name="T91" fmla="*/ 94 h 178"/>
                <a:gd name="T92" fmla="*/ 13 w 1502"/>
                <a:gd name="T93" fmla="*/ 77 h 178"/>
                <a:gd name="T94" fmla="*/ 30 w 1502"/>
                <a:gd name="T95" fmla="*/ 75 h 178"/>
                <a:gd name="T96" fmla="*/ 28 w 1502"/>
                <a:gd name="T97" fmla="*/ 94 h 178"/>
                <a:gd name="T98" fmla="*/ 467 w 1502"/>
                <a:gd name="T99" fmla="*/ 113 h 178"/>
                <a:gd name="T100" fmla="*/ 420 w 1502"/>
                <a:gd name="T101" fmla="*/ 77 h 178"/>
                <a:gd name="T102" fmla="*/ 489 w 1502"/>
                <a:gd name="T103" fmla="*/ 75 h 178"/>
                <a:gd name="T104" fmla="*/ 467 w 1502"/>
                <a:gd name="T105" fmla="*/ 113 h 178"/>
                <a:gd name="T106" fmla="*/ 834 w 1502"/>
                <a:gd name="T107" fmla="*/ 130 h 178"/>
                <a:gd name="T108" fmla="*/ 756 w 1502"/>
                <a:gd name="T109" fmla="*/ 66 h 178"/>
                <a:gd name="T110" fmla="*/ 889 w 1502"/>
                <a:gd name="T111" fmla="*/ 66 h 178"/>
                <a:gd name="T112" fmla="*/ 834 w 1502"/>
                <a:gd name="T113" fmla="*/ 13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02" h="178">
                  <a:moveTo>
                    <a:pt x="1427" y="38"/>
                  </a:moveTo>
                  <a:cubicBezTo>
                    <a:pt x="1502" y="42"/>
                    <a:pt x="1502" y="42"/>
                    <a:pt x="1502" y="42"/>
                  </a:cubicBezTo>
                  <a:cubicBezTo>
                    <a:pt x="1500" y="0"/>
                    <a:pt x="1500" y="0"/>
                    <a:pt x="1500" y="0"/>
                  </a:cubicBezTo>
                  <a:cubicBezTo>
                    <a:pt x="1251" y="34"/>
                    <a:pt x="0" y="62"/>
                    <a:pt x="0" y="62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7" y="90"/>
                    <a:pt x="26" y="102"/>
                    <a:pt x="26" y="102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5" y="111"/>
                    <a:pt x="21" y="116"/>
                    <a:pt x="20" y="121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5" y="116"/>
                    <a:pt x="51" y="111"/>
                    <a:pt x="47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92" y="68"/>
                    <a:pt x="125" y="105"/>
                    <a:pt x="125" y="105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5" y="115"/>
                    <a:pt x="125" y="115"/>
                    <a:pt x="125" y="115"/>
                  </a:cubicBezTo>
                  <a:cubicBezTo>
                    <a:pt x="120" y="116"/>
                    <a:pt x="115" y="120"/>
                    <a:pt x="114" y="126"/>
                  </a:cubicBezTo>
                  <a:cubicBezTo>
                    <a:pt x="160" y="126"/>
                    <a:pt x="160" y="126"/>
                    <a:pt x="160" y="126"/>
                  </a:cubicBezTo>
                  <a:cubicBezTo>
                    <a:pt x="159" y="120"/>
                    <a:pt x="155" y="116"/>
                    <a:pt x="150" y="115"/>
                  </a:cubicBezTo>
                  <a:cubicBezTo>
                    <a:pt x="204" y="60"/>
                    <a:pt x="255" y="113"/>
                    <a:pt x="255" y="113"/>
                  </a:cubicBezTo>
                  <a:cubicBezTo>
                    <a:pt x="227" y="79"/>
                    <a:pt x="227" y="79"/>
                    <a:pt x="227" y="79"/>
                  </a:cubicBezTo>
                  <a:cubicBezTo>
                    <a:pt x="266" y="79"/>
                    <a:pt x="266" y="79"/>
                    <a:pt x="266" y="79"/>
                  </a:cubicBezTo>
                  <a:cubicBezTo>
                    <a:pt x="255" y="113"/>
                    <a:pt x="255" y="113"/>
                    <a:pt x="255" y="113"/>
                  </a:cubicBezTo>
                  <a:cubicBezTo>
                    <a:pt x="255" y="126"/>
                    <a:pt x="255" y="126"/>
                    <a:pt x="255" y="126"/>
                  </a:cubicBezTo>
                  <a:cubicBezTo>
                    <a:pt x="249" y="126"/>
                    <a:pt x="244" y="132"/>
                    <a:pt x="242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299" y="132"/>
                    <a:pt x="294" y="127"/>
                    <a:pt x="287" y="126"/>
                  </a:cubicBezTo>
                  <a:cubicBezTo>
                    <a:pt x="373" y="55"/>
                    <a:pt x="467" y="126"/>
                    <a:pt x="467" y="126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57" y="137"/>
                    <a:pt x="449" y="145"/>
                    <a:pt x="447" y="156"/>
                  </a:cubicBezTo>
                  <a:cubicBezTo>
                    <a:pt x="526" y="156"/>
                    <a:pt x="526" y="156"/>
                    <a:pt x="526" y="156"/>
                  </a:cubicBezTo>
                  <a:cubicBezTo>
                    <a:pt x="524" y="145"/>
                    <a:pt x="516" y="137"/>
                    <a:pt x="506" y="137"/>
                  </a:cubicBezTo>
                  <a:cubicBezTo>
                    <a:pt x="503" y="137"/>
                    <a:pt x="503" y="137"/>
                    <a:pt x="503" y="137"/>
                  </a:cubicBezTo>
                  <a:cubicBezTo>
                    <a:pt x="642" y="42"/>
                    <a:pt x="831" y="145"/>
                    <a:pt x="831" y="145"/>
                  </a:cubicBezTo>
                  <a:cubicBezTo>
                    <a:pt x="833" y="160"/>
                    <a:pt x="833" y="160"/>
                    <a:pt x="833" y="160"/>
                  </a:cubicBezTo>
                  <a:cubicBezTo>
                    <a:pt x="823" y="161"/>
                    <a:pt x="815" y="169"/>
                    <a:pt x="813" y="178"/>
                  </a:cubicBezTo>
                  <a:cubicBezTo>
                    <a:pt x="912" y="178"/>
                    <a:pt x="912" y="178"/>
                    <a:pt x="912" y="178"/>
                  </a:cubicBezTo>
                  <a:cubicBezTo>
                    <a:pt x="909" y="168"/>
                    <a:pt x="899" y="159"/>
                    <a:pt x="888" y="159"/>
                  </a:cubicBezTo>
                  <a:cubicBezTo>
                    <a:pt x="889" y="150"/>
                    <a:pt x="889" y="150"/>
                    <a:pt x="889" y="150"/>
                  </a:cubicBezTo>
                  <a:cubicBezTo>
                    <a:pt x="1215" y="17"/>
                    <a:pt x="1502" y="143"/>
                    <a:pt x="1502" y="143"/>
                  </a:cubicBezTo>
                  <a:cubicBezTo>
                    <a:pt x="1502" y="85"/>
                    <a:pt x="1502" y="85"/>
                    <a:pt x="1502" y="85"/>
                  </a:cubicBezTo>
                  <a:cubicBezTo>
                    <a:pt x="1487" y="68"/>
                    <a:pt x="1427" y="38"/>
                    <a:pt x="1427" y="38"/>
                  </a:cubicBezTo>
                  <a:close/>
                  <a:moveTo>
                    <a:pt x="28" y="94"/>
                  </a:moveTo>
                  <a:cubicBezTo>
                    <a:pt x="13" y="77"/>
                    <a:pt x="13" y="77"/>
                    <a:pt x="13" y="77"/>
                  </a:cubicBezTo>
                  <a:cubicBezTo>
                    <a:pt x="30" y="75"/>
                    <a:pt x="30" y="75"/>
                    <a:pt x="30" y="75"/>
                  </a:cubicBezTo>
                  <a:lnTo>
                    <a:pt x="28" y="94"/>
                  </a:lnTo>
                  <a:close/>
                  <a:moveTo>
                    <a:pt x="467" y="113"/>
                  </a:moveTo>
                  <a:cubicBezTo>
                    <a:pt x="420" y="77"/>
                    <a:pt x="420" y="77"/>
                    <a:pt x="420" y="77"/>
                  </a:cubicBezTo>
                  <a:cubicBezTo>
                    <a:pt x="489" y="75"/>
                    <a:pt x="489" y="75"/>
                    <a:pt x="489" y="75"/>
                  </a:cubicBezTo>
                  <a:lnTo>
                    <a:pt x="467" y="113"/>
                  </a:lnTo>
                  <a:close/>
                  <a:moveTo>
                    <a:pt x="834" y="130"/>
                  </a:moveTo>
                  <a:cubicBezTo>
                    <a:pt x="834" y="130"/>
                    <a:pt x="771" y="79"/>
                    <a:pt x="756" y="66"/>
                  </a:cubicBezTo>
                  <a:cubicBezTo>
                    <a:pt x="756" y="66"/>
                    <a:pt x="861" y="70"/>
                    <a:pt x="889" y="66"/>
                  </a:cubicBezTo>
                  <a:cubicBezTo>
                    <a:pt x="889" y="66"/>
                    <a:pt x="851" y="109"/>
                    <a:pt x="834" y="130"/>
                  </a:cubicBezTo>
                  <a:close/>
                </a:path>
              </a:pathLst>
            </a:custGeom>
            <a:solidFill>
              <a:srgbClr val="75A3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90" name="组合 789"/>
          <p:cNvGrpSpPr/>
          <p:nvPr/>
        </p:nvGrpSpPr>
        <p:grpSpPr>
          <a:xfrm>
            <a:off x="3347864" y="3574934"/>
            <a:ext cx="1287228" cy="508984"/>
            <a:chOff x="12499364" y="4992529"/>
            <a:chExt cx="1839913" cy="840581"/>
          </a:xfrm>
        </p:grpSpPr>
        <p:sp>
          <p:nvSpPr>
            <p:cNvPr id="791" name="Freeform 456"/>
            <p:cNvSpPr>
              <a:spLocks/>
            </p:cNvSpPr>
            <p:nvPr/>
          </p:nvSpPr>
          <p:spPr bwMode="auto">
            <a:xfrm>
              <a:off x="13024825" y="4992529"/>
              <a:ext cx="77788" cy="70247"/>
            </a:xfrm>
            <a:custGeom>
              <a:avLst/>
              <a:gdLst>
                <a:gd name="T0" fmla="*/ 58 w 68"/>
                <a:gd name="T1" fmla="*/ 51 h 81"/>
                <a:gd name="T2" fmla="*/ 58 w 68"/>
                <a:gd name="T3" fmla="*/ 38 h 81"/>
                <a:gd name="T4" fmla="*/ 64 w 68"/>
                <a:gd name="T5" fmla="*/ 21 h 81"/>
                <a:gd name="T6" fmla="*/ 53 w 68"/>
                <a:gd name="T7" fmla="*/ 4 h 81"/>
                <a:gd name="T8" fmla="*/ 47 w 68"/>
                <a:gd name="T9" fmla="*/ 16 h 81"/>
                <a:gd name="T10" fmla="*/ 43 w 68"/>
                <a:gd name="T11" fmla="*/ 25 h 81"/>
                <a:gd name="T12" fmla="*/ 36 w 68"/>
                <a:gd name="T13" fmla="*/ 23 h 81"/>
                <a:gd name="T14" fmla="*/ 36 w 68"/>
                <a:gd name="T15" fmla="*/ 8 h 81"/>
                <a:gd name="T16" fmla="*/ 27 w 68"/>
                <a:gd name="T17" fmla="*/ 7 h 81"/>
                <a:gd name="T18" fmla="*/ 27 w 68"/>
                <a:gd name="T19" fmla="*/ 14 h 81"/>
                <a:gd name="T20" fmla="*/ 27 w 68"/>
                <a:gd name="T21" fmla="*/ 28 h 81"/>
                <a:gd name="T22" fmla="*/ 25 w 68"/>
                <a:gd name="T23" fmla="*/ 28 h 81"/>
                <a:gd name="T24" fmla="*/ 11 w 68"/>
                <a:gd name="T25" fmla="*/ 36 h 81"/>
                <a:gd name="T26" fmla="*/ 11 w 68"/>
                <a:gd name="T27" fmla="*/ 46 h 81"/>
                <a:gd name="T28" fmla="*/ 11 w 68"/>
                <a:gd name="T29" fmla="*/ 46 h 81"/>
                <a:gd name="T30" fmla="*/ 11 w 68"/>
                <a:gd name="T31" fmla="*/ 51 h 81"/>
                <a:gd name="T32" fmla="*/ 12 w 68"/>
                <a:gd name="T33" fmla="*/ 58 h 81"/>
                <a:gd name="T34" fmla="*/ 12 w 68"/>
                <a:gd name="T35" fmla="*/ 81 h 81"/>
                <a:gd name="T36" fmla="*/ 42 w 68"/>
                <a:gd name="T37" fmla="*/ 76 h 81"/>
                <a:gd name="T38" fmla="*/ 66 w 68"/>
                <a:gd name="T39" fmla="*/ 59 h 81"/>
                <a:gd name="T40" fmla="*/ 58 w 68"/>
                <a:gd name="T41" fmla="*/ 5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81">
                  <a:moveTo>
                    <a:pt x="58" y="51"/>
                  </a:moveTo>
                  <a:cubicBezTo>
                    <a:pt x="58" y="38"/>
                    <a:pt x="58" y="38"/>
                    <a:pt x="58" y="38"/>
                  </a:cubicBezTo>
                  <a:cubicBezTo>
                    <a:pt x="59" y="29"/>
                    <a:pt x="64" y="21"/>
                    <a:pt x="64" y="21"/>
                  </a:cubicBezTo>
                  <a:cubicBezTo>
                    <a:pt x="68" y="0"/>
                    <a:pt x="53" y="4"/>
                    <a:pt x="53" y="4"/>
                  </a:cubicBezTo>
                  <a:cubicBezTo>
                    <a:pt x="42" y="4"/>
                    <a:pt x="47" y="16"/>
                    <a:pt x="47" y="16"/>
                  </a:cubicBezTo>
                  <a:cubicBezTo>
                    <a:pt x="50" y="21"/>
                    <a:pt x="43" y="25"/>
                    <a:pt x="43" y="25"/>
                  </a:cubicBezTo>
                  <a:cubicBezTo>
                    <a:pt x="38" y="33"/>
                    <a:pt x="36" y="23"/>
                    <a:pt x="36" y="23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1" y="0"/>
                    <a:pt x="27" y="7"/>
                    <a:pt x="27" y="7"/>
                  </a:cubicBezTo>
                  <a:cubicBezTo>
                    <a:pt x="23" y="6"/>
                    <a:pt x="27" y="14"/>
                    <a:pt x="27" y="14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12" y="28"/>
                    <a:pt x="11" y="36"/>
                    <a:pt x="11" y="3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0" y="51"/>
                    <a:pt x="12" y="58"/>
                    <a:pt x="12" y="58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5" y="50"/>
                    <a:pt x="58" y="51"/>
                    <a:pt x="58" y="51"/>
                  </a:cubicBez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2" name="Freeform 457"/>
            <p:cNvSpPr>
              <a:spLocks/>
            </p:cNvSpPr>
            <p:nvPr/>
          </p:nvSpPr>
          <p:spPr bwMode="auto">
            <a:xfrm>
              <a:off x="13740789" y="4992529"/>
              <a:ext cx="79375" cy="70247"/>
            </a:xfrm>
            <a:custGeom>
              <a:avLst/>
              <a:gdLst>
                <a:gd name="T0" fmla="*/ 10 w 68"/>
                <a:gd name="T1" fmla="*/ 51 h 81"/>
                <a:gd name="T2" fmla="*/ 10 w 68"/>
                <a:gd name="T3" fmla="*/ 38 h 81"/>
                <a:gd name="T4" fmla="*/ 4 w 68"/>
                <a:gd name="T5" fmla="*/ 21 h 81"/>
                <a:gd name="T6" fmla="*/ 15 w 68"/>
                <a:gd name="T7" fmla="*/ 4 h 81"/>
                <a:gd name="T8" fmla="*/ 21 w 68"/>
                <a:gd name="T9" fmla="*/ 16 h 81"/>
                <a:gd name="T10" fmla="*/ 25 w 68"/>
                <a:gd name="T11" fmla="*/ 25 h 81"/>
                <a:gd name="T12" fmla="*/ 31 w 68"/>
                <a:gd name="T13" fmla="*/ 23 h 81"/>
                <a:gd name="T14" fmla="*/ 31 w 68"/>
                <a:gd name="T15" fmla="*/ 8 h 81"/>
                <a:gd name="T16" fmla="*/ 41 w 68"/>
                <a:gd name="T17" fmla="*/ 7 h 81"/>
                <a:gd name="T18" fmla="*/ 41 w 68"/>
                <a:gd name="T19" fmla="*/ 14 h 81"/>
                <a:gd name="T20" fmla="*/ 41 w 68"/>
                <a:gd name="T21" fmla="*/ 28 h 81"/>
                <a:gd name="T22" fmla="*/ 43 w 68"/>
                <a:gd name="T23" fmla="*/ 28 h 81"/>
                <a:gd name="T24" fmla="*/ 57 w 68"/>
                <a:gd name="T25" fmla="*/ 36 h 81"/>
                <a:gd name="T26" fmla="*/ 57 w 68"/>
                <a:gd name="T27" fmla="*/ 46 h 81"/>
                <a:gd name="T28" fmla="*/ 57 w 68"/>
                <a:gd name="T29" fmla="*/ 46 h 81"/>
                <a:gd name="T30" fmla="*/ 57 w 68"/>
                <a:gd name="T31" fmla="*/ 51 h 81"/>
                <a:gd name="T32" fmla="*/ 56 w 68"/>
                <a:gd name="T33" fmla="*/ 58 h 81"/>
                <a:gd name="T34" fmla="*/ 56 w 68"/>
                <a:gd name="T35" fmla="*/ 81 h 81"/>
                <a:gd name="T36" fmla="*/ 26 w 68"/>
                <a:gd name="T37" fmla="*/ 76 h 81"/>
                <a:gd name="T38" fmla="*/ 2 w 68"/>
                <a:gd name="T39" fmla="*/ 59 h 81"/>
                <a:gd name="T40" fmla="*/ 10 w 68"/>
                <a:gd name="T41" fmla="*/ 5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81">
                  <a:moveTo>
                    <a:pt x="10" y="51"/>
                  </a:moveTo>
                  <a:cubicBezTo>
                    <a:pt x="10" y="38"/>
                    <a:pt x="10" y="38"/>
                    <a:pt x="10" y="38"/>
                  </a:cubicBezTo>
                  <a:cubicBezTo>
                    <a:pt x="9" y="29"/>
                    <a:pt x="4" y="21"/>
                    <a:pt x="4" y="21"/>
                  </a:cubicBezTo>
                  <a:cubicBezTo>
                    <a:pt x="0" y="0"/>
                    <a:pt x="15" y="4"/>
                    <a:pt x="15" y="4"/>
                  </a:cubicBezTo>
                  <a:cubicBezTo>
                    <a:pt x="26" y="4"/>
                    <a:pt x="21" y="16"/>
                    <a:pt x="21" y="16"/>
                  </a:cubicBezTo>
                  <a:cubicBezTo>
                    <a:pt x="18" y="21"/>
                    <a:pt x="25" y="25"/>
                    <a:pt x="25" y="25"/>
                  </a:cubicBezTo>
                  <a:cubicBezTo>
                    <a:pt x="29" y="33"/>
                    <a:pt x="31" y="23"/>
                    <a:pt x="31" y="23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7" y="0"/>
                    <a:pt x="41" y="7"/>
                    <a:pt x="41" y="7"/>
                  </a:cubicBezTo>
                  <a:cubicBezTo>
                    <a:pt x="45" y="6"/>
                    <a:pt x="41" y="14"/>
                    <a:pt x="41" y="14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56" y="28"/>
                    <a:pt x="57" y="36"/>
                    <a:pt x="57" y="3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68" y="51"/>
                    <a:pt x="56" y="58"/>
                    <a:pt x="56" y="58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3" y="50"/>
                    <a:pt x="10" y="51"/>
                    <a:pt x="10" y="51"/>
                  </a:cubicBez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3" name="Freeform 458"/>
            <p:cNvSpPr>
              <a:spLocks/>
            </p:cNvSpPr>
            <p:nvPr/>
          </p:nvSpPr>
          <p:spPr bwMode="auto">
            <a:xfrm>
              <a:off x="12499364" y="5290186"/>
              <a:ext cx="1839913" cy="135731"/>
            </a:xfrm>
            <a:custGeom>
              <a:avLst/>
              <a:gdLst>
                <a:gd name="T0" fmla="*/ 1588 w 1592"/>
                <a:gd name="T1" fmla="*/ 50 h 156"/>
                <a:gd name="T2" fmla="*/ 1582 w 1592"/>
                <a:gd name="T3" fmla="*/ 52 h 156"/>
                <a:gd name="T4" fmla="*/ 1575 w 1592"/>
                <a:gd name="T5" fmla="*/ 54 h 156"/>
                <a:gd name="T6" fmla="*/ 1577 w 1592"/>
                <a:gd name="T7" fmla="*/ 51 h 156"/>
                <a:gd name="T8" fmla="*/ 1572 w 1592"/>
                <a:gd name="T9" fmla="*/ 51 h 156"/>
                <a:gd name="T10" fmla="*/ 1568 w 1592"/>
                <a:gd name="T11" fmla="*/ 56 h 156"/>
                <a:gd name="T12" fmla="*/ 1564 w 1592"/>
                <a:gd name="T13" fmla="*/ 47 h 156"/>
                <a:gd name="T14" fmla="*/ 1554 w 1592"/>
                <a:gd name="T15" fmla="*/ 52 h 156"/>
                <a:gd name="T16" fmla="*/ 1545 w 1592"/>
                <a:gd name="T17" fmla="*/ 53 h 156"/>
                <a:gd name="T18" fmla="*/ 1546 w 1592"/>
                <a:gd name="T19" fmla="*/ 46 h 156"/>
                <a:gd name="T20" fmla="*/ 1539 w 1592"/>
                <a:gd name="T21" fmla="*/ 52 h 156"/>
                <a:gd name="T22" fmla="*/ 1537 w 1592"/>
                <a:gd name="T23" fmla="*/ 45 h 156"/>
                <a:gd name="T24" fmla="*/ 1530 w 1592"/>
                <a:gd name="T25" fmla="*/ 50 h 156"/>
                <a:gd name="T26" fmla="*/ 1527 w 1592"/>
                <a:gd name="T27" fmla="*/ 45 h 156"/>
                <a:gd name="T28" fmla="*/ 1522 w 1592"/>
                <a:gd name="T29" fmla="*/ 46 h 156"/>
                <a:gd name="T30" fmla="*/ 1517 w 1592"/>
                <a:gd name="T31" fmla="*/ 45 h 156"/>
                <a:gd name="T32" fmla="*/ 1516 w 1592"/>
                <a:gd name="T33" fmla="*/ 43 h 156"/>
                <a:gd name="T34" fmla="*/ 1508 w 1592"/>
                <a:gd name="T35" fmla="*/ 43 h 156"/>
                <a:gd name="T36" fmla="*/ 1507 w 1592"/>
                <a:gd name="T37" fmla="*/ 42 h 156"/>
                <a:gd name="T38" fmla="*/ 1499 w 1592"/>
                <a:gd name="T39" fmla="*/ 44 h 156"/>
                <a:gd name="T40" fmla="*/ 1498 w 1592"/>
                <a:gd name="T41" fmla="*/ 40 h 156"/>
                <a:gd name="T42" fmla="*/ 1490 w 1592"/>
                <a:gd name="T43" fmla="*/ 44 h 156"/>
                <a:gd name="T44" fmla="*/ 1491 w 1592"/>
                <a:gd name="T45" fmla="*/ 38 h 156"/>
                <a:gd name="T46" fmla="*/ 1484 w 1592"/>
                <a:gd name="T47" fmla="*/ 43 h 156"/>
                <a:gd name="T48" fmla="*/ 1483 w 1592"/>
                <a:gd name="T49" fmla="*/ 30 h 156"/>
                <a:gd name="T50" fmla="*/ 1473 w 1592"/>
                <a:gd name="T51" fmla="*/ 26 h 156"/>
                <a:gd name="T52" fmla="*/ 1029 w 1592"/>
                <a:gd name="T53" fmla="*/ 0 h 156"/>
                <a:gd name="T54" fmla="*/ 119 w 1592"/>
                <a:gd name="T55" fmla="*/ 26 h 156"/>
                <a:gd name="T56" fmla="*/ 109 w 1592"/>
                <a:gd name="T57" fmla="*/ 30 h 156"/>
                <a:gd name="T58" fmla="*/ 108 w 1592"/>
                <a:gd name="T59" fmla="*/ 43 h 156"/>
                <a:gd name="T60" fmla="*/ 101 w 1592"/>
                <a:gd name="T61" fmla="*/ 38 h 156"/>
                <a:gd name="T62" fmla="*/ 102 w 1592"/>
                <a:gd name="T63" fmla="*/ 44 h 156"/>
                <a:gd name="T64" fmla="*/ 94 w 1592"/>
                <a:gd name="T65" fmla="*/ 40 h 156"/>
                <a:gd name="T66" fmla="*/ 93 w 1592"/>
                <a:gd name="T67" fmla="*/ 44 h 156"/>
                <a:gd name="T68" fmla="*/ 85 w 1592"/>
                <a:gd name="T69" fmla="*/ 42 h 156"/>
                <a:gd name="T70" fmla="*/ 84 w 1592"/>
                <a:gd name="T71" fmla="*/ 43 h 156"/>
                <a:gd name="T72" fmla="*/ 76 w 1592"/>
                <a:gd name="T73" fmla="*/ 43 h 156"/>
                <a:gd name="T74" fmla="*/ 75 w 1592"/>
                <a:gd name="T75" fmla="*/ 45 h 156"/>
                <a:gd name="T76" fmla="*/ 70 w 1592"/>
                <a:gd name="T77" fmla="*/ 46 h 156"/>
                <a:gd name="T78" fmla="*/ 65 w 1592"/>
                <a:gd name="T79" fmla="*/ 45 h 156"/>
                <a:gd name="T80" fmla="*/ 62 w 1592"/>
                <a:gd name="T81" fmla="*/ 50 h 156"/>
                <a:gd name="T82" fmla="*/ 55 w 1592"/>
                <a:gd name="T83" fmla="*/ 45 h 156"/>
                <a:gd name="T84" fmla="*/ 53 w 1592"/>
                <a:gd name="T85" fmla="*/ 52 h 156"/>
                <a:gd name="T86" fmla="*/ 46 w 1592"/>
                <a:gd name="T87" fmla="*/ 46 h 156"/>
                <a:gd name="T88" fmla="*/ 47 w 1592"/>
                <a:gd name="T89" fmla="*/ 53 h 156"/>
                <a:gd name="T90" fmla="*/ 38 w 1592"/>
                <a:gd name="T91" fmla="*/ 52 h 156"/>
                <a:gd name="T92" fmla="*/ 28 w 1592"/>
                <a:gd name="T93" fmla="*/ 47 h 156"/>
                <a:gd name="T94" fmla="*/ 24 w 1592"/>
                <a:gd name="T95" fmla="*/ 56 h 156"/>
                <a:gd name="T96" fmla="*/ 20 w 1592"/>
                <a:gd name="T97" fmla="*/ 51 h 156"/>
                <a:gd name="T98" fmla="*/ 15 w 1592"/>
                <a:gd name="T99" fmla="*/ 51 h 156"/>
                <a:gd name="T100" fmla="*/ 17 w 1592"/>
                <a:gd name="T101" fmla="*/ 54 h 156"/>
                <a:gd name="T102" fmla="*/ 10 w 1592"/>
                <a:gd name="T103" fmla="*/ 52 h 156"/>
                <a:gd name="T104" fmla="*/ 4 w 1592"/>
                <a:gd name="T105" fmla="*/ 50 h 156"/>
                <a:gd name="T106" fmla="*/ 0 w 1592"/>
                <a:gd name="T107" fmla="*/ 54 h 156"/>
                <a:gd name="T108" fmla="*/ 6 w 1592"/>
                <a:gd name="T109" fmla="*/ 68 h 156"/>
                <a:gd name="T110" fmla="*/ 16 w 1592"/>
                <a:gd name="T111" fmla="*/ 88 h 156"/>
                <a:gd name="T112" fmla="*/ 1575 w 1592"/>
                <a:gd name="T113" fmla="*/ 85 h 156"/>
                <a:gd name="T114" fmla="*/ 1585 w 1592"/>
                <a:gd name="T115" fmla="*/ 74 h 156"/>
                <a:gd name="T116" fmla="*/ 1591 w 1592"/>
                <a:gd name="T117" fmla="*/ 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92" h="156">
                  <a:moveTo>
                    <a:pt x="1592" y="53"/>
                  </a:moveTo>
                  <a:cubicBezTo>
                    <a:pt x="1592" y="53"/>
                    <a:pt x="1592" y="53"/>
                    <a:pt x="1592" y="53"/>
                  </a:cubicBezTo>
                  <a:cubicBezTo>
                    <a:pt x="1592" y="53"/>
                    <a:pt x="1592" y="52"/>
                    <a:pt x="1591" y="52"/>
                  </a:cubicBezTo>
                  <a:cubicBezTo>
                    <a:pt x="1591" y="52"/>
                    <a:pt x="1591" y="51"/>
                    <a:pt x="1590" y="52"/>
                  </a:cubicBezTo>
                  <a:cubicBezTo>
                    <a:pt x="1590" y="52"/>
                    <a:pt x="1589" y="52"/>
                    <a:pt x="1589" y="53"/>
                  </a:cubicBezTo>
                  <a:cubicBezTo>
                    <a:pt x="1588" y="53"/>
                    <a:pt x="1588" y="52"/>
                    <a:pt x="1588" y="52"/>
                  </a:cubicBezTo>
                  <a:cubicBezTo>
                    <a:pt x="1588" y="52"/>
                    <a:pt x="1588" y="51"/>
                    <a:pt x="1587" y="51"/>
                  </a:cubicBezTo>
                  <a:cubicBezTo>
                    <a:pt x="1588" y="51"/>
                    <a:pt x="1588" y="51"/>
                    <a:pt x="1588" y="51"/>
                  </a:cubicBezTo>
                  <a:cubicBezTo>
                    <a:pt x="1588" y="50"/>
                    <a:pt x="1588" y="50"/>
                    <a:pt x="1588" y="50"/>
                  </a:cubicBezTo>
                  <a:cubicBezTo>
                    <a:pt x="1588" y="50"/>
                    <a:pt x="1588" y="50"/>
                    <a:pt x="1588" y="50"/>
                  </a:cubicBezTo>
                  <a:cubicBezTo>
                    <a:pt x="1588" y="50"/>
                    <a:pt x="1588" y="50"/>
                    <a:pt x="1588" y="50"/>
                  </a:cubicBezTo>
                  <a:cubicBezTo>
                    <a:pt x="1588" y="49"/>
                    <a:pt x="1588" y="49"/>
                    <a:pt x="1588" y="49"/>
                  </a:cubicBezTo>
                  <a:cubicBezTo>
                    <a:pt x="1588" y="49"/>
                    <a:pt x="1588" y="49"/>
                    <a:pt x="1588" y="49"/>
                  </a:cubicBezTo>
                  <a:cubicBezTo>
                    <a:pt x="1587" y="49"/>
                    <a:pt x="1587" y="49"/>
                    <a:pt x="1587" y="49"/>
                  </a:cubicBezTo>
                  <a:cubicBezTo>
                    <a:pt x="1587" y="49"/>
                    <a:pt x="1587" y="49"/>
                    <a:pt x="1587" y="49"/>
                  </a:cubicBezTo>
                  <a:cubicBezTo>
                    <a:pt x="1586" y="51"/>
                    <a:pt x="1586" y="51"/>
                    <a:pt x="1586" y="51"/>
                  </a:cubicBezTo>
                  <a:cubicBezTo>
                    <a:pt x="1586" y="51"/>
                    <a:pt x="1585" y="50"/>
                    <a:pt x="1585" y="53"/>
                  </a:cubicBezTo>
                  <a:cubicBezTo>
                    <a:pt x="1585" y="53"/>
                    <a:pt x="1585" y="55"/>
                    <a:pt x="1584" y="53"/>
                  </a:cubicBezTo>
                  <a:cubicBezTo>
                    <a:pt x="1584" y="53"/>
                    <a:pt x="1584" y="52"/>
                    <a:pt x="1583" y="52"/>
                  </a:cubicBezTo>
                  <a:cubicBezTo>
                    <a:pt x="1583" y="52"/>
                    <a:pt x="1583" y="51"/>
                    <a:pt x="1582" y="52"/>
                  </a:cubicBezTo>
                  <a:cubicBezTo>
                    <a:pt x="1582" y="52"/>
                    <a:pt x="1581" y="51"/>
                    <a:pt x="1580" y="52"/>
                  </a:cubicBezTo>
                  <a:cubicBezTo>
                    <a:pt x="1580" y="52"/>
                    <a:pt x="1578" y="51"/>
                    <a:pt x="1579" y="53"/>
                  </a:cubicBezTo>
                  <a:cubicBezTo>
                    <a:pt x="1579" y="53"/>
                    <a:pt x="1579" y="54"/>
                    <a:pt x="1579" y="55"/>
                  </a:cubicBezTo>
                  <a:cubicBezTo>
                    <a:pt x="1579" y="55"/>
                    <a:pt x="1579" y="56"/>
                    <a:pt x="1579" y="57"/>
                  </a:cubicBezTo>
                  <a:cubicBezTo>
                    <a:pt x="1579" y="59"/>
                    <a:pt x="1579" y="59"/>
                    <a:pt x="1579" y="59"/>
                  </a:cubicBezTo>
                  <a:cubicBezTo>
                    <a:pt x="1574" y="59"/>
                    <a:pt x="1574" y="59"/>
                    <a:pt x="1574" y="59"/>
                  </a:cubicBezTo>
                  <a:cubicBezTo>
                    <a:pt x="1575" y="57"/>
                    <a:pt x="1575" y="57"/>
                    <a:pt x="1575" y="57"/>
                  </a:cubicBezTo>
                  <a:cubicBezTo>
                    <a:pt x="1575" y="56"/>
                    <a:pt x="1575" y="56"/>
                    <a:pt x="1575" y="56"/>
                  </a:cubicBezTo>
                  <a:cubicBezTo>
                    <a:pt x="1575" y="55"/>
                    <a:pt x="1575" y="55"/>
                    <a:pt x="1575" y="55"/>
                  </a:cubicBezTo>
                  <a:cubicBezTo>
                    <a:pt x="1575" y="54"/>
                    <a:pt x="1575" y="54"/>
                    <a:pt x="1575" y="54"/>
                  </a:cubicBezTo>
                  <a:cubicBezTo>
                    <a:pt x="1575" y="54"/>
                    <a:pt x="1575" y="54"/>
                    <a:pt x="1575" y="54"/>
                  </a:cubicBezTo>
                  <a:cubicBezTo>
                    <a:pt x="1575" y="53"/>
                    <a:pt x="1575" y="53"/>
                    <a:pt x="1575" y="53"/>
                  </a:cubicBezTo>
                  <a:cubicBezTo>
                    <a:pt x="1575" y="53"/>
                    <a:pt x="1575" y="53"/>
                    <a:pt x="1575" y="53"/>
                  </a:cubicBezTo>
                  <a:cubicBezTo>
                    <a:pt x="1574" y="52"/>
                    <a:pt x="1574" y="52"/>
                    <a:pt x="1574" y="52"/>
                  </a:cubicBezTo>
                  <a:cubicBezTo>
                    <a:pt x="1575" y="52"/>
                    <a:pt x="1575" y="52"/>
                    <a:pt x="1575" y="52"/>
                  </a:cubicBezTo>
                  <a:cubicBezTo>
                    <a:pt x="1575" y="52"/>
                    <a:pt x="1575" y="52"/>
                    <a:pt x="1575" y="52"/>
                  </a:cubicBezTo>
                  <a:cubicBezTo>
                    <a:pt x="1575" y="52"/>
                    <a:pt x="1575" y="52"/>
                    <a:pt x="1575" y="52"/>
                  </a:cubicBezTo>
                  <a:cubicBezTo>
                    <a:pt x="1576" y="52"/>
                    <a:pt x="1576" y="52"/>
                    <a:pt x="1576" y="52"/>
                  </a:cubicBezTo>
                  <a:cubicBezTo>
                    <a:pt x="1576" y="51"/>
                    <a:pt x="1576" y="51"/>
                    <a:pt x="1576" y="51"/>
                  </a:cubicBezTo>
                  <a:cubicBezTo>
                    <a:pt x="1577" y="51"/>
                    <a:pt x="1577" y="51"/>
                    <a:pt x="1577" y="51"/>
                  </a:cubicBezTo>
                  <a:cubicBezTo>
                    <a:pt x="1577" y="51"/>
                    <a:pt x="1577" y="51"/>
                    <a:pt x="1577" y="51"/>
                  </a:cubicBezTo>
                  <a:cubicBezTo>
                    <a:pt x="1577" y="50"/>
                    <a:pt x="1577" y="50"/>
                    <a:pt x="1577" y="50"/>
                  </a:cubicBezTo>
                  <a:cubicBezTo>
                    <a:pt x="1577" y="50"/>
                    <a:pt x="1577" y="50"/>
                    <a:pt x="1577" y="50"/>
                  </a:cubicBezTo>
                  <a:cubicBezTo>
                    <a:pt x="1577" y="50"/>
                    <a:pt x="1577" y="50"/>
                    <a:pt x="1577" y="50"/>
                  </a:cubicBezTo>
                  <a:cubicBezTo>
                    <a:pt x="1577" y="49"/>
                    <a:pt x="1577" y="49"/>
                    <a:pt x="1577" y="49"/>
                  </a:cubicBezTo>
                  <a:cubicBezTo>
                    <a:pt x="1577" y="49"/>
                    <a:pt x="1577" y="48"/>
                    <a:pt x="1576" y="49"/>
                  </a:cubicBezTo>
                  <a:cubicBezTo>
                    <a:pt x="1576" y="49"/>
                    <a:pt x="1576" y="49"/>
                    <a:pt x="1576" y="49"/>
                  </a:cubicBezTo>
                  <a:cubicBezTo>
                    <a:pt x="1575" y="48"/>
                    <a:pt x="1575" y="48"/>
                    <a:pt x="1575" y="48"/>
                  </a:cubicBezTo>
                  <a:cubicBezTo>
                    <a:pt x="1575" y="48"/>
                    <a:pt x="1573" y="49"/>
                    <a:pt x="1573" y="50"/>
                  </a:cubicBezTo>
                  <a:cubicBezTo>
                    <a:pt x="1573" y="50"/>
                    <a:pt x="1574" y="50"/>
                    <a:pt x="1572" y="51"/>
                  </a:cubicBezTo>
                  <a:cubicBezTo>
                    <a:pt x="1572" y="51"/>
                    <a:pt x="1572" y="51"/>
                    <a:pt x="1572" y="51"/>
                  </a:cubicBezTo>
                  <a:cubicBezTo>
                    <a:pt x="1571" y="52"/>
                    <a:pt x="1571" y="52"/>
                    <a:pt x="1571" y="52"/>
                  </a:cubicBezTo>
                  <a:cubicBezTo>
                    <a:pt x="1572" y="52"/>
                    <a:pt x="1572" y="52"/>
                    <a:pt x="1572" y="52"/>
                  </a:cubicBezTo>
                  <a:cubicBezTo>
                    <a:pt x="1571" y="53"/>
                    <a:pt x="1571" y="53"/>
                    <a:pt x="1571" y="53"/>
                  </a:cubicBezTo>
                  <a:cubicBezTo>
                    <a:pt x="1570" y="54"/>
                    <a:pt x="1570" y="54"/>
                    <a:pt x="1570" y="54"/>
                  </a:cubicBezTo>
                  <a:cubicBezTo>
                    <a:pt x="1569" y="54"/>
                    <a:pt x="1569" y="54"/>
                    <a:pt x="1569" y="54"/>
                  </a:cubicBezTo>
                  <a:cubicBezTo>
                    <a:pt x="1570" y="54"/>
                    <a:pt x="1570" y="54"/>
                    <a:pt x="1570" y="54"/>
                  </a:cubicBezTo>
                  <a:cubicBezTo>
                    <a:pt x="1569" y="55"/>
                    <a:pt x="1569" y="55"/>
                    <a:pt x="1569" y="55"/>
                  </a:cubicBezTo>
                  <a:cubicBezTo>
                    <a:pt x="1568" y="55"/>
                    <a:pt x="1568" y="55"/>
                    <a:pt x="1568" y="55"/>
                  </a:cubicBezTo>
                  <a:cubicBezTo>
                    <a:pt x="1568" y="55"/>
                    <a:pt x="1568" y="56"/>
                    <a:pt x="1568" y="56"/>
                  </a:cubicBezTo>
                  <a:cubicBezTo>
                    <a:pt x="1565" y="56"/>
                    <a:pt x="1565" y="56"/>
                    <a:pt x="1565" y="56"/>
                  </a:cubicBezTo>
                  <a:cubicBezTo>
                    <a:pt x="1565" y="55"/>
                    <a:pt x="1565" y="53"/>
                    <a:pt x="1565" y="53"/>
                  </a:cubicBezTo>
                  <a:cubicBezTo>
                    <a:pt x="1565" y="53"/>
                    <a:pt x="1564" y="51"/>
                    <a:pt x="1565" y="51"/>
                  </a:cubicBezTo>
                  <a:cubicBezTo>
                    <a:pt x="1565" y="51"/>
                    <a:pt x="1566" y="52"/>
                    <a:pt x="1566" y="51"/>
                  </a:cubicBezTo>
                  <a:cubicBezTo>
                    <a:pt x="1566" y="51"/>
                    <a:pt x="1567" y="50"/>
                    <a:pt x="1567" y="49"/>
                  </a:cubicBezTo>
                  <a:cubicBezTo>
                    <a:pt x="1567" y="49"/>
                    <a:pt x="1567" y="48"/>
                    <a:pt x="1566" y="48"/>
                  </a:cubicBezTo>
                  <a:cubicBezTo>
                    <a:pt x="1565" y="48"/>
                    <a:pt x="1565" y="48"/>
                    <a:pt x="1565" y="48"/>
                  </a:cubicBezTo>
                  <a:cubicBezTo>
                    <a:pt x="1565" y="48"/>
                    <a:pt x="1565" y="48"/>
                    <a:pt x="1565" y="48"/>
                  </a:cubicBezTo>
                  <a:cubicBezTo>
                    <a:pt x="1564" y="48"/>
                    <a:pt x="1564" y="48"/>
                    <a:pt x="1564" y="48"/>
                  </a:cubicBezTo>
                  <a:cubicBezTo>
                    <a:pt x="1564" y="47"/>
                    <a:pt x="1564" y="47"/>
                    <a:pt x="1564" y="47"/>
                  </a:cubicBezTo>
                  <a:cubicBezTo>
                    <a:pt x="1564" y="47"/>
                    <a:pt x="1563" y="48"/>
                    <a:pt x="1563" y="49"/>
                  </a:cubicBezTo>
                  <a:cubicBezTo>
                    <a:pt x="1563" y="49"/>
                    <a:pt x="1561" y="51"/>
                    <a:pt x="1561" y="52"/>
                  </a:cubicBezTo>
                  <a:cubicBezTo>
                    <a:pt x="1561" y="52"/>
                    <a:pt x="1558" y="54"/>
                    <a:pt x="1559" y="55"/>
                  </a:cubicBezTo>
                  <a:cubicBezTo>
                    <a:pt x="1561" y="55"/>
                    <a:pt x="1561" y="55"/>
                    <a:pt x="1561" y="55"/>
                  </a:cubicBezTo>
                  <a:cubicBezTo>
                    <a:pt x="1561" y="55"/>
                    <a:pt x="1561" y="55"/>
                    <a:pt x="1560" y="55"/>
                  </a:cubicBezTo>
                  <a:cubicBezTo>
                    <a:pt x="1555" y="55"/>
                    <a:pt x="1555" y="55"/>
                    <a:pt x="1555" y="55"/>
                  </a:cubicBezTo>
                  <a:cubicBezTo>
                    <a:pt x="1555" y="54"/>
                    <a:pt x="1555" y="54"/>
                    <a:pt x="1555" y="54"/>
                  </a:cubicBezTo>
                  <a:cubicBezTo>
                    <a:pt x="1555" y="54"/>
                    <a:pt x="1555" y="54"/>
                    <a:pt x="1555" y="54"/>
                  </a:cubicBezTo>
                  <a:cubicBezTo>
                    <a:pt x="1555" y="53"/>
                    <a:pt x="1555" y="53"/>
                    <a:pt x="1555" y="53"/>
                  </a:cubicBezTo>
                  <a:cubicBezTo>
                    <a:pt x="1554" y="52"/>
                    <a:pt x="1554" y="52"/>
                    <a:pt x="1554" y="52"/>
                  </a:cubicBezTo>
                  <a:cubicBezTo>
                    <a:pt x="1554" y="52"/>
                    <a:pt x="1554" y="50"/>
                    <a:pt x="1556" y="50"/>
                  </a:cubicBezTo>
                  <a:cubicBezTo>
                    <a:pt x="1556" y="50"/>
                    <a:pt x="1556" y="50"/>
                    <a:pt x="1556" y="49"/>
                  </a:cubicBezTo>
                  <a:cubicBezTo>
                    <a:pt x="1556" y="49"/>
                    <a:pt x="1557" y="48"/>
                    <a:pt x="1556" y="48"/>
                  </a:cubicBezTo>
                  <a:cubicBezTo>
                    <a:pt x="1556" y="48"/>
                    <a:pt x="1555" y="46"/>
                    <a:pt x="1553" y="48"/>
                  </a:cubicBezTo>
                  <a:cubicBezTo>
                    <a:pt x="1552" y="49"/>
                    <a:pt x="1552" y="49"/>
                    <a:pt x="1552" y="49"/>
                  </a:cubicBezTo>
                  <a:cubicBezTo>
                    <a:pt x="1552" y="50"/>
                    <a:pt x="1552" y="50"/>
                    <a:pt x="1552" y="50"/>
                  </a:cubicBezTo>
                  <a:cubicBezTo>
                    <a:pt x="1552" y="51"/>
                    <a:pt x="1552" y="51"/>
                    <a:pt x="1552" y="51"/>
                  </a:cubicBezTo>
                  <a:cubicBezTo>
                    <a:pt x="1552" y="51"/>
                    <a:pt x="1550" y="52"/>
                    <a:pt x="1549" y="54"/>
                  </a:cubicBezTo>
                  <a:cubicBezTo>
                    <a:pt x="1549" y="54"/>
                    <a:pt x="1549" y="53"/>
                    <a:pt x="1548" y="54"/>
                  </a:cubicBezTo>
                  <a:cubicBezTo>
                    <a:pt x="1545" y="53"/>
                    <a:pt x="1545" y="53"/>
                    <a:pt x="1545" y="53"/>
                  </a:cubicBezTo>
                  <a:cubicBezTo>
                    <a:pt x="1545" y="52"/>
                    <a:pt x="1545" y="52"/>
                    <a:pt x="1545" y="52"/>
                  </a:cubicBezTo>
                  <a:cubicBezTo>
                    <a:pt x="1546" y="51"/>
                    <a:pt x="1546" y="51"/>
                    <a:pt x="1546" y="51"/>
                  </a:cubicBezTo>
                  <a:cubicBezTo>
                    <a:pt x="1546" y="51"/>
                    <a:pt x="1546" y="51"/>
                    <a:pt x="1545" y="50"/>
                  </a:cubicBezTo>
                  <a:cubicBezTo>
                    <a:pt x="1545" y="50"/>
                    <a:pt x="1544" y="49"/>
                    <a:pt x="1546" y="48"/>
                  </a:cubicBezTo>
                  <a:cubicBezTo>
                    <a:pt x="1546" y="48"/>
                    <a:pt x="1546" y="48"/>
                    <a:pt x="1546" y="48"/>
                  </a:cubicBezTo>
                  <a:cubicBezTo>
                    <a:pt x="1547" y="47"/>
                    <a:pt x="1547" y="47"/>
                    <a:pt x="1547" y="47"/>
                  </a:cubicBezTo>
                  <a:cubicBezTo>
                    <a:pt x="1547" y="47"/>
                    <a:pt x="1547" y="47"/>
                    <a:pt x="1547" y="47"/>
                  </a:cubicBezTo>
                  <a:cubicBezTo>
                    <a:pt x="1547" y="47"/>
                    <a:pt x="1547" y="47"/>
                    <a:pt x="1547" y="47"/>
                  </a:cubicBezTo>
                  <a:cubicBezTo>
                    <a:pt x="1547" y="46"/>
                    <a:pt x="1547" y="46"/>
                    <a:pt x="1547" y="46"/>
                  </a:cubicBezTo>
                  <a:cubicBezTo>
                    <a:pt x="1546" y="46"/>
                    <a:pt x="1546" y="46"/>
                    <a:pt x="1546" y="46"/>
                  </a:cubicBezTo>
                  <a:cubicBezTo>
                    <a:pt x="1546" y="46"/>
                    <a:pt x="1546" y="46"/>
                    <a:pt x="1546" y="46"/>
                  </a:cubicBezTo>
                  <a:cubicBezTo>
                    <a:pt x="1546" y="45"/>
                    <a:pt x="1546" y="45"/>
                    <a:pt x="1546" y="45"/>
                  </a:cubicBezTo>
                  <a:cubicBezTo>
                    <a:pt x="1546" y="46"/>
                    <a:pt x="1546" y="46"/>
                    <a:pt x="1546" y="46"/>
                  </a:cubicBezTo>
                  <a:cubicBezTo>
                    <a:pt x="1545" y="46"/>
                    <a:pt x="1545" y="46"/>
                    <a:pt x="1545" y="46"/>
                  </a:cubicBezTo>
                  <a:cubicBezTo>
                    <a:pt x="1544" y="47"/>
                    <a:pt x="1544" y="47"/>
                    <a:pt x="1544" y="47"/>
                  </a:cubicBezTo>
                  <a:cubicBezTo>
                    <a:pt x="1543" y="47"/>
                    <a:pt x="1543" y="47"/>
                    <a:pt x="1543" y="47"/>
                  </a:cubicBezTo>
                  <a:cubicBezTo>
                    <a:pt x="1543" y="48"/>
                    <a:pt x="1543" y="48"/>
                    <a:pt x="1543" y="48"/>
                  </a:cubicBezTo>
                  <a:cubicBezTo>
                    <a:pt x="1542" y="49"/>
                    <a:pt x="1542" y="49"/>
                    <a:pt x="1542" y="49"/>
                  </a:cubicBezTo>
                  <a:cubicBezTo>
                    <a:pt x="1542" y="49"/>
                    <a:pt x="1540" y="50"/>
                    <a:pt x="1540" y="51"/>
                  </a:cubicBezTo>
                  <a:cubicBezTo>
                    <a:pt x="1539" y="52"/>
                    <a:pt x="1539" y="52"/>
                    <a:pt x="1539" y="52"/>
                  </a:cubicBezTo>
                  <a:cubicBezTo>
                    <a:pt x="1539" y="52"/>
                    <a:pt x="1539" y="52"/>
                    <a:pt x="1539" y="52"/>
                  </a:cubicBezTo>
                  <a:cubicBezTo>
                    <a:pt x="1538" y="52"/>
                    <a:pt x="1538" y="52"/>
                    <a:pt x="1538" y="52"/>
                  </a:cubicBezTo>
                  <a:cubicBezTo>
                    <a:pt x="1538" y="52"/>
                    <a:pt x="1538" y="52"/>
                    <a:pt x="1538" y="52"/>
                  </a:cubicBezTo>
                  <a:cubicBezTo>
                    <a:pt x="1535" y="52"/>
                    <a:pt x="1535" y="52"/>
                    <a:pt x="1535" y="52"/>
                  </a:cubicBezTo>
                  <a:cubicBezTo>
                    <a:pt x="1536" y="51"/>
                    <a:pt x="1536" y="50"/>
                    <a:pt x="1536" y="49"/>
                  </a:cubicBezTo>
                  <a:cubicBezTo>
                    <a:pt x="1536" y="49"/>
                    <a:pt x="1534" y="48"/>
                    <a:pt x="1536" y="47"/>
                  </a:cubicBezTo>
                  <a:cubicBezTo>
                    <a:pt x="1537" y="46"/>
                    <a:pt x="1537" y="46"/>
                    <a:pt x="1537" y="46"/>
                  </a:cubicBezTo>
                  <a:cubicBezTo>
                    <a:pt x="1537" y="46"/>
                    <a:pt x="1537" y="46"/>
                    <a:pt x="1537" y="46"/>
                  </a:cubicBezTo>
                  <a:cubicBezTo>
                    <a:pt x="1537" y="46"/>
                    <a:pt x="1537" y="46"/>
                    <a:pt x="1537" y="46"/>
                  </a:cubicBezTo>
                  <a:cubicBezTo>
                    <a:pt x="1537" y="45"/>
                    <a:pt x="1537" y="45"/>
                    <a:pt x="1537" y="45"/>
                  </a:cubicBezTo>
                  <a:cubicBezTo>
                    <a:pt x="1537" y="45"/>
                    <a:pt x="1537" y="45"/>
                    <a:pt x="1537" y="45"/>
                  </a:cubicBezTo>
                  <a:cubicBezTo>
                    <a:pt x="1537" y="45"/>
                    <a:pt x="1537" y="45"/>
                    <a:pt x="1537" y="45"/>
                  </a:cubicBezTo>
                  <a:cubicBezTo>
                    <a:pt x="1536" y="44"/>
                    <a:pt x="1536" y="44"/>
                    <a:pt x="1536" y="44"/>
                  </a:cubicBezTo>
                  <a:cubicBezTo>
                    <a:pt x="1536" y="45"/>
                    <a:pt x="1536" y="45"/>
                    <a:pt x="1536" y="45"/>
                  </a:cubicBezTo>
                  <a:cubicBezTo>
                    <a:pt x="1535" y="44"/>
                    <a:pt x="1535" y="44"/>
                    <a:pt x="1535" y="44"/>
                  </a:cubicBezTo>
                  <a:cubicBezTo>
                    <a:pt x="1534" y="45"/>
                    <a:pt x="1534" y="45"/>
                    <a:pt x="1534" y="45"/>
                  </a:cubicBezTo>
                  <a:cubicBezTo>
                    <a:pt x="1534" y="46"/>
                    <a:pt x="1534" y="46"/>
                    <a:pt x="1534" y="46"/>
                  </a:cubicBezTo>
                  <a:cubicBezTo>
                    <a:pt x="1534" y="46"/>
                    <a:pt x="1532" y="47"/>
                    <a:pt x="1532" y="48"/>
                  </a:cubicBezTo>
                  <a:cubicBezTo>
                    <a:pt x="1532" y="48"/>
                    <a:pt x="1531" y="49"/>
                    <a:pt x="1530" y="50"/>
                  </a:cubicBezTo>
                  <a:cubicBezTo>
                    <a:pt x="1530" y="50"/>
                    <a:pt x="1530" y="50"/>
                    <a:pt x="1530" y="50"/>
                  </a:cubicBezTo>
                  <a:cubicBezTo>
                    <a:pt x="1529" y="50"/>
                    <a:pt x="1529" y="50"/>
                    <a:pt x="1529" y="50"/>
                  </a:cubicBezTo>
                  <a:cubicBezTo>
                    <a:pt x="1529" y="51"/>
                    <a:pt x="1529" y="51"/>
                    <a:pt x="1529" y="51"/>
                  </a:cubicBezTo>
                  <a:cubicBezTo>
                    <a:pt x="1529" y="51"/>
                    <a:pt x="1528" y="51"/>
                    <a:pt x="1528" y="51"/>
                  </a:cubicBezTo>
                  <a:cubicBezTo>
                    <a:pt x="1525" y="51"/>
                    <a:pt x="1525" y="51"/>
                    <a:pt x="1525" y="51"/>
                  </a:cubicBezTo>
                  <a:cubicBezTo>
                    <a:pt x="1525" y="51"/>
                    <a:pt x="1525" y="51"/>
                    <a:pt x="1525" y="51"/>
                  </a:cubicBezTo>
                  <a:cubicBezTo>
                    <a:pt x="1525" y="50"/>
                    <a:pt x="1526" y="49"/>
                    <a:pt x="1525" y="49"/>
                  </a:cubicBezTo>
                  <a:cubicBezTo>
                    <a:pt x="1525" y="49"/>
                    <a:pt x="1524" y="47"/>
                    <a:pt x="1525" y="47"/>
                  </a:cubicBezTo>
                  <a:cubicBezTo>
                    <a:pt x="1526" y="46"/>
                    <a:pt x="1526" y="46"/>
                    <a:pt x="1526" y="46"/>
                  </a:cubicBezTo>
                  <a:cubicBezTo>
                    <a:pt x="1527" y="46"/>
                    <a:pt x="1527" y="46"/>
                    <a:pt x="1527" y="46"/>
                  </a:cubicBezTo>
                  <a:cubicBezTo>
                    <a:pt x="1527" y="45"/>
                    <a:pt x="1527" y="45"/>
                    <a:pt x="1527" y="45"/>
                  </a:cubicBezTo>
                  <a:cubicBezTo>
                    <a:pt x="1527" y="45"/>
                    <a:pt x="1527" y="45"/>
                    <a:pt x="1527" y="45"/>
                  </a:cubicBezTo>
                  <a:cubicBezTo>
                    <a:pt x="1527" y="44"/>
                    <a:pt x="1527" y="44"/>
                    <a:pt x="1527" y="44"/>
                  </a:cubicBezTo>
                  <a:cubicBezTo>
                    <a:pt x="1527" y="44"/>
                    <a:pt x="1527" y="44"/>
                    <a:pt x="1527" y="44"/>
                  </a:cubicBezTo>
                  <a:cubicBezTo>
                    <a:pt x="1526" y="44"/>
                    <a:pt x="1526" y="44"/>
                    <a:pt x="1526" y="44"/>
                  </a:cubicBezTo>
                  <a:cubicBezTo>
                    <a:pt x="1525" y="43"/>
                    <a:pt x="1525" y="43"/>
                    <a:pt x="1525" y="43"/>
                  </a:cubicBezTo>
                  <a:cubicBezTo>
                    <a:pt x="1525" y="44"/>
                    <a:pt x="1525" y="44"/>
                    <a:pt x="1525" y="44"/>
                  </a:cubicBezTo>
                  <a:cubicBezTo>
                    <a:pt x="1525" y="44"/>
                    <a:pt x="1524" y="43"/>
                    <a:pt x="1524" y="44"/>
                  </a:cubicBezTo>
                  <a:cubicBezTo>
                    <a:pt x="1524" y="45"/>
                    <a:pt x="1524" y="45"/>
                    <a:pt x="1524" y="45"/>
                  </a:cubicBezTo>
                  <a:cubicBezTo>
                    <a:pt x="1523" y="45"/>
                    <a:pt x="1523" y="45"/>
                    <a:pt x="1523" y="45"/>
                  </a:cubicBezTo>
                  <a:cubicBezTo>
                    <a:pt x="1522" y="46"/>
                    <a:pt x="1522" y="46"/>
                    <a:pt x="1522" y="46"/>
                  </a:cubicBezTo>
                  <a:cubicBezTo>
                    <a:pt x="1521" y="47"/>
                    <a:pt x="1521" y="47"/>
                    <a:pt x="1521" y="47"/>
                  </a:cubicBezTo>
                  <a:cubicBezTo>
                    <a:pt x="1522" y="47"/>
                    <a:pt x="1522" y="47"/>
                    <a:pt x="1522" y="47"/>
                  </a:cubicBezTo>
                  <a:cubicBezTo>
                    <a:pt x="1522" y="47"/>
                    <a:pt x="1521" y="48"/>
                    <a:pt x="1521" y="48"/>
                  </a:cubicBezTo>
                  <a:cubicBezTo>
                    <a:pt x="1521" y="48"/>
                    <a:pt x="1520" y="49"/>
                    <a:pt x="1520" y="49"/>
                  </a:cubicBezTo>
                  <a:cubicBezTo>
                    <a:pt x="1519" y="49"/>
                    <a:pt x="1519" y="49"/>
                    <a:pt x="1519" y="49"/>
                  </a:cubicBezTo>
                  <a:cubicBezTo>
                    <a:pt x="1519" y="49"/>
                    <a:pt x="1520" y="50"/>
                    <a:pt x="1520" y="50"/>
                  </a:cubicBezTo>
                  <a:cubicBezTo>
                    <a:pt x="1520" y="50"/>
                    <a:pt x="1520" y="50"/>
                    <a:pt x="1520" y="50"/>
                  </a:cubicBezTo>
                  <a:cubicBezTo>
                    <a:pt x="1516" y="50"/>
                    <a:pt x="1516" y="50"/>
                    <a:pt x="1516" y="50"/>
                  </a:cubicBezTo>
                  <a:cubicBezTo>
                    <a:pt x="1517" y="49"/>
                    <a:pt x="1517" y="48"/>
                    <a:pt x="1517" y="47"/>
                  </a:cubicBezTo>
                  <a:cubicBezTo>
                    <a:pt x="1517" y="47"/>
                    <a:pt x="1516" y="46"/>
                    <a:pt x="1517" y="45"/>
                  </a:cubicBezTo>
                  <a:cubicBezTo>
                    <a:pt x="1517" y="45"/>
                    <a:pt x="1517" y="45"/>
                    <a:pt x="1517" y="45"/>
                  </a:cubicBezTo>
                  <a:cubicBezTo>
                    <a:pt x="1518" y="45"/>
                    <a:pt x="1518" y="45"/>
                    <a:pt x="1518" y="45"/>
                  </a:cubicBezTo>
                  <a:cubicBezTo>
                    <a:pt x="1518" y="44"/>
                    <a:pt x="1518" y="44"/>
                    <a:pt x="1518" y="44"/>
                  </a:cubicBezTo>
                  <a:cubicBezTo>
                    <a:pt x="1519" y="44"/>
                    <a:pt x="1519" y="44"/>
                    <a:pt x="1519" y="44"/>
                  </a:cubicBezTo>
                  <a:cubicBezTo>
                    <a:pt x="1519" y="43"/>
                    <a:pt x="1519" y="43"/>
                    <a:pt x="1519" y="43"/>
                  </a:cubicBezTo>
                  <a:cubicBezTo>
                    <a:pt x="1519" y="43"/>
                    <a:pt x="1519" y="43"/>
                    <a:pt x="1519" y="43"/>
                  </a:cubicBezTo>
                  <a:cubicBezTo>
                    <a:pt x="1519" y="42"/>
                    <a:pt x="1519" y="42"/>
                    <a:pt x="1519" y="42"/>
                  </a:cubicBezTo>
                  <a:cubicBezTo>
                    <a:pt x="1518" y="42"/>
                    <a:pt x="1518" y="42"/>
                    <a:pt x="1518" y="42"/>
                  </a:cubicBezTo>
                  <a:cubicBezTo>
                    <a:pt x="1517" y="42"/>
                    <a:pt x="1517" y="42"/>
                    <a:pt x="1517" y="42"/>
                  </a:cubicBezTo>
                  <a:cubicBezTo>
                    <a:pt x="1516" y="43"/>
                    <a:pt x="1516" y="43"/>
                    <a:pt x="1516" y="43"/>
                  </a:cubicBezTo>
                  <a:cubicBezTo>
                    <a:pt x="1516" y="43"/>
                    <a:pt x="1515" y="42"/>
                    <a:pt x="1515" y="43"/>
                  </a:cubicBezTo>
                  <a:cubicBezTo>
                    <a:pt x="1515" y="43"/>
                    <a:pt x="1515" y="45"/>
                    <a:pt x="1514" y="46"/>
                  </a:cubicBezTo>
                  <a:cubicBezTo>
                    <a:pt x="1514" y="46"/>
                    <a:pt x="1512" y="47"/>
                    <a:pt x="1512" y="48"/>
                  </a:cubicBezTo>
                  <a:cubicBezTo>
                    <a:pt x="1512" y="48"/>
                    <a:pt x="1511" y="47"/>
                    <a:pt x="1510" y="49"/>
                  </a:cubicBezTo>
                  <a:cubicBezTo>
                    <a:pt x="1507" y="48"/>
                    <a:pt x="1507" y="48"/>
                    <a:pt x="1507" y="48"/>
                  </a:cubicBezTo>
                  <a:cubicBezTo>
                    <a:pt x="1507" y="48"/>
                    <a:pt x="1507" y="48"/>
                    <a:pt x="1507" y="48"/>
                  </a:cubicBezTo>
                  <a:cubicBezTo>
                    <a:pt x="1508" y="47"/>
                    <a:pt x="1508" y="47"/>
                    <a:pt x="1508" y="47"/>
                  </a:cubicBezTo>
                  <a:cubicBezTo>
                    <a:pt x="1507" y="46"/>
                    <a:pt x="1507" y="46"/>
                    <a:pt x="1507" y="46"/>
                  </a:cubicBezTo>
                  <a:cubicBezTo>
                    <a:pt x="1507" y="46"/>
                    <a:pt x="1507" y="46"/>
                    <a:pt x="1507" y="46"/>
                  </a:cubicBezTo>
                  <a:cubicBezTo>
                    <a:pt x="1507" y="46"/>
                    <a:pt x="1507" y="44"/>
                    <a:pt x="1508" y="43"/>
                  </a:cubicBezTo>
                  <a:cubicBezTo>
                    <a:pt x="1508" y="43"/>
                    <a:pt x="1509" y="45"/>
                    <a:pt x="1510" y="43"/>
                  </a:cubicBezTo>
                  <a:cubicBezTo>
                    <a:pt x="1510" y="43"/>
                    <a:pt x="1510" y="43"/>
                    <a:pt x="1510" y="43"/>
                  </a:cubicBezTo>
                  <a:cubicBezTo>
                    <a:pt x="1510" y="42"/>
                    <a:pt x="1510" y="42"/>
                    <a:pt x="1510" y="42"/>
                  </a:cubicBezTo>
                  <a:cubicBezTo>
                    <a:pt x="1510" y="41"/>
                    <a:pt x="1510" y="41"/>
                    <a:pt x="1510" y="41"/>
                  </a:cubicBezTo>
                  <a:cubicBezTo>
                    <a:pt x="1509" y="41"/>
                    <a:pt x="1509" y="41"/>
                    <a:pt x="1509" y="41"/>
                  </a:cubicBezTo>
                  <a:cubicBezTo>
                    <a:pt x="1509" y="41"/>
                    <a:pt x="1509" y="41"/>
                    <a:pt x="1509" y="41"/>
                  </a:cubicBezTo>
                  <a:cubicBezTo>
                    <a:pt x="1508" y="41"/>
                    <a:pt x="1508" y="41"/>
                    <a:pt x="1508" y="41"/>
                  </a:cubicBezTo>
                  <a:cubicBezTo>
                    <a:pt x="1508" y="40"/>
                    <a:pt x="1508" y="40"/>
                    <a:pt x="1508" y="40"/>
                  </a:cubicBezTo>
                  <a:cubicBezTo>
                    <a:pt x="1507" y="41"/>
                    <a:pt x="1507" y="41"/>
                    <a:pt x="1507" y="41"/>
                  </a:cubicBezTo>
                  <a:cubicBezTo>
                    <a:pt x="1507" y="42"/>
                    <a:pt x="1507" y="42"/>
                    <a:pt x="1507" y="42"/>
                  </a:cubicBezTo>
                  <a:cubicBezTo>
                    <a:pt x="1506" y="43"/>
                    <a:pt x="1506" y="43"/>
                    <a:pt x="1506" y="43"/>
                  </a:cubicBezTo>
                  <a:cubicBezTo>
                    <a:pt x="1505" y="44"/>
                    <a:pt x="1505" y="44"/>
                    <a:pt x="1505" y="44"/>
                  </a:cubicBezTo>
                  <a:cubicBezTo>
                    <a:pt x="1505" y="44"/>
                    <a:pt x="1505" y="44"/>
                    <a:pt x="1505" y="44"/>
                  </a:cubicBezTo>
                  <a:cubicBezTo>
                    <a:pt x="1505" y="44"/>
                    <a:pt x="1504" y="45"/>
                    <a:pt x="1504" y="45"/>
                  </a:cubicBezTo>
                  <a:cubicBezTo>
                    <a:pt x="1504" y="45"/>
                    <a:pt x="1503" y="46"/>
                    <a:pt x="1503" y="46"/>
                  </a:cubicBezTo>
                  <a:cubicBezTo>
                    <a:pt x="1502" y="47"/>
                    <a:pt x="1502" y="47"/>
                    <a:pt x="1502" y="47"/>
                  </a:cubicBezTo>
                  <a:cubicBezTo>
                    <a:pt x="1502" y="46"/>
                    <a:pt x="1502" y="46"/>
                    <a:pt x="1502" y="46"/>
                  </a:cubicBezTo>
                  <a:cubicBezTo>
                    <a:pt x="1502" y="46"/>
                    <a:pt x="1501" y="46"/>
                    <a:pt x="1501" y="47"/>
                  </a:cubicBezTo>
                  <a:cubicBezTo>
                    <a:pt x="1498" y="46"/>
                    <a:pt x="1498" y="46"/>
                    <a:pt x="1498" y="46"/>
                  </a:cubicBezTo>
                  <a:cubicBezTo>
                    <a:pt x="1499" y="46"/>
                    <a:pt x="1499" y="45"/>
                    <a:pt x="1499" y="44"/>
                  </a:cubicBezTo>
                  <a:cubicBezTo>
                    <a:pt x="1499" y="44"/>
                    <a:pt x="1498" y="43"/>
                    <a:pt x="1500" y="42"/>
                  </a:cubicBezTo>
                  <a:cubicBezTo>
                    <a:pt x="1501" y="42"/>
                    <a:pt x="1501" y="42"/>
                    <a:pt x="1501" y="42"/>
                  </a:cubicBezTo>
                  <a:cubicBezTo>
                    <a:pt x="1502" y="41"/>
                    <a:pt x="1502" y="41"/>
                    <a:pt x="1502" y="41"/>
                  </a:cubicBezTo>
                  <a:cubicBezTo>
                    <a:pt x="1502" y="41"/>
                    <a:pt x="1502" y="41"/>
                    <a:pt x="1502" y="41"/>
                  </a:cubicBezTo>
                  <a:cubicBezTo>
                    <a:pt x="1501" y="40"/>
                    <a:pt x="1501" y="40"/>
                    <a:pt x="1501" y="40"/>
                  </a:cubicBezTo>
                  <a:cubicBezTo>
                    <a:pt x="1501" y="40"/>
                    <a:pt x="1501" y="40"/>
                    <a:pt x="1501" y="40"/>
                  </a:cubicBezTo>
                  <a:cubicBezTo>
                    <a:pt x="1501" y="40"/>
                    <a:pt x="1501" y="40"/>
                    <a:pt x="1501" y="40"/>
                  </a:cubicBezTo>
                  <a:cubicBezTo>
                    <a:pt x="1500" y="40"/>
                    <a:pt x="1500" y="40"/>
                    <a:pt x="1500" y="40"/>
                  </a:cubicBezTo>
                  <a:cubicBezTo>
                    <a:pt x="1499" y="40"/>
                    <a:pt x="1499" y="40"/>
                    <a:pt x="1499" y="40"/>
                  </a:cubicBezTo>
                  <a:cubicBezTo>
                    <a:pt x="1498" y="40"/>
                    <a:pt x="1498" y="40"/>
                    <a:pt x="1498" y="40"/>
                  </a:cubicBezTo>
                  <a:cubicBezTo>
                    <a:pt x="1499" y="40"/>
                    <a:pt x="1499" y="40"/>
                    <a:pt x="1499" y="40"/>
                  </a:cubicBezTo>
                  <a:cubicBezTo>
                    <a:pt x="1497" y="41"/>
                    <a:pt x="1497" y="41"/>
                    <a:pt x="1497" y="41"/>
                  </a:cubicBezTo>
                  <a:cubicBezTo>
                    <a:pt x="1496" y="42"/>
                    <a:pt x="1496" y="42"/>
                    <a:pt x="1496" y="42"/>
                  </a:cubicBezTo>
                  <a:cubicBezTo>
                    <a:pt x="1495" y="43"/>
                    <a:pt x="1495" y="43"/>
                    <a:pt x="1495" y="43"/>
                  </a:cubicBezTo>
                  <a:cubicBezTo>
                    <a:pt x="1495" y="44"/>
                    <a:pt x="1495" y="44"/>
                    <a:pt x="1495" y="44"/>
                  </a:cubicBezTo>
                  <a:cubicBezTo>
                    <a:pt x="1494" y="45"/>
                    <a:pt x="1494" y="45"/>
                    <a:pt x="1494" y="45"/>
                  </a:cubicBezTo>
                  <a:cubicBezTo>
                    <a:pt x="1494" y="45"/>
                    <a:pt x="1494" y="45"/>
                    <a:pt x="1494" y="45"/>
                  </a:cubicBezTo>
                  <a:cubicBezTo>
                    <a:pt x="1494" y="45"/>
                    <a:pt x="1493" y="44"/>
                    <a:pt x="1493" y="45"/>
                  </a:cubicBezTo>
                  <a:cubicBezTo>
                    <a:pt x="1489" y="45"/>
                    <a:pt x="1489" y="45"/>
                    <a:pt x="1489" y="45"/>
                  </a:cubicBezTo>
                  <a:cubicBezTo>
                    <a:pt x="1490" y="44"/>
                    <a:pt x="1490" y="44"/>
                    <a:pt x="1490" y="44"/>
                  </a:cubicBezTo>
                  <a:cubicBezTo>
                    <a:pt x="1490" y="43"/>
                    <a:pt x="1490" y="43"/>
                    <a:pt x="1490" y="43"/>
                  </a:cubicBezTo>
                  <a:cubicBezTo>
                    <a:pt x="1491" y="42"/>
                    <a:pt x="1491" y="42"/>
                    <a:pt x="1491" y="42"/>
                  </a:cubicBezTo>
                  <a:cubicBezTo>
                    <a:pt x="1491" y="42"/>
                    <a:pt x="1491" y="42"/>
                    <a:pt x="1491" y="42"/>
                  </a:cubicBezTo>
                  <a:cubicBezTo>
                    <a:pt x="1490" y="41"/>
                    <a:pt x="1490" y="41"/>
                    <a:pt x="1490" y="41"/>
                  </a:cubicBezTo>
                  <a:cubicBezTo>
                    <a:pt x="1490" y="40"/>
                    <a:pt x="1490" y="40"/>
                    <a:pt x="1490" y="40"/>
                  </a:cubicBezTo>
                  <a:cubicBezTo>
                    <a:pt x="1491" y="40"/>
                    <a:pt x="1491" y="40"/>
                    <a:pt x="1491" y="40"/>
                  </a:cubicBezTo>
                  <a:cubicBezTo>
                    <a:pt x="1491" y="39"/>
                    <a:pt x="1491" y="39"/>
                    <a:pt x="1491" y="39"/>
                  </a:cubicBezTo>
                  <a:cubicBezTo>
                    <a:pt x="1491" y="39"/>
                    <a:pt x="1491" y="39"/>
                    <a:pt x="1491" y="39"/>
                  </a:cubicBezTo>
                  <a:cubicBezTo>
                    <a:pt x="1491" y="38"/>
                    <a:pt x="1491" y="38"/>
                    <a:pt x="1491" y="38"/>
                  </a:cubicBezTo>
                  <a:cubicBezTo>
                    <a:pt x="1491" y="38"/>
                    <a:pt x="1491" y="38"/>
                    <a:pt x="1491" y="38"/>
                  </a:cubicBezTo>
                  <a:cubicBezTo>
                    <a:pt x="1490" y="38"/>
                    <a:pt x="1490" y="38"/>
                    <a:pt x="1490" y="38"/>
                  </a:cubicBezTo>
                  <a:cubicBezTo>
                    <a:pt x="1490" y="37"/>
                    <a:pt x="1490" y="37"/>
                    <a:pt x="1490" y="37"/>
                  </a:cubicBezTo>
                  <a:cubicBezTo>
                    <a:pt x="1489" y="39"/>
                    <a:pt x="1489" y="39"/>
                    <a:pt x="1489" y="39"/>
                  </a:cubicBezTo>
                  <a:cubicBezTo>
                    <a:pt x="1489" y="39"/>
                    <a:pt x="1489" y="39"/>
                    <a:pt x="1489" y="39"/>
                  </a:cubicBezTo>
                  <a:cubicBezTo>
                    <a:pt x="1489" y="39"/>
                    <a:pt x="1489" y="39"/>
                    <a:pt x="1489" y="39"/>
                  </a:cubicBezTo>
                  <a:cubicBezTo>
                    <a:pt x="1489" y="39"/>
                    <a:pt x="1489" y="37"/>
                    <a:pt x="1488" y="38"/>
                  </a:cubicBezTo>
                  <a:cubicBezTo>
                    <a:pt x="1488" y="38"/>
                    <a:pt x="1485" y="41"/>
                    <a:pt x="1487" y="41"/>
                  </a:cubicBezTo>
                  <a:cubicBezTo>
                    <a:pt x="1488" y="41"/>
                    <a:pt x="1487" y="41"/>
                    <a:pt x="1487" y="41"/>
                  </a:cubicBezTo>
                  <a:cubicBezTo>
                    <a:pt x="1487" y="41"/>
                    <a:pt x="1485" y="41"/>
                    <a:pt x="1485" y="43"/>
                  </a:cubicBezTo>
                  <a:cubicBezTo>
                    <a:pt x="1485" y="43"/>
                    <a:pt x="1484" y="43"/>
                    <a:pt x="1484" y="43"/>
                  </a:cubicBezTo>
                  <a:cubicBezTo>
                    <a:pt x="1480" y="42"/>
                    <a:pt x="1480" y="42"/>
                    <a:pt x="1480" y="42"/>
                  </a:cubicBezTo>
                  <a:cubicBezTo>
                    <a:pt x="1480" y="41"/>
                    <a:pt x="1481" y="41"/>
                    <a:pt x="1481" y="40"/>
                  </a:cubicBezTo>
                  <a:cubicBezTo>
                    <a:pt x="1481" y="40"/>
                    <a:pt x="1484" y="38"/>
                    <a:pt x="1485" y="36"/>
                  </a:cubicBezTo>
                  <a:cubicBezTo>
                    <a:pt x="1485" y="36"/>
                    <a:pt x="1488" y="35"/>
                    <a:pt x="1486" y="34"/>
                  </a:cubicBezTo>
                  <a:cubicBezTo>
                    <a:pt x="1486" y="34"/>
                    <a:pt x="1486" y="33"/>
                    <a:pt x="1485" y="33"/>
                  </a:cubicBezTo>
                  <a:cubicBezTo>
                    <a:pt x="1485" y="33"/>
                    <a:pt x="1485" y="31"/>
                    <a:pt x="1484" y="32"/>
                  </a:cubicBezTo>
                  <a:cubicBezTo>
                    <a:pt x="1484" y="32"/>
                    <a:pt x="1485" y="31"/>
                    <a:pt x="1487" y="31"/>
                  </a:cubicBezTo>
                  <a:cubicBezTo>
                    <a:pt x="1487" y="31"/>
                    <a:pt x="1489" y="31"/>
                    <a:pt x="1487" y="30"/>
                  </a:cubicBezTo>
                  <a:cubicBezTo>
                    <a:pt x="1487" y="30"/>
                    <a:pt x="1486" y="30"/>
                    <a:pt x="1484" y="31"/>
                  </a:cubicBezTo>
                  <a:cubicBezTo>
                    <a:pt x="1484" y="31"/>
                    <a:pt x="1484" y="30"/>
                    <a:pt x="1483" y="30"/>
                  </a:cubicBezTo>
                  <a:cubicBezTo>
                    <a:pt x="1483" y="30"/>
                    <a:pt x="1480" y="29"/>
                    <a:pt x="1484" y="27"/>
                  </a:cubicBezTo>
                  <a:cubicBezTo>
                    <a:pt x="1484" y="27"/>
                    <a:pt x="1485" y="26"/>
                    <a:pt x="1484" y="27"/>
                  </a:cubicBezTo>
                  <a:cubicBezTo>
                    <a:pt x="1484" y="27"/>
                    <a:pt x="1480" y="27"/>
                    <a:pt x="1482" y="31"/>
                  </a:cubicBezTo>
                  <a:cubicBezTo>
                    <a:pt x="1482" y="32"/>
                    <a:pt x="1482" y="32"/>
                    <a:pt x="1482" y="32"/>
                  </a:cubicBezTo>
                  <a:cubicBezTo>
                    <a:pt x="1482" y="32"/>
                    <a:pt x="1481" y="32"/>
                    <a:pt x="1479" y="32"/>
                  </a:cubicBezTo>
                  <a:cubicBezTo>
                    <a:pt x="1479" y="32"/>
                    <a:pt x="1479" y="32"/>
                    <a:pt x="1479" y="32"/>
                  </a:cubicBezTo>
                  <a:cubicBezTo>
                    <a:pt x="1478" y="32"/>
                    <a:pt x="1478" y="32"/>
                    <a:pt x="1478" y="32"/>
                  </a:cubicBezTo>
                  <a:cubicBezTo>
                    <a:pt x="1478" y="32"/>
                    <a:pt x="1478" y="30"/>
                    <a:pt x="1476" y="30"/>
                  </a:cubicBezTo>
                  <a:cubicBezTo>
                    <a:pt x="1476" y="30"/>
                    <a:pt x="1475" y="28"/>
                    <a:pt x="1474" y="28"/>
                  </a:cubicBezTo>
                  <a:cubicBezTo>
                    <a:pt x="1474" y="28"/>
                    <a:pt x="1474" y="26"/>
                    <a:pt x="1473" y="26"/>
                  </a:cubicBezTo>
                  <a:cubicBezTo>
                    <a:pt x="1473" y="26"/>
                    <a:pt x="1469" y="27"/>
                    <a:pt x="1470" y="31"/>
                  </a:cubicBezTo>
                  <a:cubicBezTo>
                    <a:pt x="1470" y="32"/>
                    <a:pt x="1470" y="32"/>
                    <a:pt x="1470" y="32"/>
                  </a:cubicBezTo>
                  <a:cubicBezTo>
                    <a:pt x="1470" y="32"/>
                    <a:pt x="1470" y="34"/>
                    <a:pt x="1469" y="35"/>
                  </a:cubicBezTo>
                  <a:cubicBezTo>
                    <a:pt x="1469" y="35"/>
                    <a:pt x="1467" y="36"/>
                    <a:pt x="1466" y="38"/>
                  </a:cubicBezTo>
                  <a:cubicBezTo>
                    <a:pt x="1465" y="43"/>
                    <a:pt x="1465" y="43"/>
                    <a:pt x="1465" y="43"/>
                  </a:cubicBezTo>
                  <a:cubicBezTo>
                    <a:pt x="1465" y="43"/>
                    <a:pt x="1465" y="43"/>
                    <a:pt x="1465" y="43"/>
                  </a:cubicBezTo>
                  <a:cubicBezTo>
                    <a:pt x="1465" y="43"/>
                    <a:pt x="1465" y="43"/>
                    <a:pt x="1465" y="43"/>
                  </a:cubicBezTo>
                  <a:cubicBezTo>
                    <a:pt x="1440" y="35"/>
                    <a:pt x="1411" y="25"/>
                    <a:pt x="1377" y="10"/>
                  </a:cubicBezTo>
                  <a:cubicBezTo>
                    <a:pt x="1030" y="6"/>
                    <a:pt x="1030" y="6"/>
                    <a:pt x="1030" y="6"/>
                  </a:cubicBezTo>
                  <a:cubicBezTo>
                    <a:pt x="1029" y="0"/>
                    <a:pt x="1029" y="0"/>
                    <a:pt x="1029" y="0"/>
                  </a:cubicBezTo>
                  <a:cubicBezTo>
                    <a:pt x="794" y="3"/>
                    <a:pt x="794" y="3"/>
                    <a:pt x="794" y="3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58" y="6"/>
                    <a:pt x="558" y="6"/>
                    <a:pt x="558" y="6"/>
                  </a:cubicBezTo>
                  <a:cubicBezTo>
                    <a:pt x="211" y="10"/>
                    <a:pt x="211" y="10"/>
                    <a:pt x="211" y="10"/>
                  </a:cubicBezTo>
                  <a:cubicBezTo>
                    <a:pt x="179" y="24"/>
                    <a:pt x="151" y="34"/>
                    <a:pt x="127" y="42"/>
                  </a:cubicBezTo>
                  <a:cubicBezTo>
                    <a:pt x="126" y="38"/>
                    <a:pt x="126" y="38"/>
                    <a:pt x="126" y="38"/>
                  </a:cubicBezTo>
                  <a:cubicBezTo>
                    <a:pt x="125" y="36"/>
                    <a:pt x="123" y="35"/>
                    <a:pt x="123" y="35"/>
                  </a:cubicBezTo>
                  <a:cubicBezTo>
                    <a:pt x="122" y="34"/>
                    <a:pt x="122" y="32"/>
                    <a:pt x="122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3" y="27"/>
                    <a:pt x="119" y="26"/>
                    <a:pt x="119" y="26"/>
                  </a:cubicBezTo>
                  <a:cubicBezTo>
                    <a:pt x="118" y="26"/>
                    <a:pt x="118" y="28"/>
                    <a:pt x="118" y="28"/>
                  </a:cubicBezTo>
                  <a:cubicBezTo>
                    <a:pt x="117" y="28"/>
                    <a:pt x="116" y="30"/>
                    <a:pt x="116" y="30"/>
                  </a:cubicBezTo>
                  <a:cubicBezTo>
                    <a:pt x="114" y="30"/>
                    <a:pt x="114" y="32"/>
                    <a:pt x="114" y="32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1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1"/>
                  </a:cubicBezTo>
                  <a:cubicBezTo>
                    <a:pt x="112" y="27"/>
                    <a:pt x="108" y="27"/>
                    <a:pt x="108" y="27"/>
                  </a:cubicBezTo>
                  <a:cubicBezTo>
                    <a:pt x="107" y="26"/>
                    <a:pt x="108" y="27"/>
                    <a:pt x="108" y="27"/>
                  </a:cubicBezTo>
                  <a:cubicBezTo>
                    <a:pt x="112" y="29"/>
                    <a:pt x="109" y="30"/>
                    <a:pt x="109" y="30"/>
                  </a:cubicBezTo>
                  <a:cubicBezTo>
                    <a:pt x="108" y="30"/>
                    <a:pt x="108" y="31"/>
                    <a:pt x="108" y="31"/>
                  </a:cubicBezTo>
                  <a:cubicBezTo>
                    <a:pt x="106" y="30"/>
                    <a:pt x="105" y="30"/>
                    <a:pt x="105" y="30"/>
                  </a:cubicBezTo>
                  <a:cubicBezTo>
                    <a:pt x="103" y="31"/>
                    <a:pt x="105" y="31"/>
                    <a:pt x="105" y="31"/>
                  </a:cubicBezTo>
                  <a:cubicBezTo>
                    <a:pt x="107" y="31"/>
                    <a:pt x="108" y="32"/>
                    <a:pt x="108" y="32"/>
                  </a:cubicBezTo>
                  <a:cubicBezTo>
                    <a:pt x="107" y="31"/>
                    <a:pt x="107" y="33"/>
                    <a:pt x="107" y="33"/>
                  </a:cubicBezTo>
                  <a:cubicBezTo>
                    <a:pt x="106" y="33"/>
                    <a:pt x="106" y="34"/>
                    <a:pt x="106" y="34"/>
                  </a:cubicBezTo>
                  <a:cubicBezTo>
                    <a:pt x="105" y="35"/>
                    <a:pt x="107" y="36"/>
                    <a:pt x="107" y="36"/>
                  </a:cubicBezTo>
                  <a:cubicBezTo>
                    <a:pt x="108" y="38"/>
                    <a:pt x="111" y="40"/>
                    <a:pt x="111" y="40"/>
                  </a:cubicBezTo>
                  <a:cubicBezTo>
                    <a:pt x="111" y="41"/>
                    <a:pt x="112" y="41"/>
                    <a:pt x="112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07" y="43"/>
                    <a:pt x="107" y="43"/>
                  </a:cubicBezTo>
                  <a:cubicBezTo>
                    <a:pt x="107" y="41"/>
                    <a:pt x="105" y="41"/>
                    <a:pt x="105" y="41"/>
                  </a:cubicBezTo>
                  <a:cubicBezTo>
                    <a:pt x="105" y="41"/>
                    <a:pt x="104" y="41"/>
                    <a:pt x="106" y="41"/>
                  </a:cubicBezTo>
                  <a:cubicBezTo>
                    <a:pt x="107" y="41"/>
                    <a:pt x="104" y="38"/>
                    <a:pt x="104" y="38"/>
                  </a:cubicBezTo>
                  <a:cubicBezTo>
                    <a:pt x="103" y="37"/>
                    <a:pt x="103" y="39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02" y="44"/>
                    <a:pt x="102" y="44"/>
                    <a:pt x="103" y="45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99" y="44"/>
                    <a:pt x="98" y="45"/>
                    <a:pt x="98" y="4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4" y="43"/>
                    <a:pt x="93" y="44"/>
                    <a:pt x="93" y="44"/>
                  </a:cubicBezTo>
                  <a:cubicBezTo>
                    <a:pt x="93" y="45"/>
                    <a:pt x="93" y="46"/>
                    <a:pt x="94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6"/>
                    <a:pt x="90" y="46"/>
                    <a:pt x="90" y="46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9" y="46"/>
                    <a:pt x="88" y="45"/>
                    <a:pt x="88" y="45"/>
                  </a:cubicBezTo>
                  <a:cubicBezTo>
                    <a:pt x="88" y="45"/>
                    <a:pt x="87" y="44"/>
                    <a:pt x="87" y="44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4" y="45"/>
                    <a:pt x="84" y="43"/>
                    <a:pt x="84" y="43"/>
                  </a:cubicBezTo>
                  <a:cubicBezTo>
                    <a:pt x="85" y="44"/>
                    <a:pt x="85" y="46"/>
                    <a:pt x="85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2" y="49"/>
                    <a:pt x="82" y="49"/>
                    <a:pt x="82" y="49"/>
                  </a:cubicBezTo>
                  <a:cubicBezTo>
                    <a:pt x="81" y="47"/>
                    <a:pt x="80" y="48"/>
                    <a:pt x="80" y="48"/>
                  </a:cubicBezTo>
                  <a:cubicBezTo>
                    <a:pt x="80" y="47"/>
                    <a:pt x="78" y="46"/>
                    <a:pt x="78" y="46"/>
                  </a:cubicBezTo>
                  <a:cubicBezTo>
                    <a:pt x="77" y="45"/>
                    <a:pt x="77" y="43"/>
                    <a:pt x="77" y="43"/>
                  </a:cubicBezTo>
                  <a:cubicBezTo>
                    <a:pt x="77" y="42"/>
                    <a:pt x="76" y="43"/>
                    <a:pt x="76" y="43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8"/>
                    <a:pt x="75" y="49"/>
                    <a:pt x="76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50"/>
                    <a:pt x="73" y="49"/>
                    <a:pt x="73" y="49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2" y="49"/>
                    <a:pt x="71" y="48"/>
                    <a:pt x="71" y="48"/>
                  </a:cubicBezTo>
                  <a:cubicBezTo>
                    <a:pt x="71" y="48"/>
                    <a:pt x="70" y="47"/>
                    <a:pt x="70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3"/>
                    <a:pt x="67" y="44"/>
                    <a:pt x="67" y="44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7" y="49"/>
                    <a:pt x="67" y="49"/>
                  </a:cubicBezTo>
                  <a:cubicBezTo>
                    <a:pt x="66" y="49"/>
                    <a:pt x="67" y="50"/>
                    <a:pt x="67" y="51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64" y="51"/>
                    <a:pt x="63" y="51"/>
                    <a:pt x="63" y="51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1" y="49"/>
                    <a:pt x="60" y="48"/>
                    <a:pt x="60" y="48"/>
                  </a:cubicBezTo>
                  <a:cubicBezTo>
                    <a:pt x="60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48"/>
                    <a:pt x="56" y="49"/>
                    <a:pt x="56" y="49"/>
                  </a:cubicBezTo>
                  <a:cubicBezTo>
                    <a:pt x="56" y="50"/>
                    <a:pt x="56" y="51"/>
                    <a:pt x="57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2" y="50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8" y="49"/>
                    <a:pt x="47" y="50"/>
                    <a:pt x="47" y="5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3"/>
                    <a:pt x="43" y="54"/>
                    <a:pt x="43" y="54"/>
                  </a:cubicBezTo>
                  <a:cubicBezTo>
                    <a:pt x="42" y="52"/>
                    <a:pt x="40" y="51"/>
                    <a:pt x="40" y="5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7" y="46"/>
                    <a:pt x="36" y="48"/>
                    <a:pt x="36" y="48"/>
                  </a:cubicBezTo>
                  <a:cubicBezTo>
                    <a:pt x="35" y="48"/>
                    <a:pt x="36" y="49"/>
                    <a:pt x="36" y="49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8" y="50"/>
                    <a:pt x="38" y="52"/>
                    <a:pt x="38" y="52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4" y="54"/>
                    <a:pt x="31" y="52"/>
                    <a:pt x="31" y="52"/>
                  </a:cubicBezTo>
                  <a:cubicBezTo>
                    <a:pt x="31" y="51"/>
                    <a:pt x="29" y="49"/>
                    <a:pt x="29" y="49"/>
                  </a:cubicBezTo>
                  <a:cubicBezTo>
                    <a:pt x="30" y="48"/>
                    <a:pt x="28" y="47"/>
                    <a:pt x="28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5" y="48"/>
                    <a:pt x="25" y="49"/>
                    <a:pt x="25" y="49"/>
                  </a:cubicBezTo>
                  <a:cubicBezTo>
                    <a:pt x="25" y="50"/>
                    <a:pt x="26" y="51"/>
                    <a:pt x="26" y="51"/>
                  </a:cubicBezTo>
                  <a:cubicBezTo>
                    <a:pt x="26" y="52"/>
                    <a:pt x="27" y="51"/>
                    <a:pt x="27" y="51"/>
                  </a:cubicBezTo>
                  <a:cubicBezTo>
                    <a:pt x="28" y="51"/>
                    <a:pt x="27" y="53"/>
                    <a:pt x="27" y="53"/>
                  </a:cubicBezTo>
                  <a:cubicBezTo>
                    <a:pt x="27" y="53"/>
                    <a:pt x="27" y="55"/>
                    <a:pt x="27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6"/>
                    <a:pt x="24" y="55"/>
                    <a:pt x="24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18" y="50"/>
                    <a:pt x="19" y="50"/>
                    <a:pt x="19" y="50"/>
                  </a:cubicBezTo>
                  <a:cubicBezTo>
                    <a:pt x="19" y="49"/>
                    <a:pt x="17" y="48"/>
                    <a:pt x="17" y="4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6"/>
                    <a:pt x="13" y="55"/>
                    <a:pt x="13" y="55"/>
                  </a:cubicBezTo>
                  <a:cubicBezTo>
                    <a:pt x="13" y="54"/>
                    <a:pt x="13" y="53"/>
                    <a:pt x="13" y="53"/>
                  </a:cubicBezTo>
                  <a:cubicBezTo>
                    <a:pt x="14" y="51"/>
                    <a:pt x="12" y="52"/>
                    <a:pt x="12" y="52"/>
                  </a:cubicBezTo>
                  <a:cubicBezTo>
                    <a:pt x="11" y="51"/>
                    <a:pt x="10" y="52"/>
                    <a:pt x="10" y="52"/>
                  </a:cubicBezTo>
                  <a:cubicBezTo>
                    <a:pt x="9" y="51"/>
                    <a:pt x="9" y="52"/>
                    <a:pt x="9" y="52"/>
                  </a:cubicBezTo>
                  <a:cubicBezTo>
                    <a:pt x="8" y="52"/>
                    <a:pt x="8" y="53"/>
                    <a:pt x="8" y="53"/>
                  </a:cubicBezTo>
                  <a:cubicBezTo>
                    <a:pt x="7" y="55"/>
                    <a:pt x="7" y="53"/>
                    <a:pt x="7" y="53"/>
                  </a:cubicBezTo>
                  <a:cubicBezTo>
                    <a:pt x="7" y="50"/>
                    <a:pt x="6" y="51"/>
                    <a:pt x="6" y="51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4" y="51"/>
                    <a:pt x="4" y="52"/>
                    <a:pt x="4" y="52"/>
                  </a:cubicBezTo>
                  <a:cubicBezTo>
                    <a:pt x="4" y="52"/>
                    <a:pt x="4" y="53"/>
                    <a:pt x="3" y="53"/>
                  </a:cubicBezTo>
                  <a:cubicBezTo>
                    <a:pt x="3" y="52"/>
                    <a:pt x="2" y="52"/>
                    <a:pt x="2" y="52"/>
                  </a:cubicBezTo>
                  <a:cubicBezTo>
                    <a:pt x="1" y="51"/>
                    <a:pt x="1" y="52"/>
                    <a:pt x="1" y="52"/>
                  </a:cubicBezTo>
                  <a:cubicBezTo>
                    <a:pt x="0" y="52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8"/>
                    <a:pt x="3" y="60"/>
                    <a:pt x="3" y="60"/>
                  </a:cubicBezTo>
                  <a:cubicBezTo>
                    <a:pt x="2" y="60"/>
                    <a:pt x="2" y="64"/>
                    <a:pt x="2" y="64"/>
                  </a:cubicBezTo>
                  <a:cubicBezTo>
                    <a:pt x="2" y="66"/>
                    <a:pt x="3" y="66"/>
                    <a:pt x="3" y="66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5" y="69"/>
                    <a:pt x="6" y="68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6" y="70"/>
                    <a:pt x="6" y="72"/>
                    <a:pt x="6" y="72"/>
                  </a:cubicBezTo>
                  <a:cubicBezTo>
                    <a:pt x="5" y="74"/>
                    <a:pt x="7" y="74"/>
                    <a:pt x="7" y="74"/>
                  </a:cubicBezTo>
                  <a:cubicBezTo>
                    <a:pt x="6" y="75"/>
                    <a:pt x="7" y="77"/>
                    <a:pt x="7" y="77"/>
                  </a:cubicBezTo>
                  <a:cubicBezTo>
                    <a:pt x="5" y="78"/>
                    <a:pt x="5" y="79"/>
                    <a:pt x="5" y="79"/>
                  </a:cubicBezTo>
                  <a:cubicBezTo>
                    <a:pt x="5" y="80"/>
                    <a:pt x="4" y="79"/>
                    <a:pt x="4" y="79"/>
                  </a:cubicBezTo>
                  <a:cubicBezTo>
                    <a:pt x="2" y="78"/>
                    <a:pt x="2" y="80"/>
                    <a:pt x="2" y="80"/>
                  </a:cubicBezTo>
                  <a:cubicBezTo>
                    <a:pt x="1" y="82"/>
                    <a:pt x="3" y="83"/>
                    <a:pt x="3" y="83"/>
                  </a:cubicBezTo>
                  <a:cubicBezTo>
                    <a:pt x="3" y="84"/>
                    <a:pt x="4" y="85"/>
                    <a:pt x="4" y="85"/>
                  </a:cubicBezTo>
                  <a:cubicBezTo>
                    <a:pt x="7" y="90"/>
                    <a:pt x="16" y="88"/>
                    <a:pt x="16" y="88"/>
                  </a:cubicBezTo>
                  <a:cubicBezTo>
                    <a:pt x="16" y="87"/>
                    <a:pt x="16" y="87"/>
                    <a:pt x="16" y="87"/>
                  </a:cubicBezTo>
                  <a:cubicBezTo>
                    <a:pt x="64" y="135"/>
                    <a:pt x="102" y="115"/>
                    <a:pt x="102" y="115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533" y="156"/>
                    <a:pt x="533" y="156"/>
                    <a:pt x="533" y="156"/>
                  </a:cubicBezTo>
                  <a:cubicBezTo>
                    <a:pt x="1055" y="156"/>
                    <a:pt x="1055" y="156"/>
                    <a:pt x="1055" y="156"/>
                  </a:cubicBezTo>
                  <a:cubicBezTo>
                    <a:pt x="1486" y="156"/>
                    <a:pt x="1486" y="156"/>
                    <a:pt x="1486" y="156"/>
                  </a:cubicBezTo>
                  <a:cubicBezTo>
                    <a:pt x="1486" y="115"/>
                    <a:pt x="1486" y="115"/>
                    <a:pt x="1486" y="115"/>
                  </a:cubicBezTo>
                  <a:cubicBezTo>
                    <a:pt x="1486" y="115"/>
                    <a:pt x="1525" y="135"/>
                    <a:pt x="1573" y="86"/>
                  </a:cubicBezTo>
                  <a:cubicBezTo>
                    <a:pt x="1574" y="86"/>
                    <a:pt x="1574" y="86"/>
                    <a:pt x="1574" y="86"/>
                  </a:cubicBezTo>
                  <a:cubicBezTo>
                    <a:pt x="1575" y="85"/>
                    <a:pt x="1575" y="85"/>
                    <a:pt x="1575" y="85"/>
                  </a:cubicBezTo>
                  <a:cubicBezTo>
                    <a:pt x="1575" y="84"/>
                    <a:pt x="1575" y="84"/>
                    <a:pt x="1576" y="84"/>
                  </a:cubicBezTo>
                  <a:cubicBezTo>
                    <a:pt x="1575" y="85"/>
                    <a:pt x="1575" y="85"/>
                    <a:pt x="1575" y="85"/>
                  </a:cubicBezTo>
                  <a:cubicBezTo>
                    <a:pt x="1576" y="88"/>
                    <a:pt x="1576" y="88"/>
                    <a:pt x="1576" y="88"/>
                  </a:cubicBezTo>
                  <a:cubicBezTo>
                    <a:pt x="1576" y="88"/>
                    <a:pt x="1585" y="90"/>
                    <a:pt x="1588" y="85"/>
                  </a:cubicBezTo>
                  <a:cubicBezTo>
                    <a:pt x="1588" y="85"/>
                    <a:pt x="1589" y="84"/>
                    <a:pt x="1589" y="83"/>
                  </a:cubicBezTo>
                  <a:cubicBezTo>
                    <a:pt x="1589" y="83"/>
                    <a:pt x="1591" y="82"/>
                    <a:pt x="1590" y="80"/>
                  </a:cubicBezTo>
                  <a:cubicBezTo>
                    <a:pt x="1590" y="80"/>
                    <a:pt x="1590" y="78"/>
                    <a:pt x="1588" y="79"/>
                  </a:cubicBezTo>
                  <a:cubicBezTo>
                    <a:pt x="1588" y="79"/>
                    <a:pt x="1587" y="80"/>
                    <a:pt x="1587" y="79"/>
                  </a:cubicBezTo>
                  <a:cubicBezTo>
                    <a:pt x="1587" y="79"/>
                    <a:pt x="1587" y="78"/>
                    <a:pt x="1585" y="77"/>
                  </a:cubicBezTo>
                  <a:cubicBezTo>
                    <a:pt x="1585" y="77"/>
                    <a:pt x="1586" y="75"/>
                    <a:pt x="1585" y="74"/>
                  </a:cubicBezTo>
                  <a:cubicBezTo>
                    <a:pt x="1585" y="74"/>
                    <a:pt x="1587" y="74"/>
                    <a:pt x="1586" y="72"/>
                  </a:cubicBezTo>
                  <a:cubicBezTo>
                    <a:pt x="1586" y="72"/>
                    <a:pt x="1586" y="69"/>
                    <a:pt x="1585" y="68"/>
                  </a:cubicBezTo>
                  <a:cubicBezTo>
                    <a:pt x="1585" y="68"/>
                    <a:pt x="1589" y="69"/>
                    <a:pt x="1589" y="67"/>
                  </a:cubicBezTo>
                  <a:cubicBezTo>
                    <a:pt x="1589" y="66"/>
                    <a:pt x="1589" y="66"/>
                    <a:pt x="1589" y="66"/>
                  </a:cubicBezTo>
                  <a:cubicBezTo>
                    <a:pt x="1589" y="66"/>
                    <a:pt x="1590" y="66"/>
                    <a:pt x="1590" y="64"/>
                  </a:cubicBezTo>
                  <a:cubicBezTo>
                    <a:pt x="1590" y="64"/>
                    <a:pt x="1590" y="60"/>
                    <a:pt x="1589" y="60"/>
                  </a:cubicBezTo>
                  <a:cubicBezTo>
                    <a:pt x="1589" y="60"/>
                    <a:pt x="1591" y="58"/>
                    <a:pt x="1591" y="56"/>
                  </a:cubicBezTo>
                  <a:cubicBezTo>
                    <a:pt x="1590" y="55"/>
                    <a:pt x="1590" y="55"/>
                    <a:pt x="1590" y="55"/>
                  </a:cubicBezTo>
                  <a:cubicBezTo>
                    <a:pt x="1591" y="55"/>
                    <a:pt x="1591" y="55"/>
                    <a:pt x="1591" y="55"/>
                  </a:cubicBezTo>
                  <a:cubicBezTo>
                    <a:pt x="1591" y="55"/>
                    <a:pt x="1591" y="55"/>
                    <a:pt x="1591" y="55"/>
                  </a:cubicBezTo>
                  <a:cubicBezTo>
                    <a:pt x="1592" y="55"/>
                    <a:pt x="1592" y="55"/>
                    <a:pt x="1592" y="55"/>
                  </a:cubicBezTo>
                  <a:cubicBezTo>
                    <a:pt x="1592" y="54"/>
                    <a:pt x="1592" y="54"/>
                    <a:pt x="1592" y="54"/>
                  </a:cubicBezTo>
                  <a:lnTo>
                    <a:pt x="1592" y="53"/>
                  </a:ln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4" name="Rectangle 459"/>
            <p:cNvSpPr>
              <a:spLocks noChangeArrowheads="1"/>
            </p:cNvSpPr>
            <p:nvPr/>
          </p:nvSpPr>
          <p:spPr bwMode="auto">
            <a:xfrm>
              <a:off x="12693039" y="5252086"/>
              <a:ext cx="1452563" cy="69056"/>
            </a:xfrm>
            <a:prstGeom prst="rect">
              <a:avLst/>
            </a:pr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5" name="Freeform 460"/>
            <p:cNvSpPr>
              <a:spLocks/>
            </p:cNvSpPr>
            <p:nvPr/>
          </p:nvSpPr>
          <p:spPr bwMode="auto">
            <a:xfrm>
              <a:off x="12591439" y="5047298"/>
              <a:ext cx="1655763" cy="247650"/>
            </a:xfrm>
            <a:custGeom>
              <a:avLst/>
              <a:gdLst>
                <a:gd name="T0" fmla="*/ 1427 w 1432"/>
                <a:gd name="T1" fmla="*/ 192 h 286"/>
                <a:gd name="T2" fmla="*/ 1421 w 1432"/>
                <a:gd name="T3" fmla="*/ 194 h 286"/>
                <a:gd name="T4" fmla="*/ 1415 w 1432"/>
                <a:gd name="T5" fmla="*/ 196 h 286"/>
                <a:gd name="T6" fmla="*/ 1416 w 1432"/>
                <a:gd name="T7" fmla="*/ 193 h 286"/>
                <a:gd name="T8" fmla="*/ 1411 w 1432"/>
                <a:gd name="T9" fmla="*/ 193 h 286"/>
                <a:gd name="T10" fmla="*/ 1407 w 1432"/>
                <a:gd name="T11" fmla="*/ 198 h 286"/>
                <a:gd name="T12" fmla="*/ 1403 w 1432"/>
                <a:gd name="T13" fmla="*/ 189 h 286"/>
                <a:gd name="T14" fmla="*/ 1394 w 1432"/>
                <a:gd name="T15" fmla="*/ 194 h 286"/>
                <a:gd name="T16" fmla="*/ 1384 w 1432"/>
                <a:gd name="T17" fmla="*/ 195 h 286"/>
                <a:gd name="T18" fmla="*/ 1386 w 1432"/>
                <a:gd name="T19" fmla="*/ 188 h 286"/>
                <a:gd name="T20" fmla="*/ 1379 w 1432"/>
                <a:gd name="T21" fmla="*/ 194 h 286"/>
                <a:gd name="T22" fmla="*/ 1377 w 1432"/>
                <a:gd name="T23" fmla="*/ 187 h 286"/>
                <a:gd name="T24" fmla="*/ 1369 w 1432"/>
                <a:gd name="T25" fmla="*/ 192 h 286"/>
                <a:gd name="T26" fmla="*/ 1366 w 1432"/>
                <a:gd name="T27" fmla="*/ 187 h 286"/>
                <a:gd name="T28" fmla="*/ 1362 w 1432"/>
                <a:gd name="T29" fmla="*/ 188 h 286"/>
                <a:gd name="T30" fmla="*/ 1356 w 1432"/>
                <a:gd name="T31" fmla="*/ 187 h 286"/>
                <a:gd name="T32" fmla="*/ 1356 w 1432"/>
                <a:gd name="T33" fmla="*/ 184 h 286"/>
                <a:gd name="T34" fmla="*/ 1348 w 1432"/>
                <a:gd name="T35" fmla="*/ 185 h 286"/>
                <a:gd name="T36" fmla="*/ 1346 w 1432"/>
                <a:gd name="T37" fmla="*/ 184 h 286"/>
                <a:gd name="T38" fmla="*/ 1338 w 1432"/>
                <a:gd name="T39" fmla="*/ 186 h 286"/>
                <a:gd name="T40" fmla="*/ 1338 w 1432"/>
                <a:gd name="T41" fmla="*/ 181 h 286"/>
                <a:gd name="T42" fmla="*/ 1329 w 1432"/>
                <a:gd name="T43" fmla="*/ 186 h 286"/>
                <a:gd name="T44" fmla="*/ 1330 w 1432"/>
                <a:gd name="T45" fmla="*/ 180 h 286"/>
                <a:gd name="T46" fmla="*/ 1323 w 1432"/>
                <a:gd name="T47" fmla="*/ 185 h 286"/>
                <a:gd name="T48" fmla="*/ 1323 w 1432"/>
                <a:gd name="T49" fmla="*/ 172 h 286"/>
                <a:gd name="T50" fmla="*/ 1312 w 1432"/>
                <a:gd name="T51" fmla="*/ 168 h 286"/>
                <a:gd name="T52" fmla="*/ 127 w 1432"/>
                <a:gd name="T53" fmla="*/ 183 h 286"/>
                <a:gd name="T54" fmla="*/ 113 w 1432"/>
                <a:gd name="T55" fmla="*/ 174 h 286"/>
                <a:gd name="T56" fmla="*/ 107 w 1432"/>
                <a:gd name="T57" fmla="*/ 175 h 286"/>
                <a:gd name="T58" fmla="*/ 104 w 1432"/>
                <a:gd name="T59" fmla="*/ 181 h 286"/>
                <a:gd name="T60" fmla="*/ 103 w 1432"/>
                <a:gd name="T61" fmla="*/ 182 h 286"/>
                <a:gd name="T62" fmla="*/ 98 w 1432"/>
                <a:gd name="T63" fmla="*/ 186 h 286"/>
                <a:gd name="T64" fmla="*/ 92 w 1432"/>
                <a:gd name="T65" fmla="*/ 182 h 286"/>
                <a:gd name="T66" fmla="*/ 89 w 1432"/>
                <a:gd name="T67" fmla="*/ 188 h 286"/>
                <a:gd name="T68" fmla="*/ 83 w 1432"/>
                <a:gd name="T69" fmla="*/ 183 h 286"/>
                <a:gd name="T70" fmla="*/ 85 w 1432"/>
                <a:gd name="T71" fmla="*/ 190 h 286"/>
                <a:gd name="T72" fmla="*/ 74 w 1432"/>
                <a:gd name="T73" fmla="*/ 185 h 286"/>
                <a:gd name="T74" fmla="*/ 73 w 1432"/>
                <a:gd name="T75" fmla="*/ 191 h 286"/>
                <a:gd name="T76" fmla="*/ 67 w 1432"/>
                <a:gd name="T77" fmla="*/ 185 h 286"/>
                <a:gd name="T78" fmla="*/ 68 w 1432"/>
                <a:gd name="T79" fmla="*/ 193 h 286"/>
                <a:gd name="T80" fmla="*/ 58 w 1432"/>
                <a:gd name="T81" fmla="*/ 186 h 286"/>
                <a:gd name="T82" fmla="*/ 57 w 1432"/>
                <a:gd name="T83" fmla="*/ 191 h 286"/>
                <a:gd name="T84" fmla="*/ 49 w 1432"/>
                <a:gd name="T85" fmla="*/ 188 h 286"/>
                <a:gd name="T86" fmla="*/ 46 w 1432"/>
                <a:gd name="T87" fmla="*/ 190 h 286"/>
                <a:gd name="T88" fmla="*/ 41 w 1432"/>
                <a:gd name="T89" fmla="*/ 191 h 286"/>
                <a:gd name="T90" fmla="*/ 32 w 1432"/>
                <a:gd name="T91" fmla="*/ 197 h 286"/>
                <a:gd name="T92" fmla="*/ 26 w 1432"/>
                <a:gd name="T93" fmla="*/ 191 h 286"/>
                <a:gd name="T94" fmla="*/ 22 w 1432"/>
                <a:gd name="T95" fmla="*/ 195 h 286"/>
                <a:gd name="T96" fmla="*/ 16 w 1432"/>
                <a:gd name="T97" fmla="*/ 191 h 286"/>
                <a:gd name="T98" fmla="*/ 18 w 1432"/>
                <a:gd name="T99" fmla="*/ 194 h 286"/>
                <a:gd name="T100" fmla="*/ 14 w 1432"/>
                <a:gd name="T101" fmla="*/ 201 h 286"/>
                <a:gd name="T102" fmla="*/ 6 w 1432"/>
                <a:gd name="T103" fmla="*/ 191 h 286"/>
                <a:gd name="T104" fmla="*/ 4 w 1432"/>
                <a:gd name="T105" fmla="*/ 195 h 286"/>
                <a:gd name="T106" fmla="*/ 2 w 1432"/>
                <a:gd name="T107" fmla="*/ 198 h 286"/>
                <a:gd name="T108" fmla="*/ 4 w 1432"/>
                <a:gd name="T109" fmla="*/ 221 h 286"/>
                <a:gd name="T110" fmla="*/ 1311 w 1432"/>
                <a:gd name="T111" fmla="*/ 244 h 286"/>
                <a:gd name="T112" fmla="*/ 1424 w 1432"/>
                <a:gd name="T113" fmla="*/ 216 h 286"/>
                <a:gd name="T114" fmla="*/ 1431 w 1432"/>
                <a:gd name="T115" fmla="*/ 19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32" h="286">
                  <a:moveTo>
                    <a:pt x="1432" y="195"/>
                  </a:moveTo>
                  <a:cubicBezTo>
                    <a:pt x="1432" y="195"/>
                    <a:pt x="1432" y="195"/>
                    <a:pt x="1431" y="195"/>
                  </a:cubicBezTo>
                  <a:cubicBezTo>
                    <a:pt x="1431" y="195"/>
                    <a:pt x="1431" y="194"/>
                    <a:pt x="1430" y="194"/>
                  </a:cubicBezTo>
                  <a:cubicBezTo>
                    <a:pt x="1430" y="194"/>
                    <a:pt x="1430" y="193"/>
                    <a:pt x="1429" y="194"/>
                  </a:cubicBezTo>
                  <a:cubicBezTo>
                    <a:pt x="1429" y="194"/>
                    <a:pt x="1428" y="194"/>
                    <a:pt x="1428" y="195"/>
                  </a:cubicBezTo>
                  <a:cubicBezTo>
                    <a:pt x="1428" y="195"/>
                    <a:pt x="1428" y="194"/>
                    <a:pt x="1427" y="194"/>
                  </a:cubicBezTo>
                  <a:cubicBezTo>
                    <a:pt x="1427" y="194"/>
                    <a:pt x="1427" y="193"/>
                    <a:pt x="1427" y="193"/>
                  </a:cubicBezTo>
                  <a:cubicBezTo>
                    <a:pt x="1427" y="193"/>
                    <a:pt x="1427" y="193"/>
                    <a:pt x="1427" y="193"/>
                  </a:cubicBezTo>
                  <a:cubicBezTo>
                    <a:pt x="1427" y="192"/>
                    <a:pt x="1427" y="192"/>
                    <a:pt x="1427" y="192"/>
                  </a:cubicBezTo>
                  <a:cubicBezTo>
                    <a:pt x="1427" y="192"/>
                    <a:pt x="1427" y="192"/>
                    <a:pt x="1427" y="192"/>
                  </a:cubicBezTo>
                  <a:cubicBezTo>
                    <a:pt x="1427" y="192"/>
                    <a:pt x="1427" y="192"/>
                    <a:pt x="1427" y="192"/>
                  </a:cubicBezTo>
                  <a:cubicBezTo>
                    <a:pt x="1427" y="191"/>
                    <a:pt x="1427" y="191"/>
                    <a:pt x="1427" y="191"/>
                  </a:cubicBezTo>
                  <a:cubicBezTo>
                    <a:pt x="1427" y="191"/>
                    <a:pt x="1427" y="191"/>
                    <a:pt x="1427" y="191"/>
                  </a:cubicBezTo>
                  <a:cubicBezTo>
                    <a:pt x="1427" y="191"/>
                    <a:pt x="1427" y="191"/>
                    <a:pt x="1427" y="191"/>
                  </a:cubicBezTo>
                  <a:cubicBezTo>
                    <a:pt x="1426" y="191"/>
                    <a:pt x="1426" y="191"/>
                    <a:pt x="1426" y="191"/>
                  </a:cubicBezTo>
                  <a:cubicBezTo>
                    <a:pt x="1426" y="192"/>
                    <a:pt x="1426" y="192"/>
                    <a:pt x="1426" y="192"/>
                  </a:cubicBezTo>
                  <a:cubicBezTo>
                    <a:pt x="1426" y="192"/>
                    <a:pt x="1424" y="192"/>
                    <a:pt x="1424" y="194"/>
                  </a:cubicBezTo>
                  <a:cubicBezTo>
                    <a:pt x="1424" y="194"/>
                    <a:pt x="1424" y="196"/>
                    <a:pt x="1423" y="195"/>
                  </a:cubicBezTo>
                  <a:cubicBezTo>
                    <a:pt x="1423" y="195"/>
                    <a:pt x="1423" y="194"/>
                    <a:pt x="1422" y="194"/>
                  </a:cubicBezTo>
                  <a:cubicBezTo>
                    <a:pt x="1422" y="194"/>
                    <a:pt x="1422" y="193"/>
                    <a:pt x="1421" y="194"/>
                  </a:cubicBezTo>
                  <a:cubicBezTo>
                    <a:pt x="1421" y="194"/>
                    <a:pt x="1420" y="193"/>
                    <a:pt x="1419" y="194"/>
                  </a:cubicBezTo>
                  <a:cubicBezTo>
                    <a:pt x="1419" y="194"/>
                    <a:pt x="1417" y="193"/>
                    <a:pt x="1418" y="195"/>
                  </a:cubicBezTo>
                  <a:cubicBezTo>
                    <a:pt x="1418" y="195"/>
                    <a:pt x="1418" y="196"/>
                    <a:pt x="1419" y="197"/>
                  </a:cubicBezTo>
                  <a:cubicBezTo>
                    <a:pt x="1419" y="197"/>
                    <a:pt x="1418" y="198"/>
                    <a:pt x="1419" y="199"/>
                  </a:cubicBezTo>
                  <a:cubicBezTo>
                    <a:pt x="1418" y="201"/>
                    <a:pt x="1418" y="201"/>
                    <a:pt x="1418" y="201"/>
                  </a:cubicBezTo>
                  <a:cubicBezTo>
                    <a:pt x="1414" y="201"/>
                    <a:pt x="1414" y="201"/>
                    <a:pt x="1414" y="201"/>
                  </a:cubicBezTo>
                  <a:cubicBezTo>
                    <a:pt x="1414" y="199"/>
                    <a:pt x="1414" y="199"/>
                    <a:pt x="1414" y="199"/>
                  </a:cubicBezTo>
                  <a:cubicBezTo>
                    <a:pt x="1414" y="198"/>
                    <a:pt x="1414" y="198"/>
                    <a:pt x="1414" y="198"/>
                  </a:cubicBezTo>
                  <a:cubicBezTo>
                    <a:pt x="1415" y="197"/>
                    <a:pt x="1415" y="197"/>
                    <a:pt x="1415" y="197"/>
                  </a:cubicBezTo>
                  <a:cubicBezTo>
                    <a:pt x="1415" y="196"/>
                    <a:pt x="1415" y="196"/>
                    <a:pt x="1415" y="196"/>
                  </a:cubicBezTo>
                  <a:cubicBezTo>
                    <a:pt x="1414" y="196"/>
                    <a:pt x="1414" y="196"/>
                    <a:pt x="1414" y="196"/>
                  </a:cubicBezTo>
                  <a:cubicBezTo>
                    <a:pt x="1414" y="195"/>
                    <a:pt x="1414" y="195"/>
                    <a:pt x="1414" y="195"/>
                  </a:cubicBezTo>
                  <a:cubicBezTo>
                    <a:pt x="1414" y="195"/>
                    <a:pt x="1414" y="195"/>
                    <a:pt x="1414" y="195"/>
                  </a:cubicBezTo>
                  <a:cubicBezTo>
                    <a:pt x="1414" y="194"/>
                    <a:pt x="1414" y="194"/>
                    <a:pt x="1414" y="194"/>
                  </a:cubicBezTo>
                  <a:cubicBezTo>
                    <a:pt x="1414" y="194"/>
                    <a:pt x="1414" y="194"/>
                    <a:pt x="1414" y="194"/>
                  </a:cubicBezTo>
                  <a:cubicBezTo>
                    <a:pt x="1415" y="194"/>
                    <a:pt x="1415" y="194"/>
                    <a:pt x="1415" y="194"/>
                  </a:cubicBezTo>
                  <a:cubicBezTo>
                    <a:pt x="1415" y="194"/>
                    <a:pt x="1415" y="194"/>
                    <a:pt x="1415" y="194"/>
                  </a:cubicBezTo>
                  <a:cubicBezTo>
                    <a:pt x="1415" y="194"/>
                    <a:pt x="1415" y="194"/>
                    <a:pt x="1415" y="194"/>
                  </a:cubicBezTo>
                  <a:cubicBezTo>
                    <a:pt x="1416" y="193"/>
                    <a:pt x="1416" y="193"/>
                    <a:pt x="1416" y="193"/>
                  </a:cubicBezTo>
                  <a:cubicBezTo>
                    <a:pt x="1416" y="193"/>
                    <a:pt x="1416" y="193"/>
                    <a:pt x="1416" y="193"/>
                  </a:cubicBezTo>
                  <a:cubicBezTo>
                    <a:pt x="1417" y="193"/>
                    <a:pt x="1417" y="193"/>
                    <a:pt x="1417" y="193"/>
                  </a:cubicBezTo>
                  <a:cubicBezTo>
                    <a:pt x="1417" y="192"/>
                    <a:pt x="1417" y="192"/>
                    <a:pt x="1417" y="192"/>
                  </a:cubicBezTo>
                  <a:cubicBezTo>
                    <a:pt x="1416" y="192"/>
                    <a:pt x="1416" y="192"/>
                    <a:pt x="1416" y="192"/>
                  </a:cubicBezTo>
                  <a:cubicBezTo>
                    <a:pt x="1416" y="192"/>
                    <a:pt x="1416" y="192"/>
                    <a:pt x="1416" y="192"/>
                  </a:cubicBezTo>
                  <a:cubicBezTo>
                    <a:pt x="1416" y="191"/>
                    <a:pt x="1416" y="191"/>
                    <a:pt x="1416" y="191"/>
                  </a:cubicBezTo>
                  <a:cubicBezTo>
                    <a:pt x="1416" y="191"/>
                    <a:pt x="1416" y="190"/>
                    <a:pt x="1416" y="190"/>
                  </a:cubicBezTo>
                  <a:cubicBezTo>
                    <a:pt x="1415" y="190"/>
                    <a:pt x="1415" y="191"/>
                    <a:pt x="1415" y="191"/>
                  </a:cubicBezTo>
                  <a:cubicBezTo>
                    <a:pt x="1414" y="190"/>
                    <a:pt x="1414" y="190"/>
                    <a:pt x="1414" y="190"/>
                  </a:cubicBezTo>
                  <a:cubicBezTo>
                    <a:pt x="1414" y="190"/>
                    <a:pt x="1412" y="191"/>
                    <a:pt x="1412" y="192"/>
                  </a:cubicBezTo>
                  <a:cubicBezTo>
                    <a:pt x="1412" y="192"/>
                    <a:pt x="1413" y="192"/>
                    <a:pt x="1411" y="193"/>
                  </a:cubicBezTo>
                  <a:cubicBezTo>
                    <a:pt x="1412" y="193"/>
                    <a:pt x="1412" y="193"/>
                    <a:pt x="1412" y="193"/>
                  </a:cubicBezTo>
                  <a:cubicBezTo>
                    <a:pt x="1411" y="194"/>
                    <a:pt x="1411" y="194"/>
                    <a:pt x="1411" y="194"/>
                  </a:cubicBezTo>
                  <a:cubicBezTo>
                    <a:pt x="1411" y="194"/>
                    <a:pt x="1411" y="194"/>
                    <a:pt x="1411" y="194"/>
                  </a:cubicBezTo>
                  <a:cubicBezTo>
                    <a:pt x="1410" y="195"/>
                    <a:pt x="1410" y="195"/>
                    <a:pt x="1410" y="195"/>
                  </a:cubicBezTo>
                  <a:cubicBezTo>
                    <a:pt x="1410" y="195"/>
                    <a:pt x="1410" y="195"/>
                    <a:pt x="1410" y="195"/>
                  </a:cubicBezTo>
                  <a:cubicBezTo>
                    <a:pt x="1409" y="196"/>
                    <a:pt x="1409" y="196"/>
                    <a:pt x="1409" y="196"/>
                  </a:cubicBezTo>
                  <a:cubicBezTo>
                    <a:pt x="1409" y="196"/>
                    <a:pt x="1409" y="196"/>
                    <a:pt x="1409" y="196"/>
                  </a:cubicBezTo>
                  <a:cubicBezTo>
                    <a:pt x="1408" y="197"/>
                    <a:pt x="1408" y="197"/>
                    <a:pt x="1408" y="197"/>
                  </a:cubicBezTo>
                  <a:cubicBezTo>
                    <a:pt x="1407" y="197"/>
                    <a:pt x="1407" y="197"/>
                    <a:pt x="1407" y="197"/>
                  </a:cubicBezTo>
                  <a:cubicBezTo>
                    <a:pt x="1407" y="197"/>
                    <a:pt x="1407" y="197"/>
                    <a:pt x="1407" y="198"/>
                  </a:cubicBezTo>
                  <a:cubicBezTo>
                    <a:pt x="1404" y="198"/>
                    <a:pt x="1404" y="198"/>
                    <a:pt x="1404" y="198"/>
                  </a:cubicBezTo>
                  <a:cubicBezTo>
                    <a:pt x="1404" y="197"/>
                    <a:pt x="1405" y="195"/>
                    <a:pt x="1404" y="195"/>
                  </a:cubicBezTo>
                  <a:cubicBezTo>
                    <a:pt x="1404" y="195"/>
                    <a:pt x="1403" y="193"/>
                    <a:pt x="1404" y="193"/>
                  </a:cubicBezTo>
                  <a:cubicBezTo>
                    <a:pt x="1404" y="193"/>
                    <a:pt x="1405" y="194"/>
                    <a:pt x="1405" y="192"/>
                  </a:cubicBezTo>
                  <a:cubicBezTo>
                    <a:pt x="1405" y="192"/>
                    <a:pt x="1407" y="192"/>
                    <a:pt x="1406" y="191"/>
                  </a:cubicBezTo>
                  <a:cubicBezTo>
                    <a:pt x="1406" y="191"/>
                    <a:pt x="1406" y="190"/>
                    <a:pt x="1405" y="190"/>
                  </a:cubicBezTo>
                  <a:cubicBezTo>
                    <a:pt x="1404" y="190"/>
                    <a:pt x="1404" y="190"/>
                    <a:pt x="1404" y="190"/>
                  </a:cubicBezTo>
                  <a:cubicBezTo>
                    <a:pt x="1404" y="190"/>
                    <a:pt x="1404" y="190"/>
                    <a:pt x="1404" y="190"/>
                  </a:cubicBezTo>
                  <a:cubicBezTo>
                    <a:pt x="1404" y="190"/>
                    <a:pt x="1404" y="190"/>
                    <a:pt x="1404" y="190"/>
                  </a:cubicBezTo>
                  <a:cubicBezTo>
                    <a:pt x="1403" y="189"/>
                    <a:pt x="1403" y="189"/>
                    <a:pt x="1403" y="189"/>
                  </a:cubicBezTo>
                  <a:cubicBezTo>
                    <a:pt x="1403" y="189"/>
                    <a:pt x="1402" y="190"/>
                    <a:pt x="1402" y="191"/>
                  </a:cubicBezTo>
                  <a:cubicBezTo>
                    <a:pt x="1402" y="191"/>
                    <a:pt x="1401" y="192"/>
                    <a:pt x="1400" y="194"/>
                  </a:cubicBezTo>
                  <a:cubicBezTo>
                    <a:pt x="1400" y="194"/>
                    <a:pt x="1398" y="196"/>
                    <a:pt x="1399" y="197"/>
                  </a:cubicBezTo>
                  <a:cubicBezTo>
                    <a:pt x="1400" y="197"/>
                    <a:pt x="1400" y="197"/>
                    <a:pt x="1400" y="197"/>
                  </a:cubicBezTo>
                  <a:cubicBezTo>
                    <a:pt x="1400" y="197"/>
                    <a:pt x="1400" y="197"/>
                    <a:pt x="1400" y="197"/>
                  </a:cubicBezTo>
                  <a:cubicBezTo>
                    <a:pt x="1394" y="196"/>
                    <a:pt x="1394" y="196"/>
                    <a:pt x="1394" y="196"/>
                  </a:cubicBezTo>
                  <a:cubicBezTo>
                    <a:pt x="1394" y="196"/>
                    <a:pt x="1394" y="196"/>
                    <a:pt x="1394" y="196"/>
                  </a:cubicBezTo>
                  <a:cubicBezTo>
                    <a:pt x="1394" y="196"/>
                    <a:pt x="1394" y="196"/>
                    <a:pt x="1394" y="196"/>
                  </a:cubicBezTo>
                  <a:cubicBezTo>
                    <a:pt x="1394" y="195"/>
                    <a:pt x="1394" y="195"/>
                    <a:pt x="1394" y="195"/>
                  </a:cubicBezTo>
                  <a:cubicBezTo>
                    <a:pt x="1394" y="194"/>
                    <a:pt x="1394" y="194"/>
                    <a:pt x="1394" y="194"/>
                  </a:cubicBezTo>
                  <a:cubicBezTo>
                    <a:pt x="1394" y="194"/>
                    <a:pt x="1394" y="192"/>
                    <a:pt x="1395" y="192"/>
                  </a:cubicBezTo>
                  <a:cubicBezTo>
                    <a:pt x="1395" y="192"/>
                    <a:pt x="1396" y="192"/>
                    <a:pt x="1396" y="191"/>
                  </a:cubicBezTo>
                  <a:cubicBezTo>
                    <a:pt x="1396" y="191"/>
                    <a:pt x="1396" y="190"/>
                    <a:pt x="1396" y="190"/>
                  </a:cubicBezTo>
                  <a:cubicBezTo>
                    <a:pt x="1396" y="190"/>
                    <a:pt x="1394" y="188"/>
                    <a:pt x="1392" y="190"/>
                  </a:cubicBezTo>
                  <a:cubicBezTo>
                    <a:pt x="1391" y="191"/>
                    <a:pt x="1391" y="191"/>
                    <a:pt x="1391" y="191"/>
                  </a:cubicBezTo>
                  <a:cubicBezTo>
                    <a:pt x="1391" y="192"/>
                    <a:pt x="1391" y="192"/>
                    <a:pt x="1391" y="192"/>
                  </a:cubicBezTo>
                  <a:cubicBezTo>
                    <a:pt x="1391" y="193"/>
                    <a:pt x="1391" y="193"/>
                    <a:pt x="1391" y="193"/>
                  </a:cubicBezTo>
                  <a:cubicBezTo>
                    <a:pt x="1391" y="193"/>
                    <a:pt x="1389" y="194"/>
                    <a:pt x="1389" y="196"/>
                  </a:cubicBezTo>
                  <a:cubicBezTo>
                    <a:pt x="1389" y="196"/>
                    <a:pt x="1388" y="195"/>
                    <a:pt x="1388" y="195"/>
                  </a:cubicBezTo>
                  <a:cubicBezTo>
                    <a:pt x="1384" y="195"/>
                    <a:pt x="1384" y="195"/>
                    <a:pt x="1384" y="195"/>
                  </a:cubicBezTo>
                  <a:cubicBezTo>
                    <a:pt x="1384" y="194"/>
                    <a:pt x="1384" y="194"/>
                    <a:pt x="1384" y="194"/>
                  </a:cubicBezTo>
                  <a:cubicBezTo>
                    <a:pt x="1385" y="193"/>
                    <a:pt x="1385" y="193"/>
                    <a:pt x="1385" y="193"/>
                  </a:cubicBezTo>
                  <a:cubicBezTo>
                    <a:pt x="1385" y="193"/>
                    <a:pt x="1385" y="193"/>
                    <a:pt x="1385" y="192"/>
                  </a:cubicBezTo>
                  <a:cubicBezTo>
                    <a:pt x="1385" y="192"/>
                    <a:pt x="1383" y="191"/>
                    <a:pt x="1385" y="190"/>
                  </a:cubicBezTo>
                  <a:cubicBezTo>
                    <a:pt x="1386" y="190"/>
                    <a:pt x="1386" y="190"/>
                    <a:pt x="1386" y="190"/>
                  </a:cubicBezTo>
                  <a:cubicBezTo>
                    <a:pt x="1386" y="189"/>
                    <a:pt x="1386" y="189"/>
                    <a:pt x="1386" y="189"/>
                  </a:cubicBezTo>
                  <a:cubicBezTo>
                    <a:pt x="1387" y="189"/>
                    <a:pt x="1387" y="189"/>
                    <a:pt x="1387" y="189"/>
                  </a:cubicBezTo>
                  <a:cubicBezTo>
                    <a:pt x="1387" y="189"/>
                    <a:pt x="1387" y="189"/>
                    <a:pt x="1387" y="189"/>
                  </a:cubicBezTo>
                  <a:cubicBezTo>
                    <a:pt x="1386" y="188"/>
                    <a:pt x="1386" y="188"/>
                    <a:pt x="1386" y="188"/>
                  </a:cubicBezTo>
                  <a:cubicBezTo>
                    <a:pt x="1386" y="188"/>
                    <a:pt x="1386" y="188"/>
                    <a:pt x="1386" y="188"/>
                  </a:cubicBezTo>
                  <a:cubicBezTo>
                    <a:pt x="1386" y="188"/>
                    <a:pt x="1386" y="188"/>
                    <a:pt x="1386" y="188"/>
                  </a:cubicBezTo>
                  <a:cubicBezTo>
                    <a:pt x="1386" y="187"/>
                    <a:pt x="1386" y="187"/>
                    <a:pt x="1386" y="187"/>
                  </a:cubicBezTo>
                  <a:cubicBezTo>
                    <a:pt x="1385" y="187"/>
                    <a:pt x="1385" y="187"/>
                    <a:pt x="1385" y="187"/>
                  </a:cubicBezTo>
                  <a:cubicBezTo>
                    <a:pt x="1384" y="188"/>
                    <a:pt x="1384" y="188"/>
                    <a:pt x="1384" y="188"/>
                  </a:cubicBezTo>
                  <a:cubicBezTo>
                    <a:pt x="1383" y="188"/>
                    <a:pt x="1383" y="188"/>
                    <a:pt x="1383" y="188"/>
                  </a:cubicBezTo>
                  <a:cubicBezTo>
                    <a:pt x="1382" y="189"/>
                    <a:pt x="1382" y="189"/>
                    <a:pt x="1382" y="189"/>
                  </a:cubicBezTo>
                  <a:cubicBezTo>
                    <a:pt x="1382" y="190"/>
                    <a:pt x="1382" y="190"/>
                    <a:pt x="1382" y="190"/>
                  </a:cubicBezTo>
                  <a:cubicBezTo>
                    <a:pt x="1382" y="191"/>
                    <a:pt x="1382" y="191"/>
                    <a:pt x="1382" y="191"/>
                  </a:cubicBezTo>
                  <a:cubicBezTo>
                    <a:pt x="1382" y="191"/>
                    <a:pt x="1380" y="192"/>
                    <a:pt x="1379" y="193"/>
                  </a:cubicBezTo>
                  <a:cubicBezTo>
                    <a:pt x="1379" y="194"/>
                    <a:pt x="1379" y="194"/>
                    <a:pt x="1379" y="194"/>
                  </a:cubicBezTo>
                  <a:cubicBezTo>
                    <a:pt x="1378" y="194"/>
                    <a:pt x="1378" y="194"/>
                    <a:pt x="1378" y="194"/>
                  </a:cubicBezTo>
                  <a:cubicBezTo>
                    <a:pt x="1377" y="194"/>
                    <a:pt x="1377" y="194"/>
                    <a:pt x="1377" y="194"/>
                  </a:cubicBezTo>
                  <a:cubicBezTo>
                    <a:pt x="1377" y="194"/>
                    <a:pt x="1377" y="194"/>
                    <a:pt x="1377" y="194"/>
                  </a:cubicBezTo>
                  <a:cubicBezTo>
                    <a:pt x="1375" y="194"/>
                    <a:pt x="1375" y="194"/>
                    <a:pt x="1375" y="194"/>
                  </a:cubicBezTo>
                  <a:cubicBezTo>
                    <a:pt x="1375" y="193"/>
                    <a:pt x="1375" y="192"/>
                    <a:pt x="1375" y="191"/>
                  </a:cubicBezTo>
                  <a:cubicBezTo>
                    <a:pt x="1375" y="191"/>
                    <a:pt x="1374" y="189"/>
                    <a:pt x="1375" y="189"/>
                  </a:cubicBezTo>
                  <a:cubicBezTo>
                    <a:pt x="1376" y="188"/>
                    <a:pt x="1376" y="188"/>
                    <a:pt x="1376" y="188"/>
                  </a:cubicBezTo>
                  <a:cubicBezTo>
                    <a:pt x="1377" y="188"/>
                    <a:pt x="1377" y="188"/>
                    <a:pt x="1377" y="188"/>
                  </a:cubicBezTo>
                  <a:cubicBezTo>
                    <a:pt x="1377" y="187"/>
                    <a:pt x="1377" y="187"/>
                    <a:pt x="1377" y="187"/>
                  </a:cubicBezTo>
                  <a:cubicBezTo>
                    <a:pt x="1377" y="187"/>
                    <a:pt x="1377" y="187"/>
                    <a:pt x="1377" y="187"/>
                  </a:cubicBezTo>
                  <a:cubicBezTo>
                    <a:pt x="1376" y="187"/>
                    <a:pt x="1376" y="187"/>
                    <a:pt x="1376" y="187"/>
                  </a:cubicBezTo>
                  <a:cubicBezTo>
                    <a:pt x="1376" y="186"/>
                    <a:pt x="1376" y="186"/>
                    <a:pt x="1376" y="186"/>
                  </a:cubicBezTo>
                  <a:cubicBezTo>
                    <a:pt x="1376" y="186"/>
                    <a:pt x="1376" y="186"/>
                    <a:pt x="1376" y="186"/>
                  </a:cubicBezTo>
                  <a:cubicBezTo>
                    <a:pt x="1375" y="186"/>
                    <a:pt x="1375" y="186"/>
                    <a:pt x="1375" y="186"/>
                  </a:cubicBezTo>
                  <a:cubicBezTo>
                    <a:pt x="1374" y="186"/>
                    <a:pt x="1374" y="186"/>
                    <a:pt x="1374" y="186"/>
                  </a:cubicBezTo>
                  <a:cubicBezTo>
                    <a:pt x="1374" y="187"/>
                    <a:pt x="1374" y="187"/>
                    <a:pt x="1374" y="187"/>
                  </a:cubicBezTo>
                  <a:cubicBezTo>
                    <a:pt x="1373" y="187"/>
                    <a:pt x="1373" y="187"/>
                    <a:pt x="1373" y="187"/>
                  </a:cubicBezTo>
                  <a:cubicBezTo>
                    <a:pt x="1373" y="187"/>
                    <a:pt x="1372" y="189"/>
                    <a:pt x="1372" y="190"/>
                  </a:cubicBezTo>
                  <a:cubicBezTo>
                    <a:pt x="1372" y="190"/>
                    <a:pt x="1370" y="191"/>
                    <a:pt x="1369" y="192"/>
                  </a:cubicBezTo>
                  <a:cubicBezTo>
                    <a:pt x="1369" y="192"/>
                    <a:pt x="1369" y="192"/>
                    <a:pt x="1369" y="192"/>
                  </a:cubicBezTo>
                  <a:cubicBezTo>
                    <a:pt x="1368" y="192"/>
                    <a:pt x="1368" y="192"/>
                    <a:pt x="1368" y="192"/>
                  </a:cubicBezTo>
                  <a:cubicBezTo>
                    <a:pt x="1368" y="193"/>
                    <a:pt x="1368" y="193"/>
                    <a:pt x="1368" y="193"/>
                  </a:cubicBezTo>
                  <a:cubicBezTo>
                    <a:pt x="1368" y="193"/>
                    <a:pt x="1368" y="193"/>
                    <a:pt x="1368" y="193"/>
                  </a:cubicBezTo>
                  <a:cubicBezTo>
                    <a:pt x="1365" y="193"/>
                    <a:pt x="1365" y="193"/>
                    <a:pt x="1365" y="193"/>
                  </a:cubicBezTo>
                  <a:cubicBezTo>
                    <a:pt x="1364" y="193"/>
                    <a:pt x="1364" y="193"/>
                    <a:pt x="1364" y="193"/>
                  </a:cubicBezTo>
                  <a:cubicBezTo>
                    <a:pt x="1365" y="192"/>
                    <a:pt x="1365" y="191"/>
                    <a:pt x="1365" y="191"/>
                  </a:cubicBezTo>
                  <a:cubicBezTo>
                    <a:pt x="1365" y="191"/>
                    <a:pt x="1363" y="189"/>
                    <a:pt x="1365" y="188"/>
                  </a:cubicBezTo>
                  <a:cubicBezTo>
                    <a:pt x="1366" y="188"/>
                    <a:pt x="1366" y="188"/>
                    <a:pt x="1366" y="188"/>
                  </a:cubicBezTo>
                  <a:cubicBezTo>
                    <a:pt x="1366" y="188"/>
                    <a:pt x="1366" y="188"/>
                    <a:pt x="1366" y="188"/>
                  </a:cubicBezTo>
                  <a:cubicBezTo>
                    <a:pt x="1366" y="187"/>
                    <a:pt x="1366" y="187"/>
                    <a:pt x="1366" y="187"/>
                  </a:cubicBezTo>
                  <a:cubicBezTo>
                    <a:pt x="1367" y="187"/>
                    <a:pt x="1367" y="187"/>
                    <a:pt x="1367" y="187"/>
                  </a:cubicBezTo>
                  <a:cubicBezTo>
                    <a:pt x="1366" y="186"/>
                    <a:pt x="1366" y="186"/>
                    <a:pt x="1366" y="186"/>
                  </a:cubicBezTo>
                  <a:cubicBezTo>
                    <a:pt x="1366" y="186"/>
                    <a:pt x="1366" y="186"/>
                    <a:pt x="1366" y="186"/>
                  </a:cubicBezTo>
                  <a:cubicBezTo>
                    <a:pt x="1365" y="186"/>
                    <a:pt x="1365" y="186"/>
                    <a:pt x="1365" y="186"/>
                  </a:cubicBezTo>
                  <a:cubicBezTo>
                    <a:pt x="1365" y="185"/>
                    <a:pt x="1365" y="185"/>
                    <a:pt x="1365" y="185"/>
                  </a:cubicBezTo>
                  <a:cubicBezTo>
                    <a:pt x="1364" y="185"/>
                    <a:pt x="1364" y="185"/>
                    <a:pt x="1364" y="185"/>
                  </a:cubicBezTo>
                  <a:cubicBezTo>
                    <a:pt x="1364" y="185"/>
                    <a:pt x="1363" y="185"/>
                    <a:pt x="1363" y="186"/>
                  </a:cubicBezTo>
                  <a:cubicBezTo>
                    <a:pt x="1363" y="187"/>
                    <a:pt x="1363" y="187"/>
                    <a:pt x="1363" y="187"/>
                  </a:cubicBezTo>
                  <a:cubicBezTo>
                    <a:pt x="1362" y="187"/>
                    <a:pt x="1362" y="187"/>
                    <a:pt x="1362" y="187"/>
                  </a:cubicBezTo>
                  <a:cubicBezTo>
                    <a:pt x="1362" y="188"/>
                    <a:pt x="1362" y="188"/>
                    <a:pt x="1362" y="188"/>
                  </a:cubicBezTo>
                  <a:cubicBezTo>
                    <a:pt x="1361" y="189"/>
                    <a:pt x="1361" y="189"/>
                    <a:pt x="1361" y="189"/>
                  </a:cubicBezTo>
                  <a:cubicBezTo>
                    <a:pt x="1361" y="189"/>
                    <a:pt x="1361" y="189"/>
                    <a:pt x="1361" y="189"/>
                  </a:cubicBezTo>
                  <a:cubicBezTo>
                    <a:pt x="1361" y="189"/>
                    <a:pt x="1361" y="190"/>
                    <a:pt x="1360" y="190"/>
                  </a:cubicBezTo>
                  <a:cubicBezTo>
                    <a:pt x="1360" y="190"/>
                    <a:pt x="1359" y="191"/>
                    <a:pt x="1359" y="191"/>
                  </a:cubicBezTo>
                  <a:cubicBezTo>
                    <a:pt x="1359" y="191"/>
                    <a:pt x="1359" y="191"/>
                    <a:pt x="1359" y="191"/>
                  </a:cubicBezTo>
                  <a:cubicBezTo>
                    <a:pt x="1359" y="191"/>
                    <a:pt x="1359" y="192"/>
                    <a:pt x="1359" y="192"/>
                  </a:cubicBezTo>
                  <a:cubicBezTo>
                    <a:pt x="1359" y="192"/>
                    <a:pt x="1359" y="192"/>
                    <a:pt x="1359" y="192"/>
                  </a:cubicBezTo>
                  <a:cubicBezTo>
                    <a:pt x="1355" y="192"/>
                    <a:pt x="1355" y="192"/>
                    <a:pt x="1355" y="192"/>
                  </a:cubicBezTo>
                  <a:cubicBezTo>
                    <a:pt x="1356" y="191"/>
                    <a:pt x="1356" y="189"/>
                    <a:pt x="1356" y="189"/>
                  </a:cubicBezTo>
                  <a:cubicBezTo>
                    <a:pt x="1356" y="189"/>
                    <a:pt x="1355" y="188"/>
                    <a:pt x="1356" y="187"/>
                  </a:cubicBezTo>
                  <a:cubicBezTo>
                    <a:pt x="1357" y="187"/>
                    <a:pt x="1357" y="187"/>
                    <a:pt x="1357" y="187"/>
                  </a:cubicBezTo>
                  <a:cubicBezTo>
                    <a:pt x="1358" y="187"/>
                    <a:pt x="1358" y="187"/>
                    <a:pt x="1358" y="187"/>
                  </a:cubicBezTo>
                  <a:cubicBezTo>
                    <a:pt x="1358" y="186"/>
                    <a:pt x="1358" y="186"/>
                    <a:pt x="1358" y="186"/>
                  </a:cubicBezTo>
                  <a:cubicBezTo>
                    <a:pt x="1359" y="185"/>
                    <a:pt x="1359" y="185"/>
                    <a:pt x="1359" y="185"/>
                  </a:cubicBezTo>
                  <a:cubicBezTo>
                    <a:pt x="1358" y="185"/>
                    <a:pt x="1358" y="185"/>
                    <a:pt x="1358" y="185"/>
                  </a:cubicBezTo>
                  <a:cubicBezTo>
                    <a:pt x="1358" y="185"/>
                    <a:pt x="1358" y="185"/>
                    <a:pt x="1358" y="185"/>
                  </a:cubicBezTo>
                  <a:cubicBezTo>
                    <a:pt x="1358" y="184"/>
                    <a:pt x="1358" y="184"/>
                    <a:pt x="1358" y="184"/>
                  </a:cubicBezTo>
                  <a:cubicBezTo>
                    <a:pt x="1358" y="184"/>
                    <a:pt x="1358" y="184"/>
                    <a:pt x="1358" y="184"/>
                  </a:cubicBezTo>
                  <a:cubicBezTo>
                    <a:pt x="1356" y="184"/>
                    <a:pt x="1356" y="184"/>
                    <a:pt x="1356" y="184"/>
                  </a:cubicBezTo>
                  <a:cubicBezTo>
                    <a:pt x="1356" y="184"/>
                    <a:pt x="1356" y="184"/>
                    <a:pt x="1356" y="184"/>
                  </a:cubicBezTo>
                  <a:cubicBezTo>
                    <a:pt x="1356" y="184"/>
                    <a:pt x="1354" y="184"/>
                    <a:pt x="1355" y="185"/>
                  </a:cubicBezTo>
                  <a:cubicBezTo>
                    <a:pt x="1355" y="185"/>
                    <a:pt x="1354" y="187"/>
                    <a:pt x="1353" y="188"/>
                  </a:cubicBezTo>
                  <a:cubicBezTo>
                    <a:pt x="1353" y="188"/>
                    <a:pt x="1351" y="189"/>
                    <a:pt x="1351" y="190"/>
                  </a:cubicBezTo>
                  <a:cubicBezTo>
                    <a:pt x="1351" y="190"/>
                    <a:pt x="1350" y="189"/>
                    <a:pt x="1350" y="191"/>
                  </a:cubicBezTo>
                  <a:cubicBezTo>
                    <a:pt x="1347" y="190"/>
                    <a:pt x="1347" y="190"/>
                    <a:pt x="1347" y="190"/>
                  </a:cubicBezTo>
                  <a:cubicBezTo>
                    <a:pt x="1347" y="190"/>
                    <a:pt x="1347" y="190"/>
                    <a:pt x="1347" y="190"/>
                  </a:cubicBezTo>
                  <a:cubicBezTo>
                    <a:pt x="1347" y="189"/>
                    <a:pt x="1347" y="189"/>
                    <a:pt x="1347" y="189"/>
                  </a:cubicBezTo>
                  <a:cubicBezTo>
                    <a:pt x="1347" y="188"/>
                    <a:pt x="1347" y="188"/>
                    <a:pt x="1347" y="188"/>
                  </a:cubicBezTo>
                  <a:cubicBezTo>
                    <a:pt x="1347" y="188"/>
                    <a:pt x="1347" y="188"/>
                    <a:pt x="1347" y="188"/>
                  </a:cubicBezTo>
                  <a:cubicBezTo>
                    <a:pt x="1347" y="188"/>
                    <a:pt x="1347" y="186"/>
                    <a:pt x="1348" y="185"/>
                  </a:cubicBezTo>
                  <a:cubicBezTo>
                    <a:pt x="1348" y="185"/>
                    <a:pt x="1348" y="187"/>
                    <a:pt x="1349" y="185"/>
                  </a:cubicBezTo>
                  <a:cubicBezTo>
                    <a:pt x="1349" y="185"/>
                    <a:pt x="1349" y="185"/>
                    <a:pt x="1349" y="185"/>
                  </a:cubicBezTo>
                  <a:cubicBezTo>
                    <a:pt x="1349" y="184"/>
                    <a:pt x="1349" y="184"/>
                    <a:pt x="1349" y="184"/>
                  </a:cubicBezTo>
                  <a:cubicBezTo>
                    <a:pt x="1349" y="183"/>
                    <a:pt x="1349" y="183"/>
                    <a:pt x="1349" y="183"/>
                  </a:cubicBezTo>
                  <a:cubicBezTo>
                    <a:pt x="1349" y="183"/>
                    <a:pt x="1349" y="183"/>
                    <a:pt x="1349" y="183"/>
                  </a:cubicBezTo>
                  <a:cubicBezTo>
                    <a:pt x="1348" y="183"/>
                    <a:pt x="1348" y="183"/>
                    <a:pt x="1348" y="183"/>
                  </a:cubicBezTo>
                  <a:cubicBezTo>
                    <a:pt x="1348" y="183"/>
                    <a:pt x="1348" y="183"/>
                    <a:pt x="1348" y="183"/>
                  </a:cubicBezTo>
                  <a:cubicBezTo>
                    <a:pt x="1347" y="182"/>
                    <a:pt x="1347" y="182"/>
                    <a:pt x="1347" y="182"/>
                  </a:cubicBezTo>
                  <a:cubicBezTo>
                    <a:pt x="1346" y="183"/>
                    <a:pt x="1346" y="183"/>
                    <a:pt x="1346" y="183"/>
                  </a:cubicBezTo>
                  <a:cubicBezTo>
                    <a:pt x="1346" y="184"/>
                    <a:pt x="1346" y="184"/>
                    <a:pt x="1346" y="184"/>
                  </a:cubicBezTo>
                  <a:cubicBezTo>
                    <a:pt x="1346" y="185"/>
                    <a:pt x="1346" y="185"/>
                    <a:pt x="1346" y="185"/>
                  </a:cubicBezTo>
                  <a:cubicBezTo>
                    <a:pt x="1344" y="186"/>
                    <a:pt x="1344" y="186"/>
                    <a:pt x="1344" y="186"/>
                  </a:cubicBezTo>
                  <a:cubicBezTo>
                    <a:pt x="1344" y="186"/>
                    <a:pt x="1344" y="186"/>
                    <a:pt x="1344" y="186"/>
                  </a:cubicBezTo>
                  <a:cubicBezTo>
                    <a:pt x="1344" y="186"/>
                    <a:pt x="1344" y="187"/>
                    <a:pt x="1343" y="187"/>
                  </a:cubicBezTo>
                  <a:cubicBezTo>
                    <a:pt x="1343" y="187"/>
                    <a:pt x="1343" y="188"/>
                    <a:pt x="1343" y="188"/>
                  </a:cubicBezTo>
                  <a:cubicBezTo>
                    <a:pt x="1342" y="188"/>
                    <a:pt x="1342" y="188"/>
                    <a:pt x="1342" y="188"/>
                  </a:cubicBezTo>
                  <a:cubicBezTo>
                    <a:pt x="1341" y="188"/>
                    <a:pt x="1341" y="188"/>
                    <a:pt x="1341" y="188"/>
                  </a:cubicBezTo>
                  <a:cubicBezTo>
                    <a:pt x="1341" y="188"/>
                    <a:pt x="1341" y="188"/>
                    <a:pt x="1341" y="189"/>
                  </a:cubicBezTo>
                  <a:cubicBezTo>
                    <a:pt x="1338" y="188"/>
                    <a:pt x="1338" y="188"/>
                    <a:pt x="1338" y="188"/>
                  </a:cubicBezTo>
                  <a:cubicBezTo>
                    <a:pt x="1338" y="188"/>
                    <a:pt x="1339" y="187"/>
                    <a:pt x="1338" y="186"/>
                  </a:cubicBezTo>
                  <a:cubicBezTo>
                    <a:pt x="1338" y="186"/>
                    <a:pt x="1338" y="185"/>
                    <a:pt x="1339" y="184"/>
                  </a:cubicBezTo>
                  <a:cubicBezTo>
                    <a:pt x="1340" y="184"/>
                    <a:pt x="1340" y="184"/>
                    <a:pt x="1340" y="184"/>
                  </a:cubicBezTo>
                  <a:cubicBezTo>
                    <a:pt x="1341" y="183"/>
                    <a:pt x="1341" y="183"/>
                    <a:pt x="1341" y="183"/>
                  </a:cubicBezTo>
                  <a:cubicBezTo>
                    <a:pt x="1341" y="183"/>
                    <a:pt x="1341" y="183"/>
                    <a:pt x="1341" y="183"/>
                  </a:cubicBezTo>
                  <a:cubicBezTo>
                    <a:pt x="1340" y="182"/>
                    <a:pt x="1340" y="182"/>
                    <a:pt x="1340" y="182"/>
                  </a:cubicBezTo>
                  <a:cubicBezTo>
                    <a:pt x="1340" y="182"/>
                    <a:pt x="1340" y="182"/>
                    <a:pt x="1340" y="182"/>
                  </a:cubicBezTo>
                  <a:cubicBezTo>
                    <a:pt x="1340" y="182"/>
                    <a:pt x="1340" y="182"/>
                    <a:pt x="1340" y="182"/>
                  </a:cubicBezTo>
                  <a:cubicBezTo>
                    <a:pt x="1340" y="181"/>
                    <a:pt x="1340" y="181"/>
                    <a:pt x="1340" y="181"/>
                  </a:cubicBezTo>
                  <a:cubicBezTo>
                    <a:pt x="1339" y="181"/>
                    <a:pt x="1339" y="181"/>
                    <a:pt x="1339" y="181"/>
                  </a:cubicBezTo>
                  <a:cubicBezTo>
                    <a:pt x="1338" y="181"/>
                    <a:pt x="1338" y="181"/>
                    <a:pt x="1338" y="181"/>
                  </a:cubicBezTo>
                  <a:cubicBezTo>
                    <a:pt x="1338" y="182"/>
                    <a:pt x="1338" y="182"/>
                    <a:pt x="1338" y="182"/>
                  </a:cubicBezTo>
                  <a:cubicBezTo>
                    <a:pt x="1336" y="183"/>
                    <a:pt x="1336" y="183"/>
                    <a:pt x="1336" y="183"/>
                  </a:cubicBezTo>
                  <a:cubicBezTo>
                    <a:pt x="1336" y="184"/>
                    <a:pt x="1336" y="184"/>
                    <a:pt x="1336" y="184"/>
                  </a:cubicBezTo>
                  <a:cubicBezTo>
                    <a:pt x="1335" y="185"/>
                    <a:pt x="1335" y="185"/>
                    <a:pt x="1335" y="185"/>
                  </a:cubicBezTo>
                  <a:cubicBezTo>
                    <a:pt x="1334" y="186"/>
                    <a:pt x="1334" y="186"/>
                    <a:pt x="1334" y="186"/>
                  </a:cubicBezTo>
                  <a:cubicBezTo>
                    <a:pt x="1333" y="186"/>
                    <a:pt x="1333" y="186"/>
                    <a:pt x="1333" y="186"/>
                  </a:cubicBezTo>
                  <a:cubicBezTo>
                    <a:pt x="1333" y="187"/>
                    <a:pt x="1333" y="187"/>
                    <a:pt x="1333" y="187"/>
                  </a:cubicBezTo>
                  <a:cubicBezTo>
                    <a:pt x="1333" y="187"/>
                    <a:pt x="1332" y="186"/>
                    <a:pt x="1332" y="187"/>
                  </a:cubicBezTo>
                  <a:cubicBezTo>
                    <a:pt x="1329" y="187"/>
                    <a:pt x="1329" y="187"/>
                    <a:pt x="1329" y="187"/>
                  </a:cubicBezTo>
                  <a:cubicBezTo>
                    <a:pt x="1329" y="186"/>
                    <a:pt x="1329" y="186"/>
                    <a:pt x="1329" y="186"/>
                  </a:cubicBezTo>
                  <a:cubicBezTo>
                    <a:pt x="1329" y="185"/>
                    <a:pt x="1329" y="185"/>
                    <a:pt x="1329" y="185"/>
                  </a:cubicBezTo>
                  <a:cubicBezTo>
                    <a:pt x="1330" y="184"/>
                    <a:pt x="1330" y="184"/>
                    <a:pt x="1330" y="184"/>
                  </a:cubicBezTo>
                  <a:cubicBezTo>
                    <a:pt x="1330" y="184"/>
                    <a:pt x="1330" y="184"/>
                    <a:pt x="1330" y="184"/>
                  </a:cubicBezTo>
                  <a:cubicBezTo>
                    <a:pt x="1330" y="183"/>
                    <a:pt x="1330" y="183"/>
                    <a:pt x="1330" y="183"/>
                  </a:cubicBezTo>
                  <a:cubicBezTo>
                    <a:pt x="1329" y="182"/>
                    <a:pt x="1329" y="182"/>
                    <a:pt x="1329" y="182"/>
                  </a:cubicBezTo>
                  <a:cubicBezTo>
                    <a:pt x="1330" y="182"/>
                    <a:pt x="1330" y="182"/>
                    <a:pt x="1330" y="182"/>
                  </a:cubicBezTo>
                  <a:cubicBezTo>
                    <a:pt x="1330" y="181"/>
                    <a:pt x="1330" y="181"/>
                    <a:pt x="1330" y="181"/>
                  </a:cubicBezTo>
                  <a:cubicBezTo>
                    <a:pt x="1330" y="181"/>
                    <a:pt x="1330" y="181"/>
                    <a:pt x="1330" y="181"/>
                  </a:cubicBezTo>
                  <a:cubicBezTo>
                    <a:pt x="1331" y="180"/>
                    <a:pt x="1331" y="180"/>
                    <a:pt x="1331" y="180"/>
                  </a:cubicBezTo>
                  <a:cubicBezTo>
                    <a:pt x="1330" y="180"/>
                    <a:pt x="1330" y="180"/>
                    <a:pt x="1330" y="180"/>
                  </a:cubicBezTo>
                  <a:cubicBezTo>
                    <a:pt x="1329" y="179"/>
                    <a:pt x="1329" y="179"/>
                    <a:pt x="1329" y="179"/>
                  </a:cubicBezTo>
                  <a:cubicBezTo>
                    <a:pt x="1329" y="179"/>
                    <a:pt x="1329" y="179"/>
                    <a:pt x="1329" y="179"/>
                  </a:cubicBezTo>
                  <a:cubicBezTo>
                    <a:pt x="1329" y="181"/>
                    <a:pt x="1329" y="181"/>
                    <a:pt x="1329" y="181"/>
                  </a:cubicBezTo>
                  <a:cubicBezTo>
                    <a:pt x="1328" y="181"/>
                    <a:pt x="1328" y="181"/>
                    <a:pt x="1328" y="181"/>
                  </a:cubicBezTo>
                  <a:cubicBezTo>
                    <a:pt x="1328" y="181"/>
                    <a:pt x="1328" y="181"/>
                    <a:pt x="1328" y="181"/>
                  </a:cubicBezTo>
                  <a:cubicBezTo>
                    <a:pt x="1328" y="181"/>
                    <a:pt x="1328" y="179"/>
                    <a:pt x="1327" y="180"/>
                  </a:cubicBezTo>
                  <a:cubicBezTo>
                    <a:pt x="1327" y="180"/>
                    <a:pt x="1325" y="183"/>
                    <a:pt x="1326" y="183"/>
                  </a:cubicBezTo>
                  <a:cubicBezTo>
                    <a:pt x="1327" y="183"/>
                    <a:pt x="1326" y="183"/>
                    <a:pt x="1326" y="183"/>
                  </a:cubicBezTo>
                  <a:cubicBezTo>
                    <a:pt x="1326" y="183"/>
                    <a:pt x="1325" y="183"/>
                    <a:pt x="1324" y="185"/>
                  </a:cubicBezTo>
                  <a:cubicBezTo>
                    <a:pt x="1324" y="185"/>
                    <a:pt x="1324" y="185"/>
                    <a:pt x="1323" y="185"/>
                  </a:cubicBezTo>
                  <a:cubicBezTo>
                    <a:pt x="1319" y="184"/>
                    <a:pt x="1319" y="184"/>
                    <a:pt x="1319" y="184"/>
                  </a:cubicBezTo>
                  <a:cubicBezTo>
                    <a:pt x="1320" y="183"/>
                    <a:pt x="1320" y="182"/>
                    <a:pt x="1320" y="182"/>
                  </a:cubicBezTo>
                  <a:cubicBezTo>
                    <a:pt x="1320" y="182"/>
                    <a:pt x="1323" y="180"/>
                    <a:pt x="1325" y="178"/>
                  </a:cubicBezTo>
                  <a:cubicBezTo>
                    <a:pt x="1325" y="178"/>
                    <a:pt x="1327" y="177"/>
                    <a:pt x="1326" y="176"/>
                  </a:cubicBezTo>
                  <a:cubicBezTo>
                    <a:pt x="1326" y="176"/>
                    <a:pt x="1326" y="175"/>
                    <a:pt x="1325" y="175"/>
                  </a:cubicBezTo>
                  <a:cubicBezTo>
                    <a:pt x="1325" y="175"/>
                    <a:pt x="1324" y="173"/>
                    <a:pt x="1324" y="173"/>
                  </a:cubicBezTo>
                  <a:cubicBezTo>
                    <a:pt x="1324" y="173"/>
                    <a:pt x="1324" y="172"/>
                    <a:pt x="1326" y="173"/>
                  </a:cubicBezTo>
                  <a:cubicBezTo>
                    <a:pt x="1326" y="173"/>
                    <a:pt x="1328" y="173"/>
                    <a:pt x="1326" y="172"/>
                  </a:cubicBezTo>
                  <a:cubicBezTo>
                    <a:pt x="1326" y="172"/>
                    <a:pt x="1325" y="172"/>
                    <a:pt x="1324" y="173"/>
                  </a:cubicBezTo>
                  <a:cubicBezTo>
                    <a:pt x="1324" y="173"/>
                    <a:pt x="1324" y="171"/>
                    <a:pt x="1323" y="172"/>
                  </a:cubicBezTo>
                  <a:cubicBezTo>
                    <a:pt x="1323" y="172"/>
                    <a:pt x="1319" y="171"/>
                    <a:pt x="1324" y="169"/>
                  </a:cubicBezTo>
                  <a:cubicBezTo>
                    <a:pt x="1324" y="169"/>
                    <a:pt x="1325" y="168"/>
                    <a:pt x="1323" y="168"/>
                  </a:cubicBezTo>
                  <a:cubicBezTo>
                    <a:pt x="1323" y="168"/>
                    <a:pt x="1319" y="169"/>
                    <a:pt x="1322" y="173"/>
                  </a:cubicBezTo>
                  <a:cubicBezTo>
                    <a:pt x="1321" y="173"/>
                    <a:pt x="1321" y="173"/>
                    <a:pt x="1321" y="173"/>
                  </a:cubicBezTo>
                  <a:cubicBezTo>
                    <a:pt x="1321" y="173"/>
                    <a:pt x="1320" y="174"/>
                    <a:pt x="1319" y="174"/>
                  </a:cubicBezTo>
                  <a:cubicBezTo>
                    <a:pt x="1318" y="174"/>
                    <a:pt x="1318" y="174"/>
                    <a:pt x="1318" y="174"/>
                  </a:cubicBezTo>
                  <a:cubicBezTo>
                    <a:pt x="1317" y="174"/>
                    <a:pt x="1317" y="174"/>
                    <a:pt x="1317" y="174"/>
                  </a:cubicBezTo>
                  <a:cubicBezTo>
                    <a:pt x="1317" y="174"/>
                    <a:pt x="1317" y="172"/>
                    <a:pt x="1315" y="172"/>
                  </a:cubicBezTo>
                  <a:cubicBezTo>
                    <a:pt x="1315" y="172"/>
                    <a:pt x="1314" y="170"/>
                    <a:pt x="1313" y="170"/>
                  </a:cubicBezTo>
                  <a:cubicBezTo>
                    <a:pt x="1313" y="170"/>
                    <a:pt x="1314" y="168"/>
                    <a:pt x="1312" y="168"/>
                  </a:cubicBezTo>
                  <a:cubicBezTo>
                    <a:pt x="1312" y="168"/>
                    <a:pt x="1308" y="169"/>
                    <a:pt x="1309" y="173"/>
                  </a:cubicBezTo>
                  <a:cubicBezTo>
                    <a:pt x="1310" y="174"/>
                    <a:pt x="1310" y="174"/>
                    <a:pt x="1310" y="174"/>
                  </a:cubicBezTo>
                  <a:cubicBezTo>
                    <a:pt x="1310" y="174"/>
                    <a:pt x="1310" y="176"/>
                    <a:pt x="1309" y="177"/>
                  </a:cubicBezTo>
                  <a:cubicBezTo>
                    <a:pt x="1309" y="177"/>
                    <a:pt x="1306" y="178"/>
                    <a:pt x="1305" y="180"/>
                  </a:cubicBezTo>
                  <a:cubicBezTo>
                    <a:pt x="1305" y="182"/>
                    <a:pt x="1305" y="182"/>
                    <a:pt x="1305" y="182"/>
                  </a:cubicBezTo>
                  <a:cubicBezTo>
                    <a:pt x="1219" y="154"/>
                    <a:pt x="1107" y="100"/>
                    <a:pt x="1040" y="0"/>
                  </a:cubicBezTo>
                  <a:cubicBezTo>
                    <a:pt x="818" y="0"/>
                    <a:pt x="818" y="0"/>
                    <a:pt x="818" y="0"/>
                  </a:cubicBezTo>
                  <a:cubicBezTo>
                    <a:pt x="616" y="0"/>
                    <a:pt x="616" y="0"/>
                    <a:pt x="616" y="0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327" y="101"/>
                    <a:pt x="213" y="155"/>
                    <a:pt x="127" y="183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6" y="178"/>
                    <a:pt x="123" y="177"/>
                    <a:pt x="123" y="177"/>
                  </a:cubicBezTo>
                  <a:cubicBezTo>
                    <a:pt x="122" y="176"/>
                    <a:pt x="122" y="174"/>
                    <a:pt x="122" y="174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4" y="169"/>
                    <a:pt x="120" y="168"/>
                    <a:pt x="120" y="168"/>
                  </a:cubicBezTo>
                  <a:cubicBezTo>
                    <a:pt x="118" y="168"/>
                    <a:pt x="119" y="170"/>
                    <a:pt x="119" y="170"/>
                  </a:cubicBezTo>
                  <a:cubicBezTo>
                    <a:pt x="118" y="170"/>
                    <a:pt x="117" y="172"/>
                    <a:pt x="117" y="172"/>
                  </a:cubicBezTo>
                  <a:cubicBezTo>
                    <a:pt x="115" y="172"/>
                    <a:pt x="115" y="174"/>
                    <a:pt x="115" y="174"/>
                  </a:cubicBezTo>
                  <a:cubicBezTo>
                    <a:pt x="114" y="174"/>
                    <a:pt x="114" y="174"/>
                    <a:pt x="114" y="174"/>
                  </a:cubicBezTo>
                  <a:cubicBezTo>
                    <a:pt x="113" y="174"/>
                    <a:pt x="113" y="174"/>
                    <a:pt x="113" y="174"/>
                  </a:cubicBezTo>
                  <a:cubicBezTo>
                    <a:pt x="112" y="174"/>
                    <a:pt x="111" y="173"/>
                    <a:pt x="111" y="173"/>
                  </a:cubicBezTo>
                  <a:cubicBezTo>
                    <a:pt x="110" y="173"/>
                    <a:pt x="110" y="173"/>
                    <a:pt x="110" y="173"/>
                  </a:cubicBezTo>
                  <a:cubicBezTo>
                    <a:pt x="113" y="169"/>
                    <a:pt x="109" y="168"/>
                    <a:pt x="109" y="168"/>
                  </a:cubicBezTo>
                  <a:cubicBezTo>
                    <a:pt x="107" y="168"/>
                    <a:pt x="108" y="169"/>
                    <a:pt x="108" y="169"/>
                  </a:cubicBezTo>
                  <a:cubicBezTo>
                    <a:pt x="113" y="171"/>
                    <a:pt x="109" y="172"/>
                    <a:pt x="109" y="172"/>
                  </a:cubicBezTo>
                  <a:cubicBezTo>
                    <a:pt x="108" y="171"/>
                    <a:pt x="108" y="173"/>
                    <a:pt x="108" y="173"/>
                  </a:cubicBezTo>
                  <a:cubicBezTo>
                    <a:pt x="107" y="172"/>
                    <a:pt x="106" y="172"/>
                    <a:pt x="106" y="172"/>
                  </a:cubicBezTo>
                  <a:cubicBezTo>
                    <a:pt x="104" y="173"/>
                    <a:pt x="106" y="173"/>
                    <a:pt x="106" y="173"/>
                  </a:cubicBezTo>
                  <a:cubicBezTo>
                    <a:pt x="108" y="172"/>
                    <a:pt x="108" y="173"/>
                    <a:pt x="108" y="173"/>
                  </a:cubicBezTo>
                  <a:cubicBezTo>
                    <a:pt x="108" y="173"/>
                    <a:pt x="107" y="175"/>
                    <a:pt x="107" y="175"/>
                  </a:cubicBezTo>
                  <a:cubicBezTo>
                    <a:pt x="106" y="175"/>
                    <a:pt x="107" y="176"/>
                    <a:pt x="107" y="176"/>
                  </a:cubicBezTo>
                  <a:cubicBezTo>
                    <a:pt x="105" y="177"/>
                    <a:pt x="107" y="178"/>
                    <a:pt x="107" y="178"/>
                  </a:cubicBezTo>
                  <a:cubicBezTo>
                    <a:pt x="109" y="180"/>
                    <a:pt x="112" y="182"/>
                    <a:pt x="112" y="182"/>
                  </a:cubicBezTo>
                  <a:cubicBezTo>
                    <a:pt x="112" y="182"/>
                    <a:pt x="112" y="183"/>
                    <a:pt x="113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8" y="185"/>
                    <a:pt x="108" y="185"/>
                    <a:pt x="108" y="185"/>
                  </a:cubicBezTo>
                  <a:cubicBezTo>
                    <a:pt x="107" y="183"/>
                    <a:pt x="106" y="183"/>
                    <a:pt x="106" y="183"/>
                  </a:cubicBezTo>
                  <a:cubicBezTo>
                    <a:pt x="106" y="183"/>
                    <a:pt x="105" y="183"/>
                    <a:pt x="106" y="183"/>
                  </a:cubicBezTo>
                  <a:cubicBezTo>
                    <a:pt x="107" y="183"/>
                    <a:pt x="105" y="180"/>
                    <a:pt x="105" y="180"/>
                  </a:cubicBezTo>
                  <a:cubicBezTo>
                    <a:pt x="104" y="179"/>
                    <a:pt x="104" y="181"/>
                    <a:pt x="104" y="181"/>
                  </a:cubicBezTo>
                  <a:cubicBezTo>
                    <a:pt x="104" y="181"/>
                    <a:pt x="104" y="181"/>
                    <a:pt x="104" y="181"/>
                  </a:cubicBezTo>
                  <a:cubicBezTo>
                    <a:pt x="103" y="181"/>
                    <a:pt x="103" y="181"/>
                    <a:pt x="103" y="181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2" y="181"/>
                    <a:pt x="102" y="181"/>
                    <a:pt x="102" y="181"/>
                  </a:cubicBezTo>
                  <a:cubicBezTo>
                    <a:pt x="102" y="181"/>
                    <a:pt x="102" y="181"/>
                    <a:pt x="102" y="181"/>
                  </a:cubicBezTo>
                  <a:cubicBezTo>
                    <a:pt x="102" y="182"/>
                    <a:pt x="102" y="182"/>
                    <a:pt x="102" y="182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2" y="183"/>
                    <a:pt x="102" y="183"/>
                    <a:pt x="102" y="183"/>
                  </a:cubicBezTo>
                  <a:cubicBezTo>
                    <a:pt x="102" y="184"/>
                    <a:pt x="102" y="184"/>
                    <a:pt x="102" y="184"/>
                  </a:cubicBezTo>
                  <a:cubicBezTo>
                    <a:pt x="102" y="184"/>
                    <a:pt x="102" y="184"/>
                    <a:pt x="102" y="184"/>
                  </a:cubicBezTo>
                  <a:cubicBezTo>
                    <a:pt x="103" y="185"/>
                    <a:pt x="103" y="185"/>
                    <a:pt x="103" y="185"/>
                  </a:cubicBezTo>
                  <a:cubicBezTo>
                    <a:pt x="103" y="186"/>
                    <a:pt x="103" y="186"/>
                    <a:pt x="103" y="186"/>
                  </a:cubicBezTo>
                  <a:cubicBezTo>
                    <a:pt x="103" y="186"/>
                    <a:pt x="103" y="186"/>
                    <a:pt x="103" y="187"/>
                  </a:cubicBezTo>
                  <a:cubicBezTo>
                    <a:pt x="100" y="187"/>
                    <a:pt x="100" y="187"/>
                    <a:pt x="100" y="187"/>
                  </a:cubicBezTo>
                  <a:cubicBezTo>
                    <a:pt x="100" y="186"/>
                    <a:pt x="99" y="187"/>
                    <a:pt x="99" y="187"/>
                  </a:cubicBezTo>
                  <a:cubicBezTo>
                    <a:pt x="99" y="186"/>
                    <a:pt x="99" y="186"/>
                    <a:pt x="99" y="186"/>
                  </a:cubicBezTo>
                  <a:cubicBezTo>
                    <a:pt x="98" y="186"/>
                    <a:pt x="98" y="186"/>
                    <a:pt x="98" y="186"/>
                  </a:cubicBezTo>
                  <a:cubicBezTo>
                    <a:pt x="97" y="185"/>
                    <a:pt x="97" y="185"/>
                    <a:pt x="97" y="185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4" y="182"/>
                    <a:pt x="94" y="182"/>
                    <a:pt x="94" y="182"/>
                  </a:cubicBezTo>
                  <a:cubicBezTo>
                    <a:pt x="94" y="181"/>
                    <a:pt x="94" y="181"/>
                    <a:pt x="94" y="181"/>
                  </a:cubicBezTo>
                  <a:cubicBezTo>
                    <a:pt x="93" y="181"/>
                    <a:pt x="93" y="181"/>
                    <a:pt x="93" y="181"/>
                  </a:cubicBezTo>
                  <a:cubicBezTo>
                    <a:pt x="92" y="181"/>
                    <a:pt x="92" y="181"/>
                    <a:pt x="92" y="181"/>
                  </a:cubicBezTo>
                  <a:cubicBezTo>
                    <a:pt x="92" y="182"/>
                    <a:pt x="92" y="182"/>
                    <a:pt x="92" y="182"/>
                  </a:cubicBezTo>
                  <a:cubicBezTo>
                    <a:pt x="92" y="182"/>
                    <a:pt x="92" y="182"/>
                    <a:pt x="92" y="182"/>
                  </a:cubicBezTo>
                  <a:cubicBezTo>
                    <a:pt x="92" y="182"/>
                    <a:pt x="92" y="182"/>
                    <a:pt x="92" y="182"/>
                  </a:cubicBezTo>
                  <a:cubicBezTo>
                    <a:pt x="91" y="183"/>
                    <a:pt x="91" y="183"/>
                    <a:pt x="91" y="183"/>
                  </a:cubicBezTo>
                  <a:cubicBezTo>
                    <a:pt x="91" y="183"/>
                    <a:pt x="91" y="183"/>
                    <a:pt x="91" y="183"/>
                  </a:cubicBezTo>
                  <a:cubicBezTo>
                    <a:pt x="92" y="184"/>
                    <a:pt x="92" y="184"/>
                    <a:pt x="92" y="184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5" y="185"/>
                    <a:pt x="94" y="186"/>
                    <a:pt x="94" y="186"/>
                  </a:cubicBezTo>
                  <a:cubicBezTo>
                    <a:pt x="93" y="187"/>
                    <a:pt x="94" y="188"/>
                    <a:pt x="94" y="188"/>
                  </a:cubicBezTo>
                  <a:cubicBezTo>
                    <a:pt x="91" y="189"/>
                    <a:pt x="91" y="189"/>
                    <a:pt x="91" y="189"/>
                  </a:cubicBezTo>
                  <a:cubicBezTo>
                    <a:pt x="91" y="188"/>
                    <a:pt x="91" y="188"/>
                    <a:pt x="91" y="188"/>
                  </a:cubicBezTo>
                  <a:cubicBezTo>
                    <a:pt x="90" y="188"/>
                    <a:pt x="90" y="188"/>
                    <a:pt x="90" y="188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9" y="188"/>
                    <a:pt x="89" y="187"/>
                    <a:pt x="89" y="187"/>
                  </a:cubicBezTo>
                  <a:cubicBezTo>
                    <a:pt x="88" y="187"/>
                    <a:pt x="88" y="186"/>
                    <a:pt x="88" y="186"/>
                  </a:cubicBezTo>
                  <a:cubicBezTo>
                    <a:pt x="88" y="186"/>
                    <a:pt x="88" y="186"/>
                    <a:pt x="88" y="186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6" y="184"/>
                    <a:pt x="86" y="184"/>
                    <a:pt x="86" y="184"/>
                  </a:cubicBezTo>
                  <a:cubicBezTo>
                    <a:pt x="86" y="183"/>
                    <a:pt x="86" y="183"/>
                    <a:pt x="86" y="183"/>
                  </a:cubicBezTo>
                  <a:cubicBezTo>
                    <a:pt x="85" y="182"/>
                    <a:pt x="85" y="182"/>
                    <a:pt x="85" y="182"/>
                  </a:cubicBezTo>
                  <a:cubicBezTo>
                    <a:pt x="84" y="183"/>
                    <a:pt x="84" y="183"/>
                    <a:pt x="84" y="183"/>
                  </a:cubicBezTo>
                  <a:cubicBezTo>
                    <a:pt x="84" y="183"/>
                    <a:pt x="84" y="183"/>
                    <a:pt x="84" y="183"/>
                  </a:cubicBezTo>
                  <a:cubicBezTo>
                    <a:pt x="83" y="183"/>
                    <a:pt x="83" y="183"/>
                    <a:pt x="83" y="183"/>
                  </a:cubicBezTo>
                  <a:cubicBezTo>
                    <a:pt x="83" y="183"/>
                    <a:pt x="83" y="183"/>
                    <a:pt x="83" y="183"/>
                  </a:cubicBezTo>
                  <a:cubicBezTo>
                    <a:pt x="83" y="184"/>
                    <a:pt x="83" y="184"/>
                    <a:pt x="83" y="184"/>
                  </a:cubicBezTo>
                  <a:cubicBezTo>
                    <a:pt x="83" y="185"/>
                    <a:pt x="83" y="185"/>
                    <a:pt x="83" y="185"/>
                  </a:cubicBezTo>
                  <a:cubicBezTo>
                    <a:pt x="83" y="185"/>
                    <a:pt x="83" y="185"/>
                    <a:pt x="83" y="185"/>
                  </a:cubicBezTo>
                  <a:cubicBezTo>
                    <a:pt x="84" y="187"/>
                    <a:pt x="84" y="185"/>
                    <a:pt x="84" y="185"/>
                  </a:cubicBezTo>
                  <a:cubicBezTo>
                    <a:pt x="85" y="186"/>
                    <a:pt x="85" y="188"/>
                    <a:pt x="85" y="188"/>
                  </a:cubicBezTo>
                  <a:cubicBezTo>
                    <a:pt x="85" y="188"/>
                    <a:pt x="85" y="188"/>
                    <a:pt x="85" y="188"/>
                  </a:cubicBezTo>
                  <a:cubicBezTo>
                    <a:pt x="85" y="189"/>
                    <a:pt x="85" y="189"/>
                    <a:pt x="85" y="189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2" y="191"/>
                    <a:pt x="82" y="191"/>
                    <a:pt x="82" y="191"/>
                  </a:cubicBezTo>
                  <a:cubicBezTo>
                    <a:pt x="82" y="189"/>
                    <a:pt x="81" y="190"/>
                    <a:pt x="81" y="190"/>
                  </a:cubicBezTo>
                  <a:cubicBezTo>
                    <a:pt x="81" y="189"/>
                    <a:pt x="79" y="188"/>
                    <a:pt x="79" y="188"/>
                  </a:cubicBezTo>
                  <a:cubicBezTo>
                    <a:pt x="78" y="187"/>
                    <a:pt x="77" y="185"/>
                    <a:pt x="77" y="185"/>
                  </a:cubicBezTo>
                  <a:cubicBezTo>
                    <a:pt x="78" y="184"/>
                    <a:pt x="76" y="184"/>
                    <a:pt x="76" y="184"/>
                  </a:cubicBezTo>
                  <a:cubicBezTo>
                    <a:pt x="76" y="184"/>
                    <a:pt x="76" y="184"/>
                    <a:pt x="76" y="184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4" y="185"/>
                    <a:pt x="74" y="185"/>
                    <a:pt x="74" y="185"/>
                  </a:cubicBezTo>
                  <a:cubicBezTo>
                    <a:pt x="74" y="185"/>
                    <a:pt x="74" y="185"/>
                    <a:pt x="74" y="185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74" y="186"/>
                    <a:pt x="74" y="186"/>
                    <a:pt x="74" y="186"/>
                  </a:cubicBezTo>
                  <a:cubicBezTo>
                    <a:pt x="74" y="187"/>
                    <a:pt x="74" y="187"/>
                    <a:pt x="74" y="187"/>
                  </a:cubicBezTo>
                  <a:cubicBezTo>
                    <a:pt x="75" y="187"/>
                    <a:pt x="75" y="187"/>
                    <a:pt x="75" y="187"/>
                  </a:cubicBezTo>
                  <a:cubicBezTo>
                    <a:pt x="76" y="187"/>
                    <a:pt x="76" y="187"/>
                    <a:pt x="76" y="187"/>
                  </a:cubicBezTo>
                  <a:cubicBezTo>
                    <a:pt x="77" y="188"/>
                    <a:pt x="76" y="189"/>
                    <a:pt x="76" y="189"/>
                  </a:cubicBezTo>
                  <a:cubicBezTo>
                    <a:pt x="76" y="189"/>
                    <a:pt x="76" y="191"/>
                    <a:pt x="77" y="192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73" y="192"/>
                    <a:pt x="73" y="191"/>
                    <a:pt x="73" y="191"/>
                  </a:cubicBezTo>
                  <a:cubicBezTo>
                    <a:pt x="73" y="191"/>
                    <a:pt x="73" y="191"/>
                    <a:pt x="73" y="191"/>
                  </a:cubicBezTo>
                  <a:cubicBezTo>
                    <a:pt x="73" y="191"/>
                    <a:pt x="72" y="190"/>
                    <a:pt x="72" y="190"/>
                  </a:cubicBezTo>
                  <a:cubicBezTo>
                    <a:pt x="71" y="190"/>
                    <a:pt x="71" y="189"/>
                    <a:pt x="71" y="189"/>
                  </a:cubicBezTo>
                  <a:cubicBezTo>
                    <a:pt x="71" y="189"/>
                    <a:pt x="71" y="189"/>
                    <a:pt x="71" y="189"/>
                  </a:cubicBezTo>
                  <a:cubicBezTo>
                    <a:pt x="70" y="188"/>
                    <a:pt x="70" y="188"/>
                    <a:pt x="70" y="188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69" y="187"/>
                    <a:pt x="69" y="187"/>
                    <a:pt x="69" y="187"/>
                  </a:cubicBezTo>
                  <a:cubicBezTo>
                    <a:pt x="69" y="186"/>
                    <a:pt x="69" y="186"/>
                    <a:pt x="69" y="186"/>
                  </a:cubicBezTo>
                  <a:cubicBezTo>
                    <a:pt x="69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6"/>
                    <a:pt x="67" y="186"/>
                    <a:pt x="67" y="186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6" y="187"/>
                    <a:pt x="66" y="187"/>
                    <a:pt x="66" y="187"/>
                  </a:cubicBezTo>
                  <a:cubicBezTo>
                    <a:pt x="66" y="188"/>
                    <a:pt x="66" y="188"/>
                    <a:pt x="66" y="188"/>
                  </a:cubicBezTo>
                  <a:cubicBezTo>
                    <a:pt x="66" y="188"/>
                    <a:pt x="66" y="188"/>
                    <a:pt x="66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9" y="189"/>
                    <a:pt x="67" y="191"/>
                    <a:pt x="67" y="191"/>
                  </a:cubicBezTo>
                  <a:cubicBezTo>
                    <a:pt x="67" y="191"/>
                    <a:pt x="67" y="192"/>
                    <a:pt x="68" y="193"/>
                  </a:cubicBezTo>
                  <a:cubicBezTo>
                    <a:pt x="67" y="193"/>
                    <a:pt x="67" y="193"/>
                    <a:pt x="67" y="193"/>
                  </a:cubicBezTo>
                  <a:cubicBezTo>
                    <a:pt x="64" y="193"/>
                    <a:pt x="64" y="193"/>
                    <a:pt x="64" y="193"/>
                  </a:cubicBezTo>
                  <a:cubicBezTo>
                    <a:pt x="64" y="193"/>
                    <a:pt x="64" y="193"/>
                    <a:pt x="64" y="193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63" y="192"/>
                    <a:pt x="63" y="192"/>
                    <a:pt x="63" y="192"/>
                  </a:cubicBezTo>
                  <a:cubicBezTo>
                    <a:pt x="63" y="192"/>
                    <a:pt x="63" y="192"/>
                    <a:pt x="63" y="192"/>
                  </a:cubicBezTo>
                  <a:cubicBezTo>
                    <a:pt x="62" y="191"/>
                    <a:pt x="61" y="190"/>
                    <a:pt x="61" y="190"/>
                  </a:cubicBezTo>
                  <a:cubicBezTo>
                    <a:pt x="60" y="189"/>
                    <a:pt x="59" y="187"/>
                    <a:pt x="59" y="187"/>
                  </a:cubicBezTo>
                  <a:cubicBezTo>
                    <a:pt x="58" y="187"/>
                    <a:pt x="58" y="187"/>
                    <a:pt x="58" y="187"/>
                  </a:cubicBezTo>
                  <a:cubicBezTo>
                    <a:pt x="58" y="186"/>
                    <a:pt x="58" y="186"/>
                    <a:pt x="5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6" y="186"/>
                    <a:pt x="56" y="186"/>
                    <a:pt x="56" y="186"/>
                  </a:cubicBezTo>
                  <a:cubicBezTo>
                    <a:pt x="56" y="186"/>
                    <a:pt x="56" y="186"/>
                    <a:pt x="56" y="186"/>
                  </a:cubicBezTo>
                  <a:cubicBezTo>
                    <a:pt x="56" y="187"/>
                    <a:pt x="56" y="187"/>
                    <a:pt x="56" y="187"/>
                  </a:cubicBezTo>
                  <a:cubicBezTo>
                    <a:pt x="55" y="187"/>
                    <a:pt x="55" y="187"/>
                    <a:pt x="55" y="187"/>
                  </a:cubicBezTo>
                  <a:cubicBezTo>
                    <a:pt x="55" y="187"/>
                    <a:pt x="55" y="187"/>
                    <a:pt x="55" y="187"/>
                  </a:cubicBezTo>
                  <a:cubicBezTo>
                    <a:pt x="55" y="188"/>
                    <a:pt x="55" y="188"/>
                    <a:pt x="55" y="188"/>
                  </a:cubicBezTo>
                  <a:cubicBezTo>
                    <a:pt x="56" y="188"/>
                    <a:pt x="56" y="188"/>
                    <a:pt x="56" y="188"/>
                  </a:cubicBezTo>
                  <a:cubicBezTo>
                    <a:pt x="57" y="189"/>
                    <a:pt x="57" y="189"/>
                    <a:pt x="57" y="189"/>
                  </a:cubicBezTo>
                  <a:cubicBezTo>
                    <a:pt x="58" y="189"/>
                    <a:pt x="57" y="191"/>
                    <a:pt x="57" y="191"/>
                  </a:cubicBezTo>
                  <a:cubicBezTo>
                    <a:pt x="57" y="192"/>
                    <a:pt x="57" y="193"/>
                    <a:pt x="57" y="194"/>
                  </a:cubicBezTo>
                  <a:cubicBezTo>
                    <a:pt x="55" y="194"/>
                    <a:pt x="55" y="194"/>
                    <a:pt x="55" y="194"/>
                  </a:cubicBezTo>
                  <a:cubicBezTo>
                    <a:pt x="55" y="194"/>
                    <a:pt x="55" y="194"/>
                    <a:pt x="55" y="194"/>
                  </a:cubicBezTo>
                  <a:cubicBezTo>
                    <a:pt x="54" y="194"/>
                    <a:pt x="54" y="194"/>
                    <a:pt x="54" y="194"/>
                  </a:cubicBezTo>
                  <a:cubicBezTo>
                    <a:pt x="53" y="194"/>
                    <a:pt x="53" y="194"/>
                    <a:pt x="53" y="194"/>
                  </a:cubicBezTo>
                  <a:cubicBezTo>
                    <a:pt x="53" y="193"/>
                    <a:pt x="53" y="193"/>
                    <a:pt x="53" y="193"/>
                  </a:cubicBezTo>
                  <a:cubicBezTo>
                    <a:pt x="52" y="192"/>
                    <a:pt x="50" y="191"/>
                    <a:pt x="50" y="191"/>
                  </a:cubicBezTo>
                  <a:cubicBezTo>
                    <a:pt x="50" y="190"/>
                    <a:pt x="50" y="190"/>
                    <a:pt x="50" y="190"/>
                  </a:cubicBezTo>
                  <a:cubicBezTo>
                    <a:pt x="50" y="189"/>
                    <a:pt x="50" y="189"/>
                    <a:pt x="50" y="189"/>
                  </a:cubicBezTo>
                  <a:cubicBezTo>
                    <a:pt x="49" y="188"/>
                    <a:pt x="49" y="188"/>
                    <a:pt x="49" y="188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6" y="187"/>
                    <a:pt x="46" y="187"/>
                    <a:pt x="46" y="187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46" y="190"/>
                    <a:pt x="46" y="190"/>
                    <a:pt x="46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9" y="191"/>
                    <a:pt x="47" y="192"/>
                    <a:pt x="47" y="192"/>
                  </a:cubicBezTo>
                  <a:cubicBezTo>
                    <a:pt x="47" y="193"/>
                    <a:pt x="47" y="193"/>
                    <a:pt x="47" y="193"/>
                  </a:cubicBezTo>
                  <a:cubicBezTo>
                    <a:pt x="48" y="194"/>
                    <a:pt x="48" y="194"/>
                    <a:pt x="48" y="194"/>
                  </a:cubicBezTo>
                  <a:cubicBezTo>
                    <a:pt x="48" y="195"/>
                    <a:pt x="48" y="195"/>
                    <a:pt x="48" y="195"/>
                  </a:cubicBezTo>
                  <a:cubicBezTo>
                    <a:pt x="44" y="195"/>
                    <a:pt x="44" y="195"/>
                    <a:pt x="44" y="195"/>
                  </a:cubicBezTo>
                  <a:cubicBezTo>
                    <a:pt x="44" y="195"/>
                    <a:pt x="43" y="196"/>
                    <a:pt x="43" y="196"/>
                  </a:cubicBezTo>
                  <a:cubicBezTo>
                    <a:pt x="43" y="194"/>
                    <a:pt x="41" y="193"/>
                    <a:pt x="41" y="193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1"/>
                    <a:pt x="41" y="191"/>
                    <a:pt x="41" y="191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38" y="188"/>
                    <a:pt x="36" y="190"/>
                    <a:pt x="36" y="190"/>
                  </a:cubicBezTo>
                  <a:cubicBezTo>
                    <a:pt x="36" y="190"/>
                    <a:pt x="36" y="191"/>
                    <a:pt x="36" y="191"/>
                  </a:cubicBezTo>
                  <a:cubicBezTo>
                    <a:pt x="36" y="192"/>
                    <a:pt x="37" y="192"/>
                    <a:pt x="37" y="192"/>
                  </a:cubicBezTo>
                  <a:cubicBezTo>
                    <a:pt x="38" y="192"/>
                    <a:pt x="38" y="194"/>
                    <a:pt x="38" y="194"/>
                  </a:cubicBezTo>
                  <a:cubicBezTo>
                    <a:pt x="38" y="195"/>
                    <a:pt x="38" y="195"/>
                    <a:pt x="38" y="195"/>
                  </a:cubicBezTo>
                  <a:cubicBezTo>
                    <a:pt x="38" y="196"/>
                    <a:pt x="38" y="196"/>
                    <a:pt x="38" y="196"/>
                  </a:cubicBezTo>
                  <a:cubicBezTo>
                    <a:pt x="38" y="196"/>
                    <a:pt x="38" y="196"/>
                    <a:pt x="38" y="196"/>
                  </a:cubicBezTo>
                  <a:cubicBezTo>
                    <a:pt x="38" y="196"/>
                    <a:pt x="38" y="196"/>
                    <a:pt x="38" y="196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4" y="196"/>
                    <a:pt x="32" y="194"/>
                    <a:pt x="32" y="194"/>
                  </a:cubicBezTo>
                  <a:cubicBezTo>
                    <a:pt x="31" y="192"/>
                    <a:pt x="30" y="191"/>
                    <a:pt x="30" y="191"/>
                  </a:cubicBezTo>
                  <a:cubicBezTo>
                    <a:pt x="30" y="190"/>
                    <a:pt x="29" y="189"/>
                    <a:pt x="29" y="189"/>
                  </a:cubicBezTo>
                  <a:cubicBezTo>
                    <a:pt x="28" y="190"/>
                    <a:pt x="28" y="190"/>
                    <a:pt x="28" y="190"/>
                  </a:cubicBezTo>
                  <a:cubicBezTo>
                    <a:pt x="28" y="190"/>
                    <a:pt x="28" y="190"/>
                    <a:pt x="28" y="190"/>
                  </a:cubicBezTo>
                  <a:cubicBezTo>
                    <a:pt x="28" y="190"/>
                    <a:pt x="28" y="190"/>
                    <a:pt x="28" y="190"/>
                  </a:cubicBezTo>
                  <a:cubicBezTo>
                    <a:pt x="27" y="190"/>
                    <a:pt x="27" y="190"/>
                    <a:pt x="27" y="190"/>
                  </a:cubicBezTo>
                  <a:cubicBezTo>
                    <a:pt x="26" y="190"/>
                    <a:pt x="26" y="191"/>
                    <a:pt x="26" y="191"/>
                  </a:cubicBezTo>
                  <a:cubicBezTo>
                    <a:pt x="25" y="192"/>
                    <a:pt x="27" y="192"/>
                    <a:pt x="27" y="192"/>
                  </a:cubicBezTo>
                  <a:cubicBezTo>
                    <a:pt x="27" y="194"/>
                    <a:pt x="28" y="193"/>
                    <a:pt x="28" y="193"/>
                  </a:cubicBezTo>
                  <a:cubicBezTo>
                    <a:pt x="29" y="193"/>
                    <a:pt x="28" y="195"/>
                    <a:pt x="28" y="195"/>
                  </a:cubicBezTo>
                  <a:cubicBezTo>
                    <a:pt x="27" y="195"/>
                    <a:pt x="28" y="197"/>
                    <a:pt x="28" y="198"/>
                  </a:cubicBezTo>
                  <a:cubicBezTo>
                    <a:pt x="25" y="198"/>
                    <a:pt x="25" y="198"/>
                    <a:pt x="25" y="198"/>
                  </a:cubicBezTo>
                  <a:cubicBezTo>
                    <a:pt x="25" y="197"/>
                    <a:pt x="25" y="197"/>
                    <a:pt x="25" y="197"/>
                  </a:cubicBezTo>
                  <a:cubicBezTo>
                    <a:pt x="24" y="197"/>
                    <a:pt x="24" y="197"/>
                    <a:pt x="24" y="197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22" y="195"/>
                    <a:pt x="22" y="195"/>
                    <a:pt x="22" y="195"/>
                  </a:cubicBezTo>
                  <a:cubicBezTo>
                    <a:pt x="22" y="195"/>
                    <a:pt x="22" y="195"/>
                    <a:pt x="22" y="195"/>
                  </a:cubicBezTo>
                  <a:cubicBezTo>
                    <a:pt x="21" y="194"/>
                    <a:pt x="21" y="194"/>
                    <a:pt x="21" y="194"/>
                  </a:cubicBezTo>
                  <a:cubicBezTo>
                    <a:pt x="21" y="194"/>
                    <a:pt x="21" y="194"/>
                    <a:pt x="21" y="194"/>
                  </a:cubicBezTo>
                  <a:cubicBezTo>
                    <a:pt x="20" y="193"/>
                    <a:pt x="20" y="193"/>
                    <a:pt x="20" y="193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19" y="192"/>
                    <a:pt x="20" y="192"/>
                    <a:pt x="20" y="192"/>
                  </a:cubicBezTo>
                  <a:cubicBezTo>
                    <a:pt x="20" y="191"/>
                    <a:pt x="18" y="190"/>
                    <a:pt x="18" y="190"/>
                  </a:cubicBezTo>
                  <a:cubicBezTo>
                    <a:pt x="17" y="191"/>
                    <a:pt x="17" y="191"/>
                    <a:pt x="17" y="191"/>
                  </a:cubicBezTo>
                  <a:cubicBezTo>
                    <a:pt x="17" y="191"/>
                    <a:pt x="17" y="190"/>
                    <a:pt x="16" y="190"/>
                  </a:cubicBezTo>
                  <a:cubicBezTo>
                    <a:pt x="16" y="190"/>
                    <a:pt x="16" y="191"/>
                    <a:pt x="16" y="191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5" y="193"/>
                    <a:pt x="15" y="193"/>
                    <a:pt x="15" y="193"/>
                  </a:cubicBezTo>
                  <a:cubicBezTo>
                    <a:pt x="16" y="193"/>
                    <a:pt x="16" y="193"/>
                    <a:pt x="16" y="193"/>
                  </a:cubicBezTo>
                  <a:cubicBezTo>
                    <a:pt x="16" y="193"/>
                    <a:pt x="16" y="193"/>
                    <a:pt x="16" y="193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18" y="195"/>
                    <a:pt x="18" y="195"/>
                    <a:pt x="18" y="195"/>
                  </a:cubicBezTo>
                  <a:cubicBezTo>
                    <a:pt x="18" y="195"/>
                    <a:pt x="18" y="195"/>
                    <a:pt x="18" y="195"/>
                  </a:cubicBezTo>
                  <a:cubicBezTo>
                    <a:pt x="18" y="196"/>
                    <a:pt x="18" y="196"/>
                    <a:pt x="18" y="196"/>
                  </a:cubicBezTo>
                  <a:cubicBezTo>
                    <a:pt x="17" y="196"/>
                    <a:pt x="17" y="196"/>
                    <a:pt x="17" y="196"/>
                  </a:cubicBezTo>
                  <a:cubicBezTo>
                    <a:pt x="17" y="197"/>
                    <a:pt x="17" y="197"/>
                    <a:pt x="17" y="197"/>
                  </a:cubicBezTo>
                  <a:cubicBezTo>
                    <a:pt x="18" y="198"/>
                    <a:pt x="18" y="198"/>
                    <a:pt x="18" y="198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8" y="201"/>
                    <a:pt x="18" y="201"/>
                    <a:pt x="18" y="201"/>
                  </a:cubicBezTo>
                  <a:cubicBezTo>
                    <a:pt x="14" y="201"/>
                    <a:pt x="14" y="201"/>
                    <a:pt x="14" y="201"/>
                  </a:cubicBezTo>
                  <a:cubicBezTo>
                    <a:pt x="13" y="199"/>
                    <a:pt x="13" y="199"/>
                    <a:pt x="13" y="199"/>
                  </a:cubicBezTo>
                  <a:cubicBezTo>
                    <a:pt x="14" y="198"/>
                    <a:pt x="13" y="197"/>
                    <a:pt x="13" y="197"/>
                  </a:cubicBezTo>
                  <a:cubicBezTo>
                    <a:pt x="14" y="196"/>
                    <a:pt x="14" y="195"/>
                    <a:pt x="14" y="195"/>
                  </a:cubicBezTo>
                  <a:cubicBezTo>
                    <a:pt x="15" y="193"/>
                    <a:pt x="13" y="194"/>
                    <a:pt x="13" y="194"/>
                  </a:cubicBezTo>
                  <a:cubicBezTo>
                    <a:pt x="12" y="193"/>
                    <a:pt x="11" y="194"/>
                    <a:pt x="11" y="194"/>
                  </a:cubicBezTo>
                  <a:cubicBezTo>
                    <a:pt x="10" y="193"/>
                    <a:pt x="10" y="194"/>
                    <a:pt x="10" y="194"/>
                  </a:cubicBezTo>
                  <a:cubicBezTo>
                    <a:pt x="9" y="194"/>
                    <a:pt x="9" y="195"/>
                    <a:pt x="9" y="195"/>
                  </a:cubicBezTo>
                  <a:cubicBezTo>
                    <a:pt x="8" y="196"/>
                    <a:pt x="8" y="194"/>
                    <a:pt x="8" y="194"/>
                  </a:cubicBezTo>
                  <a:cubicBezTo>
                    <a:pt x="8" y="192"/>
                    <a:pt x="6" y="192"/>
                    <a:pt x="6" y="192"/>
                  </a:cubicBezTo>
                  <a:cubicBezTo>
                    <a:pt x="6" y="191"/>
                    <a:pt x="6" y="191"/>
                    <a:pt x="6" y="191"/>
                  </a:cubicBezTo>
                  <a:cubicBezTo>
                    <a:pt x="5" y="191"/>
                    <a:pt x="5" y="191"/>
                    <a:pt x="5" y="191"/>
                  </a:cubicBezTo>
                  <a:cubicBezTo>
                    <a:pt x="5" y="191"/>
                    <a:pt x="5" y="191"/>
                    <a:pt x="5" y="191"/>
                  </a:cubicBezTo>
                  <a:cubicBezTo>
                    <a:pt x="5" y="191"/>
                    <a:pt x="5" y="191"/>
                    <a:pt x="5" y="191"/>
                  </a:cubicBezTo>
                  <a:cubicBezTo>
                    <a:pt x="5" y="192"/>
                    <a:pt x="5" y="192"/>
                    <a:pt x="5" y="192"/>
                  </a:cubicBezTo>
                  <a:cubicBezTo>
                    <a:pt x="5" y="192"/>
                    <a:pt x="5" y="192"/>
                    <a:pt x="5" y="192"/>
                  </a:cubicBezTo>
                  <a:cubicBezTo>
                    <a:pt x="5" y="192"/>
                    <a:pt x="5" y="192"/>
                    <a:pt x="5" y="192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5" y="193"/>
                    <a:pt x="5" y="194"/>
                    <a:pt x="5" y="194"/>
                  </a:cubicBezTo>
                  <a:cubicBezTo>
                    <a:pt x="4" y="194"/>
                    <a:pt x="4" y="195"/>
                    <a:pt x="4" y="195"/>
                  </a:cubicBezTo>
                  <a:cubicBezTo>
                    <a:pt x="4" y="194"/>
                    <a:pt x="3" y="194"/>
                    <a:pt x="3" y="194"/>
                  </a:cubicBezTo>
                  <a:cubicBezTo>
                    <a:pt x="2" y="193"/>
                    <a:pt x="2" y="194"/>
                    <a:pt x="2" y="194"/>
                  </a:cubicBezTo>
                  <a:cubicBezTo>
                    <a:pt x="1" y="194"/>
                    <a:pt x="1" y="195"/>
                    <a:pt x="1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" y="196"/>
                    <a:pt x="1" y="196"/>
                    <a:pt x="1" y="196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2" y="197"/>
                    <a:pt x="2" y="197"/>
                    <a:pt x="2" y="197"/>
                  </a:cubicBezTo>
                  <a:cubicBezTo>
                    <a:pt x="2" y="197"/>
                    <a:pt x="2" y="197"/>
                    <a:pt x="2" y="197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200"/>
                    <a:pt x="4" y="202"/>
                    <a:pt x="4" y="202"/>
                  </a:cubicBezTo>
                  <a:cubicBezTo>
                    <a:pt x="3" y="202"/>
                    <a:pt x="3" y="206"/>
                    <a:pt x="3" y="206"/>
                  </a:cubicBezTo>
                  <a:cubicBezTo>
                    <a:pt x="2" y="208"/>
                    <a:pt x="4" y="208"/>
                    <a:pt x="4" y="208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4" y="211"/>
                    <a:pt x="8" y="210"/>
                    <a:pt x="8" y="210"/>
                  </a:cubicBezTo>
                  <a:cubicBezTo>
                    <a:pt x="6" y="211"/>
                    <a:pt x="7" y="214"/>
                    <a:pt x="7" y="214"/>
                  </a:cubicBezTo>
                  <a:cubicBezTo>
                    <a:pt x="6" y="216"/>
                    <a:pt x="8" y="216"/>
                    <a:pt x="8" y="216"/>
                  </a:cubicBezTo>
                  <a:cubicBezTo>
                    <a:pt x="7" y="217"/>
                    <a:pt x="8" y="219"/>
                    <a:pt x="8" y="219"/>
                  </a:cubicBezTo>
                  <a:cubicBezTo>
                    <a:pt x="6" y="220"/>
                    <a:pt x="6" y="221"/>
                    <a:pt x="6" y="221"/>
                  </a:cubicBezTo>
                  <a:cubicBezTo>
                    <a:pt x="5" y="222"/>
                    <a:pt x="4" y="221"/>
                    <a:pt x="4" y="221"/>
                  </a:cubicBezTo>
                  <a:cubicBezTo>
                    <a:pt x="3" y="220"/>
                    <a:pt x="2" y="222"/>
                    <a:pt x="2" y="222"/>
                  </a:cubicBezTo>
                  <a:cubicBezTo>
                    <a:pt x="2" y="223"/>
                    <a:pt x="4" y="225"/>
                    <a:pt x="4" y="225"/>
                  </a:cubicBezTo>
                  <a:cubicBezTo>
                    <a:pt x="4" y="226"/>
                    <a:pt x="4" y="227"/>
                    <a:pt x="4" y="227"/>
                  </a:cubicBezTo>
                  <a:cubicBezTo>
                    <a:pt x="7" y="231"/>
                    <a:pt x="14" y="230"/>
                    <a:pt x="16" y="230"/>
                  </a:cubicBezTo>
                  <a:cubicBezTo>
                    <a:pt x="43" y="261"/>
                    <a:pt x="96" y="286"/>
                    <a:pt x="96" y="286"/>
                  </a:cubicBezTo>
                  <a:cubicBezTo>
                    <a:pt x="96" y="269"/>
                    <a:pt x="96" y="269"/>
                    <a:pt x="96" y="269"/>
                  </a:cubicBezTo>
                  <a:cubicBezTo>
                    <a:pt x="122" y="244"/>
                    <a:pt x="122" y="244"/>
                    <a:pt x="122" y="244"/>
                  </a:cubicBezTo>
                  <a:cubicBezTo>
                    <a:pt x="616" y="244"/>
                    <a:pt x="616" y="244"/>
                    <a:pt x="616" y="244"/>
                  </a:cubicBezTo>
                  <a:cubicBezTo>
                    <a:pt x="818" y="244"/>
                    <a:pt x="818" y="244"/>
                    <a:pt x="818" y="244"/>
                  </a:cubicBezTo>
                  <a:cubicBezTo>
                    <a:pt x="1311" y="244"/>
                    <a:pt x="1311" y="244"/>
                    <a:pt x="1311" y="244"/>
                  </a:cubicBezTo>
                  <a:cubicBezTo>
                    <a:pt x="1338" y="269"/>
                    <a:pt x="1338" y="269"/>
                    <a:pt x="1338" y="269"/>
                  </a:cubicBezTo>
                  <a:cubicBezTo>
                    <a:pt x="1338" y="286"/>
                    <a:pt x="1338" y="286"/>
                    <a:pt x="1338" y="286"/>
                  </a:cubicBezTo>
                  <a:cubicBezTo>
                    <a:pt x="1338" y="286"/>
                    <a:pt x="1390" y="261"/>
                    <a:pt x="1418" y="230"/>
                  </a:cubicBezTo>
                  <a:cubicBezTo>
                    <a:pt x="1421" y="230"/>
                    <a:pt x="1426" y="230"/>
                    <a:pt x="1428" y="227"/>
                  </a:cubicBezTo>
                  <a:cubicBezTo>
                    <a:pt x="1428" y="227"/>
                    <a:pt x="1428" y="226"/>
                    <a:pt x="1428" y="225"/>
                  </a:cubicBezTo>
                  <a:cubicBezTo>
                    <a:pt x="1428" y="225"/>
                    <a:pt x="1430" y="223"/>
                    <a:pt x="1430" y="222"/>
                  </a:cubicBezTo>
                  <a:cubicBezTo>
                    <a:pt x="1430" y="222"/>
                    <a:pt x="1429" y="220"/>
                    <a:pt x="1428" y="221"/>
                  </a:cubicBezTo>
                  <a:cubicBezTo>
                    <a:pt x="1428" y="221"/>
                    <a:pt x="1427" y="222"/>
                    <a:pt x="1426" y="221"/>
                  </a:cubicBezTo>
                  <a:cubicBezTo>
                    <a:pt x="1426" y="221"/>
                    <a:pt x="1426" y="220"/>
                    <a:pt x="1424" y="219"/>
                  </a:cubicBezTo>
                  <a:cubicBezTo>
                    <a:pt x="1424" y="219"/>
                    <a:pt x="1425" y="217"/>
                    <a:pt x="1424" y="216"/>
                  </a:cubicBezTo>
                  <a:cubicBezTo>
                    <a:pt x="1424" y="216"/>
                    <a:pt x="1426" y="216"/>
                    <a:pt x="1425" y="214"/>
                  </a:cubicBezTo>
                  <a:cubicBezTo>
                    <a:pt x="1425" y="214"/>
                    <a:pt x="1426" y="211"/>
                    <a:pt x="1424" y="210"/>
                  </a:cubicBezTo>
                  <a:cubicBezTo>
                    <a:pt x="1424" y="210"/>
                    <a:pt x="1428" y="211"/>
                    <a:pt x="1428" y="209"/>
                  </a:cubicBezTo>
                  <a:cubicBezTo>
                    <a:pt x="1428" y="208"/>
                    <a:pt x="1428" y="208"/>
                    <a:pt x="1428" y="208"/>
                  </a:cubicBezTo>
                  <a:cubicBezTo>
                    <a:pt x="1428" y="208"/>
                    <a:pt x="1430" y="208"/>
                    <a:pt x="1429" y="206"/>
                  </a:cubicBezTo>
                  <a:cubicBezTo>
                    <a:pt x="1429" y="206"/>
                    <a:pt x="1429" y="202"/>
                    <a:pt x="1428" y="202"/>
                  </a:cubicBezTo>
                  <a:cubicBezTo>
                    <a:pt x="1428" y="202"/>
                    <a:pt x="1430" y="200"/>
                    <a:pt x="1430" y="198"/>
                  </a:cubicBezTo>
                  <a:cubicBezTo>
                    <a:pt x="1430" y="197"/>
                    <a:pt x="1430" y="197"/>
                    <a:pt x="1430" y="197"/>
                  </a:cubicBezTo>
                  <a:cubicBezTo>
                    <a:pt x="1430" y="197"/>
                    <a:pt x="1430" y="197"/>
                    <a:pt x="1430" y="197"/>
                  </a:cubicBezTo>
                  <a:cubicBezTo>
                    <a:pt x="1431" y="197"/>
                    <a:pt x="1431" y="197"/>
                    <a:pt x="1431" y="197"/>
                  </a:cubicBezTo>
                  <a:cubicBezTo>
                    <a:pt x="1431" y="197"/>
                    <a:pt x="1431" y="197"/>
                    <a:pt x="1431" y="197"/>
                  </a:cubicBezTo>
                  <a:cubicBezTo>
                    <a:pt x="1431" y="196"/>
                    <a:pt x="1431" y="196"/>
                    <a:pt x="1431" y="196"/>
                  </a:cubicBezTo>
                  <a:lnTo>
                    <a:pt x="1432" y="195"/>
                  </a:ln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796" name="Picture 46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05725" y="5385436"/>
              <a:ext cx="1627188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97" name="Rectangle 462"/>
            <p:cNvSpPr>
              <a:spLocks noChangeArrowheads="1"/>
            </p:cNvSpPr>
            <p:nvPr/>
          </p:nvSpPr>
          <p:spPr bwMode="auto">
            <a:xfrm>
              <a:off x="12707325" y="5266372"/>
              <a:ext cx="1423988" cy="25004"/>
            </a:xfrm>
            <a:prstGeom prst="rect">
              <a:avLst/>
            </a:prstGeom>
            <a:solidFill>
              <a:srgbClr val="BD1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8" name="Freeform 463"/>
            <p:cNvSpPr>
              <a:spLocks/>
            </p:cNvSpPr>
            <p:nvPr/>
          </p:nvSpPr>
          <p:spPr bwMode="auto">
            <a:xfrm>
              <a:off x="13315339" y="5435441"/>
              <a:ext cx="206375" cy="115491"/>
            </a:xfrm>
            <a:custGeom>
              <a:avLst/>
              <a:gdLst>
                <a:gd name="T0" fmla="*/ 96 w 130"/>
                <a:gd name="T1" fmla="*/ 6 h 97"/>
                <a:gd name="T2" fmla="*/ 96 w 130"/>
                <a:gd name="T3" fmla="*/ 1 h 97"/>
                <a:gd name="T4" fmla="*/ 80 w 130"/>
                <a:gd name="T5" fmla="*/ 1 h 97"/>
                <a:gd name="T6" fmla="*/ 80 w 130"/>
                <a:gd name="T7" fmla="*/ 0 h 97"/>
                <a:gd name="T8" fmla="*/ 65 w 130"/>
                <a:gd name="T9" fmla="*/ 1 h 97"/>
                <a:gd name="T10" fmla="*/ 49 w 130"/>
                <a:gd name="T11" fmla="*/ 0 h 97"/>
                <a:gd name="T12" fmla="*/ 49 w 130"/>
                <a:gd name="T13" fmla="*/ 1 h 97"/>
                <a:gd name="T14" fmla="*/ 34 w 130"/>
                <a:gd name="T15" fmla="*/ 1 h 97"/>
                <a:gd name="T16" fmla="*/ 34 w 130"/>
                <a:gd name="T17" fmla="*/ 6 h 97"/>
                <a:gd name="T18" fmla="*/ 0 w 130"/>
                <a:gd name="T19" fmla="*/ 20 h 97"/>
                <a:gd name="T20" fmla="*/ 5 w 130"/>
                <a:gd name="T21" fmla="*/ 97 h 97"/>
                <a:gd name="T22" fmla="*/ 20 w 130"/>
                <a:gd name="T23" fmla="*/ 97 h 97"/>
                <a:gd name="T24" fmla="*/ 63 w 130"/>
                <a:gd name="T25" fmla="*/ 97 h 97"/>
                <a:gd name="T26" fmla="*/ 66 w 130"/>
                <a:gd name="T27" fmla="*/ 97 h 97"/>
                <a:gd name="T28" fmla="*/ 109 w 130"/>
                <a:gd name="T29" fmla="*/ 97 h 97"/>
                <a:gd name="T30" fmla="*/ 124 w 130"/>
                <a:gd name="T31" fmla="*/ 97 h 97"/>
                <a:gd name="T32" fmla="*/ 130 w 130"/>
                <a:gd name="T33" fmla="*/ 20 h 97"/>
                <a:gd name="T34" fmla="*/ 96 w 130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0" h="97">
                  <a:moveTo>
                    <a:pt x="96" y="6"/>
                  </a:moveTo>
                  <a:lnTo>
                    <a:pt x="96" y="1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65" y="1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4" y="1"/>
                  </a:lnTo>
                  <a:lnTo>
                    <a:pt x="34" y="6"/>
                  </a:lnTo>
                  <a:lnTo>
                    <a:pt x="0" y="20"/>
                  </a:lnTo>
                  <a:lnTo>
                    <a:pt x="5" y="97"/>
                  </a:lnTo>
                  <a:lnTo>
                    <a:pt x="2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109" y="97"/>
                  </a:lnTo>
                  <a:lnTo>
                    <a:pt x="124" y="97"/>
                  </a:lnTo>
                  <a:lnTo>
                    <a:pt x="130" y="20"/>
                  </a:lnTo>
                  <a:lnTo>
                    <a:pt x="96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9" name="Freeform 464"/>
            <p:cNvSpPr>
              <a:spLocks/>
            </p:cNvSpPr>
            <p:nvPr/>
          </p:nvSpPr>
          <p:spPr bwMode="auto">
            <a:xfrm>
              <a:off x="13536000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2 w 84"/>
                <a:gd name="T5" fmla="*/ 1 h 97"/>
                <a:gd name="T6" fmla="*/ 52 w 84"/>
                <a:gd name="T7" fmla="*/ 0 h 97"/>
                <a:gd name="T8" fmla="*/ 42 w 84"/>
                <a:gd name="T9" fmla="*/ 1 h 97"/>
                <a:gd name="T10" fmla="*/ 32 w 84"/>
                <a:gd name="T11" fmla="*/ 0 h 97"/>
                <a:gd name="T12" fmla="*/ 32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3 w 84"/>
                <a:gd name="T21" fmla="*/ 97 h 97"/>
                <a:gd name="T22" fmla="*/ 13 w 84"/>
                <a:gd name="T23" fmla="*/ 97 h 97"/>
                <a:gd name="T24" fmla="*/ 40 w 84"/>
                <a:gd name="T25" fmla="*/ 97 h 97"/>
                <a:gd name="T26" fmla="*/ 43 w 84"/>
                <a:gd name="T27" fmla="*/ 97 h 97"/>
                <a:gd name="T28" fmla="*/ 71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3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1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0" name="Freeform 465"/>
            <p:cNvSpPr>
              <a:spLocks/>
            </p:cNvSpPr>
            <p:nvPr/>
          </p:nvSpPr>
          <p:spPr bwMode="auto">
            <a:xfrm>
              <a:off x="12727963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3 w 84"/>
                <a:gd name="T5" fmla="*/ 1 h 97"/>
                <a:gd name="T6" fmla="*/ 53 w 84"/>
                <a:gd name="T7" fmla="*/ 0 h 97"/>
                <a:gd name="T8" fmla="*/ 42 w 84"/>
                <a:gd name="T9" fmla="*/ 1 h 97"/>
                <a:gd name="T10" fmla="*/ 32 w 84"/>
                <a:gd name="T11" fmla="*/ 0 h 97"/>
                <a:gd name="T12" fmla="*/ 32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4 w 84"/>
                <a:gd name="T21" fmla="*/ 97 h 97"/>
                <a:gd name="T22" fmla="*/ 13 w 84"/>
                <a:gd name="T23" fmla="*/ 97 h 97"/>
                <a:gd name="T24" fmla="*/ 41 w 84"/>
                <a:gd name="T25" fmla="*/ 97 h 97"/>
                <a:gd name="T26" fmla="*/ 44 w 84"/>
                <a:gd name="T27" fmla="*/ 97 h 97"/>
                <a:gd name="T28" fmla="*/ 71 w 84"/>
                <a:gd name="T29" fmla="*/ 97 h 97"/>
                <a:gd name="T30" fmla="*/ 81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4" y="97"/>
                  </a:lnTo>
                  <a:lnTo>
                    <a:pt x="13" y="97"/>
                  </a:lnTo>
                  <a:lnTo>
                    <a:pt x="41" y="97"/>
                  </a:lnTo>
                  <a:lnTo>
                    <a:pt x="44" y="97"/>
                  </a:lnTo>
                  <a:lnTo>
                    <a:pt x="71" y="97"/>
                  </a:lnTo>
                  <a:lnTo>
                    <a:pt x="81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1" name="Freeform 466"/>
            <p:cNvSpPr>
              <a:spLocks/>
            </p:cNvSpPr>
            <p:nvPr/>
          </p:nvSpPr>
          <p:spPr bwMode="auto">
            <a:xfrm>
              <a:off x="12875600" y="5435441"/>
              <a:ext cx="134938" cy="115491"/>
            </a:xfrm>
            <a:custGeom>
              <a:avLst/>
              <a:gdLst>
                <a:gd name="T0" fmla="*/ 62 w 85"/>
                <a:gd name="T1" fmla="*/ 6 h 97"/>
                <a:gd name="T2" fmla="*/ 62 w 85"/>
                <a:gd name="T3" fmla="*/ 1 h 97"/>
                <a:gd name="T4" fmla="*/ 53 w 85"/>
                <a:gd name="T5" fmla="*/ 1 h 97"/>
                <a:gd name="T6" fmla="*/ 53 w 85"/>
                <a:gd name="T7" fmla="*/ 0 h 97"/>
                <a:gd name="T8" fmla="*/ 43 w 85"/>
                <a:gd name="T9" fmla="*/ 1 h 97"/>
                <a:gd name="T10" fmla="*/ 32 w 85"/>
                <a:gd name="T11" fmla="*/ 0 h 97"/>
                <a:gd name="T12" fmla="*/ 32 w 85"/>
                <a:gd name="T13" fmla="*/ 1 h 97"/>
                <a:gd name="T14" fmla="*/ 23 w 85"/>
                <a:gd name="T15" fmla="*/ 1 h 97"/>
                <a:gd name="T16" fmla="*/ 23 w 85"/>
                <a:gd name="T17" fmla="*/ 6 h 97"/>
                <a:gd name="T18" fmla="*/ 0 w 85"/>
                <a:gd name="T19" fmla="*/ 20 h 97"/>
                <a:gd name="T20" fmla="*/ 4 w 85"/>
                <a:gd name="T21" fmla="*/ 97 h 97"/>
                <a:gd name="T22" fmla="*/ 13 w 85"/>
                <a:gd name="T23" fmla="*/ 97 h 97"/>
                <a:gd name="T24" fmla="*/ 41 w 85"/>
                <a:gd name="T25" fmla="*/ 97 h 97"/>
                <a:gd name="T26" fmla="*/ 44 w 85"/>
                <a:gd name="T27" fmla="*/ 97 h 97"/>
                <a:gd name="T28" fmla="*/ 72 w 85"/>
                <a:gd name="T29" fmla="*/ 97 h 97"/>
                <a:gd name="T30" fmla="*/ 81 w 85"/>
                <a:gd name="T31" fmla="*/ 97 h 97"/>
                <a:gd name="T32" fmla="*/ 85 w 85"/>
                <a:gd name="T33" fmla="*/ 20 h 97"/>
                <a:gd name="T34" fmla="*/ 62 w 85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97">
                  <a:moveTo>
                    <a:pt x="62" y="6"/>
                  </a:moveTo>
                  <a:lnTo>
                    <a:pt x="62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23" y="1"/>
                  </a:lnTo>
                  <a:lnTo>
                    <a:pt x="23" y="6"/>
                  </a:lnTo>
                  <a:lnTo>
                    <a:pt x="0" y="20"/>
                  </a:lnTo>
                  <a:lnTo>
                    <a:pt x="4" y="97"/>
                  </a:lnTo>
                  <a:lnTo>
                    <a:pt x="13" y="97"/>
                  </a:lnTo>
                  <a:lnTo>
                    <a:pt x="41" y="97"/>
                  </a:lnTo>
                  <a:lnTo>
                    <a:pt x="44" y="97"/>
                  </a:lnTo>
                  <a:lnTo>
                    <a:pt x="72" y="97"/>
                  </a:lnTo>
                  <a:lnTo>
                    <a:pt x="81" y="97"/>
                  </a:lnTo>
                  <a:lnTo>
                    <a:pt x="85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2" name="Freeform 467"/>
            <p:cNvSpPr>
              <a:spLocks/>
            </p:cNvSpPr>
            <p:nvPr/>
          </p:nvSpPr>
          <p:spPr bwMode="auto">
            <a:xfrm>
              <a:off x="13021650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3 w 84"/>
                <a:gd name="T5" fmla="*/ 1 h 97"/>
                <a:gd name="T6" fmla="*/ 53 w 84"/>
                <a:gd name="T7" fmla="*/ 0 h 97"/>
                <a:gd name="T8" fmla="*/ 42 w 84"/>
                <a:gd name="T9" fmla="*/ 1 h 97"/>
                <a:gd name="T10" fmla="*/ 31 w 84"/>
                <a:gd name="T11" fmla="*/ 0 h 97"/>
                <a:gd name="T12" fmla="*/ 31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4 w 84"/>
                <a:gd name="T21" fmla="*/ 97 h 97"/>
                <a:gd name="T22" fmla="*/ 13 w 84"/>
                <a:gd name="T23" fmla="*/ 97 h 97"/>
                <a:gd name="T24" fmla="*/ 41 w 84"/>
                <a:gd name="T25" fmla="*/ 97 h 97"/>
                <a:gd name="T26" fmla="*/ 43 w 84"/>
                <a:gd name="T27" fmla="*/ 97 h 97"/>
                <a:gd name="T28" fmla="*/ 71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4" y="97"/>
                  </a:lnTo>
                  <a:lnTo>
                    <a:pt x="13" y="97"/>
                  </a:lnTo>
                  <a:lnTo>
                    <a:pt x="41" y="97"/>
                  </a:lnTo>
                  <a:lnTo>
                    <a:pt x="43" y="97"/>
                  </a:lnTo>
                  <a:lnTo>
                    <a:pt x="71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3" name="Freeform 468"/>
            <p:cNvSpPr>
              <a:spLocks/>
            </p:cNvSpPr>
            <p:nvPr/>
          </p:nvSpPr>
          <p:spPr bwMode="auto">
            <a:xfrm>
              <a:off x="13172463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1 w 84"/>
                <a:gd name="T5" fmla="*/ 1 h 97"/>
                <a:gd name="T6" fmla="*/ 51 w 84"/>
                <a:gd name="T7" fmla="*/ 0 h 97"/>
                <a:gd name="T8" fmla="*/ 41 w 84"/>
                <a:gd name="T9" fmla="*/ 1 h 97"/>
                <a:gd name="T10" fmla="*/ 31 w 84"/>
                <a:gd name="T11" fmla="*/ 0 h 97"/>
                <a:gd name="T12" fmla="*/ 31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3 w 84"/>
                <a:gd name="T21" fmla="*/ 97 h 97"/>
                <a:gd name="T22" fmla="*/ 13 w 84"/>
                <a:gd name="T23" fmla="*/ 97 h 97"/>
                <a:gd name="T24" fmla="*/ 40 w 84"/>
                <a:gd name="T25" fmla="*/ 97 h 97"/>
                <a:gd name="T26" fmla="*/ 43 w 84"/>
                <a:gd name="T27" fmla="*/ 97 h 97"/>
                <a:gd name="T28" fmla="*/ 70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1" y="1"/>
                  </a:lnTo>
                  <a:lnTo>
                    <a:pt x="51" y="0"/>
                  </a:lnTo>
                  <a:lnTo>
                    <a:pt x="41" y="1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3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0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4" name="Freeform 469"/>
            <p:cNvSpPr>
              <a:spLocks/>
            </p:cNvSpPr>
            <p:nvPr/>
          </p:nvSpPr>
          <p:spPr bwMode="auto">
            <a:xfrm>
              <a:off x="13691575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2 w 84"/>
                <a:gd name="T5" fmla="*/ 1 h 97"/>
                <a:gd name="T6" fmla="*/ 52 w 84"/>
                <a:gd name="T7" fmla="*/ 0 h 97"/>
                <a:gd name="T8" fmla="*/ 41 w 84"/>
                <a:gd name="T9" fmla="*/ 1 h 97"/>
                <a:gd name="T10" fmla="*/ 31 w 84"/>
                <a:gd name="T11" fmla="*/ 0 h 97"/>
                <a:gd name="T12" fmla="*/ 31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3 w 84"/>
                <a:gd name="T21" fmla="*/ 97 h 97"/>
                <a:gd name="T22" fmla="*/ 13 w 84"/>
                <a:gd name="T23" fmla="*/ 97 h 97"/>
                <a:gd name="T24" fmla="*/ 40 w 84"/>
                <a:gd name="T25" fmla="*/ 97 h 97"/>
                <a:gd name="T26" fmla="*/ 43 w 84"/>
                <a:gd name="T27" fmla="*/ 97 h 97"/>
                <a:gd name="T28" fmla="*/ 70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2" y="1"/>
                  </a:lnTo>
                  <a:lnTo>
                    <a:pt x="52" y="0"/>
                  </a:lnTo>
                  <a:lnTo>
                    <a:pt x="41" y="1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3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0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5" name="Freeform 470"/>
            <p:cNvSpPr>
              <a:spLocks/>
            </p:cNvSpPr>
            <p:nvPr/>
          </p:nvSpPr>
          <p:spPr bwMode="auto">
            <a:xfrm>
              <a:off x="13832864" y="5435441"/>
              <a:ext cx="131763" cy="115491"/>
            </a:xfrm>
            <a:custGeom>
              <a:avLst/>
              <a:gdLst>
                <a:gd name="T0" fmla="*/ 62 w 83"/>
                <a:gd name="T1" fmla="*/ 6 h 97"/>
                <a:gd name="T2" fmla="*/ 62 w 83"/>
                <a:gd name="T3" fmla="*/ 1 h 97"/>
                <a:gd name="T4" fmla="*/ 52 w 83"/>
                <a:gd name="T5" fmla="*/ 1 h 97"/>
                <a:gd name="T6" fmla="*/ 52 w 83"/>
                <a:gd name="T7" fmla="*/ 0 h 97"/>
                <a:gd name="T8" fmla="*/ 42 w 83"/>
                <a:gd name="T9" fmla="*/ 1 h 97"/>
                <a:gd name="T10" fmla="*/ 32 w 83"/>
                <a:gd name="T11" fmla="*/ 0 h 97"/>
                <a:gd name="T12" fmla="*/ 32 w 83"/>
                <a:gd name="T13" fmla="*/ 1 h 97"/>
                <a:gd name="T14" fmla="*/ 22 w 83"/>
                <a:gd name="T15" fmla="*/ 1 h 97"/>
                <a:gd name="T16" fmla="*/ 22 w 83"/>
                <a:gd name="T17" fmla="*/ 6 h 97"/>
                <a:gd name="T18" fmla="*/ 0 w 83"/>
                <a:gd name="T19" fmla="*/ 20 h 97"/>
                <a:gd name="T20" fmla="*/ 3 w 83"/>
                <a:gd name="T21" fmla="*/ 97 h 97"/>
                <a:gd name="T22" fmla="*/ 13 w 83"/>
                <a:gd name="T23" fmla="*/ 97 h 97"/>
                <a:gd name="T24" fmla="*/ 40 w 83"/>
                <a:gd name="T25" fmla="*/ 97 h 97"/>
                <a:gd name="T26" fmla="*/ 43 w 83"/>
                <a:gd name="T27" fmla="*/ 97 h 97"/>
                <a:gd name="T28" fmla="*/ 71 w 83"/>
                <a:gd name="T29" fmla="*/ 97 h 97"/>
                <a:gd name="T30" fmla="*/ 81 w 83"/>
                <a:gd name="T31" fmla="*/ 97 h 97"/>
                <a:gd name="T32" fmla="*/ 83 w 83"/>
                <a:gd name="T33" fmla="*/ 20 h 97"/>
                <a:gd name="T34" fmla="*/ 62 w 83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97">
                  <a:moveTo>
                    <a:pt x="62" y="6"/>
                  </a:moveTo>
                  <a:lnTo>
                    <a:pt x="62" y="1"/>
                  </a:lnTo>
                  <a:lnTo>
                    <a:pt x="5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3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1" y="97"/>
                  </a:lnTo>
                  <a:lnTo>
                    <a:pt x="81" y="97"/>
                  </a:lnTo>
                  <a:lnTo>
                    <a:pt x="83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6" name="Freeform 471"/>
            <p:cNvSpPr>
              <a:spLocks/>
            </p:cNvSpPr>
            <p:nvPr/>
          </p:nvSpPr>
          <p:spPr bwMode="auto">
            <a:xfrm>
              <a:off x="13985263" y="5435441"/>
              <a:ext cx="133350" cy="115491"/>
            </a:xfrm>
            <a:custGeom>
              <a:avLst/>
              <a:gdLst>
                <a:gd name="T0" fmla="*/ 61 w 84"/>
                <a:gd name="T1" fmla="*/ 6 h 97"/>
                <a:gd name="T2" fmla="*/ 61 w 84"/>
                <a:gd name="T3" fmla="*/ 1 h 97"/>
                <a:gd name="T4" fmla="*/ 52 w 84"/>
                <a:gd name="T5" fmla="*/ 1 h 97"/>
                <a:gd name="T6" fmla="*/ 52 w 84"/>
                <a:gd name="T7" fmla="*/ 0 h 97"/>
                <a:gd name="T8" fmla="*/ 41 w 84"/>
                <a:gd name="T9" fmla="*/ 1 h 97"/>
                <a:gd name="T10" fmla="*/ 31 w 84"/>
                <a:gd name="T11" fmla="*/ 0 h 97"/>
                <a:gd name="T12" fmla="*/ 31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3 w 84"/>
                <a:gd name="T21" fmla="*/ 97 h 97"/>
                <a:gd name="T22" fmla="*/ 12 w 84"/>
                <a:gd name="T23" fmla="*/ 97 h 97"/>
                <a:gd name="T24" fmla="*/ 40 w 84"/>
                <a:gd name="T25" fmla="*/ 97 h 97"/>
                <a:gd name="T26" fmla="*/ 43 w 84"/>
                <a:gd name="T27" fmla="*/ 97 h 97"/>
                <a:gd name="T28" fmla="*/ 70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1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1" y="6"/>
                  </a:moveTo>
                  <a:lnTo>
                    <a:pt x="61" y="1"/>
                  </a:lnTo>
                  <a:lnTo>
                    <a:pt x="52" y="1"/>
                  </a:lnTo>
                  <a:lnTo>
                    <a:pt x="52" y="0"/>
                  </a:lnTo>
                  <a:lnTo>
                    <a:pt x="41" y="1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2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0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7" name="Freeform 472"/>
            <p:cNvSpPr>
              <a:spLocks/>
            </p:cNvSpPr>
            <p:nvPr/>
          </p:nvSpPr>
          <p:spPr bwMode="auto">
            <a:xfrm>
              <a:off x="14131313" y="5435441"/>
              <a:ext cx="71438" cy="115491"/>
            </a:xfrm>
            <a:custGeom>
              <a:avLst/>
              <a:gdLst>
                <a:gd name="T0" fmla="*/ 33 w 45"/>
                <a:gd name="T1" fmla="*/ 6 h 97"/>
                <a:gd name="T2" fmla="*/ 33 w 45"/>
                <a:gd name="T3" fmla="*/ 1 h 97"/>
                <a:gd name="T4" fmla="*/ 27 w 45"/>
                <a:gd name="T5" fmla="*/ 1 h 97"/>
                <a:gd name="T6" fmla="*/ 28 w 45"/>
                <a:gd name="T7" fmla="*/ 0 h 97"/>
                <a:gd name="T8" fmla="*/ 22 w 45"/>
                <a:gd name="T9" fmla="*/ 1 h 97"/>
                <a:gd name="T10" fmla="*/ 16 w 45"/>
                <a:gd name="T11" fmla="*/ 0 h 97"/>
                <a:gd name="T12" fmla="*/ 17 w 45"/>
                <a:gd name="T13" fmla="*/ 1 h 97"/>
                <a:gd name="T14" fmla="*/ 11 w 45"/>
                <a:gd name="T15" fmla="*/ 1 h 97"/>
                <a:gd name="T16" fmla="*/ 11 w 45"/>
                <a:gd name="T17" fmla="*/ 6 h 97"/>
                <a:gd name="T18" fmla="*/ 0 w 45"/>
                <a:gd name="T19" fmla="*/ 20 h 97"/>
                <a:gd name="T20" fmla="*/ 2 w 45"/>
                <a:gd name="T21" fmla="*/ 97 h 97"/>
                <a:gd name="T22" fmla="*/ 7 w 45"/>
                <a:gd name="T23" fmla="*/ 97 h 97"/>
                <a:gd name="T24" fmla="*/ 21 w 45"/>
                <a:gd name="T25" fmla="*/ 97 h 97"/>
                <a:gd name="T26" fmla="*/ 23 w 45"/>
                <a:gd name="T27" fmla="*/ 97 h 97"/>
                <a:gd name="T28" fmla="*/ 37 w 45"/>
                <a:gd name="T29" fmla="*/ 97 h 97"/>
                <a:gd name="T30" fmla="*/ 43 w 45"/>
                <a:gd name="T31" fmla="*/ 97 h 97"/>
                <a:gd name="T32" fmla="*/ 45 w 45"/>
                <a:gd name="T33" fmla="*/ 20 h 97"/>
                <a:gd name="T34" fmla="*/ 33 w 45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" h="97">
                  <a:moveTo>
                    <a:pt x="33" y="6"/>
                  </a:moveTo>
                  <a:lnTo>
                    <a:pt x="33" y="1"/>
                  </a:lnTo>
                  <a:lnTo>
                    <a:pt x="27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6" y="0"/>
                  </a:lnTo>
                  <a:lnTo>
                    <a:pt x="17" y="1"/>
                  </a:lnTo>
                  <a:lnTo>
                    <a:pt x="11" y="1"/>
                  </a:lnTo>
                  <a:lnTo>
                    <a:pt x="11" y="6"/>
                  </a:lnTo>
                  <a:lnTo>
                    <a:pt x="0" y="20"/>
                  </a:lnTo>
                  <a:lnTo>
                    <a:pt x="2" y="97"/>
                  </a:lnTo>
                  <a:lnTo>
                    <a:pt x="7" y="97"/>
                  </a:lnTo>
                  <a:lnTo>
                    <a:pt x="21" y="97"/>
                  </a:lnTo>
                  <a:lnTo>
                    <a:pt x="23" y="97"/>
                  </a:lnTo>
                  <a:lnTo>
                    <a:pt x="37" y="97"/>
                  </a:lnTo>
                  <a:lnTo>
                    <a:pt x="43" y="97"/>
                  </a:lnTo>
                  <a:lnTo>
                    <a:pt x="45" y="20"/>
                  </a:lnTo>
                  <a:lnTo>
                    <a:pt x="33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8" name="Freeform 473"/>
            <p:cNvSpPr>
              <a:spLocks/>
            </p:cNvSpPr>
            <p:nvPr/>
          </p:nvSpPr>
          <p:spPr bwMode="auto">
            <a:xfrm>
              <a:off x="12637475" y="5435441"/>
              <a:ext cx="71438" cy="115491"/>
            </a:xfrm>
            <a:custGeom>
              <a:avLst/>
              <a:gdLst>
                <a:gd name="T0" fmla="*/ 33 w 45"/>
                <a:gd name="T1" fmla="*/ 6 h 97"/>
                <a:gd name="T2" fmla="*/ 33 w 45"/>
                <a:gd name="T3" fmla="*/ 1 h 97"/>
                <a:gd name="T4" fmla="*/ 27 w 45"/>
                <a:gd name="T5" fmla="*/ 1 h 97"/>
                <a:gd name="T6" fmla="*/ 28 w 45"/>
                <a:gd name="T7" fmla="*/ 0 h 97"/>
                <a:gd name="T8" fmla="*/ 22 w 45"/>
                <a:gd name="T9" fmla="*/ 1 h 97"/>
                <a:gd name="T10" fmla="*/ 16 w 45"/>
                <a:gd name="T11" fmla="*/ 0 h 97"/>
                <a:gd name="T12" fmla="*/ 17 w 45"/>
                <a:gd name="T13" fmla="*/ 1 h 97"/>
                <a:gd name="T14" fmla="*/ 11 w 45"/>
                <a:gd name="T15" fmla="*/ 1 h 97"/>
                <a:gd name="T16" fmla="*/ 11 w 45"/>
                <a:gd name="T17" fmla="*/ 6 h 97"/>
                <a:gd name="T18" fmla="*/ 0 w 45"/>
                <a:gd name="T19" fmla="*/ 20 h 97"/>
                <a:gd name="T20" fmla="*/ 2 w 45"/>
                <a:gd name="T21" fmla="*/ 97 h 97"/>
                <a:gd name="T22" fmla="*/ 7 w 45"/>
                <a:gd name="T23" fmla="*/ 97 h 97"/>
                <a:gd name="T24" fmla="*/ 21 w 45"/>
                <a:gd name="T25" fmla="*/ 97 h 97"/>
                <a:gd name="T26" fmla="*/ 23 w 45"/>
                <a:gd name="T27" fmla="*/ 97 h 97"/>
                <a:gd name="T28" fmla="*/ 37 w 45"/>
                <a:gd name="T29" fmla="*/ 97 h 97"/>
                <a:gd name="T30" fmla="*/ 43 w 45"/>
                <a:gd name="T31" fmla="*/ 97 h 97"/>
                <a:gd name="T32" fmla="*/ 45 w 45"/>
                <a:gd name="T33" fmla="*/ 20 h 97"/>
                <a:gd name="T34" fmla="*/ 33 w 45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" h="97">
                  <a:moveTo>
                    <a:pt x="33" y="6"/>
                  </a:moveTo>
                  <a:lnTo>
                    <a:pt x="33" y="1"/>
                  </a:lnTo>
                  <a:lnTo>
                    <a:pt x="27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6" y="0"/>
                  </a:lnTo>
                  <a:lnTo>
                    <a:pt x="17" y="1"/>
                  </a:lnTo>
                  <a:lnTo>
                    <a:pt x="11" y="1"/>
                  </a:lnTo>
                  <a:lnTo>
                    <a:pt x="11" y="6"/>
                  </a:lnTo>
                  <a:lnTo>
                    <a:pt x="0" y="20"/>
                  </a:lnTo>
                  <a:lnTo>
                    <a:pt x="2" y="97"/>
                  </a:lnTo>
                  <a:lnTo>
                    <a:pt x="7" y="97"/>
                  </a:lnTo>
                  <a:lnTo>
                    <a:pt x="21" y="97"/>
                  </a:lnTo>
                  <a:lnTo>
                    <a:pt x="23" y="97"/>
                  </a:lnTo>
                  <a:lnTo>
                    <a:pt x="37" y="97"/>
                  </a:lnTo>
                  <a:lnTo>
                    <a:pt x="43" y="97"/>
                  </a:lnTo>
                  <a:lnTo>
                    <a:pt x="45" y="20"/>
                  </a:lnTo>
                  <a:lnTo>
                    <a:pt x="33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09" name="Picture 47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77250" y="5233035"/>
              <a:ext cx="84138" cy="86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0" name="Rectangle 475"/>
            <p:cNvSpPr>
              <a:spLocks noChangeArrowheads="1"/>
            </p:cNvSpPr>
            <p:nvPr/>
          </p:nvSpPr>
          <p:spPr bwMode="auto">
            <a:xfrm>
              <a:off x="13389951" y="5244941"/>
              <a:ext cx="60325" cy="63104"/>
            </a:xfrm>
            <a:prstGeom prst="rect">
              <a:avLst/>
            </a:pr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1" name="Freeform 476"/>
            <p:cNvSpPr>
              <a:spLocks/>
            </p:cNvSpPr>
            <p:nvPr/>
          </p:nvSpPr>
          <p:spPr bwMode="auto">
            <a:xfrm>
              <a:off x="12556513" y="5542597"/>
              <a:ext cx="1727200" cy="290513"/>
            </a:xfrm>
            <a:custGeom>
              <a:avLst/>
              <a:gdLst>
                <a:gd name="T0" fmla="*/ 0 w 1494"/>
                <a:gd name="T1" fmla="*/ 0 h 335"/>
                <a:gd name="T2" fmla="*/ 0 w 1494"/>
                <a:gd name="T3" fmla="*/ 227 h 335"/>
                <a:gd name="T4" fmla="*/ 108 w 1494"/>
                <a:gd name="T5" fmla="*/ 335 h 335"/>
                <a:gd name="T6" fmla="*/ 1386 w 1494"/>
                <a:gd name="T7" fmla="*/ 335 h 335"/>
                <a:gd name="T8" fmla="*/ 1494 w 1494"/>
                <a:gd name="T9" fmla="*/ 227 h 335"/>
                <a:gd name="T10" fmla="*/ 1494 w 1494"/>
                <a:gd name="T11" fmla="*/ 0 h 335"/>
                <a:gd name="T12" fmla="*/ 780 w 1494"/>
                <a:gd name="T13" fmla="*/ 0 h 335"/>
                <a:gd name="T14" fmla="*/ 0 w 1494"/>
                <a:gd name="T1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4" h="335">
                  <a:moveTo>
                    <a:pt x="0" y="0"/>
                  </a:moveTo>
                  <a:cubicBezTo>
                    <a:pt x="0" y="227"/>
                    <a:pt x="0" y="227"/>
                    <a:pt x="0" y="227"/>
                  </a:cubicBezTo>
                  <a:cubicBezTo>
                    <a:pt x="0" y="287"/>
                    <a:pt x="48" y="335"/>
                    <a:pt x="108" y="335"/>
                  </a:cubicBezTo>
                  <a:cubicBezTo>
                    <a:pt x="1386" y="335"/>
                    <a:pt x="1386" y="335"/>
                    <a:pt x="1386" y="335"/>
                  </a:cubicBezTo>
                  <a:cubicBezTo>
                    <a:pt x="1446" y="335"/>
                    <a:pt x="1494" y="287"/>
                    <a:pt x="1494" y="227"/>
                  </a:cubicBezTo>
                  <a:cubicBezTo>
                    <a:pt x="1494" y="0"/>
                    <a:pt x="1494" y="0"/>
                    <a:pt x="1494" y="0"/>
                  </a:cubicBezTo>
                  <a:cubicBezTo>
                    <a:pt x="780" y="0"/>
                    <a:pt x="780" y="0"/>
                    <a:pt x="7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2" name="Freeform 477"/>
            <p:cNvSpPr>
              <a:spLocks noEditPoints="1"/>
            </p:cNvSpPr>
            <p:nvPr/>
          </p:nvSpPr>
          <p:spPr bwMode="auto">
            <a:xfrm>
              <a:off x="12577151" y="5555694"/>
              <a:ext cx="1685925" cy="265510"/>
            </a:xfrm>
            <a:custGeom>
              <a:avLst/>
              <a:gdLst>
                <a:gd name="T0" fmla="*/ 761 w 1458"/>
                <a:gd name="T1" fmla="*/ 0 h 306"/>
                <a:gd name="T2" fmla="*/ 0 w 1458"/>
                <a:gd name="T3" fmla="*/ 0 h 306"/>
                <a:gd name="T4" fmla="*/ 0 w 1458"/>
                <a:gd name="T5" fmla="*/ 208 h 306"/>
                <a:gd name="T6" fmla="*/ 106 w 1458"/>
                <a:gd name="T7" fmla="*/ 306 h 306"/>
                <a:gd name="T8" fmla="*/ 1352 w 1458"/>
                <a:gd name="T9" fmla="*/ 306 h 306"/>
                <a:gd name="T10" fmla="*/ 1458 w 1458"/>
                <a:gd name="T11" fmla="*/ 208 h 306"/>
                <a:gd name="T12" fmla="*/ 1458 w 1458"/>
                <a:gd name="T13" fmla="*/ 0 h 306"/>
                <a:gd name="T14" fmla="*/ 761 w 1458"/>
                <a:gd name="T15" fmla="*/ 0 h 306"/>
                <a:gd name="T16" fmla="*/ 1441 w 1458"/>
                <a:gd name="T17" fmla="*/ 203 h 306"/>
                <a:gd name="T18" fmla="*/ 1338 w 1458"/>
                <a:gd name="T19" fmla="*/ 293 h 306"/>
                <a:gd name="T20" fmla="*/ 120 w 1458"/>
                <a:gd name="T21" fmla="*/ 293 h 306"/>
                <a:gd name="T22" fmla="*/ 17 w 1458"/>
                <a:gd name="T23" fmla="*/ 203 h 306"/>
                <a:gd name="T24" fmla="*/ 17 w 1458"/>
                <a:gd name="T25" fmla="*/ 14 h 306"/>
                <a:gd name="T26" fmla="*/ 760 w 1458"/>
                <a:gd name="T27" fmla="*/ 14 h 306"/>
                <a:gd name="T28" fmla="*/ 1441 w 1458"/>
                <a:gd name="T29" fmla="*/ 14 h 306"/>
                <a:gd name="T30" fmla="*/ 1441 w 1458"/>
                <a:gd name="T31" fmla="*/ 203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8" h="306">
                  <a:moveTo>
                    <a:pt x="76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62"/>
                    <a:pt x="47" y="306"/>
                    <a:pt x="106" y="306"/>
                  </a:cubicBezTo>
                  <a:cubicBezTo>
                    <a:pt x="1352" y="306"/>
                    <a:pt x="1352" y="306"/>
                    <a:pt x="1352" y="306"/>
                  </a:cubicBezTo>
                  <a:cubicBezTo>
                    <a:pt x="1411" y="306"/>
                    <a:pt x="1458" y="262"/>
                    <a:pt x="1458" y="208"/>
                  </a:cubicBezTo>
                  <a:cubicBezTo>
                    <a:pt x="1458" y="0"/>
                    <a:pt x="1458" y="0"/>
                    <a:pt x="1458" y="0"/>
                  </a:cubicBezTo>
                  <a:lnTo>
                    <a:pt x="761" y="0"/>
                  </a:lnTo>
                  <a:close/>
                  <a:moveTo>
                    <a:pt x="1441" y="203"/>
                  </a:moveTo>
                  <a:cubicBezTo>
                    <a:pt x="1441" y="252"/>
                    <a:pt x="1395" y="293"/>
                    <a:pt x="1338" y="293"/>
                  </a:cubicBezTo>
                  <a:cubicBezTo>
                    <a:pt x="120" y="293"/>
                    <a:pt x="120" y="293"/>
                    <a:pt x="120" y="293"/>
                  </a:cubicBezTo>
                  <a:cubicBezTo>
                    <a:pt x="63" y="293"/>
                    <a:pt x="17" y="252"/>
                    <a:pt x="17" y="20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760" y="14"/>
                    <a:pt x="760" y="14"/>
                    <a:pt x="760" y="14"/>
                  </a:cubicBezTo>
                  <a:cubicBezTo>
                    <a:pt x="1441" y="14"/>
                    <a:pt x="1441" y="14"/>
                    <a:pt x="1441" y="14"/>
                  </a:cubicBezTo>
                  <a:lnTo>
                    <a:pt x="1441" y="2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3" name="Freeform 478"/>
            <p:cNvSpPr>
              <a:spLocks noEditPoints="1"/>
            </p:cNvSpPr>
            <p:nvPr/>
          </p:nvSpPr>
          <p:spPr bwMode="auto">
            <a:xfrm>
              <a:off x="13058164" y="5644991"/>
              <a:ext cx="106363" cy="109538"/>
            </a:xfrm>
            <a:custGeom>
              <a:avLst/>
              <a:gdLst>
                <a:gd name="T0" fmla="*/ 0 w 93"/>
                <a:gd name="T1" fmla="*/ 3 h 127"/>
                <a:gd name="T2" fmla="*/ 37 w 93"/>
                <a:gd name="T3" fmla="*/ 0 h 127"/>
                <a:gd name="T4" fmla="*/ 74 w 93"/>
                <a:gd name="T5" fmla="*/ 7 h 127"/>
                <a:gd name="T6" fmla="*/ 89 w 93"/>
                <a:gd name="T7" fmla="*/ 32 h 127"/>
                <a:gd name="T8" fmla="*/ 68 w 93"/>
                <a:gd name="T9" fmla="*/ 58 h 127"/>
                <a:gd name="T10" fmla="*/ 68 w 93"/>
                <a:gd name="T11" fmla="*/ 59 h 127"/>
                <a:gd name="T12" fmla="*/ 93 w 93"/>
                <a:gd name="T13" fmla="*/ 89 h 127"/>
                <a:gd name="T14" fmla="*/ 80 w 93"/>
                <a:gd name="T15" fmla="*/ 116 h 127"/>
                <a:gd name="T16" fmla="*/ 31 w 93"/>
                <a:gd name="T17" fmla="*/ 127 h 127"/>
                <a:gd name="T18" fmla="*/ 0 w 93"/>
                <a:gd name="T19" fmla="*/ 125 h 127"/>
                <a:gd name="T20" fmla="*/ 0 w 93"/>
                <a:gd name="T21" fmla="*/ 3 h 127"/>
                <a:gd name="T22" fmla="*/ 28 w 93"/>
                <a:gd name="T23" fmla="*/ 51 h 127"/>
                <a:gd name="T24" fmla="*/ 37 w 93"/>
                <a:gd name="T25" fmla="*/ 51 h 127"/>
                <a:gd name="T26" fmla="*/ 60 w 93"/>
                <a:gd name="T27" fmla="*/ 35 h 127"/>
                <a:gd name="T28" fmla="*/ 40 w 93"/>
                <a:gd name="T29" fmla="*/ 21 h 127"/>
                <a:gd name="T30" fmla="*/ 28 w 93"/>
                <a:gd name="T31" fmla="*/ 21 h 127"/>
                <a:gd name="T32" fmla="*/ 28 w 93"/>
                <a:gd name="T33" fmla="*/ 51 h 127"/>
                <a:gd name="T34" fmla="*/ 28 w 93"/>
                <a:gd name="T35" fmla="*/ 106 h 127"/>
                <a:gd name="T36" fmla="*/ 39 w 93"/>
                <a:gd name="T37" fmla="*/ 106 h 127"/>
                <a:gd name="T38" fmla="*/ 63 w 93"/>
                <a:gd name="T39" fmla="*/ 88 h 127"/>
                <a:gd name="T40" fmla="*/ 38 w 93"/>
                <a:gd name="T41" fmla="*/ 71 h 127"/>
                <a:gd name="T42" fmla="*/ 28 w 93"/>
                <a:gd name="T43" fmla="*/ 71 h 127"/>
                <a:gd name="T44" fmla="*/ 28 w 93"/>
                <a:gd name="T45" fmla="*/ 10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127">
                  <a:moveTo>
                    <a:pt x="0" y="3"/>
                  </a:moveTo>
                  <a:cubicBezTo>
                    <a:pt x="8" y="1"/>
                    <a:pt x="23" y="0"/>
                    <a:pt x="37" y="0"/>
                  </a:cubicBezTo>
                  <a:cubicBezTo>
                    <a:pt x="54" y="0"/>
                    <a:pt x="65" y="2"/>
                    <a:pt x="74" y="7"/>
                  </a:cubicBezTo>
                  <a:cubicBezTo>
                    <a:pt x="82" y="12"/>
                    <a:pt x="89" y="20"/>
                    <a:pt x="89" y="32"/>
                  </a:cubicBezTo>
                  <a:cubicBezTo>
                    <a:pt x="89" y="43"/>
                    <a:pt x="82" y="53"/>
                    <a:pt x="68" y="58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82" y="63"/>
                    <a:pt x="93" y="73"/>
                    <a:pt x="93" y="89"/>
                  </a:cubicBezTo>
                  <a:cubicBezTo>
                    <a:pt x="93" y="101"/>
                    <a:pt x="88" y="110"/>
                    <a:pt x="80" y="116"/>
                  </a:cubicBezTo>
                  <a:cubicBezTo>
                    <a:pt x="71" y="123"/>
                    <a:pt x="56" y="127"/>
                    <a:pt x="31" y="127"/>
                  </a:cubicBezTo>
                  <a:cubicBezTo>
                    <a:pt x="17" y="127"/>
                    <a:pt x="7" y="126"/>
                    <a:pt x="0" y="125"/>
                  </a:cubicBezTo>
                  <a:lnTo>
                    <a:pt x="0" y="3"/>
                  </a:lnTo>
                  <a:close/>
                  <a:moveTo>
                    <a:pt x="28" y="51"/>
                  </a:moveTo>
                  <a:cubicBezTo>
                    <a:pt x="37" y="51"/>
                    <a:pt x="37" y="51"/>
                    <a:pt x="37" y="51"/>
                  </a:cubicBezTo>
                  <a:cubicBezTo>
                    <a:pt x="52" y="51"/>
                    <a:pt x="60" y="44"/>
                    <a:pt x="60" y="35"/>
                  </a:cubicBezTo>
                  <a:cubicBezTo>
                    <a:pt x="60" y="26"/>
                    <a:pt x="53" y="21"/>
                    <a:pt x="40" y="21"/>
                  </a:cubicBezTo>
                  <a:cubicBezTo>
                    <a:pt x="34" y="21"/>
                    <a:pt x="31" y="21"/>
                    <a:pt x="28" y="21"/>
                  </a:cubicBezTo>
                  <a:lnTo>
                    <a:pt x="28" y="51"/>
                  </a:lnTo>
                  <a:close/>
                  <a:moveTo>
                    <a:pt x="28" y="106"/>
                  </a:moveTo>
                  <a:cubicBezTo>
                    <a:pt x="31" y="106"/>
                    <a:pt x="34" y="106"/>
                    <a:pt x="39" y="106"/>
                  </a:cubicBezTo>
                  <a:cubicBezTo>
                    <a:pt x="52" y="106"/>
                    <a:pt x="63" y="101"/>
                    <a:pt x="63" y="88"/>
                  </a:cubicBezTo>
                  <a:cubicBezTo>
                    <a:pt x="63" y="76"/>
                    <a:pt x="52" y="71"/>
                    <a:pt x="38" y="71"/>
                  </a:cubicBezTo>
                  <a:cubicBezTo>
                    <a:pt x="28" y="71"/>
                    <a:pt x="28" y="71"/>
                    <a:pt x="28" y="71"/>
                  </a:cubicBezTo>
                  <a:lnTo>
                    <a:pt x="28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4" name="Freeform 479"/>
            <p:cNvSpPr>
              <a:spLocks/>
            </p:cNvSpPr>
            <p:nvPr/>
          </p:nvSpPr>
          <p:spPr bwMode="auto">
            <a:xfrm>
              <a:off x="13186751" y="5644992"/>
              <a:ext cx="93663" cy="108347"/>
            </a:xfrm>
            <a:custGeom>
              <a:avLst/>
              <a:gdLst>
                <a:gd name="T0" fmla="*/ 55 w 59"/>
                <a:gd name="T1" fmla="*/ 53 h 91"/>
                <a:gd name="T2" fmla="*/ 21 w 59"/>
                <a:gd name="T3" fmla="*/ 53 h 91"/>
                <a:gd name="T4" fmla="*/ 21 w 59"/>
                <a:gd name="T5" fmla="*/ 75 h 91"/>
                <a:gd name="T6" fmla="*/ 59 w 59"/>
                <a:gd name="T7" fmla="*/ 75 h 91"/>
                <a:gd name="T8" fmla="*/ 59 w 59"/>
                <a:gd name="T9" fmla="*/ 91 h 91"/>
                <a:gd name="T10" fmla="*/ 0 w 59"/>
                <a:gd name="T11" fmla="*/ 91 h 91"/>
                <a:gd name="T12" fmla="*/ 0 w 59"/>
                <a:gd name="T13" fmla="*/ 0 h 91"/>
                <a:gd name="T14" fmla="*/ 56 w 59"/>
                <a:gd name="T15" fmla="*/ 0 h 91"/>
                <a:gd name="T16" fmla="*/ 56 w 59"/>
                <a:gd name="T17" fmla="*/ 17 h 91"/>
                <a:gd name="T18" fmla="*/ 21 w 59"/>
                <a:gd name="T19" fmla="*/ 17 h 91"/>
                <a:gd name="T20" fmla="*/ 21 w 59"/>
                <a:gd name="T21" fmla="*/ 36 h 91"/>
                <a:gd name="T22" fmla="*/ 55 w 59"/>
                <a:gd name="T23" fmla="*/ 36 h 91"/>
                <a:gd name="T24" fmla="*/ 55 w 59"/>
                <a:gd name="T25" fmla="*/ 5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91">
                  <a:moveTo>
                    <a:pt x="55" y="53"/>
                  </a:moveTo>
                  <a:lnTo>
                    <a:pt x="21" y="53"/>
                  </a:lnTo>
                  <a:lnTo>
                    <a:pt x="21" y="75"/>
                  </a:lnTo>
                  <a:lnTo>
                    <a:pt x="59" y="75"/>
                  </a:lnTo>
                  <a:lnTo>
                    <a:pt x="5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7"/>
                  </a:lnTo>
                  <a:lnTo>
                    <a:pt x="21" y="17"/>
                  </a:lnTo>
                  <a:lnTo>
                    <a:pt x="21" y="36"/>
                  </a:lnTo>
                  <a:lnTo>
                    <a:pt x="55" y="36"/>
                  </a:lnTo>
                  <a:lnTo>
                    <a:pt x="55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5" name="Rectangle 480"/>
            <p:cNvSpPr>
              <a:spLocks noChangeArrowheads="1"/>
            </p:cNvSpPr>
            <p:nvPr/>
          </p:nvSpPr>
          <p:spPr bwMode="auto">
            <a:xfrm>
              <a:off x="13301050" y="5644992"/>
              <a:ext cx="33338" cy="1083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6" name="Freeform 481"/>
            <p:cNvSpPr>
              <a:spLocks/>
            </p:cNvSpPr>
            <p:nvPr/>
          </p:nvSpPr>
          <p:spPr bwMode="auto">
            <a:xfrm>
              <a:off x="13348675" y="5644991"/>
              <a:ext cx="76200" cy="110729"/>
            </a:xfrm>
            <a:custGeom>
              <a:avLst/>
              <a:gdLst>
                <a:gd name="T0" fmla="*/ 37 w 65"/>
                <a:gd name="T1" fmla="*/ 0 h 127"/>
                <a:gd name="T2" fmla="*/ 65 w 65"/>
                <a:gd name="T3" fmla="*/ 0 h 127"/>
                <a:gd name="T4" fmla="*/ 65 w 65"/>
                <a:gd name="T5" fmla="*/ 79 h 127"/>
                <a:gd name="T6" fmla="*/ 20 w 65"/>
                <a:gd name="T7" fmla="*/ 127 h 127"/>
                <a:gd name="T8" fmla="*/ 0 w 65"/>
                <a:gd name="T9" fmla="*/ 124 h 127"/>
                <a:gd name="T10" fmla="*/ 3 w 65"/>
                <a:gd name="T11" fmla="*/ 101 h 127"/>
                <a:gd name="T12" fmla="*/ 17 w 65"/>
                <a:gd name="T13" fmla="*/ 104 h 127"/>
                <a:gd name="T14" fmla="*/ 37 w 65"/>
                <a:gd name="T15" fmla="*/ 79 h 127"/>
                <a:gd name="T16" fmla="*/ 37 w 65"/>
                <a:gd name="T1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27">
                  <a:moveTo>
                    <a:pt x="37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5" y="115"/>
                    <a:pt x="48" y="127"/>
                    <a:pt x="20" y="127"/>
                  </a:cubicBezTo>
                  <a:cubicBezTo>
                    <a:pt x="14" y="127"/>
                    <a:pt x="5" y="126"/>
                    <a:pt x="0" y="124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7" y="103"/>
                    <a:pt x="12" y="104"/>
                    <a:pt x="17" y="104"/>
                  </a:cubicBezTo>
                  <a:cubicBezTo>
                    <a:pt x="29" y="104"/>
                    <a:pt x="37" y="98"/>
                    <a:pt x="37" y="79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7" name="Rectangle 482"/>
            <p:cNvSpPr>
              <a:spLocks noChangeArrowheads="1"/>
            </p:cNvSpPr>
            <p:nvPr/>
          </p:nvSpPr>
          <p:spPr bwMode="auto">
            <a:xfrm>
              <a:off x="13450275" y="5644992"/>
              <a:ext cx="33338" cy="1083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8" name="Freeform 483"/>
            <p:cNvSpPr>
              <a:spLocks/>
            </p:cNvSpPr>
            <p:nvPr/>
          </p:nvSpPr>
          <p:spPr bwMode="auto">
            <a:xfrm>
              <a:off x="13512188" y="5644992"/>
              <a:ext cx="120650" cy="108347"/>
            </a:xfrm>
            <a:custGeom>
              <a:avLst/>
              <a:gdLst>
                <a:gd name="T0" fmla="*/ 0 w 104"/>
                <a:gd name="T1" fmla="*/ 125 h 125"/>
                <a:gd name="T2" fmla="*/ 0 w 104"/>
                <a:gd name="T3" fmla="*/ 0 h 125"/>
                <a:gd name="T4" fmla="*/ 33 w 104"/>
                <a:gd name="T5" fmla="*/ 0 h 125"/>
                <a:gd name="T6" fmla="*/ 59 w 104"/>
                <a:gd name="T7" fmla="*/ 46 h 125"/>
                <a:gd name="T8" fmla="*/ 80 w 104"/>
                <a:gd name="T9" fmla="*/ 89 h 125"/>
                <a:gd name="T10" fmla="*/ 80 w 104"/>
                <a:gd name="T11" fmla="*/ 89 h 125"/>
                <a:gd name="T12" fmla="*/ 78 w 104"/>
                <a:gd name="T13" fmla="*/ 36 h 125"/>
                <a:gd name="T14" fmla="*/ 78 w 104"/>
                <a:gd name="T15" fmla="*/ 0 h 125"/>
                <a:gd name="T16" fmla="*/ 104 w 104"/>
                <a:gd name="T17" fmla="*/ 0 h 125"/>
                <a:gd name="T18" fmla="*/ 104 w 104"/>
                <a:gd name="T19" fmla="*/ 125 h 125"/>
                <a:gd name="T20" fmla="*/ 74 w 104"/>
                <a:gd name="T21" fmla="*/ 125 h 125"/>
                <a:gd name="T22" fmla="*/ 47 w 104"/>
                <a:gd name="T23" fmla="*/ 77 h 125"/>
                <a:gd name="T24" fmla="*/ 26 w 104"/>
                <a:gd name="T25" fmla="*/ 33 h 125"/>
                <a:gd name="T26" fmla="*/ 25 w 104"/>
                <a:gd name="T27" fmla="*/ 33 h 125"/>
                <a:gd name="T28" fmla="*/ 26 w 104"/>
                <a:gd name="T29" fmla="*/ 87 h 125"/>
                <a:gd name="T30" fmla="*/ 26 w 104"/>
                <a:gd name="T31" fmla="*/ 125 h 125"/>
                <a:gd name="T32" fmla="*/ 0 w 104"/>
                <a:gd name="T3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25">
                  <a:moveTo>
                    <a:pt x="0" y="12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59"/>
                    <a:pt x="74" y="75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8" y="72"/>
                    <a:pt x="78" y="55"/>
                    <a:pt x="78" y="3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125"/>
                    <a:pt x="104" y="125"/>
                    <a:pt x="104" y="125"/>
                  </a:cubicBezTo>
                  <a:cubicBezTo>
                    <a:pt x="74" y="125"/>
                    <a:pt x="74" y="125"/>
                    <a:pt x="74" y="125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0" y="63"/>
                    <a:pt x="32" y="47"/>
                    <a:pt x="26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49"/>
                    <a:pt x="26" y="67"/>
                    <a:pt x="26" y="87"/>
                  </a:cubicBezTo>
                  <a:cubicBezTo>
                    <a:pt x="26" y="125"/>
                    <a:pt x="26" y="125"/>
                    <a:pt x="26" y="125"/>
                  </a:cubicBezTo>
                  <a:lnTo>
                    <a:pt x="0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9" name="Freeform 484"/>
            <p:cNvSpPr>
              <a:spLocks/>
            </p:cNvSpPr>
            <p:nvPr/>
          </p:nvSpPr>
          <p:spPr bwMode="auto">
            <a:xfrm>
              <a:off x="13653475" y="5644991"/>
              <a:ext cx="128588" cy="109538"/>
            </a:xfrm>
            <a:custGeom>
              <a:avLst/>
              <a:gdLst>
                <a:gd name="T0" fmla="*/ 111 w 111"/>
                <a:gd name="T1" fmla="*/ 120 h 127"/>
                <a:gd name="T2" fmla="*/ 69 w 111"/>
                <a:gd name="T3" fmla="*/ 127 h 127"/>
                <a:gd name="T4" fmla="*/ 18 w 111"/>
                <a:gd name="T5" fmla="*/ 110 h 127"/>
                <a:gd name="T6" fmla="*/ 1 w 111"/>
                <a:gd name="T7" fmla="*/ 65 h 127"/>
                <a:gd name="T8" fmla="*/ 72 w 111"/>
                <a:gd name="T9" fmla="*/ 0 h 127"/>
                <a:gd name="T10" fmla="*/ 107 w 111"/>
                <a:gd name="T11" fmla="*/ 6 h 127"/>
                <a:gd name="T12" fmla="*/ 101 w 111"/>
                <a:gd name="T13" fmla="*/ 28 h 127"/>
                <a:gd name="T14" fmla="*/ 72 w 111"/>
                <a:gd name="T15" fmla="*/ 23 h 127"/>
                <a:gd name="T16" fmla="*/ 30 w 111"/>
                <a:gd name="T17" fmla="*/ 64 h 127"/>
                <a:gd name="T18" fmla="*/ 70 w 111"/>
                <a:gd name="T19" fmla="*/ 105 h 127"/>
                <a:gd name="T20" fmla="*/ 84 w 111"/>
                <a:gd name="T21" fmla="*/ 103 h 127"/>
                <a:gd name="T22" fmla="*/ 84 w 111"/>
                <a:gd name="T23" fmla="*/ 76 h 127"/>
                <a:gd name="T24" fmla="*/ 64 w 111"/>
                <a:gd name="T25" fmla="*/ 76 h 127"/>
                <a:gd name="T26" fmla="*/ 64 w 111"/>
                <a:gd name="T27" fmla="*/ 54 h 127"/>
                <a:gd name="T28" fmla="*/ 111 w 111"/>
                <a:gd name="T29" fmla="*/ 54 h 127"/>
                <a:gd name="T30" fmla="*/ 111 w 111"/>
                <a:gd name="T31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27">
                  <a:moveTo>
                    <a:pt x="111" y="120"/>
                  </a:moveTo>
                  <a:cubicBezTo>
                    <a:pt x="102" y="123"/>
                    <a:pt x="86" y="127"/>
                    <a:pt x="69" y="127"/>
                  </a:cubicBezTo>
                  <a:cubicBezTo>
                    <a:pt x="46" y="127"/>
                    <a:pt x="30" y="122"/>
                    <a:pt x="18" y="110"/>
                  </a:cubicBezTo>
                  <a:cubicBezTo>
                    <a:pt x="7" y="100"/>
                    <a:pt x="0" y="83"/>
                    <a:pt x="1" y="65"/>
                  </a:cubicBezTo>
                  <a:cubicBezTo>
                    <a:pt x="1" y="23"/>
                    <a:pt x="31" y="0"/>
                    <a:pt x="72" y="0"/>
                  </a:cubicBezTo>
                  <a:cubicBezTo>
                    <a:pt x="88" y="0"/>
                    <a:pt x="101" y="3"/>
                    <a:pt x="107" y="6"/>
                  </a:cubicBezTo>
                  <a:cubicBezTo>
                    <a:pt x="101" y="28"/>
                    <a:pt x="101" y="28"/>
                    <a:pt x="101" y="28"/>
                  </a:cubicBezTo>
                  <a:cubicBezTo>
                    <a:pt x="94" y="25"/>
                    <a:pt x="85" y="23"/>
                    <a:pt x="72" y="23"/>
                  </a:cubicBezTo>
                  <a:cubicBezTo>
                    <a:pt x="48" y="23"/>
                    <a:pt x="30" y="36"/>
                    <a:pt x="30" y="64"/>
                  </a:cubicBezTo>
                  <a:cubicBezTo>
                    <a:pt x="30" y="89"/>
                    <a:pt x="46" y="105"/>
                    <a:pt x="70" y="105"/>
                  </a:cubicBezTo>
                  <a:cubicBezTo>
                    <a:pt x="76" y="105"/>
                    <a:pt x="81" y="104"/>
                    <a:pt x="84" y="103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111" y="54"/>
                    <a:pt x="111" y="54"/>
                    <a:pt x="111" y="54"/>
                  </a:cubicBezTo>
                  <a:lnTo>
                    <a:pt x="111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21" name="Freeform 6"/>
          <p:cNvSpPr>
            <a:spLocks noEditPoints="1"/>
          </p:cNvSpPr>
          <p:nvPr/>
        </p:nvSpPr>
        <p:spPr bwMode="auto">
          <a:xfrm>
            <a:off x="3353980" y="1059582"/>
            <a:ext cx="255131" cy="391555"/>
          </a:xfrm>
          <a:custGeom>
            <a:avLst/>
            <a:gdLst>
              <a:gd name="T0" fmla="*/ 788 w 801"/>
              <a:gd name="T1" fmla="*/ 785 h 1788"/>
              <a:gd name="T2" fmla="*/ 640 w 801"/>
              <a:gd name="T3" fmla="*/ 857 h 1788"/>
              <a:gd name="T4" fmla="*/ 579 w 801"/>
              <a:gd name="T5" fmla="*/ 803 h 1788"/>
              <a:gd name="T6" fmla="*/ 478 w 801"/>
              <a:gd name="T7" fmla="*/ 632 h 1788"/>
              <a:gd name="T8" fmla="*/ 475 w 801"/>
              <a:gd name="T9" fmla="*/ 578 h 1788"/>
              <a:gd name="T10" fmla="*/ 480 w 801"/>
              <a:gd name="T11" fmla="*/ 551 h 1788"/>
              <a:gd name="T12" fmla="*/ 476 w 801"/>
              <a:gd name="T13" fmla="*/ 546 h 1788"/>
              <a:gd name="T14" fmla="*/ 584 w 801"/>
              <a:gd name="T15" fmla="*/ 516 h 1788"/>
              <a:gd name="T16" fmla="*/ 472 w 801"/>
              <a:gd name="T17" fmla="*/ 481 h 1788"/>
              <a:gd name="T18" fmla="*/ 465 w 801"/>
              <a:gd name="T19" fmla="*/ 462 h 1788"/>
              <a:gd name="T20" fmla="*/ 507 w 801"/>
              <a:gd name="T21" fmla="*/ 349 h 1788"/>
              <a:gd name="T22" fmla="*/ 401 w 801"/>
              <a:gd name="T23" fmla="*/ 419 h 1788"/>
              <a:gd name="T24" fmla="*/ 379 w 801"/>
              <a:gd name="T25" fmla="*/ 416 h 1788"/>
              <a:gd name="T26" fmla="*/ 263 w 801"/>
              <a:gd name="T27" fmla="*/ 353 h 1788"/>
              <a:gd name="T28" fmla="*/ 313 w 801"/>
              <a:gd name="T29" fmla="*/ 467 h 1788"/>
              <a:gd name="T30" fmla="*/ 211 w 801"/>
              <a:gd name="T31" fmla="*/ 317 h 1788"/>
              <a:gd name="T32" fmla="*/ 209 w 801"/>
              <a:gd name="T33" fmla="*/ 236 h 1788"/>
              <a:gd name="T34" fmla="*/ 206 w 801"/>
              <a:gd name="T35" fmla="*/ 155 h 1788"/>
              <a:gd name="T36" fmla="*/ 204 w 801"/>
              <a:gd name="T37" fmla="*/ 37 h 1788"/>
              <a:gd name="T38" fmla="*/ 199 w 801"/>
              <a:gd name="T39" fmla="*/ 30 h 1788"/>
              <a:gd name="T40" fmla="*/ 201 w 801"/>
              <a:gd name="T41" fmla="*/ 13 h 1788"/>
              <a:gd name="T42" fmla="*/ 191 w 801"/>
              <a:gd name="T43" fmla="*/ 0 h 1788"/>
              <a:gd name="T44" fmla="*/ 164 w 801"/>
              <a:gd name="T45" fmla="*/ 5 h 1788"/>
              <a:gd name="T46" fmla="*/ 137 w 801"/>
              <a:gd name="T47" fmla="*/ 27 h 1788"/>
              <a:gd name="T48" fmla="*/ 98 w 801"/>
              <a:gd name="T49" fmla="*/ 78 h 1788"/>
              <a:gd name="T50" fmla="*/ 124 w 801"/>
              <a:gd name="T51" fmla="*/ 190 h 1788"/>
              <a:gd name="T52" fmla="*/ 144 w 801"/>
              <a:gd name="T53" fmla="*/ 277 h 1788"/>
              <a:gd name="T54" fmla="*/ 144 w 801"/>
              <a:gd name="T55" fmla="*/ 386 h 1788"/>
              <a:gd name="T56" fmla="*/ 161 w 801"/>
              <a:gd name="T57" fmla="*/ 459 h 1788"/>
              <a:gd name="T58" fmla="*/ 120 w 801"/>
              <a:gd name="T59" fmla="*/ 600 h 1788"/>
              <a:gd name="T60" fmla="*/ 172 w 801"/>
              <a:gd name="T61" fmla="*/ 722 h 1788"/>
              <a:gd name="T62" fmla="*/ 180 w 801"/>
              <a:gd name="T63" fmla="*/ 812 h 1788"/>
              <a:gd name="T64" fmla="*/ 168 w 801"/>
              <a:gd name="T65" fmla="*/ 1115 h 1788"/>
              <a:gd name="T66" fmla="*/ 188 w 801"/>
              <a:gd name="T67" fmla="*/ 1259 h 1788"/>
              <a:gd name="T68" fmla="*/ 174 w 801"/>
              <a:gd name="T69" fmla="*/ 1589 h 1788"/>
              <a:gd name="T70" fmla="*/ 83 w 801"/>
              <a:gd name="T71" fmla="*/ 1645 h 1788"/>
              <a:gd name="T72" fmla="*/ 37 w 801"/>
              <a:gd name="T73" fmla="*/ 1723 h 1788"/>
              <a:gd name="T74" fmla="*/ 2 w 801"/>
              <a:gd name="T75" fmla="*/ 1758 h 1788"/>
              <a:gd name="T76" fmla="*/ 10 w 801"/>
              <a:gd name="T77" fmla="*/ 1787 h 1788"/>
              <a:gd name="T78" fmla="*/ 718 w 801"/>
              <a:gd name="T79" fmla="*/ 1726 h 1788"/>
              <a:gd name="T80" fmla="*/ 678 w 801"/>
              <a:gd name="T81" fmla="*/ 1654 h 1788"/>
              <a:gd name="T82" fmla="*/ 633 w 801"/>
              <a:gd name="T83" fmla="*/ 1520 h 1788"/>
              <a:gd name="T84" fmla="*/ 646 w 801"/>
              <a:gd name="T85" fmla="*/ 1402 h 1788"/>
              <a:gd name="T86" fmla="*/ 654 w 801"/>
              <a:gd name="T87" fmla="*/ 1340 h 1788"/>
              <a:gd name="T88" fmla="*/ 649 w 801"/>
              <a:gd name="T89" fmla="*/ 1138 h 1788"/>
              <a:gd name="T90" fmla="*/ 700 w 801"/>
              <a:gd name="T91" fmla="*/ 999 h 1788"/>
              <a:gd name="T92" fmla="*/ 778 w 801"/>
              <a:gd name="T93" fmla="*/ 841 h 1788"/>
              <a:gd name="T94" fmla="*/ 258 w 801"/>
              <a:gd name="T95" fmla="*/ 492 h 1788"/>
              <a:gd name="T96" fmla="*/ 303 w 801"/>
              <a:gd name="T97" fmla="*/ 523 h 1788"/>
              <a:gd name="T98" fmla="*/ 303 w 801"/>
              <a:gd name="T99" fmla="*/ 523 h 1788"/>
              <a:gd name="T100" fmla="*/ 258 w 801"/>
              <a:gd name="T101" fmla="*/ 492 h 1788"/>
              <a:gd name="T102" fmla="*/ 279 w 801"/>
              <a:gd name="T103" fmla="*/ 570 h 1788"/>
              <a:gd name="T104" fmla="*/ 274 w 801"/>
              <a:gd name="T105" fmla="*/ 541 h 1788"/>
              <a:gd name="T106" fmla="*/ 289 w 801"/>
              <a:gd name="T107" fmla="*/ 541 h 1788"/>
              <a:gd name="T108" fmla="*/ 303 w 801"/>
              <a:gd name="T109" fmla="*/ 543 h 1788"/>
              <a:gd name="T110" fmla="*/ 305 w 801"/>
              <a:gd name="T111" fmla="*/ 558 h 1788"/>
              <a:gd name="T112" fmla="*/ 315 w 801"/>
              <a:gd name="T113" fmla="*/ 572 h 1788"/>
              <a:gd name="T114" fmla="*/ 303 w 801"/>
              <a:gd name="T115" fmla="*/ 589 h 1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1" h="1788">
                <a:moveTo>
                  <a:pt x="801" y="800"/>
                </a:moveTo>
                <a:cubicBezTo>
                  <a:pt x="788" y="785"/>
                  <a:pt x="788" y="785"/>
                  <a:pt x="788" y="785"/>
                </a:cubicBezTo>
                <a:cubicBezTo>
                  <a:pt x="694" y="787"/>
                  <a:pt x="694" y="787"/>
                  <a:pt x="694" y="787"/>
                </a:cubicBezTo>
                <a:cubicBezTo>
                  <a:pt x="640" y="857"/>
                  <a:pt x="640" y="857"/>
                  <a:pt x="640" y="857"/>
                </a:cubicBezTo>
                <a:cubicBezTo>
                  <a:pt x="640" y="857"/>
                  <a:pt x="628" y="851"/>
                  <a:pt x="612" y="851"/>
                </a:cubicBezTo>
                <a:cubicBezTo>
                  <a:pt x="579" y="803"/>
                  <a:pt x="579" y="803"/>
                  <a:pt x="579" y="803"/>
                </a:cubicBezTo>
                <a:cubicBezTo>
                  <a:pt x="579" y="803"/>
                  <a:pt x="581" y="704"/>
                  <a:pt x="493" y="670"/>
                </a:cubicBezTo>
                <a:cubicBezTo>
                  <a:pt x="484" y="667"/>
                  <a:pt x="487" y="634"/>
                  <a:pt x="478" y="632"/>
                </a:cubicBezTo>
                <a:cubicBezTo>
                  <a:pt x="479" y="632"/>
                  <a:pt x="483" y="613"/>
                  <a:pt x="483" y="611"/>
                </a:cubicBezTo>
                <a:cubicBezTo>
                  <a:pt x="484" y="599"/>
                  <a:pt x="479" y="589"/>
                  <a:pt x="475" y="578"/>
                </a:cubicBezTo>
                <a:cubicBezTo>
                  <a:pt x="475" y="578"/>
                  <a:pt x="471" y="565"/>
                  <a:pt x="473" y="554"/>
                </a:cubicBezTo>
                <a:cubicBezTo>
                  <a:pt x="480" y="551"/>
                  <a:pt x="480" y="551"/>
                  <a:pt x="480" y="551"/>
                </a:cubicBezTo>
                <a:cubicBezTo>
                  <a:pt x="479" y="547"/>
                  <a:pt x="479" y="547"/>
                  <a:pt x="479" y="547"/>
                </a:cubicBezTo>
                <a:cubicBezTo>
                  <a:pt x="476" y="546"/>
                  <a:pt x="476" y="546"/>
                  <a:pt x="476" y="546"/>
                </a:cubicBezTo>
                <a:cubicBezTo>
                  <a:pt x="476" y="546"/>
                  <a:pt x="478" y="528"/>
                  <a:pt x="477" y="524"/>
                </a:cubicBezTo>
                <a:cubicBezTo>
                  <a:pt x="584" y="516"/>
                  <a:pt x="584" y="516"/>
                  <a:pt x="584" y="516"/>
                </a:cubicBezTo>
                <a:cubicBezTo>
                  <a:pt x="476" y="507"/>
                  <a:pt x="476" y="507"/>
                  <a:pt x="476" y="507"/>
                </a:cubicBezTo>
                <a:cubicBezTo>
                  <a:pt x="476" y="507"/>
                  <a:pt x="476" y="492"/>
                  <a:pt x="472" y="481"/>
                </a:cubicBezTo>
                <a:cubicBezTo>
                  <a:pt x="566" y="433"/>
                  <a:pt x="566" y="433"/>
                  <a:pt x="566" y="433"/>
                </a:cubicBezTo>
                <a:cubicBezTo>
                  <a:pt x="465" y="462"/>
                  <a:pt x="465" y="462"/>
                  <a:pt x="465" y="462"/>
                </a:cubicBezTo>
                <a:cubicBezTo>
                  <a:pt x="465" y="462"/>
                  <a:pt x="457" y="448"/>
                  <a:pt x="449" y="440"/>
                </a:cubicBezTo>
                <a:cubicBezTo>
                  <a:pt x="507" y="349"/>
                  <a:pt x="507" y="349"/>
                  <a:pt x="507" y="349"/>
                </a:cubicBezTo>
                <a:cubicBezTo>
                  <a:pt x="430" y="428"/>
                  <a:pt x="430" y="428"/>
                  <a:pt x="430" y="428"/>
                </a:cubicBezTo>
                <a:cubicBezTo>
                  <a:pt x="430" y="428"/>
                  <a:pt x="407" y="420"/>
                  <a:pt x="401" y="419"/>
                </a:cubicBezTo>
                <a:cubicBezTo>
                  <a:pt x="385" y="306"/>
                  <a:pt x="385" y="306"/>
                  <a:pt x="385" y="306"/>
                </a:cubicBezTo>
                <a:cubicBezTo>
                  <a:pt x="379" y="416"/>
                  <a:pt x="379" y="416"/>
                  <a:pt x="379" y="416"/>
                </a:cubicBezTo>
                <a:cubicBezTo>
                  <a:pt x="379" y="416"/>
                  <a:pt x="359" y="420"/>
                  <a:pt x="349" y="431"/>
                </a:cubicBezTo>
                <a:cubicBezTo>
                  <a:pt x="263" y="353"/>
                  <a:pt x="263" y="353"/>
                  <a:pt x="263" y="353"/>
                </a:cubicBezTo>
                <a:cubicBezTo>
                  <a:pt x="330" y="442"/>
                  <a:pt x="330" y="442"/>
                  <a:pt x="330" y="442"/>
                </a:cubicBezTo>
                <a:cubicBezTo>
                  <a:pt x="330" y="442"/>
                  <a:pt x="312" y="462"/>
                  <a:pt x="313" y="467"/>
                </a:cubicBezTo>
                <a:cubicBezTo>
                  <a:pt x="241" y="467"/>
                  <a:pt x="241" y="467"/>
                  <a:pt x="241" y="467"/>
                </a:cubicBezTo>
                <a:cubicBezTo>
                  <a:pt x="241" y="467"/>
                  <a:pt x="226" y="357"/>
                  <a:pt x="211" y="317"/>
                </a:cubicBezTo>
                <a:cubicBezTo>
                  <a:pt x="210" y="308"/>
                  <a:pt x="209" y="299"/>
                  <a:pt x="208" y="290"/>
                </a:cubicBezTo>
                <a:cubicBezTo>
                  <a:pt x="207" y="271"/>
                  <a:pt x="206" y="255"/>
                  <a:pt x="209" y="236"/>
                </a:cubicBezTo>
                <a:cubicBezTo>
                  <a:pt x="212" y="215"/>
                  <a:pt x="208" y="194"/>
                  <a:pt x="199" y="175"/>
                </a:cubicBezTo>
                <a:cubicBezTo>
                  <a:pt x="199" y="175"/>
                  <a:pt x="194" y="163"/>
                  <a:pt x="206" y="155"/>
                </a:cubicBezTo>
                <a:cubicBezTo>
                  <a:pt x="206" y="155"/>
                  <a:pt x="274" y="120"/>
                  <a:pt x="201" y="51"/>
                </a:cubicBezTo>
                <a:cubicBezTo>
                  <a:pt x="201" y="51"/>
                  <a:pt x="207" y="48"/>
                  <a:pt x="204" y="37"/>
                </a:cubicBezTo>
                <a:cubicBezTo>
                  <a:pt x="208" y="28"/>
                  <a:pt x="208" y="28"/>
                  <a:pt x="208" y="28"/>
                </a:cubicBezTo>
                <a:cubicBezTo>
                  <a:pt x="199" y="30"/>
                  <a:pt x="199" y="30"/>
                  <a:pt x="199" y="30"/>
                </a:cubicBezTo>
                <a:cubicBezTo>
                  <a:pt x="196" y="24"/>
                  <a:pt x="196" y="24"/>
                  <a:pt x="196" y="24"/>
                </a:cubicBezTo>
                <a:cubicBezTo>
                  <a:pt x="201" y="13"/>
                  <a:pt x="201" y="13"/>
                  <a:pt x="201" y="13"/>
                </a:cubicBezTo>
                <a:cubicBezTo>
                  <a:pt x="184" y="18"/>
                  <a:pt x="184" y="18"/>
                  <a:pt x="184" y="18"/>
                </a:cubicBezTo>
                <a:cubicBezTo>
                  <a:pt x="184" y="18"/>
                  <a:pt x="194" y="0"/>
                  <a:pt x="191" y="0"/>
                </a:cubicBezTo>
                <a:cubicBezTo>
                  <a:pt x="166" y="11"/>
                  <a:pt x="166" y="11"/>
                  <a:pt x="166" y="11"/>
                </a:cubicBezTo>
                <a:cubicBezTo>
                  <a:pt x="164" y="5"/>
                  <a:pt x="164" y="5"/>
                  <a:pt x="164" y="5"/>
                </a:cubicBezTo>
                <a:cubicBezTo>
                  <a:pt x="164" y="5"/>
                  <a:pt x="145" y="12"/>
                  <a:pt x="141" y="18"/>
                </a:cubicBezTo>
                <a:cubicBezTo>
                  <a:pt x="137" y="27"/>
                  <a:pt x="137" y="27"/>
                  <a:pt x="137" y="27"/>
                </a:cubicBezTo>
                <a:cubicBezTo>
                  <a:pt x="137" y="27"/>
                  <a:pt x="135" y="41"/>
                  <a:pt x="135" y="42"/>
                </a:cubicBezTo>
                <a:cubicBezTo>
                  <a:pt x="135" y="42"/>
                  <a:pt x="108" y="47"/>
                  <a:pt x="98" y="78"/>
                </a:cubicBezTo>
                <a:cubicBezTo>
                  <a:pt x="98" y="78"/>
                  <a:pt x="75" y="132"/>
                  <a:pt x="124" y="158"/>
                </a:cubicBezTo>
                <a:cubicBezTo>
                  <a:pt x="128" y="160"/>
                  <a:pt x="123" y="185"/>
                  <a:pt x="124" y="190"/>
                </a:cubicBezTo>
                <a:cubicBezTo>
                  <a:pt x="124" y="206"/>
                  <a:pt x="135" y="218"/>
                  <a:pt x="137" y="232"/>
                </a:cubicBezTo>
                <a:cubicBezTo>
                  <a:pt x="137" y="232"/>
                  <a:pt x="140" y="259"/>
                  <a:pt x="144" y="277"/>
                </a:cubicBezTo>
                <a:cubicBezTo>
                  <a:pt x="146" y="287"/>
                  <a:pt x="143" y="301"/>
                  <a:pt x="143" y="312"/>
                </a:cubicBezTo>
                <a:cubicBezTo>
                  <a:pt x="143" y="337"/>
                  <a:pt x="141" y="362"/>
                  <a:pt x="144" y="386"/>
                </a:cubicBezTo>
                <a:cubicBezTo>
                  <a:pt x="145" y="396"/>
                  <a:pt x="147" y="406"/>
                  <a:pt x="149" y="416"/>
                </a:cubicBezTo>
                <a:cubicBezTo>
                  <a:pt x="152" y="431"/>
                  <a:pt x="159" y="444"/>
                  <a:pt x="161" y="459"/>
                </a:cubicBezTo>
                <a:cubicBezTo>
                  <a:pt x="163" y="468"/>
                  <a:pt x="170" y="491"/>
                  <a:pt x="166" y="500"/>
                </a:cubicBezTo>
                <a:cubicBezTo>
                  <a:pt x="166" y="500"/>
                  <a:pt x="120" y="562"/>
                  <a:pt x="120" y="600"/>
                </a:cubicBezTo>
                <a:cubicBezTo>
                  <a:pt x="120" y="600"/>
                  <a:pt x="131" y="645"/>
                  <a:pt x="156" y="645"/>
                </a:cubicBezTo>
                <a:cubicBezTo>
                  <a:pt x="156" y="645"/>
                  <a:pt x="145" y="725"/>
                  <a:pt x="172" y="722"/>
                </a:cubicBezTo>
                <a:cubicBezTo>
                  <a:pt x="172" y="722"/>
                  <a:pt x="172" y="739"/>
                  <a:pt x="176" y="747"/>
                </a:cubicBezTo>
                <a:cubicBezTo>
                  <a:pt x="176" y="747"/>
                  <a:pt x="155" y="806"/>
                  <a:pt x="180" y="812"/>
                </a:cubicBezTo>
                <a:cubicBezTo>
                  <a:pt x="180" y="812"/>
                  <a:pt x="124" y="1005"/>
                  <a:pt x="176" y="1021"/>
                </a:cubicBezTo>
                <a:cubicBezTo>
                  <a:pt x="176" y="1021"/>
                  <a:pt x="150" y="1085"/>
                  <a:pt x="168" y="1115"/>
                </a:cubicBezTo>
                <a:cubicBezTo>
                  <a:pt x="168" y="1115"/>
                  <a:pt x="188" y="1209"/>
                  <a:pt x="188" y="1217"/>
                </a:cubicBezTo>
                <a:cubicBezTo>
                  <a:pt x="188" y="1259"/>
                  <a:pt x="188" y="1259"/>
                  <a:pt x="188" y="1259"/>
                </a:cubicBezTo>
                <a:cubicBezTo>
                  <a:pt x="188" y="1259"/>
                  <a:pt x="174" y="1334"/>
                  <a:pt x="177" y="1366"/>
                </a:cubicBezTo>
                <a:cubicBezTo>
                  <a:pt x="177" y="1366"/>
                  <a:pt x="155" y="1528"/>
                  <a:pt x="174" y="1589"/>
                </a:cubicBezTo>
                <a:cubicBezTo>
                  <a:pt x="174" y="1589"/>
                  <a:pt x="185" y="1610"/>
                  <a:pt x="161" y="1642"/>
                </a:cubicBezTo>
                <a:cubicBezTo>
                  <a:pt x="83" y="1645"/>
                  <a:pt x="83" y="1645"/>
                  <a:pt x="83" y="1645"/>
                </a:cubicBezTo>
                <a:cubicBezTo>
                  <a:pt x="38" y="1674"/>
                  <a:pt x="38" y="1674"/>
                  <a:pt x="38" y="1674"/>
                </a:cubicBezTo>
                <a:cubicBezTo>
                  <a:pt x="37" y="1723"/>
                  <a:pt x="37" y="1723"/>
                  <a:pt x="37" y="1723"/>
                </a:cubicBezTo>
                <a:cubicBezTo>
                  <a:pt x="0" y="1742"/>
                  <a:pt x="0" y="1742"/>
                  <a:pt x="0" y="1742"/>
                </a:cubicBezTo>
                <a:cubicBezTo>
                  <a:pt x="2" y="1758"/>
                  <a:pt x="2" y="1758"/>
                  <a:pt x="2" y="1758"/>
                </a:cubicBezTo>
                <a:cubicBezTo>
                  <a:pt x="11" y="1768"/>
                  <a:pt x="11" y="1768"/>
                  <a:pt x="11" y="1768"/>
                </a:cubicBezTo>
                <a:cubicBezTo>
                  <a:pt x="10" y="1787"/>
                  <a:pt x="10" y="1787"/>
                  <a:pt x="10" y="1787"/>
                </a:cubicBezTo>
                <a:cubicBezTo>
                  <a:pt x="718" y="1788"/>
                  <a:pt x="718" y="1788"/>
                  <a:pt x="718" y="1788"/>
                </a:cubicBezTo>
                <a:cubicBezTo>
                  <a:pt x="718" y="1726"/>
                  <a:pt x="718" y="1726"/>
                  <a:pt x="718" y="1726"/>
                </a:cubicBezTo>
                <a:cubicBezTo>
                  <a:pt x="683" y="1707"/>
                  <a:pt x="683" y="1707"/>
                  <a:pt x="683" y="1707"/>
                </a:cubicBezTo>
                <a:cubicBezTo>
                  <a:pt x="678" y="1654"/>
                  <a:pt x="678" y="1654"/>
                  <a:pt x="678" y="1654"/>
                </a:cubicBezTo>
                <a:cubicBezTo>
                  <a:pt x="649" y="1642"/>
                  <a:pt x="649" y="1642"/>
                  <a:pt x="649" y="1642"/>
                </a:cubicBezTo>
                <a:cubicBezTo>
                  <a:pt x="649" y="1642"/>
                  <a:pt x="640" y="1575"/>
                  <a:pt x="633" y="1520"/>
                </a:cubicBezTo>
                <a:cubicBezTo>
                  <a:pt x="654" y="1493"/>
                  <a:pt x="654" y="1493"/>
                  <a:pt x="654" y="1493"/>
                </a:cubicBezTo>
                <a:cubicBezTo>
                  <a:pt x="646" y="1402"/>
                  <a:pt x="646" y="1402"/>
                  <a:pt x="646" y="1402"/>
                </a:cubicBezTo>
                <a:cubicBezTo>
                  <a:pt x="659" y="1382"/>
                  <a:pt x="659" y="1382"/>
                  <a:pt x="659" y="1382"/>
                </a:cubicBezTo>
                <a:cubicBezTo>
                  <a:pt x="654" y="1340"/>
                  <a:pt x="654" y="1340"/>
                  <a:pt x="654" y="1340"/>
                </a:cubicBezTo>
                <a:cubicBezTo>
                  <a:pt x="667" y="1323"/>
                  <a:pt x="667" y="1323"/>
                  <a:pt x="667" y="1323"/>
                </a:cubicBezTo>
                <a:cubicBezTo>
                  <a:pt x="667" y="1323"/>
                  <a:pt x="660" y="1160"/>
                  <a:pt x="649" y="1138"/>
                </a:cubicBezTo>
                <a:cubicBezTo>
                  <a:pt x="649" y="1138"/>
                  <a:pt x="683" y="1152"/>
                  <a:pt x="695" y="1076"/>
                </a:cubicBezTo>
                <a:cubicBezTo>
                  <a:pt x="695" y="1076"/>
                  <a:pt x="705" y="1009"/>
                  <a:pt x="700" y="999"/>
                </a:cubicBezTo>
                <a:cubicBezTo>
                  <a:pt x="700" y="999"/>
                  <a:pt x="746" y="1012"/>
                  <a:pt x="788" y="863"/>
                </a:cubicBezTo>
                <a:cubicBezTo>
                  <a:pt x="778" y="841"/>
                  <a:pt x="778" y="841"/>
                  <a:pt x="778" y="841"/>
                </a:cubicBezTo>
                <a:lnTo>
                  <a:pt x="801" y="800"/>
                </a:lnTo>
                <a:close/>
                <a:moveTo>
                  <a:pt x="258" y="492"/>
                </a:moveTo>
                <a:cubicBezTo>
                  <a:pt x="305" y="498"/>
                  <a:pt x="305" y="498"/>
                  <a:pt x="305" y="498"/>
                </a:cubicBezTo>
                <a:cubicBezTo>
                  <a:pt x="301" y="520"/>
                  <a:pt x="303" y="523"/>
                  <a:pt x="303" y="523"/>
                </a:cubicBezTo>
                <a:cubicBezTo>
                  <a:pt x="304" y="523"/>
                  <a:pt x="304" y="523"/>
                  <a:pt x="304" y="523"/>
                </a:cubicBezTo>
                <a:cubicBezTo>
                  <a:pt x="304" y="523"/>
                  <a:pt x="304" y="523"/>
                  <a:pt x="303" y="523"/>
                </a:cubicBezTo>
                <a:cubicBezTo>
                  <a:pt x="270" y="524"/>
                  <a:pt x="270" y="524"/>
                  <a:pt x="270" y="524"/>
                </a:cubicBezTo>
                <a:cubicBezTo>
                  <a:pt x="270" y="514"/>
                  <a:pt x="258" y="492"/>
                  <a:pt x="258" y="492"/>
                </a:cubicBezTo>
                <a:close/>
                <a:moveTo>
                  <a:pt x="303" y="589"/>
                </a:moveTo>
                <a:cubicBezTo>
                  <a:pt x="303" y="589"/>
                  <a:pt x="290" y="573"/>
                  <a:pt x="279" y="570"/>
                </a:cubicBezTo>
                <a:cubicBezTo>
                  <a:pt x="276" y="569"/>
                  <a:pt x="277" y="568"/>
                  <a:pt x="277" y="568"/>
                </a:cubicBezTo>
                <a:cubicBezTo>
                  <a:pt x="277" y="568"/>
                  <a:pt x="277" y="562"/>
                  <a:pt x="274" y="541"/>
                </a:cubicBezTo>
                <a:cubicBezTo>
                  <a:pt x="274" y="541"/>
                  <a:pt x="274" y="541"/>
                  <a:pt x="275" y="541"/>
                </a:cubicBezTo>
                <a:cubicBezTo>
                  <a:pt x="279" y="541"/>
                  <a:pt x="284" y="541"/>
                  <a:pt x="289" y="541"/>
                </a:cubicBezTo>
                <a:cubicBezTo>
                  <a:pt x="291" y="541"/>
                  <a:pt x="294" y="541"/>
                  <a:pt x="297" y="541"/>
                </a:cubicBezTo>
                <a:cubicBezTo>
                  <a:pt x="299" y="541"/>
                  <a:pt x="302" y="540"/>
                  <a:pt x="303" y="543"/>
                </a:cubicBezTo>
                <a:cubicBezTo>
                  <a:pt x="304" y="545"/>
                  <a:pt x="306" y="550"/>
                  <a:pt x="310" y="558"/>
                </a:cubicBezTo>
                <a:cubicBezTo>
                  <a:pt x="305" y="558"/>
                  <a:pt x="305" y="558"/>
                  <a:pt x="305" y="558"/>
                </a:cubicBezTo>
                <a:cubicBezTo>
                  <a:pt x="307" y="570"/>
                  <a:pt x="307" y="570"/>
                  <a:pt x="307" y="570"/>
                </a:cubicBezTo>
                <a:cubicBezTo>
                  <a:pt x="315" y="572"/>
                  <a:pt x="315" y="572"/>
                  <a:pt x="315" y="572"/>
                </a:cubicBezTo>
                <a:cubicBezTo>
                  <a:pt x="315" y="572"/>
                  <a:pt x="314" y="572"/>
                  <a:pt x="324" y="588"/>
                </a:cubicBezTo>
                <a:lnTo>
                  <a:pt x="303" y="589"/>
                </a:lnTo>
                <a:close/>
              </a:path>
            </a:pathLst>
          </a:custGeom>
          <a:solidFill>
            <a:srgbClr val="F3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2" name="Freeform 7"/>
          <p:cNvSpPr>
            <a:spLocks/>
          </p:cNvSpPr>
          <p:nvPr/>
        </p:nvSpPr>
        <p:spPr bwMode="auto">
          <a:xfrm>
            <a:off x="3347864" y="1444826"/>
            <a:ext cx="1234154" cy="190819"/>
          </a:xfrm>
          <a:custGeom>
            <a:avLst/>
            <a:gdLst>
              <a:gd name="T0" fmla="*/ 0 w 3879"/>
              <a:gd name="T1" fmla="*/ 0 h 871"/>
              <a:gd name="T2" fmla="*/ 0 w 3879"/>
              <a:gd name="T3" fmla="*/ 590 h 871"/>
              <a:gd name="T4" fmla="*/ 281 w 3879"/>
              <a:gd name="T5" fmla="*/ 871 h 871"/>
              <a:gd name="T6" fmla="*/ 3597 w 3879"/>
              <a:gd name="T7" fmla="*/ 871 h 871"/>
              <a:gd name="T8" fmla="*/ 3879 w 3879"/>
              <a:gd name="T9" fmla="*/ 590 h 871"/>
              <a:gd name="T10" fmla="*/ 3879 w 3879"/>
              <a:gd name="T11" fmla="*/ 0 h 871"/>
              <a:gd name="T12" fmla="*/ 2023 w 3879"/>
              <a:gd name="T13" fmla="*/ 0 h 871"/>
              <a:gd name="T14" fmla="*/ 0 w 3879"/>
              <a:gd name="T15" fmla="*/ 0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79" h="871">
                <a:moveTo>
                  <a:pt x="0" y="0"/>
                </a:moveTo>
                <a:cubicBezTo>
                  <a:pt x="0" y="590"/>
                  <a:pt x="0" y="590"/>
                  <a:pt x="0" y="590"/>
                </a:cubicBezTo>
                <a:cubicBezTo>
                  <a:pt x="0" y="746"/>
                  <a:pt x="126" y="871"/>
                  <a:pt x="281" y="871"/>
                </a:cubicBezTo>
                <a:cubicBezTo>
                  <a:pt x="3597" y="871"/>
                  <a:pt x="3597" y="871"/>
                  <a:pt x="3597" y="871"/>
                </a:cubicBezTo>
                <a:cubicBezTo>
                  <a:pt x="3753" y="871"/>
                  <a:pt x="3879" y="746"/>
                  <a:pt x="3879" y="590"/>
                </a:cubicBezTo>
                <a:cubicBezTo>
                  <a:pt x="3879" y="0"/>
                  <a:pt x="3879" y="0"/>
                  <a:pt x="3879" y="0"/>
                </a:cubicBezTo>
                <a:cubicBezTo>
                  <a:pt x="2023" y="0"/>
                  <a:pt x="2023" y="0"/>
                  <a:pt x="202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3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3" name="Freeform 8"/>
          <p:cNvSpPr>
            <a:spLocks noEditPoints="1"/>
          </p:cNvSpPr>
          <p:nvPr/>
        </p:nvSpPr>
        <p:spPr bwMode="auto">
          <a:xfrm>
            <a:off x="3362718" y="1453841"/>
            <a:ext cx="1204010" cy="173690"/>
          </a:xfrm>
          <a:custGeom>
            <a:avLst/>
            <a:gdLst>
              <a:gd name="T0" fmla="*/ 1974 w 3784"/>
              <a:gd name="T1" fmla="*/ 0 h 794"/>
              <a:gd name="T2" fmla="*/ 0 w 3784"/>
              <a:gd name="T3" fmla="*/ 0 h 794"/>
              <a:gd name="T4" fmla="*/ 0 w 3784"/>
              <a:gd name="T5" fmla="*/ 537 h 794"/>
              <a:gd name="T6" fmla="*/ 275 w 3784"/>
              <a:gd name="T7" fmla="*/ 794 h 794"/>
              <a:gd name="T8" fmla="*/ 3510 w 3784"/>
              <a:gd name="T9" fmla="*/ 794 h 794"/>
              <a:gd name="T10" fmla="*/ 3784 w 3784"/>
              <a:gd name="T11" fmla="*/ 537 h 794"/>
              <a:gd name="T12" fmla="*/ 3784 w 3784"/>
              <a:gd name="T13" fmla="*/ 0 h 794"/>
              <a:gd name="T14" fmla="*/ 1974 w 3784"/>
              <a:gd name="T15" fmla="*/ 0 h 794"/>
              <a:gd name="T16" fmla="*/ 3740 w 3784"/>
              <a:gd name="T17" fmla="*/ 525 h 794"/>
              <a:gd name="T18" fmla="*/ 3472 w 3784"/>
              <a:gd name="T19" fmla="*/ 758 h 794"/>
              <a:gd name="T20" fmla="*/ 313 w 3784"/>
              <a:gd name="T21" fmla="*/ 758 h 794"/>
              <a:gd name="T22" fmla="*/ 45 w 3784"/>
              <a:gd name="T23" fmla="*/ 525 h 794"/>
              <a:gd name="T24" fmla="*/ 45 w 3784"/>
              <a:gd name="T25" fmla="*/ 35 h 794"/>
              <a:gd name="T26" fmla="*/ 1972 w 3784"/>
              <a:gd name="T27" fmla="*/ 35 h 794"/>
              <a:gd name="T28" fmla="*/ 3740 w 3784"/>
              <a:gd name="T29" fmla="*/ 35 h 794"/>
              <a:gd name="T30" fmla="*/ 3740 w 3784"/>
              <a:gd name="T31" fmla="*/ 52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84" h="794">
                <a:moveTo>
                  <a:pt x="197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37"/>
                  <a:pt x="0" y="537"/>
                  <a:pt x="0" y="537"/>
                </a:cubicBezTo>
                <a:cubicBezTo>
                  <a:pt x="0" y="679"/>
                  <a:pt x="123" y="794"/>
                  <a:pt x="275" y="794"/>
                </a:cubicBezTo>
                <a:cubicBezTo>
                  <a:pt x="3510" y="794"/>
                  <a:pt x="3510" y="794"/>
                  <a:pt x="3510" y="794"/>
                </a:cubicBezTo>
                <a:cubicBezTo>
                  <a:pt x="3661" y="794"/>
                  <a:pt x="3784" y="679"/>
                  <a:pt x="3784" y="537"/>
                </a:cubicBezTo>
                <a:cubicBezTo>
                  <a:pt x="3784" y="0"/>
                  <a:pt x="3784" y="0"/>
                  <a:pt x="3784" y="0"/>
                </a:cubicBezTo>
                <a:lnTo>
                  <a:pt x="1974" y="0"/>
                </a:lnTo>
                <a:close/>
                <a:moveTo>
                  <a:pt x="3740" y="525"/>
                </a:moveTo>
                <a:cubicBezTo>
                  <a:pt x="3740" y="654"/>
                  <a:pt x="3620" y="758"/>
                  <a:pt x="3472" y="758"/>
                </a:cubicBezTo>
                <a:cubicBezTo>
                  <a:pt x="313" y="758"/>
                  <a:pt x="313" y="758"/>
                  <a:pt x="313" y="758"/>
                </a:cubicBezTo>
                <a:cubicBezTo>
                  <a:pt x="165" y="758"/>
                  <a:pt x="45" y="654"/>
                  <a:pt x="45" y="525"/>
                </a:cubicBezTo>
                <a:cubicBezTo>
                  <a:pt x="45" y="35"/>
                  <a:pt x="45" y="35"/>
                  <a:pt x="45" y="35"/>
                </a:cubicBezTo>
                <a:cubicBezTo>
                  <a:pt x="1972" y="35"/>
                  <a:pt x="1972" y="35"/>
                  <a:pt x="1972" y="35"/>
                </a:cubicBezTo>
                <a:cubicBezTo>
                  <a:pt x="3740" y="35"/>
                  <a:pt x="3740" y="35"/>
                  <a:pt x="3740" y="35"/>
                </a:cubicBezTo>
                <a:lnTo>
                  <a:pt x="3740" y="5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4" name="Freeform 9"/>
          <p:cNvSpPr>
            <a:spLocks/>
          </p:cNvSpPr>
          <p:nvPr/>
        </p:nvSpPr>
        <p:spPr bwMode="auto">
          <a:xfrm>
            <a:off x="3610422" y="1507030"/>
            <a:ext cx="84316" cy="69717"/>
          </a:xfrm>
          <a:custGeom>
            <a:avLst/>
            <a:gdLst>
              <a:gd name="T0" fmla="*/ 0 w 265"/>
              <a:gd name="T1" fmla="*/ 319 h 319"/>
              <a:gd name="T2" fmla="*/ 0 w 265"/>
              <a:gd name="T3" fmla="*/ 0 h 319"/>
              <a:gd name="T4" fmla="*/ 84 w 265"/>
              <a:gd name="T5" fmla="*/ 0 h 319"/>
              <a:gd name="T6" fmla="*/ 151 w 265"/>
              <a:gd name="T7" fmla="*/ 117 h 319"/>
              <a:gd name="T8" fmla="*/ 203 w 265"/>
              <a:gd name="T9" fmla="*/ 226 h 319"/>
              <a:gd name="T10" fmla="*/ 204 w 265"/>
              <a:gd name="T11" fmla="*/ 226 h 319"/>
              <a:gd name="T12" fmla="*/ 198 w 265"/>
              <a:gd name="T13" fmla="*/ 93 h 319"/>
              <a:gd name="T14" fmla="*/ 198 w 265"/>
              <a:gd name="T15" fmla="*/ 0 h 319"/>
              <a:gd name="T16" fmla="*/ 265 w 265"/>
              <a:gd name="T17" fmla="*/ 0 h 319"/>
              <a:gd name="T18" fmla="*/ 265 w 265"/>
              <a:gd name="T19" fmla="*/ 319 h 319"/>
              <a:gd name="T20" fmla="*/ 189 w 265"/>
              <a:gd name="T21" fmla="*/ 319 h 319"/>
              <a:gd name="T22" fmla="*/ 121 w 265"/>
              <a:gd name="T23" fmla="*/ 196 h 319"/>
              <a:gd name="T24" fmla="*/ 65 w 265"/>
              <a:gd name="T25" fmla="*/ 83 h 319"/>
              <a:gd name="T26" fmla="*/ 64 w 265"/>
              <a:gd name="T27" fmla="*/ 84 h 319"/>
              <a:gd name="T28" fmla="*/ 66 w 265"/>
              <a:gd name="T29" fmla="*/ 223 h 319"/>
              <a:gd name="T30" fmla="*/ 66 w 265"/>
              <a:gd name="T31" fmla="*/ 319 h 319"/>
              <a:gd name="T32" fmla="*/ 0 w 265"/>
              <a:gd name="T33" fmla="*/ 319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5" h="319">
                <a:moveTo>
                  <a:pt x="0" y="319"/>
                </a:moveTo>
                <a:cubicBezTo>
                  <a:pt x="0" y="0"/>
                  <a:pt x="0" y="0"/>
                  <a:pt x="0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151" y="117"/>
                  <a:pt x="151" y="117"/>
                  <a:pt x="151" y="117"/>
                </a:cubicBezTo>
                <a:cubicBezTo>
                  <a:pt x="170" y="151"/>
                  <a:pt x="189" y="190"/>
                  <a:pt x="203" y="226"/>
                </a:cubicBezTo>
                <a:cubicBezTo>
                  <a:pt x="204" y="226"/>
                  <a:pt x="204" y="226"/>
                  <a:pt x="204" y="226"/>
                </a:cubicBezTo>
                <a:cubicBezTo>
                  <a:pt x="200" y="184"/>
                  <a:pt x="198" y="141"/>
                  <a:pt x="198" y="93"/>
                </a:cubicBezTo>
                <a:cubicBezTo>
                  <a:pt x="198" y="0"/>
                  <a:pt x="198" y="0"/>
                  <a:pt x="198" y="0"/>
                </a:cubicBezTo>
                <a:cubicBezTo>
                  <a:pt x="265" y="0"/>
                  <a:pt x="265" y="0"/>
                  <a:pt x="265" y="0"/>
                </a:cubicBezTo>
                <a:cubicBezTo>
                  <a:pt x="265" y="319"/>
                  <a:pt x="265" y="319"/>
                  <a:pt x="265" y="319"/>
                </a:cubicBezTo>
                <a:cubicBezTo>
                  <a:pt x="189" y="319"/>
                  <a:pt x="189" y="319"/>
                  <a:pt x="189" y="319"/>
                </a:cubicBezTo>
                <a:cubicBezTo>
                  <a:pt x="121" y="196"/>
                  <a:pt x="121" y="196"/>
                  <a:pt x="121" y="196"/>
                </a:cubicBezTo>
                <a:cubicBezTo>
                  <a:pt x="102" y="162"/>
                  <a:pt x="81" y="121"/>
                  <a:pt x="65" y="83"/>
                </a:cubicBezTo>
                <a:cubicBezTo>
                  <a:pt x="64" y="84"/>
                  <a:pt x="64" y="84"/>
                  <a:pt x="64" y="84"/>
                </a:cubicBezTo>
                <a:cubicBezTo>
                  <a:pt x="66" y="126"/>
                  <a:pt x="66" y="171"/>
                  <a:pt x="66" y="223"/>
                </a:cubicBezTo>
                <a:cubicBezTo>
                  <a:pt x="66" y="319"/>
                  <a:pt x="66" y="319"/>
                  <a:pt x="66" y="319"/>
                </a:cubicBezTo>
                <a:lnTo>
                  <a:pt x="0" y="3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5" name="Freeform 10"/>
          <p:cNvSpPr>
            <a:spLocks/>
          </p:cNvSpPr>
          <p:nvPr/>
        </p:nvSpPr>
        <p:spPr bwMode="auto">
          <a:xfrm>
            <a:off x="3714397" y="1507030"/>
            <a:ext cx="64657" cy="69717"/>
          </a:xfrm>
          <a:custGeom>
            <a:avLst/>
            <a:gdLst>
              <a:gd name="T0" fmla="*/ 138 w 148"/>
              <a:gd name="T1" fmla="*/ 134 h 232"/>
              <a:gd name="T2" fmla="*/ 53 w 148"/>
              <a:gd name="T3" fmla="*/ 134 h 232"/>
              <a:gd name="T4" fmla="*/ 53 w 148"/>
              <a:gd name="T5" fmla="*/ 190 h 232"/>
              <a:gd name="T6" fmla="*/ 148 w 148"/>
              <a:gd name="T7" fmla="*/ 190 h 232"/>
              <a:gd name="T8" fmla="*/ 148 w 148"/>
              <a:gd name="T9" fmla="*/ 232 h 232"/>
              <a:gd name="T10" fmla="*/ 0 w 148"/>
              <a:gd name="T11" fmla="*/ 232 h 232"/>
              <a:gd name="T12" fmla="*/ 0 w 148"/>
              <a:gd name="T13" fmla="*/ 0 h 232"/>
              <a:gd name="T14" fmla="*/ 144 w 148"/>
              <a:gd name="T15" fmla="*/ 0 h 232"/>
              <a:gd name="T16" fmla="*/ 144 w 148"/>
              <a:gd name="T17" fmla="*/ 43 h 232"/>
              <a:gd name="T18" fmla="*/ 53 w 148"/>
              <a:gd name="T19" fmla="*/ 43 h 232"/>
              <a:gd name="T20" fmla="*/ 53 w 148"/>
              <a:gd name="T21" fmla="*/ 91 h 232"/>
              <a:gd name="T22" fmla="*/ 138 w 148"/>
              <a:gd name="T23" fmla="*/ 91 h 232"/>
              <a:gd name="T24" fmla="*/ 138 w 148"/>
              <a:gd name="T25" fmla="*/ 13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" h="232">
                <a:moveTo>
                  <a:pt x="138" y="134"/>
                </a:moveTo>
                <a:lnTo>
                  <a:pt x="53" y="134"/>
                </a:lnTo>
                <a:lnTo>
                  <a:pt x="53" y="190"/>
                </a:lnTo>
                <a:lnTo>
                  <a:pt x="148" y="190"/>
                </a:lnTo>
                <a:lnTo>
                  <a:pt x="148" y="232"/>
                </a:lnTo>
                <a:lnTo>
                  <a:pt x="0" y="232"/>
                </a:lnTo>
                <a:lnTo>
                  <a:pt x="0" y="0"/>
                </a:lnTo>
                <a:lnTo>
                  <a:pt x="144" y="0"/>
                </a:lnTo>
                <a:lnTo>
                  <a:pt x="144" y="43"/>
                </a:lnTo>
                <a:lnTo>
                  <a:pt x="53" y="43"/>
                </a:lnTo>
                <a:lnTo>
                  <a:pt x="53" y="91"/>
                </a:lnTo>
                <a:lnTo>
                  <a:pt x="138" y="91"/>
                </a:lnTo>
                <a:lnTo>
                  <a:pt x="138" y="1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6" name="Freeform 11"/>
          <p:cNvSpPr>
            <a:spLocks/>
          </p:cNvSpPr>
          <p:nvPr/>
        </p:nvSpPr>
        <p:spPr bwMode="auto">
          <a:xfrm>
            <a:off x="3788665" y="1507030"/>
            <a:ext cx="129313" cy="69717"/>
          </a:xfrm>
          <a:custGeom>
            <a:avLst/>
            <a:gdLst>
              <a:gd name="T0" fmla="*/ 75 w 407"/>
              <a:gd name="T1" fmla="*/ 319 h 319"/>
              <a:gd name="T2" fmla="*/ 0 w 407"/>
              <a:gd name="T3" fmla="*/ 0 h 319"/>
              <a:gd name="T4" fmla="*/ 77 w 407"/>
              <a:gd name="T5" fmla="*/ 0 h 319"/>
              <a:gd name="T6" fmla="*/ 101 w 407"/>
              <a:gd name="T7" fmla="*/ 131 h 319"/>
              <a:gd name="T8" fmla="*/ 120 w 407"/>
              <a:gd name="T9" fmla="*/ 243 h 319"/>
              <a:gd name="T10" fmla="*/ 121 w 407"/>
              <a:gd name="T11" fmla="*/ 243 h 319"/>
              <a:gd name="T12" fmla="*/ 142 w 407"/>
              <a:gd name="T13" fmla="*/ 131 h 319"/>
              <a:gd name="T14" fmla="*/ 169 w 407"/>
              <a:gd name="T15" fmla="*/ 0 h 319"/>
              <a:gd name="T16" fmla="*/ 246 w 407"/>
              <a:gd name="T17" fmla="*/ 0 h 319"/>
              <a:gd name="T18" fmla="*/ 271 w 407"/>
              <a:gd name="T19" fmla="*/ 135 h 319"/>
              <a:gd name="T20" fmla="*/ 288 w 407"/>
              <a:gd name="T21" fmla="*/ 242 h 319"/>
              <a:gd name="T22" fmla="*/ 289 w 407"/>
              <a:gd name="T23" fmla="*/ 242 h 319"/>
              <a:gd name="T24" fmla="*/ 308 w 407"/>
              <a:gd name="T25" fmla="*/ 131 h 319"/>
              <a:gd name="T26" fmla="*/ 334 w 407"/>
              <a:gd name="T27" fmla="*/ 0 h 319"/>
              <a:gd name="T28" fmla="*/ 407 w 407"/>
              <a:gd name="T29" fmla="*/ 0 h 319"/>
              <a:gd name="T30" fmla="*/ 325 w 407"/>
              <a:gd name="T31" fmla="*/ 319 h 319"/>
              <a:gd name="T32" fmla="*/ 247 w 407"/>
              <a:gd name="T33" fmla="*/ 319 h 319"/>
              <a:gd name="T34" fmla="*/ 220 w 407"/>
              <a:gd name="T35" fmla="*/ 182 h 319"/>
              <a:gd name="T36" fmla="*/ 204 w 407"/>
              <a:gd name="T37" fmla="*/ 83 h 319"/>
              <a:gd name="T38" fmla="*/ 204 w 407"/>
              <a:gd name="T39" fmla="*/ 83 h 319"/>
              <a:gd name="T40" fmla="*/ 185 w 407"/>
              <a:gd name="T41" fmla="*/ 182 h 319"/>
              <a:gd name="T42" fmla="*/ 155 w 407"/>
              <a:gd name="T43" fmla="*/ 319 h 319"/>
              <a:gd name="T44" fmla="*/ 75 w 407"/>
              <a:gd name="T45" fmla="*/ 319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7" h="319">
                <a:moveTo>
                  <a:pt x="75" y="319"/>
                </a:moveTo>
                <a:cubicBezTo>
                  <a:pt x="0" y="0"/>
                  <a:pt x="0" y="0"/>
                  <a:pt x="0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101" y="131"/>
                  <a:pt x="101" y="131"/>
                  <a:pt x="101" y="131"/>
                </a:cubicBezTo>
                <a:cubicBezTo>
                  <a:pt x="108" y="170"/>
                  <a:pt x="115" y="211"/>
                  <a:pt x="120" y="243"/>
                </a:cubicBezTo>
                <a:cubicBezTo>
                  <a:pt x="121" y="243"/>
                  <a:pt x="121" y="243"/>
                  <a:pt x="121" y="243"/>
                </a:cubicBezTo>
                <a:cubicBezTo>
                  <a:pt x="126" y="209"/>
                  <a:pt x="134" y="170"/>
                  <a:pt x="142" y="131"/>
                </a:cubicBezTo>
                <a:cubicBezTo>
                  <a:pt x="169" y="0"/>
                  <a:pt x="169" y="0"/>
                  <a:pt x="169" y="0"/>
                </a:cubicBezTo>
                <a:cubicBezTo>
                  <a:pt x="246" y="0"/>
                  <a:pt x="246" y="0"/>
                  <a:pt x="246" y="0"/>
                </a:cubicBezTo>
                <a:cubicBezTo>
                  <a:pt x="271" y="135"/>
                  <a:pt x="271" y="135"/>
                  <a:pt x="271" y="135"/>
                </a:cubicBezTo>
                <a:cubicBezTo>
                  <a:pt x="278" y="172"/>
                  <a:pt x="284" y="206"/>
                  <a:pt x="288" y="242"/>
                </a:cubicBezTo>
                <a:cubicBezTo>
                  <a:pt x="289" y="242"/>
                  <a:pt x="289" y="242"/>
                  <a:pt x="289" y="242"/>
                </a:cubicBezTo>
                <a:cubicBezTo>
                  <a:pt x="294" y="206"/>
                  <a:pt x="301" y="169"/>
                  <a:pt x="308" y="131"/>
                </a:cubicBezTo>
                <a:cubicBezTo>
                  <a:pt x="334" y="0"/>
                  <a:pt x="334" y="0"/>
                  <a:pt x="334" y="0"/>
                </a:cubicBezTo>
                <a:cubicBezTo>
                  <a:pt x="407" y="0"/>
                  <a:pt x="407" y="0"/>
                  <a:pt x="407" y="0"/>
                </a:cubicBezTo>
                <a:cubicBezTo>
                  <a:pt x="325" y="319"/>
                  <a:pt x="325" y="319"/>
                  <a:pt x="325" y="319"/>
                </a:cubicBezTo>
                <a:cubicBezTo>
                  <a:pt x="247" y="319"/>
                  <a:pt x="247" y="319"/>
                  <a:pt x="247" y="319"/>
                </a:cubicBezTo>
                <a:cubicBezTo>
                  <a:pt x="220" y="182"/>
                  <a:pt x="220" y="182"/>
                  <a:pt x="220" y="182"/>
                </a:cubicBezTo>
                <a:cubicBezTo>
                  <a:pt x="213" y="150"/>
                  <a:pt x="208" y="120"/>
                  <a:pt x="204" y="83"/>
                </a:cubicBezTo>
                <a:cubicBezTo>
                  <a:pt x="204" y="83"/>
                  <a:pt x="204" y="83"/>
                  <a:pt x="204" y="83"/>
                </a:cubicBezTo>
                <a:cubicBezTo>
                  <a:pt x="198" y="119"/>
                  <a:pt x="193" y="150"/>
                  <a:pt x="185" y="182"/>
                </a:cubicBezTo>
                <a:cubicBezTo>
                  <a:pt x="155" y="319"/>
                  <a:pt x="155" y="319"/>
                  <a:pt x="155" y="319"/>
                </a:cubicBezTo>
                <a:lnTo>
                  <a:pt x="75" y="3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7" name="Freeform 12"/>
          <p:cNvSpPr>
            <a:spLocks/>
          </p:cNvSpPr>
          <p:nvPr/>
        </p:nvSpPr>
        <p:spPr bwMode="auto">
          <a:xfrm>
            <a:off x="3945938" y="1507030"/>
            <a:ext cx="88684" cy="69717"/>
          </a:xfrm>
          <a:custGeom>
            <a:avLst/>
            <a:gdLst>
              <a:gd name="T0" fmla="*/ 101 w 278"/>
              <a:gd name="T1" fmla="*/ 319 h 319"/>
              <a:gd name="T2" fmla="*/ 101 w 278"/>
              <a:gd name="T3" fmla="*/ 189 h 319"/>
              <a:gd name="T4" fmla="*/ 0 w 278"/>
              <a:gd name="T5" fmla="*/ 0 h 319"/>
              <a:gd name="T6" fmla="*/ 82 w 278"/>
              <a:gd name="T7" fmla="*/ 0 h 319"/>
              <a:gd name="T8" fmla="*/ 115 w 278"/>
              <a:gd name="T9" fmla="*/ 77 h 319"/>
              <a:gd name="T10" fmla="*/ 140 w 278"/>
              <a:gd name="T11" fmla="*/ 138 h 319"/>
              <a:gd name="T12" fmla="*/ 140 w 278"/>
              <a:gd name="T13" fmla="*/ 138 h 319"/>
              <a:gd name="T14" fmla="*/ 165 w 278"/>
              <a:gd name="T15" fmla="*/ 77 h 319"/>
              <a:gd name="T16" fmla="*/ 197 w 278"/>
              <a:gd name="T17" fmla="*/ 0 h 319"/>
              <a:gd name="T18" fmla="*/ 278 w 278"/>
              <a:gd name="T19" fmla="*/ 0 h 319"/>
              <a:gd name="T20" fmla="*/ 173 w 278"/>
              <a:gd name="T21" fmla="*/ 186 h 319"/>
              <a:gd name="T22" fmla="*/ 173 w 278"/>
              <a:gd name="T23" fmla="*/ 319 h 319"/>
              <a:gd name="T24" fmla="*/ 101 w 278"/>
              <a:gd name="T25" fmla="*/ 319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8" h="319">
                <a:moveTo>
                  <a:pt x="101" y="319"/>
                </a:moveTo>
                <a:cubicBezTo>
                  <a:pt x="101" y="189"/>
                  <a:pt x="101" y="189"/>
                  <a:pt x="101" y="189"/>
                </a:cubicBezTo>
                <a:cubicBezTo>
                  <a:pt x="0" y="0"/>
                  <a:pt x="0" y="0"/>
                  <a:pt x="0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115" y="77"/>
                  <a:pt x="115" y="77"/>
                  <a:pt x="115" y="77"/>
                </a:cubicBezTo>
                <a:cubicBezTo>
                  <a:pt x="125" y="100"/>
                  <a:pt x="131" y="117"/>
                  <a:pt x="140" y="138"/>
                </a:cubicBezTo>
                <a:cubicBezTo>
                  <a:pt x="140" y="138"/>
                  <a:pt x="140" y="138"/>
                  <a:pt x="140" y="138"/>
                </a:cubicBezTo>
                <a:cubicBezTo>
                  <a:pt x="148" y="118"/>
                  <a:pt x="155" y="99"/>
                  <a:pt x="165" y="77"/>
                </a:cubicBezTo>
                <a:cubicBezTo>
                  <a:pt x="197" y="0"/>
                  <a:pt x="197" y="0"/>
                  <a:pt x="197" y="0"/>
                </a:cubicBezTo>
                <a:cubicBezTo>
                  <a:pt x="278" y="0"/>
                  <a:pt x="278" y="0"/>
                  <a:pt x="278" y="0"/>
                </a:cubicBezTo>
                <a:cubicBezTo>
                  <a:pt x="173" y="186"/>
                  <a:pt x="173" y="186"/>
                  <a:pt x="173" y="186"/>
                </a:cubicBezTo>
                <a:cubicBezTo>
                  <a:pt x="173" y="319"/>
                  <a:pt x="173" y="319"/>
                  <a:pt x="173" y="319"/>
                </a:cubicBezTo>
                <a:lnTo>
                  <a:pt x="101" y="3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8" name="Freeform 13"/>
          <p:cNvSpPr>
            <a:spLocks noEditPoints="1"/>
          </p:cNvSpPr>
          <p:nvPr/>
        </p:nvSpPr>
        <p:spPr bwMode="auto">
          <a:xfrm>
            <a:off x="4033748" y="1505828"/>
            <a:ext cx="97859" cy="72421"/>
          </a:xfrm>
          <a:custGeom>
            <a:avLst/>
            <a:gdLst>
              <a:gd name="T0" fmla="*/ 307 w 307"/>
              <a:gd name="T1" fmla="*/ 161 h 330"/>
              <a:gd name="T2" fmla="*/ 150 w 307"/>
              <a:gd name="T3" fmla="*/ 330 h 330"/>
              <a:gd name="T4" fmla="*/ 0 w 307"/>
              <a:gd name="T5" fmla="*/ 167 h 330"/>
              <a:gd name="T6" fmla="*/ 155 w 307"/>
              <a:gd name="T7" fmla="*/ 0 h 330"/>
              <a:gd name="T8" fmla="*/ 307 w 307"/>
              <a:gd name="T9" fmla="*/ 161 h 330"/>
              <a:gd name="T10" fmla="*/ 76 w 307"/>
              <a:gd name="T11" fmla="*/ 166 h 330"/>
              <a:gd name="T12" fmla="*/ 154 w 307"/>
              <a:gd name="T13" fmla="*/ 272 h 330"/>
              <a:gd name="T14" fmla="*/ 231 w 307"/>
              <a:gd name="T15" fmla="*/ 164 h 330"/>
              <a:gd name="T16" fmla="*/ 153 w 307"/>
              <a:gd name="T17" fmla="*/ 57 h 330"/>
              <a:gd name="T18" fmla="*/ 76 w 307"/>
              <a:gd name="T19" fmla="*/ 166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7" h="330">
                <a:moveTo>
                  <a:pt x="307" y="161"/>
                </a:moveTo>
                <a:cubicBezTo>
                  <a:pt x="307" y="266"/>
                  <a:pt x="243" y="330"/>
                  <a:pt x="150" y="330"/>
                </a:cubicBezTo>
                <a:cubicBezTo>
                  <a:pt x="55" y="330"/>
                  <a:pt x="0" y="258"/>
                  <a:pt x="0" y="167"/>
                </a:cubicBezTo>
                <a:cubicBezTo>
                  <a:pt x="0" y="71"/>
                  <a:pt x="61" y="0"/>
                  <a:pt x="155" y="0"/>
                </a:cubicBezTo>
                <a:cubicBezTo>
                  <a:pt x="253" y="0"/>
                  <a:pt x="307" y="73"/>
                  <a:pt x="307" y="161"/>
                </a:cubicBezTo>
                <a:close/>
                <a:moveTo>
                  <a:pt x="76" y="166"/>
                </a:moveTo>
                <a:cubicBezTo>
                  <a:pt x="76" y="228"/>
                  <a:pt x="105" y="272"/>
                  <a:pt x="154" y="272"/>
                </a:cubicBezTo>
                <a:cubicBezTo>
                  <a:pt x="203" y="272"/>
                  <a:pt x="231" y="226"/>
                  <a:pt x="231" y="164"/>
                </a:cubicBezTo>
                <a:cubicBezTo>
                  <a:pt x="231" y="106"/>
                  <a:pt x="203" y="57"/>
                  <a:pt x="153" y="57"/>
                </a:cubicBezTo>
                <a:cubicBezTo>
                  <a:pt x="104" y="57"/>
                  <a:pt x="76" y="103"/>
                  <a:pt x="76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9" name="Freeform 14"/>
          <p:cNvSpPr>
            <a:spLocks noEditPoints="1"/>
          </p:cNvSpPr>
          <p:nvPr/>
        </p:nvSpPr>
        <p:spPr bwMode="auto">
          <a:xfrm>
            <a:off x="4146460" y="1506429"/>
            <a:ext cx="76889" cy="70317"/>
          </a:xfrm>
          <a:custGeom>
            <a:avLst/>
            <a:gdLst>
              <a:gd name="T0" fmla="*/ 0 w 242"/>
              <a:gd name="T1" fmla="*/ 7 h 322"/>
              <a:gd name="T2" fmla="*/ 97 w 242"/>
              <a:gd name="T3" fmla="*/ 0 h 322"/>
              <a:gd name="T4" fmla="*/ 200 w 242"/>
              <a:gd name="T5" fmla="*/ 26 h 322"/>
              <a:gd name="T6" fmla="*/ 229 w 242"/>
              <a:gd name="T7" fmla="*/ 92 h 322"/>
              <a:gd name="T8" fmla="*/ 173 w 242"/>
              <a:gd name="T9" fmla="*/ 171 h 322"/>
              <a:gd name="T10" fmla="*/ 173 w 242"/>
              <a:gd name="T11" fmla="*/ 173 h 322"/>
              <a:gd name="T12" fmla="*/ 216 w 242"/>
              <a:gd name="T13" fmla="*/ 232 h 322"/>
              <a:gd name="T14" fmla="*/ 242 w 242"/>
              <a:gd name="T15" fmla="*/ 322 h 322"/>
              <a:gd name="T16" fmla="*/ 168 w 242"/>
              <a:gd name="T17" fmla="*/ 322 h 322"/>
              <a:gd name="T18" fmla="*/ 145 w 242"/>
              <a:gd name="T19" fmla="*/ 248 h 322"/>
              <a:gd name="T20" fmla="*/ 94 w 242"/>
              <a:gd name="T21" fmla="*/ 197 h 322"/>
              <a:gd name="T22" fmla="*/ 72 w 242"/>
              <a:gd name="T23" fmla="*/ 197 h 322"/>
              <a:gd name="T24" fmla="*/ 72 w 242"/>
              <a:gd name="T25" fmla="*/ 322 h 322"/>
              <a:gd name="T26" fmla="*/ 0 w 242"/>
              <a:gd name="T27" fmla="*/ 322 h 322"/>
              <a:gd name="T28" fmla="*/ 0 w 242"/>
              <a:gd name="T29" fmla="*/ 7 h 322"/>
              <a:gd name="T30" fmla="*/ 72 w 242"/>
              <a:gd name="T31" fmla="*/ 145 h 322"/>
              <a:gd name="T32" fmla="*/ 100 w 242"/>
              <a:gd name="T33" fmla="*/ 145 h 322"/>
              <a:gd name="T34" fmla="*/ 158 w 242"/>
              <a:gd name="T35" fmla="*/ 99 h 322"/>
              <a:gd name="T36" fmla="*/ 105 w 242"/>
              <a:gd name="T37" fmla="*/ 54 h 322"/>
              <a:gd name="T38" fmla="*/ 72 w 242"/>
              <a:gd name="T39" fmla="*/ 56 h 322"/>
              <a:gd name="T40" fmla="*/ 72 w 242"/>
              <a:gd name="T41" fmla="*/ 145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2" h="322">
                <a:moveTo>
                  <a:pt x="0" y="7"/>
                </a:moveTo>
                <a:cubicBezTo>
                  <a:pt x="24" y="3"/>
                  <a:pt x="58" y="0"/>
                  <a:pt x="97" y="0"/>
                </a:cubicBezTo>
                <a:cubicBezTo>
                  <a:pt x="144" y="0"/>
                  <a:pt x="177" y="8"/>
                  <a:pt x="200" y="26"/>
                </a:cubicBezTo>
                <a:cubicBezTo>
                  <a:pt x="219" y="41"/>
                  <a:pt x="229" y="63"/>
                  <a:pt x="229" y="92"/>
                </a:cubicBezTo>
                <a:cubicBezTo>
                  <a:pt x="229" y="133"/>
                  <a:pt x="200" y="161"/>
                  <a:pt x="173" y="171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95" y="182"/>
                  <a:pt x="208" y="203"/>
                  <a:pt x="216" y="232"/>
                </a:cubicBezTo>
                <a:cubicBezTo>
                  <a:pt x="226" y="268"/>
                  <a:pt x="236" y="310"/>
                  <a:pt x="242" y="322"/>
                </a:cubicBezTo>
                <a:cubicBezTo>
                  <a:pt x="168" y="322"/>
                  <a:pt x="168" y="322"/>
                  <a:pt x="168" y="322"/>
                </a:cubicBezTo>
                <a:cubicBezTo>
                  <a:pt x="163" y="313"/>
                  <a:pt x="155" y="287"/>
                  <a:pt x="145" y="248"/>
                </a:cubicBezTo>
                <a:cubicBezTo>
                  <a:pt x="137" y="208"/>
                  <a:pt x="123" y="197"/>
                  <a:pt x="94" y="197"/>
                </a:cubicBezTo>
                <a:cubicBezTo>
                  <a:pt x="72" y="197"/>
                  <a:pt x="72" y="197"/>
                  <a:pt x="72" y="197"/>
                </a:cubicBezTo>
                <a:cubicBezTo>
                  <a:pt x="72" y="322"/>
                  <a:pt x="72" y="322"/>
                  <a:pt x="72" y="322"/>
                </a:cubicBezTo>
                <a:cubicBezTo>
                  <a:pt x="0" y="322"/>
                  <a:pt x="0" y="322"/>
                  <a:pt x="0" y="322"/>
                </a:cubicBezTo>
                <a:lnTo>
                  <a:pt x="0" y="7"/>
                </a:lnTo>
                <a:close/>
                <a:moveTo>
                  <a:pt x="72" y="145"/>
                </a:moveTo>
                <a:cubicBezTo>
                  <a:pt x="100" y="145"/>
                  <a:pt x="100" y="145"/>
                  <a:pt x="100" y="145"/>
                </a:cubicBezTo>
                <a:cubicBezTo>
                  <a:pt x="136" y="145"/>
                  <a:pt x="158" y="127"/>
                  <a:pt x="158" y="99"/>
                </a:cubicBezTo>
                <a:cubicBezTo>
                  <a:pt x="158" y="69"/>
                  <a:pt x="138" y="55"/>
                  <a:pt x="105" y="54"/>
                </a:cubicBezTo>
                <a:cubicBezTo>
                  <a:pt x="87" y="54"/>
                  <a:pt x="77" y="55"/>
                  <a:pt x="72" y="56"/>
                </a:cubicBezTo>
                <a:lnTo>
                  <a:pt x="72" y="14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0" name="Freeform 15"/>
          <p:cNvSpPr>
            <a:spLocks/>
          </p:cNvSpPr>
          <p:nvPr/>
        </p:nvSpPr>
        <p:spPr bwMode="auto">
          <a:xfrm>
            <a:off x="4236018" y="1507030"/>
            <a:ext cx="83005" cy="69717"/>
          </a:xfrm>
          <a:custGeom>
            <a:avLst/>
            <a:gdLst>
              <a:gd name="T0" fmla="*/ 0 w 261"/>
              <a:gd name="T1" fmla="*/ 0 h 319"/>
              <a:gd name="T2" fmla="*/ 71 w 261"/>
              <a:gd name="T3" fmla="*/ 0 h 319"/>
              <a:gd name="T4" fmla="*/ 71 w 261"/>
              <a:gd name="T5" fmla="*/ 141 h 319"/>
              <a:gd name="T6" fmla="*/ 73 w 261"/>
              <a:gd name="T7" fmla="*/ 141 h 319"/>
              <a:gd name="T8" fmla="*/ 94 w 261"/>
              <a:gd name="T9" fmla="*/ 106 h 319"/>
              <a:gd name="T10" fmla="*/ 167 w 261"/>
              <a:gd name="T11" fmla="*/ 0 h 319"/>
              <a:gd name="T12" fmla="*/ 256 w 261"/>
              <a:gd name="T13" fmla="*/ 0 h 319"/>
              <a:gd name="T14" fmla="*/ 150 w 261"/>
              <a:gd name="T15" fmla="*/ 136 h 319"/>
              <a:gd name="T16" fmla="*/ 261 w 261"/>
              <a:gd name="T17" fmla="*/ 319 h 319"/>
              <a:gd name="T18" fmla="*/ 177 w 261"/>
              <a:gd name="T19" fmla="*/ 319 h 319"/>
              <a:gd name="T20" fmla="*/ 99 w 261"/>
              <a:gd name="T21" fmla="*/ 181 h 319"/>
              <a:gd name="T22" fmla="*/ 71 w 261"/>
              <a:gd name="T23" fmla="*/ 215 h 319"/>
              <a:gd name="T24" fmla="*/ 71 w 261"/>
              <a:gd name="T25" fmla="*/ 319 h 319"/>
              <a:gd name="T26" fmla="*/ 0 w 261"/>
              <a:gd name="T27" fmla="*/ 319 h 319"/>
              <a:gd name="T28" fmla="*/ 0 w 261"/>
              <a:gd name="T29" fmla="*/ 0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1" h="319">
                <a:moveTo>
                  <a:pt x="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3" y="141"/>
                  <a:pt x="73" y="141"/>
                  <a:pt x="73" y="141"/>
                </a:cubicBezTo>
                <a:cubicBezTo>
                  <a:pt x="80" y="129"/>
                  <a:pt x="87" y="117"/>
                  <a:pt x="94" y="106"/>
                </a:cubicBezTo>
                <a:cubicBezTo>
                  <a:pt x="167" y="0"/>
                  <a:pt x="167" y="0"/>
                  <a:pt x="167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150" y="136"/>
                  <a:pt x="150" y="136"/>
                  <a:pt x="150" y="136"/>
                </a:cubicBezTo>
                <a:cubicBezTo>
                  <a:pt x="261" y="319"/>
                  <a:pt x="261" y="319"/>
                  <a:pt x="261" y="319"/>
                </a:cubicBezTo>
                <a:cubicBezTo>
                  <a:pt x="177" y="319"/>
                  <a:pt x="177" y="319"/>
                  <a:pt x="177" y="319"/>
                </a:cubicBezTo>
                <a:cubicBezTo>
                  <a:pt x="99" y="181"/>
                  <a:pt x="99" y="181"/>
                  <a:pt x="99" y="181"/>
                </a:cubicBezTo>
                <a:cubicBezTo>
                  <a:pt x="71" y="215"/>
                  <a:pt x="71" y="215"/>
                  <a:pt x="71" y="215"/>
                </a:cubicBezTo>
                <a:cubicBezTo>
                  <a:pt x="71" y="319"/>
                  <a:pt x="71" y="319"/>
                  <a:pt x="71" y="319"/>
                </a:cubicBezTo>
                <a:cubicBezTo>
                  <a:pt x="0" y="319"/>
                  <a:pt x="0" y="319"/>
                  <a:pt x="0" y="319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1" name="Freeform 16"/>
          <p:cNvSpPr>
            <a:spLocks/>
          </p:cNvSpPr>
          <p:nvPr/>
        </p:nvSpPr>
        <p:spPr bwMode="auto">
          <a:xfrm>
            <a:off x="4136849" y="1234474"/>
            <a:ext cx="442111" cy="201337"/>
          </a:xfrm>
          <a:custGeom>
            <a:avLst/>
            <a:gdLst>
              <a:gd name="T0" fmla="*/ 20 w 1390"/>
              <a:gd name="T1" fmla="*/ 713 h 920"/>
              <a:gd name="T2" fmla="*/ 47 w 1390"/>
              <a:gd name="T3" fmla="*/ 621 h 920"/>
              <a:gd name="T4" fmla="*/ 57 w 1390"/>
              <a:gd name="T5" fmla="*/ 579 h 920"/>
              <a:gd name="T6" fmla="*/ 65 w 1390"/>
              <a:gd name="T7" fmla="*/ 552 h 920"/>
              <a:gd name="T8" fmla="*/ 101 w 1390"/>
              <a:gd name="T9" fmla="*/ 546 h 920"/>
              <a:gd name="T10" fmla="*/ 108 w 1390"/>
              <a:gd name="T11" fmla="*/ 574 h 920"/>
              <a:gd name="T12" fmla="*/ 117 w 1390"/>
              <a:gd name="T13" fmla="*/ 607 h 920"/>
              <a:gd name="T14" fmla="*/ 126 w 1390"/>
              <a:gd name="T15" fmla="*/ 640 h 920"/>
              <a:gd name="T16" fmla="*/ 144 w 1390"/>
              <a:gd name="T17" fmla="*/ 592 h 920"/>
              <a:gd name="T18" fmla="*/ 152 w 1390"/>
              <a:gd name="T19" fmla="*/ 755 h 920"/>
              <a:gd name="T20" fmla="*/ 169 w 1390"/>
              <a:gd name="T21" fmla="*/ 491 h 920"/>
              <a:gd name="T22" fmla="*/ 188 w 1390"/>
              <a:gd name="T23" fmla="*/ 519 h 920"/>
              <a:gd name="T24" fmla="*/ 199 w 1390"/>
              <a:gd name="T25" fmla="*/ 535 h 920"/>
              <a:gd name="T26" fmla="*/ 213 w 1390"/>
              <a:gd name="T27" fmla="*/ 552 h 920"/>
              <a:gd name="T28" fmla="*/ 225 w 1390"/>
              <a:gd name="T29" fmla="*/ 625 h 920"/>
              <a:gd name="T30" fmla="*/ 231 w 1390"/>
              <a:gd name="T31" fmla="*/ 418 h 920"/>
              <a:gd name="T32" fmla="*/ 281 w 1390"/>
              <a:gd name="T33" fmla="*/ 400 h 920"/>
              <a:gd name="T34" fmla="*/ 303 w 1390"/>
              <a:gd name="T35" fmla="*/ 442 h 920"/>
              <a:gd name="T36" fmla="*/ 320 w 1390"/>
              <a:gd name="T37" fmla="*/ 750 h 920"/>
              <a:gd name="T38" fmla="*/ 327 w 1390"/>
              <a:gd name="T39" fmla="*/ 565 h 920"/>
              <a:gd name="T40" fmla="*/ 337 w 1390"/>
              <a:gd name="T41" fmla="*/ 392 h 920"/>
              <a:gd name="T42" fmla="*/ 377 w 1390"/>
              <a:gd name="T43" fmla="*/ 409 h 920"/>
              <a:gd name="T44" fmla="*/ 426 w 1390"/>
              <a:gd name="T45" fmla="*/ 367 h 920"/>
              <a:gd name="T46" fmla="*/ 432 w 1390"/>
              <a:gd name="T47" fmla="*/ 563 h 920"/>
              <a:gd name="T48" fmla="*/ 438 w 1390"/>
              <a:gd name="T49" fmla="*/ 308 h 920"/>
              <a:gd name="T50" fmla="*/ 537 w 1390"/>
              <a:gd name="T51" fmla="*/ 319 h 920"/>
              <a:gd name="T52" fmla="*/ 583 w 1390"/>
              <a:gd name="T53" fmla="*/ 359 h 920"/>
              <a:gd name="T54" fmla="*/ 623 w 1390"/>
              <a:gd name="T55" fmla="*/ 471 h 920"/>
              <a:gd name="T56" fmla="*/ 717 w 1390"/>
              <a:gd name="T57" fmla="*/ 301 h 920"/>
              <a:gd name="T58" fmla="*/ 740 w 1390"/>
              <a:gd name="T59" fmla="*/ 420 h 920"/>
              <a:gd name="T60" fmla="*/ 910 w 1390"/>
              <a:gd name="T61" fmla="*/ 709 h 920"/>
              <a:gd name="T62" fmla="*/ 934 w 1390"/>
              <a:gd name="T63" fmla="*/ 345 h 920"/>
              <a:gd name="T64" fmla="*/ 996 w 1390"/>
              <a:gd name="T65" fmla="*/ 149 h 920"/>
              <a:gd name="T66" fmla="*/ 1026 w 1390"/>
              <a:gd name="T67" fmla="*/ 71 h 920"/>
              <a:gd name="T68" fmla="*/ 1031 w 1390"/>
              <a:gd name="T69" fmla="*/ 0 h 920"/>
              <a:gd name="T70" fmla="*/ 1058 w 1390"/>
              <a:gd name="T71" fmla="*/ 90 h 920"/>
              <a:gd name="T72" fmla="*/ 1064 w 1390"/>
              <a:gd name="T73" fmla="*/ 178 h 920"/>
              <a:gd name="T74" fmla="*/ 1081 w 1390"/>
              <a:gd name="T75" fmla="*/ 394 h 920"/>
              <a:gd name="T76" fmla="*/ 1105 w 1390"/>
              <a:gd name="T77" fmla="*/ 312 h 920"/>
              <a:gd name="T78" fmla="*/ 1132 w 1390"/>
              <a:gd name="T79" fmla="*/ 207 h 920"/>
              <a:gd name="T80" fmla="*/ 1164 w 1390"/>
              <a:gd name="T81" fmla="*/ 251 h 920"/>
              <a:gd name="T82" fmla="*/ 1172 w 1390"/>
              <a:gd name="T83" fmla="*/ 207 h 920"/>
              <a:gd name="T84" fmla="*/ 1178 w 1390"/>
              <a:gd name="T85" fmla="*/ 165 h 920"/>
              <a:gd name="T86" fmla="*/ 1182 w 1390"/>
              <a:gd name="T87" fmla="*/ 77 h 920"/>
              <a:gd name="T88" fmla="*/ 1188 w 1390"/>
              <a:gd name="T89" fmla="*/ 165 h 920"/>
              <a:gd name="T90" fmla="*/ 1208 w 1390"/>
              <a:gd name="T91" fmla="*/ 224 h 920"/>
              <a:gd name="T92" fmla="*/ 1222 w 1390"/>
              <a:gd name="T93" fmla="*/ 253 h 920"/>
              <a:gd name="T94" fmla="*/ 1231 w 1390"/>
              <a:gd name="T95" fmla="*/ 405 h 920"/>
              <a:gd name="T96" fmla="*/ 1255 w 1390"/>
              <a:gd name="T97" fmla="*/ 224 h 920"/>
              <a:gd name="T98" fmla="*/ 1266 w 1390"/>
              <a:gd name="T99" fmla="*/ 409 h 920"/>
              <a:gd name="T100" fmla="*/ 1325 w 1390"/>
              <a:gd name="T101" fmla="*/ 510 h 920"/>
              <a:gd name="T102" fmla="*/ 1362 w 1390"/>
              <a:gd name="T103" fmla="*/ 552 h 920"/>
              <a:gd name="T104" fmla="*/ 1369 w 1390"/>
              <a:gd name="T105" fmla="*/ 715 h 920"/>
              <a:gd name="T106" fmla="*/ 1390 w 1390"/>
              <a:gd name="T107" fmla="*/ 920 h 920"/>
              <a:gd name="T108" fmla="*/ 0 w 1390"/>
              <a:gd name="T109" fmla="*/ 651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90" h="920">
                <a:moveTo>
                  <a:pt x="20" y="651"/>
                </a:moveTo>
                <a:cubicBezTo>
                  <a:pt x="20" y="713"/>
                  <a:pt x="20" y="713"/>
                  <a:pt x="20" y="713"/>
                </a:cubicBezTo>
                <a:cubicBezTo>
                  <a:pt x="47" y="713"/>
                  <a:pt x="47" y="713"/>
                  <a:pt x="47" y="713"/>
                </a:cubicBezTo>
                <a:cubicBezTo>
                  <a:pt x="47" y="621"/>
                  <a:pt x="47" y="621"/>
                  <a:pt x="47" y="621"/>
                </a:cubicBezTo>
                <a:cubicBezTo>
                  <a:pt x="57" y="621"/>
                  <a:pt x="57" y="621"/>
                  <a:pt x="57" y="621"/>
                </a:cubicBezTo>
                <a:cubicBezTo>
                  <a:pt x="57" y="579"/>
                  <a:pt x="57" y="579"/>
                  <a:pt x="57" y="579"/>
                </a:cubicBezTo>
                <a:cubicBezTo>
                  <a:pt x="65" y="579"/>
                  <a:pt x="65" y="579"/>
                  <a:pt x="65" y="579"/>
                </a:cubicBezTo>
                <a:cubicBezTo>
                  <a:pt x="65" y="552"/>
                  <a:pt x="65" y="552"/>
                  <a:pt x="65" y="552"/>
                </a:cubicBezTo>
                <a:cubicBezTo>
                  <a:pt x="77" y="546"/>
                  <a:pt x="77" y="546"/>
                  <a:pt x="77" y="546"/>
                </a:cubicBezTo>
                <a:cubicBezTo>
                  <a:pt x="101" y="546"/>
                  <a:pt x="101" y="546"/>
                  <a:pt x="101" y="546"/>
                </a:cubicBezTo>
                <a:cubicBezTo>
                  <a:pt x="101" y="574"/>
                  <a:pt x="101" y="574"/>
                  <a:pt x="101" y="574"/>
                </a:cubicBezTo>
                <a:cubicBezTo>
                  <a:pt x="108" y="574"/>
                  <a:pt x="108" y="574"/>
                  <a:pt x="108" y="574"/>
                </a:cubicBezTo>
                <a:cubicBezTo>
                  <a:pt x="108" y="607"/>
                  <a:pt x="108" y="607"/>
                  <a:pt x="108" y="607"/>
                </a:cubicBezTo>
                <a:cubicBezTo>
                  <a:pt x="117" y="607"/>
                  <a:pt x="117" y="607"/>
                  <a:pt x="117" y="607"/>
                </a:cubicBezTo>
                <a:cubicBezTo>
                  <a:pt x="117" y="640"/>
                  <a:pt x="117" y="640"/>
                  <a:pt x="117" y="640"/>
                </a:cubicBezTo>
                <a:cubicBezTo>
                  <a:pt x="126" y="640"/>
                  <a:pt x="126" y="640"/>
                  <a:pt x="126" y="640"/>
                </a:cubicBezTo>
                <a:cubicBezTo>
                  <a:pt x="126" y="592"/>
                  <a:pt x="126" y="592"/>
                  <a:pt x="126" y="592"/>
                </a:cubicBezTo>
                <a:cubicBezTo>
                  <a:pt x="144" y="592"/>
                  <a:pt x="144" y="592"/>
                  <a:pt x="144" y="592"/>
                </a:cubicBezTo>
                <a:cubicBezTo>
                  <a:pt x="152" y="623"/>
                  <a:pt x="152" y="623"/>
                  <a:pt x="152" y="623"/>
                </a:cubicBezTo>
                <a:cubicBezTo>
                  <a:pt x="152" y="755"/>
                  <a:pt x="152" y="755"/>
                  <a:pt x="152" y="755"/>
                </a:cubicBezTo>
                <a:cubicBezTo>
                  <a:pt x="169" y="755"/>
                  <a:pt x="169" y="755"/>
                  <a:pt x="169" y="755"/>
                </a:cubicBezTo>
                <a:cubicBezTo>
                  <a:pt x="169" y="491"/>
                  <a:pt x="169" y="491"/>
                  <a:pt x="169" y="491"/>
                </a:cubicBezTo>
                <a:cubicBezTo>
                  <a:pt x="188" y="491"/>
                  <a:pt x="188" y="491"/>
                  <a:pt x="188" y="491"/>
                </a:cubicBezTo>
                <a:cubicBezTo>
                  <a:pt x="188" y="519"/>
                  <a:pt x="188" y="519"/>
                  <a:pt x="188" y="519"/>
                </a:cubicBezTo>
                <a:cubicBezTo>
                  <a:pt x="199" y="519"/>
                  <a:pt x="199" y="519"/>
                  <a:pt x="199" y="519"/>
                </a:cubicBezTo>
                <a:cubicBezTo>
                  <a:pt x="199" y="535"/>
                  <a:pt x="199" y="535"/>
                  <a:pt x="199" y="535"/>
                </a:cubicBezTo>
                <a:cubicBezTo>
                  <a:pt x="213" y="535"/>
                  <a:pt x="213" y="535"/>
                  <a:pt x="213" y="535"/>
                </a:cubicBezTo>
                <a:cubicBezTo>
                  <a:pt x="213" y="552"/>
                  <a:pt x="213" y="552"/>
                  <a:pt x="213" y="552"/>
                </a:cubicBezTo>
                <a:cubicBezTo>
                  <a:pt x="225" y="552"/>
                  <a:pt x="225" y="552"/>
                  <a:pt x="225" y="552"/>
                </a:cubicBezTo>
                <a:cubicBezTo>
                  <a:pt x="225" y="625"/>
                  <a:pt x="225" y="625"/>
                  <a:pt x="225" y="625"/>
                </a:cubicBezTo>
                <a:cubicBezTo>
                  <a:pt x="231" y="625"/>
                  <a:pt x="231" y="625"/>
                  <a:pt x="231" y="625"/>
                </a:cubicBezTo>
                <a:cubicBezTo>
                  <a:pt x="231" y="418"/>
                  <a:pt x="231" y="418"/>
                  <a:pt x="231" y="418"/>
                </a:cubicBezTo>
                <a:cubicBezTo>
                  <a:pt x="251" y="400"/>
                  <a:pt x="251" y="400"/>
                  <a:pt x="251" y="400"/>
                </a:cubicBezTo>
                <a:cubicBezTo>
                  <a:pt x="281" y="400"/>
                  <a:pt x="281" y="400"/>
                  <a:pt x="281" y="400"/>
                </a:cubicBezTo>
                <a:cubicBezTo>
                  <a:pt x="291" y="400"/>
                  <a:pt x="295" y="433"/>
                  <a:pt x="295" y="433"/>
                </a:cubicBezTo>
                <a:cubicBezTo>
                  <a:pt x="303" y="442"/>
                  <a:pt x="303" y="442"/>
                  <a:pt x="303" y="442"/>
                </a:cubicBezTo>
                <a:cubicBezTo>
                  <a:pt x="303" y="750"/>
                  <a:pt x="303" y="750"/>
                  <a:pt x="303" y="750"/>
                </a:cubicBezTo>
                <a:cubicBezTo>
                  <a:pt x="320" y="750"/>
                  <a:pt x="320" y="750"/>
                  <a:pt x="320" y="750"/>
                </a:cubicBezTo>
                <a:cubicBezTo>
                  <a:pt x="320" y="587"/>
                  <a:pt x="320" y="587"/>
                  <a:pt x="320" y="587"/>
                </a:cubicBezTo>
                <a:cubicBezTo>
                  <a:pt x="327" y="565"/>
                  <a:pt x="327" y="565"/>
                  <a:pt x="327" y="565"/>
                </a:cubicBezTo>
                <a:cubicBezTo>
                  <a:pt x="327" y="416"/>
                  <a:pt x="327" y="416"/>
                  <a:pt x="327" y="416"/>
                </a:cubicBezTo>
                <a:cubicBezTo>
                  <a:pt x="337" y="392"/>
                  <a:pt x="337" y="392"/>
                  <a:pt x="337" y="392"/>
                </a:cubicBezTo>
                <a:cubicBezTo>
                  <a:pt x="366" y="392"/>
                  <a:pt x="366" y="392"/>
                  <a:pt x="366" y="392"/>
                </a:cubicBezTo>
                <a:cubicBezTo>
                  <a:pt x="377" y="409"/>
                  <a:pt x="377" y="409"/>
                  <a:pt x="377" y="409"/>
                </a:cubicBezTo>
                <a:cubicBezTo>
                  <a:pt x="377" y="367"/>
                  <a:pt x="377" y="367"/>
                  <a:pt x="377" y="367"/>
                </a:cubicBezTo>
                <a:cubicBezTo>
                  <a:pt x="426" y="367"/>
                  <a:pt x="426" y="367"/>
                  <a:pt x="426" y="367"/>
                </a:cubicBezTo>
                <a:cubicBezTo>
                  <a:pt x="426" y="526"/>
                  <a:pt x="426" y="526"/>
                  <a:pt x="426" y="526"/>
                </a:cubicBezTo>
                <a:cubicBezTo>
                  <a:pt x="432" y="563"/>
                  <a:pt x="432" y="563"/>
                  <a:pt x="432" y="563"/>
                </a:cubicBezTo>
                <a:cubicBezTo>
                  <a:pt x="438" y="563"/>
                  <a:pt x="438" y="563"/>
                  <a:pt x="438" y="563"/>
                </a:cubicBezTo>
                <a:cubicBezTo>
                  <a:pt x="438" y="308"/>
                  <a:pt x="438" y="308"/>
                  <a:pt x="438" y="308"/>
                </a:cubicBezTo>
                <a:cubicBezTo>
                  <a:pt x="455" y="264"/>
                  <a:pt x="537" y="275"/>
                  <a:pt x="537" y="275"/>
                </a:cubicBezTo>
                <a:cubicBezTo>
                  <a:pt x="537" y="319"/>
                  <a:pt x="537" y="319"/>
                  <a:pt x="537" y="319"/>
                </a:cubicBezTo>
                <a:cubicBezTo>
                  <a:pt x="573" y="319"/>
                  <a:pt x="573" y="319"/>
                  <a:pt x="573" y="319"/>
                </a:cubicBezTo>
                <a:cubicBezTo>
                  <a:pt x="583" y="359"/>
                  <a:pt x="583" y="359"/>
                  <a:pt x="583" y="359"/>
                </a:cubicBezTo>
                <a:cubicBezTo>
                  <a:pt x="583" y="444"/>
                  <a:pt x="583" y="444"/>
                  <a:pt x="583" y="444"/>
                </a:cubicBezTo>
                <a:cubicBezTo>
                  <a:pt x="597" y="444"/>
                  <a:pt x="623" y="471"/>
                  <a:pt x="623" y="471"/>
                </a:cubicBezTo>
                <a:cubicBezTo>
                  <a:pt x="623" y="301"/>
                  <a:pt x="623" y="301"/>
                  <a:pt x="623" y="301"/>
                </a:cubicBezTo>
                <a:cubicBezTo>
                  <a:pt x="717" y="301"/>
                  <a:pt x="717" y="301"/>
                  <a:pt x="717" y="301"/>
                </a:cubicBezTo>
                <a:cubicBezTo>
                  <a:pt x="717" y="420"/>
                  <a:pt x="717" y="420"/>
                  <a:pt x="717" y="420"/>
                </a:cubicBezTo>
                <a:cubicBezTo>
                  <a:pt x="740" y="420"/>
                  <a:pt x="740" y="420"/>
                  <a:pt x="740" y="420"/>
                </a:cubicBezTo>
                <a:cubicBezTo>
                  <a:pt x="740" y="709"/>
                  <a:pt x="740" y="709"/>
                  <a:pt x="740" y="709"/>
                </a:cubicBezTo>
                <a:cubicBezTo>
                  <a:pt x="910" y="709"/>
                  <a:pt x="910" y="709"/>
                  <a:pt x="910" y="709"/>
                </a:cubicBezTo>
                <a:cubicBezTo>
                  <a:pt x="910" y="345"/>
                  <a:pt x="910" y="345"/>
                  <a:pt x="910" y="345"/>
                </a:cubicBezTo>
                <a:cubicBezTo>
                  <a:pt x="934" y="345"/>
                  <a:pt x="934" y="345"/>
                  <a:pt x="934" y="345"/>
                </a:cubicBezTo>
                <a:cubicBezTo>
                  <a:pt x="934" y="149"/>
                  <a:pt x="934" y="149"/>
                  <a:pt x="934" y="149"/>
                </a:cubicBezTo>
                <a:cubicBezTo>
                  <a:pt x="996" y="149"/>
                  <a:pt x="996" y="149"/>
                  <a:pt x="996" y="149"/>
                </a:cubicBezTo>
                <a:cubicBezTo>
                  <a:pt x="996" y="83"/>
                  <a:pt x="996" y="83"/>
                  <a:pt x="996" y="83"/>
                </a:cubicBezTo>
                <a:cubicBezTo>
                  <a:pt x="1026" y="71"/>
                  <a:pt x="1026" y="71"/>
                  <a:pt x="1026" y="71"/>
                </a:cubicBezTo>
                <a:cubicBezTo>
                  <a:pt x="1026" y="0"/>
                  <a:pt x="1026" y="0"/>
                  <a:pt x="1026" y="0"/>
                </a:cubicBezTo>
                <a:cubicBezTo>
                  <a:pt x="1031" y="0"/>
                  <a:pt x="1031" y="0"/>
                  <a:pt x="1031" y="0"/>
                </a:cubicBezTo>
                <a:cubicBezTo>
                  <a:pt x="1031" y="73"/>
                  <a:pt x="1031" y="73"/>
                  <a:pt x="1031" y="73"/>
                </a:cubicBezTo>
                <a:cubicBezTo>
                  <a:pt x="1058" y="90"/>
                  <a:pt x="1058" y="90"/>
                  <a:pt x="1058" y="90"/>
                </a:cubicBezTo>
                <a:cubicBezTo>
                  <a:pt x="1058" y="167"/>
                  <a:pt x="1058" y="167"/>
                  <a:pt x="1058" y="167"/>
                </a:cubicBezTo>
                <a:cubicBezTo>
                  <a:pt x="1064" y="178"/>
                  <a:pt x="1064" y="178"/>
                  <a:pt x="1064" y="178"/>
                </a:cubicBezTo>
                <a:cubicBezTo>
                  <a:pt x="1064" y="394"/>
                  <a:pt x="1064" y="394"/>
                  <a:pt x="1064" y="394"/>
                </a:cubicBezTo>
                <a:cubicBezTo>
                  <a:pt x="1081" y="394"/>
                  <a:pt x="1081" y="394"/>
                  <a:pt x="1081" y="394"/>
                </a:cubicBezTo>
                <a:cubicBezTo>
                  <a:pt x="1081" y="319"/>
                  <a:pt x="1081" y="319"/>
                  <a:pt x="1081" y="319"/>
                </a:cubicBezTo>
                <a:cubicBezTo>
                  <a:pt x="1090" y="306"/>
                  <a:pt x="1105" y="312"/>
                  <a:pt x="1105" y="312"/>
                </a:cubicBezTo>
                <a:cubicBezTo>
                  <a:pt x="1132" y="312"/>
                  <a:pt x="1132" y="312"/>
                  <a:pt x="1132" y="312"/>
                </a:cubicBezTo>
                <a:cubicBezTo>
                  <a:pt x="1132" y="207"/>
                  <a:pt x="1132" y="207"/>
                  <a:pt x="1132" y="207"/>
                </a:cubicBezTo>
                <a:cubicBezTo>
                  <a:pt x="1151" y="275"/>
                  <a:pt x="1151" y="275"/>
                  <a:pt x="1151" y="275"/>
                </a:cubicBezTo>
                <a:cubicBezTo>
                  <a:pt x="1164" y="251"/>
                  <a:pt x="1164" y="251"/>
                  <a:pt x="1164" y="251"/>
                </a:cubicBezTo>
                <a:cubicBezTo>
                  <a:pt x="1164" y="207"/>
                  <a:pt x="1164" y="207"/>
                  <a:pt x="1164" y="207"/>
                </a:cubicBezTo>
                <a:cubicBezTo>
                  <a:pt x="1172" y="207"/>
                  <a:pt x="1172" y="207"/>
                  <a:pt x="1172" y="207"/>
                </a:cubicBezTo>
                <a:cubicBezTo>
                  <a:pt x="1172" y="165"/>
                  <a:pt x="1172" y="165"/>
                  <a:pt x="1172" y="165"/>
                </a:cubicBezTo>
                <a:cubicBezTo>
                  <a:pt x="1178" y="165"/>
                  <a:pt x="1178" y="165"/>
                  <a:pt x="1178" y="165"/>
                </a:cubicBezTo>
                <a:cubicBezTo>
                  <a:pt x="1178" y="77"/>
                  <a:pt x="1178" y="77"/>
                  <a:pt x="1178" y="77"/>
                </a:cubicBezTo>
                <a:cubicBezTo>
                  <a:pt x="1182" y="77"/>
                  <a:pt x="1182" y="77"/>
                  <a:pt x="1182" y="77"/>
                </a:cubicBezTo>
                <a:cubicBezTo>
                  <a:pt x="1182" y="165"/>
                  <a:pt x="1182" y="165"/>
                  <a:pt x="1182" y="165"/>
                </a:cubicBezTo>
                <a:cubicBezTo>
                  <a:pt x="1188" y="165"/>
                  <a:pt x="1188" y="165"/>
                  <a:pt x="1188" y="165"/>
                </a:cubicBezTo>
                <a:cubicBezTo>
                  <a:pt x="1192" y="204"/>
                  <a:pt x="1192" y="204"/>
                  <a:pt x="1192" y="204"/>
                </a:cubicBezTo>
                <a:cubicBezTo>
                  <a:pt x="1208" y="224"/>
                  <a:pt x="1208" y="224"/>
                  <a:pt x="1208" y="224"/>
                </a:cubicBezTo>
                <a:cubicBezTo>
                  <a:pt x="1208" y="242"/>
                  <a:pt x="1208" y="242"/>
                  <a:pt x="1208" y="242"/>
                </a:cubicBezTo>
                <a:cubicBezTo>
                  <a:pt x="1222" y="253"/>
                  <a:pt x="1222" y="253"/>
                  <a:pt x="1222" y="253"/>
                </a:cubicBezTo>
                <a:cubicBezTo>
                  <a:pt x="1222" y="405"/>
                  <a:pt x="1222" y="405"/>
                  <a:pt x="1222" y="405"/>
                </a:cubicBezTo>
                <a:cubicBezTo>
                  <a:pt x="1231" y="405"/>
                  <a:pt x="1231" y="405"/>
                  <a:pt x="1231" y="405"/>
                </a:cubicBezTo>
                <a:cubicBezTo>
                  <a:pt x="1231" y="224"/>
                  <a:pt x="1231" y="224"/>
                  <a:pt x="1231" y="224"/>
                </a:cubicBezTo>
                <a:cubicBezTo>
                  <a:pt x="1255" y="224"/>
                  <a:pt x="1255" y="224"/>
                  <a:pt x="1255" y="224"/>
                </a:cubicBezTo>
                <a:cubicBezTo>
                  <a:pt x="1255" y="409"/>
                  <a:pt x="1255" y="409"/>
                  <a:pt x="1255" y="409"/>
                </a:cubicBezTo>
                <a:cubicBezTo>
                  <a:pt x="1266" y="409"/>
                  <a:pt x="1266" y="409"/>
                  <a:pt x="1266" y="409"/>
                </a:cubicBezTo>
                <a:cubicBezTo>
                  <a:pt x="1275" y="510"/>
                  <a:pt x="1275" y="510"/>
                  <a:pt x="1275" y="510"/>
                </a:cubicBezTo>
                <a:cubicBezTo>
                  <a:pt x="1325" y="510"/>
                  <a:pt x="1325" y="510"/>
                  <a:pt x="1325" y="510"/>
                </a:cubicBezTo>
                <a:cubicBezTo>
                  <a:pt x="1325" y="552"/>
                  <a:pt x="1325" y="552"/>
                  <a:pt x="1325" y="552"/>
                </a:cubicBezTo>
                <a:cubicBezTo>
                  <a:pt x="1362" y="552"/>
                  <a:pt x="1362" y="552"/>
                  <a:pt x="1362" y="552"/>
                </a:cubicBezTo>
                <a:cubicBezTo>
                  <a:pt x="1369" y="561"/>
                  <a:pt x="1369" y="561"/>
                  <a:pt x="1369" y="561"/>
                </a:cubicBezTo>
                <a:cubicBezTo>
                  <a:pt x="1369" y="715"/>
                  <a:pt x="1369" y="715"/>
                  <a:pt x="1369" y="715"/>
                </a:cubicBezTo>
                <a:cubicBezTo>
                  <a:pt x="1390" y="715"/>
                  <a:pt x="1390" y="715"/>
                  <a:pt x="1390" y="715"/>
                </a:cubicBezTo>
                <a:cubicBezTo>
                  <a:pt x="1390" y="920"/>
                  <a:pt x="1390" y="920"/>
                  <a:pt x="1390" y="920"/>
                </a:cubicBezTo>
                <a:cubicBezTo>
                  <a:pt x="0" y="920"/>
                  <a:pt x="0" y="920"/>
                  <a:pt x="0" y="920"/>
                </a:cubicBezTo>
                <a:cubicBezTo>
                  <a:pt x="0" y="651"/>
                  <a:pt x="0" y="651"/>
                  <a:pt x="0" y="651"/>
                </a:cubicBezTo>
                <a:cubicBezTo>
                  <a:pt x="20" y="651"/>
                  <a:pt x="20" y="651"/>
                  <a:pt x="20" y="651"/>
                </a:cubicBezTo>
                <a:close/>
              </a:path>
            </a:pathLst>
          </a:custGeom>
          <a:solidFill>
            <a:srgbClr val="F7A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2" name="Freeform 17"/>
          <p:cNvSpPr>
            <a:spLocks/>
          </p:cNvSpPr>
          <p:nvPr/>
        </p:nvSpPr>
        <p:spPr bwMode="auto">
          <a:xfrm>
            <a:off x="3818809" y="1294875"/>
            <a:ext cx="303624" cy="144241"/>
          </a:xfrm>
          <a:custGeom>
            <a:avLst/>
            <a:gdLst>
              <a:gd name="T0" fmla="*/ 686 w 695"/>
              <a:gd name="T1" fmla="*/ 337 h 480"/>
              <a:gd name="T2" fmla="*/ 668 w 695"/>
              <a:gd name="T3" fmla="*/ 322 h 480"/>
              <a:gd name="T4" fmla="*/ 645 w 695"/>
              <a:gd name="T5" fmla="*/ 303 h 480"/>
              <a:gd name="T6" fmla="*/ 634 w 695"/>
              <a:gd name="T7" fmla="*/ 256 h 480"/>
              <a:gd name="T8" fmla="*/ 633 w 695"/>
              <a:gd name="T9" fmla="*/ 228 h 480"/>
              <a:gd name="T10" fmla="*/ 628 w 695"/>
              <a:gd name="T11" fmla="*/ 256 h 480"/>
              <a:gd name="T12" fmla="*/ 626 w 695"/>
              <a:gd name="T13" fmla="*/ 286 h 480"/>
              <a:gd name="T14" fmla="*/ 617 w 695"/>
              <a:gd name="T15" fmla="*/ 324 h 480"/>
              <a:gd name="T16" fmla="*/ 610 w 695"/>
              <a:gd name="T17" fmla="*/ 240 h 480"/>
              <a:gd name="T18" fmla="*/ 594 w 695"/>
              <a:gd name="T19" fmla="*/ 290 h 480"/>
              <a:gd name="T20" fmla="*/ 587 w 695"/>
              <a:gd name="T21" fmla="*/ 242 h 480"/>
              <a:gd name="T22" fmla="*/ 551 w 695"/>
              <a:gd name="T23" fmla="*/ 173 h 480"/>
              <a:gd name="T24" fmla="*/ 529 w 695"/>
              <a:gd name="T25" fmla="*/ 147 h 480"/>
              <a:gd name="T26" fmla="*/ 508 w 695"/>
              <a:gd name="T27" fmla="*/ 139 h 480"/>
              <a:gd name="T28" fmla="*/ 499 w 695"/>
              <a:gd name="T29" fmla="*/ 134 h 480"/>
              <a:gd name="T30" fmla="*/ 496 w 695"/>
              <a:gd name="T31" fmla="*/ 61 h 480"/>
              <a:gd name="T32" fmla="*/ 486 w 695"/>
              <a:gd name="T33" fmla="*/ 134 h 480"/>
              <a:gd name="T34" fmla="*/ 479 w 695"/>
              <a:gd name="T35" fmla="*/ 142 h 480"/>
              <a:gd name="T36" fmla="*/ 466 w 695"/>
              <a:gd name="T37" fmla="*/ 293 h 480"/>
              <a:gd name="T38" fmla="*/ 443 w 695"/>
              <a:gd name="T39" fmla="*/ 266 h 480"/>
              <a:gd name="T40" fmla="*/ 432 w 695"/>
              <a:gd name="T41" fmla="*/ 206 h 480"/>
              <a:gd name="T42" fmla="*/ 419 w 695"/>
              <a:gd name="T43" fmla="*/ 120 h 480"/>
              <a:gd name="T44" fmla="*/ 385 w 695"/>
              <a:gd name="T45" fmla="*/ 114 h 480"/>
              <a:gd name="T46" fmla="*/ 375 w 695"/>
              <a:gd name="T47" fmla="*/ 127 h 480"/>
              <a:gd name="T48" fmla="*/ 362 w 695"/>
              <a:gd name="T49" fmla="*/ 94 h 480"/>
              <a:gd name="T50" fmla="*/ 352 w 695"/>
              <a:gd name="T51" fmla="*/ 69 h 480"/>
              <a:gd name="T52" fmla="*/ 338 w 695"/>
              <a:gd name="T53" fmla="*/ 0 h 480"/>
              <a:gd name="T54" fmla="*/ 298 w 695"/>
              <a:gd name="T55" fmla="*/ 294 h 480"/>
              <a:gd name="T56" fmla="*/ 284 w 695"/>
              <a:gd name="T57" fmla="*/ 426 h 480"/>
              <a:gd name="T58" fmla="*/ 270 w 695"/>
              <a:gd name="T59" fmla="*/ 297 h 480"/>
              <a:gd name="T60" fmla="*/ 242 w 695"/>
              <a:gd name="T61" fmla="*/ 285 h 480"/>
              <a:gd name="T62" fmla="*/ 218 w 695"/>
              <a:gd name="T63" fmla="*/ 292 h 480"/>
              <a:gd name="T64" fmla="*/ 207 w 695"/>
              <a:gd name="T65" fmla="*/ 437 h 480"/>
              <a:gd name="T66" fmla="*/ 198 w 695"/>
              <a:gd name="T67" fmla="*/ 397 h 480"/>
              <a:gd name="T68" fmla="*/ 191 w 695"/>
              <a:gd name="T69" fmla="*/ 284 h 480"/>
              <a:gd name="T70" fmla="*/ 174 w 695"/>
              <a:gd name="T71" fmla="*/ 205 h 480"/>
              <a:gd name="T72" fmla="*/ 157 w 695"/>
              <a:gd name="T73" fmla="*/ 281 h 480"/>
              <a:gd name="T74" fmla="*/ 153 w 695"/>
              <a:gd name="T75" fmla="*/ 388 h 480"/>
              <a:gd name="T76" fmla="*/ 149 w 695"/>
              <a:gd name="T77" fmla="*/ 432 h 480"/>
              <a:gd name="T78" fmla="*/ 140 w 695"/>
              <a:gd name="T79" fmla="*/ 220 h 480"/>
              <a:gd name="T80" fmla="*/ 113 w 695"/>
              <a:gd name="T81" fmla="*/ 212 h 480"/>
              <a:gd name="T82" fmla="*/ 108 w 695"/>
              <a:gd name="T83" fmla="*/ 205 h 480"/>
              <a:gd name="T84" fmla="*/ 94 w 695"/>
              <a:gd name="T85" fmla="*/ 212 h 480"/>
              <a:gd name="T86" fmla="*/ 83 w 695"/>
              <a:gd name="T87" fmla="*/ 221 h 480"/>
              <a:gd name="T88" fmla="*/ 69 w 695"/>
              <a:gd name="T89" fmla="*/ 236 h 480"/>
              <a:gd name="T90" fmla="*/ 61 w 695"/>
              <a:gd name="T91" fmla="*/ 217 h 480"/>
              <a:gd name="T92" fmla="*/ 40 w 695"/>
              <a:gd name="T93" fmla="*/ 220 h 480"/>
              <a:gd name="T94" fmla="*/ 32 w 695"/>
              <a:gd name="T95" fmla="*/ 239 h 480"/>
              <a:gd name="T96" fmla="*/ 25 w 695"/>
              <a:gd name="T97" fmla="*/ 309 h 480"/>
              <a:gd name="T98" fmla="*/ 22 w 695"/>
              <a:gd name="T99" fmla="*/ 383 h 480"/>
              <a:gd name="T100" fmla="*/ 14 w 695"/>
              <a:gd name="T101" fmla="*/ 414 h 480"/>
              <a:gd name="T102" fmla="*/ 11 w 695"/>
              <a:gd name="T103" fmla="*/ 436 h 480"/>
              <a:gd name="T104" fmla="*/ 0 w 695"/>
              <a:gd name="T105" fmla="*/ 480 h 480"/>
              <a:gd name="T106" fmla="*/ 695 w 695"/>
              <a:gd name="T107" fmla="*/ 384 h 480"/>
              <a:gd name="T108" fmla="*/ 686 w 695"/>
              <a:gd name="T109" fmla="*/ 369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95" h="480">
                <a:moveTo>
                  <a:pt x="686" y="369"/>
                </a:moveTo>
                <a:lnTo>
                  <a:pt x="686" y="337"/>
                </a:lnTo>
                <a:lnTo>
                  <a:pt x="668" y="337"/>
                </a:lnTo>
                <a:lnTo>
                  <a:pt x="668" y="322"/>
                </a:lnTo>
                <a:lnTo>
                  <a:pt x="645" y="322"/>
                </a:lnTo>
                <a:lnTo>
                  <a:pt x="645" y="303"/>
                </a:lnTo>
                <a:lnTo>
                  <a:pt x="634" y="284"/>
                </a:lnTo>
                <a:lnTo>
                  <a:pt x="634" y="256"/>
                </a:lnTo>
                <a:lnTo>
                  <a:pt x="633" y="256"/>
                </a:lnTo>
                <a:lnTo>
                  <a:pt x="633" y="228"/>
                </a:lnTo>
                <a:lnTo>
                  <a:pt x="628" y="228"/>
                </a:lnTo>
                <a:lnTo>
                  <a:pt x="628" y="256"/>
                </a:lnTo>
                <a:lnTo>
                  <a:pt x="626" y="256"/>
                </a:lnTo>
                <a:lnTo>
                  <a:pt x="626" y="286"/>
                </a:lnTo>
                <a:lnTo>
                  <a:pt x="617" y="300"/>
                </a:lnTo>
                <a:lnTo>
                  <a:pt x="617" y="324"/>
                </a:lnTo>
                <a:lnTo>
                  <a:pt x="610" y="324"/>
                </a:lnTo>
                <a:lnTo>
                  <a:pt x="610" y="240"/>
                </a:lnTo>
                <a:lnTo>
                  <a:pt x="594" y="240"/>
                </a:lnTo>
                <a:lnTo>
                  <a:pt x="594" y="290"/>
                </a:lnTo>
                <a:lnTo>
                  <a:pt x="587" y="290"/>
                </a:lnTo>
                <a:lnTo>
                  <a:pt x="587" y="242"/>
                </a:lnTo>
                <a:lnTo>
                  <a:pt x="551" y="242"/>
                </a:lnTo>
                <a:lnTo>
                  <a:pt x="551" y="173"/>
                </a:lnTo>
                <a:lnTo>
                  <a:pt x="529" y="173"/>
                </a:lnTo>
                <a:lnTo>
                  <a:pt x="529" y="147"/>
                </a:lnTo>
                <a:lnTo>
                  <a:pt x="514" y="139"/>
                </a:lnTo>
                <a:lnTo>
                  <a:pt x="508" y="139"/>
                </a:lnTo>
                <a:lnTo>
                  <a:pt x="508" y="134"/>
                </a:lnTo>
                <a:lnTo>
                  <a:pt x="499" y="134"/>
                </a:lnTo>
                <a:lnTo>
                  <a:pt x="499" y="61"/>
                </a:lnTo>
                <a:lnTo>
                  <a:pt x="496" y="61"/>
                </a:lnTo>
                <a:lnTo>
                  <a:pt x="496" y="134"/>
                </a:lnTo>
                <a:lnTo>
                  <a:pt x="486" y="134"/>
                </a:lnTo>
                <a:lnTo>
                  <a:pt x="486" y="142"/>
                </a:lnTo>
                <a:lnTo>
                  <a:pt x="479" y="142"/>
                </a:lnTo>
                <a:lnTo>
                  <a:pt x="479" y="293"/>
                </a:lnTo>
                <a:lnTo>
                  <a:pt x="466" y="293"/>
                </a:lnTo>
                <a:lnTo>
                  <a:pt x="466" y="266"/>
                </a:lnTo>
                <a:lnTo>
                  <a:pt x="443" y="266"/>
                </a:lnTo>
                <a:lnTo>
                  <a:pt x="443" y="212"/>
                </a:lnTo>
                <a:lnTo>
                  <a:pt x="432" y="206"/>
                </a:lnTo>
                <a:lnTo>
                  <a:pt x="419" y="206"/>
                </a:lnTo>
                <a:lnTo>
                  <a:pt x="419" y="120"/>
                </a:lnTo>
                <a:lnTo>
                  <a:pt x="410" y="114"/>
                </a:lnTo>
                <a:lnTo>
                  <a:pt x="385" y="114"/>
                </a:lnTo>
                <a:lnTo>
                  <a:pt x="385" y="127"/>
                </a:lnTo>
                <a:lnTo>
                  <a:pt x="375" y="127"/>
                </a:lnTo>
                <a:lnTo>
                  <a:pt x="375" y="94"/>
                </a:lnTo>
                <a:lnTo>
                  <a:pt x="362" y="94"/>
                </a:lnTo>
                <a:lnTo>
                  <a:pt x="362" y="69"/>
                </a:lnTo>
                <a:lnTo>
                  <a:pt x="352" y="69"/>
                </a:lnTo>
                <a:lnTo>
                  <a:pt x="352" y="0"/>
                </a:lnTo>
                <a:lnTo>
                  <a:pt x="338" y="0"/>
                </a:lnTo>
                <a:lnTo>
                  <a:pt x="338" y="287"/>
                </a:lnTo>
                <a:lnTo>
                  <a:pt x="298" y="294"/>
                </a:lnTo>
                <a:lnTo>
                  <a:pt x="284" y="294"/>
                </a:lnTo>
                <a:lnTo>
                  <a:pt x="284" y="426"/>
                </a:lnTo>
                <a:lnTo>
                  <a:pt x="270" y="415"/>
                </a:lnTo>
                <a:lnTo>
                  <a:pt x="270" y="297"/>
                </a:lnTo>
                <a:lnTo>
                  <a:pt x="242" y="297"/>
                </a:lnTo>
                <a:lnTo>
                  <a:pt x="242" y="285"/>
                </a:lnTo>
                <a:lnTo>
                  <a:pt x="218" y="285"/>
                </a:lnTo>
                <a:lnTo>
                  <a:pt x="218" y="292"/>
                </a:lnTo>
                <a:lnTo>
                  <a:pt x="207" y="292"/>
                </a:lnTo>
                <a:lnTo>
                  <a:pt x="207" y="437"/>
                </a:lnTo>
                <a:lnTo>
                  <a:pt x="198" y="437"/>
                </a:lnTo>
                <a:lnTo>
                  <a:pt x="198" y="397"/>
                </a:lnTo>
                <a:lnTo>
                  <a:pt x="191" y="397"/>
                </a:lnTo>
                <a:lnTo>
                  <a:pt x="191" y="284"/>
                </a:lnTo>
                <a:lnTo>
                  <a:pt x="187" y="244"/>
                </a:lnTo>
                <a:lnTo>
                  <a:pt x="174" y="205"/>
                </a:lnTo>
                <a:lnTo>
                  <a:pt x="161" y="244"/>
                </a:lnTo>
                <a:lnTo>
                  <a:pt x="157" y="281"/>
                </a:lnTo>
                <a:lnTo>
                  <a:pt x="157" y="388"/>
                </a:lnTo>
                <a:lnTo>
                  <a:pt x="153" y="388"/>
                </a:lnTo>
                <a:lnTo>
                  <a:pt x="153" y="432"/>
                </a:lnTo>
                <a:lnTo>
                  <a:pt x="149" y="432"/>
                </a:lnTo>
                <a:lnTo>
                  <a:pt x="149" y="225"/>
                </a:lnTo>
                <a:lnTo>
                  <a:pt x="140" y="220"/>
                </a:lnTo>
                <a:lnTo>
                  <a:pt x="113" y="220"/>
                </a:lnTo>
                <a:lnTo>
                  <a:pt x="113" y="212"/>
                </a:lnTo>
                <a:lnTo>
                  <a:pt x="108" y="212"/>
                </a:lnTo>
                <a:lnTo>
                  <a:pt x="108" y="205"/>
                </a:lnTo>
                <a:lnTo>
                  <a:pt x="94" y="205"/>
                </a:lnTo>
                <a:lnTo>
                  <a:pt x="94" y="212"/>
                </a:lnTo>
                <a:lnTo>
                  <a:pt x="83" y="212"/>
                </a:lnTo>
                <a:lnTo>
                  <a:pt x="83" y="221"/>
                </a:lnTo>
                <a:lnTo>
                  <a:pt x="69" y="221"/>
                </a:lnTo>
                <a:lnTo>
                  <a:pt x="69" y="236"/>
                </a:lnTo>
                <a:lnTo>
                  <a:pt x="61" y="236"/>
                </a:lnTo>
                <a:lnTo>
                  <a:pt x="61" y="217"/>
                </a:lnTo>
                <a:lnTo>
                  <a:pt x="49" y="217"/>
                </a:lnTo>
                <a:lnTo>
                  <a:pt x="40" y="220"/>
                </a:lnTo>
                <a:lnTo>
                  <a:pt x="40" y="239"/>
                </a:lnTo>
                <a:lnTo>
                  <a:pt x="32" y="239"/>
                </a:lnTo>
                <a:lnTo>
                  <a:pt x="32" y="308"/>
                </a:lnTo>
                <a:lnTo>
                  <a:pt x="25" y="309"/>
                </a:lnTo>
                <a:lnTo>
                  <a:pt x="25" y="383"/>
                </a:lnTo>
                <a:lnTo>
                  <a:pt x="22" y="383"/>
                </a:lnTo>
                <a:lnTo>
                  <a:pt x="22" y="414"/>
                </a:lnTo>
                <a:lnTo>
                  <a:pt x="14" y="414"/>
                </a:lnTo>
                <a:lnTo>
                  <a:pt x="14" y="426"/>
                </a:lnTo>
                <a:lnTo>
                  <a:pt x="11" y="436"/>
                </a:lnTo>
                <a:lnTo>
                  <a:pt x="0" y="436"/>
                </a:lnTo>
                <a:lnTo>
                  <a:pt x="0" y="480"/>
                </a:lnTo>
                <a:lnTo>
                  <a:pt x="695" y="480"/>
                </a:lnTo>
                <a:lnTo>
                  <a:pt x="695" y="384"/>
                </a:lnTo>
                <a:lnTo>
                  <a:pt x="686" y="369"/>
                </a:lnTo>
                <a:lnTo>
                  <a:pt x="686" y="369"/>
                </a:lnTo>
                <a:close/>
              </a:path>
            </a:pathLst>
          </a:custGeom>
          <a:solidFill>
            <a:srgbClr val="F7A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3" name="Freeform 18"/>
          <p:cNvSpPr>
            <a:spLocks/>
          </p:cNvSpPr>
          <p:nvPr/>
        </p:nvSpPr>
        <p:spPr bwMode="auto">
          <a:xfrm>
            <a:off x="3566735" y="1328532"/>
            <a:ext cx="1012225" cy="123807"/>
          </a:xfrm>
          <a:custGeom>
            <a:avLst/>
            <a:gdLst>
              <a:gd name="T0" fmla="*/ 46 w 3182"/>
              <a:gd name="T1" fmla="*/ 335 h 565"/>
              <a:gd name="T2" fmla="*/ 89 w 3182"/>
              <a:gd name="T3" fmla="*/ 395 h 565"/>
              <a:gd name="T4" fmla="*/ 136 w 3182"/>
              <a:gd name="T5" fmla="*/ 399 h 565"/>
              <a:gd name="T6" fmla="*/ 250 w 3182"/>
              <a:gd name="T7" fmla="*/ 374 h 565"/>
              <a:gd name="T8" fmla="*/ 279 w 3182"/>
              <a:gd name="T9" fmla="*/ 327 h 565"/>
              <a:gd name="T10" fmla="*/ 347 w 3182"/>
              <a:gd name="T11" fmla="*/ 382 h 565"/>
              <a:gd name="T12" fmla="*/ 404 w 3182"/>
              <a:gd name="T13" fmla="*/ 369 h 565"/>
              <a:gd name="T14" fmla="*/ 458 w 3182"/>
              <a:gd name="T15" fmla="*/ 408 h 565"/>
              <a:gd name="T16" fmla="*/ 479 w 3182"/>
              <a:gd name="T17" fmla="*/ 378 h 565"/>
              <a:gd name="T18" fmla="*/ 529 w 3182"/>
              <a:gd name="T19" fmla="*/ 352 h 565"/>
              <a:gd name="T20" fmla="*/ 615 w 3182"/>
              <a:gd name="T21" fmla="*/ 306 h 565"/>
              <a:gd name="T22" fmla="*/ 655 w 3182"/>
              <a:gd name="T23" fmla="*/ 408 h 565"/>
              <a:gd name="T24" fmla="*/ 671 w 3182"/>
              <a:gd name="T25" fmla="*/ 338 h 565"/>
              <a:gd name="T26" fmla="*/ 773 w 3182"/>
              <a:gd name="T27" fmla="*/ 323 h 565"/>
              <a:gd name="T28" fmla="*/ 823 w 3182"/>
              <a:gd name="T29" fmla="*/ 348 h 565"/>
              <a:gd name="T30" fmla="*/ 851 w 3182"/>
              <a:gd name="T31" fmla="*/ 369 h 565"/>
              <a:gd name="T32" fmla="*/ 887 w 3182"/>
              <a:gd name="T33" fmla="*/ 340 h 565"/>
              <a:gd name="T34" fmla="*/ 927 w 3182"/>
              <a:gd name="T35" fmla="*/ 369 h 565"/>
              <a:gd name="T36" fmla="*/ 952 w 3182"/>
              <a:gd name="T37" fmla="*/ 293 h 565"/>
              <a:gd name="T38" fmla="*/ 991 w 3182"/>
              <a:gd name="T39" fmla="*/ 348 h 565"/>
              <a:gd name="T40" fmla="*/ 1023 w 3182"/>
              <a:gd name="T41" fmla="*/ 391 h 565"/>
              <a:gd name="T42" fmla="*/ 1063 w 3182"/>
              <a:gd name="T43" fmla="*/ 357 h 565"/>
              <a:gd name="T44" fmla="*/ 1116 w 3182"/>
              <a:gd name="T45" fmla="*/ 293 h 565"/>
              <a:gd name="T46" fmla="*/ 1141 w 3182"/>
              <a:gd name="T47" fmla="*/ 221 h 565"/>
              <a:gd name="T48" fmla="*/ 1192 w 3182"/>
              <a:gd name="T49" fmla="*/ 217 h 565"/>
              <a:gd name="T50" fmla="*/ 1245 w 3182"/>
              <a:gd name="T51" fmla="*/ 285 h 565"/>
              <a:gd name="T52" fmla="*/ 1277 w 3182"/>
              <a:gd name="T53" fmla="*/ 306 h 565"/>
              <a:gd name="T54" fmla="*/ 1288 w 3182"/>
              <a:gd name="T55" fmla="*/ 221 h 565"/>
              <a:gd name="T56" fmla="*/ 1403 w 3182"/>
              <a:gd name="T57" fmla="*/ 259 h 565"/>
              <a:gd name="T58" fmla="*/ 1428 w 3182"/>
              <a:gd name="T59" fmla="*/ 293 h 565"/>
              <a:gd name="T60" fmla="*/ 1489 w 3182"/>
              <a:gd name="T61" fmla="*/ 314 h 565"/>
              <a:gd name="T62" fmla="*/ 1517 w 3182"/>
              <a:gd name="T63" fmla="*/ 382 h 565"/>
              <a:gd name="T64" fmla="*/ 1539 w 3182"/>
              <a:gd name="T65" fmla="*/ 327 h 565"/>
              <a:gd name="T66" fmla="*/ 1553 w 3182"/>
              <a:gd name="T67" fmla="*/ 195 h 565"/>
              <a:gd name="T68" fmla="*/ 1639 w 3182"/>
              <a:gd name="T69" fmla="*/ 238 h 565"/>
              <a:gd name="T70" fmla="*/ 1693 w 3182"/>
              <a:gd name="T71" fmla="*/ 323 h 565"/>
              <a:gd name="T72" fmla="*/ 1728 w 3182"/>
              <a:gd name="T73" fmla="*/ 263 h 565"/>
              <a:gd name="T74" fmla="*/ 1746 w 3182"/>
              <a:gd name="T75" fmla="*/ 68 h 565"/>
              <a:gd name="T76" fmla="*/ 1847 w 3182"/>
              <a:gd name="T77" fmla="*/ 94 h 565"/>
              <a:gd name="T78" fmla="*/ 1922 w 3182"/>
              <a:gd name="T79" fmla="*/ 132 h 565"/>
              <a:gd name="T80" fmla="*/ 1950 w 3182"/>
              <a:gd name="T81" fmla="*/ 225 h 565"/>
              <a:gd name="T82" fmla="*/ 1986 w 3182"/>
              <a:gd name="T83" fmla="*/ 183 h 565"/>
              <a:gd name="T84" fmla="*/ 2022 w 3182"/>
              <a:gd name="T85" fmla="*/ 268 h 565"/>
              <a:gd name="T86" fmla="*/ 2072 w 3182"/>
              <a:gd name="T87" fmla="*/ 60 h 565"/>
              <a:gd name="T88" fmla="*/ 2233 w 3182"/>
              <a:gd name="T89" fmla="*/ 51 h 565"/>
              <a:gd name="T90" fmla="*/ 2253 w 3182"/>
              <a:gd name="T91" fmla="*/ 308 h 565"/>
              <a:gd name="T92" fmla="*/ 2319 w 3182"/>
              <a:gd name="T93" fmla="*/ 374 h 565"/>
              <a:gd name="T94" fmla="*/ 2398 w 3182"/>
              <a:gd name="T95" fmla="*/ 225 h 565"/>
              <a:gd name="T96" fmla="*/ 2452 w 3182"/>
              <a:gd name="T97" fmla="*/ 225 h 565"/>
              <a:gd name="T98" fmla="*/ 2502 w 3182"/>
              <a:gd name="T99" fmla="*/ 263 h 565"/>
              <a:gd name="T100" fmla="*/ 2670 w 3182"/>
              <a:gd name="T101" fmla="*/ 149 h 565"/>
              <a:gd name="T102" fmla="*/ 2720 w 3182"/>
              <a:gd name="T103" fmla="*/ 123 h 565"/>
              <a:gd name="T104" fmla="*/ 2759 w 3182"/>
              <a:gd name="T105" fmla="*/ 72 h 565"/>
              <a:gd name="T106" fmla="*/ 2792 w 3182"/>
              <a:gd name="T107" fmla="*/ 170 h 565"/>
              <a:gd name="T108" fmla="*/ 2960 w 3182"/>
              <a:gd name="T109" fmla="*/ 0 h 565"/>
              <a:gd name="T110" fmla="*/ 3006 w 3182"/>
              <a:gd name="T111" fmla="*/ 136 h 565"/>
              <a:gd name="T112" fmla="*/ 3089 w 3182"/>
              <a:gd name="T113" fmla="*/ 195 h 565"/>
              <a:gd name="T114" fmla="*/ 3124 w 3182"/>
              <a:gd name="T115" fmla="*/ 13 h 565"/>
              <a:gd name="T116" fmla="*/ 3182 w 3182"/>
              <a:gd name="T117" fmla="*/ 556 h 565"/>
              <a:gd name="T118" fmla="*/ 0 w 3182"/>
              <a:gd name="T119" fmla="*/ 505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182" h="565">
                <a:moveTo>
                  <a:pt x="0" y="335"/>
                </a:moveTo>
                <a:cubicBezTo>
                  <a:pt x="46" y="335"/>
                  <a:pt x="46" y="335"/>
                  <a:pt x="46" y="335"/>
                </a:cubicBezTo>
                <a:cubicBezTo>
                  <a:pt x="46" y="395"/>
                  <a:pt x="46" y="395"/>
                  <a:pt x="46" y="395"/>
                </a:cubicBezTo>
                <a:cubicBezTo>
                  <a:pt x="89" y="395"/>
                  <a:pt x="89" y="395"/>
                  <a:pt x="89" y="395"/>
                </a:cubicBezTo>
                <a:cubicBezTo>
                  <a:pt x="114" y="365"/>
                  <a:pt x="114" y="365"/>
                  <a:pt x="114" y="365"/>
                </a:cubicBezTo>
                <a:cubicBezTo>
                  <a:pt x="136" y="399"/>
                  <a:pt x="136" y="399"/>
                  <a:pt x="136" y="399"/>
                </a:cubicBezTo>
                <a:cubicBezTo>
                  <a:pt x="250" y="399"/>
                  <a:pt x="250" y="399"/>
                  <a:pt x="250" y="399"/>
                </a:cubicBezTo>
                <a:cubicBezTo>
                  <a:pt x="250" y="374"/>
                  <a:pt x="250" y="374"/>
                  <a:pt x="250" y="374"/>
                </a:cubicBezTo>
                <a:cubicBezTo>
                  <a:pt x="279" y="374"/>
                  <a:pt x="279" y="374"/>
                  <a:pt x="279" y="374"/>
                </a:cubicBezTo>
                <a:cubicBezTo>
                  <a:pt x="279" y="327"/>
                  <a:pt x="279" y="327"/>
                  <a:pt x="279" y="327"/>
                </a:cubicBezTo>
                <a:cubicBezTo>
                  <a:pt x="347" y="327"/>
                  <a:pt x="347" y="327"/>
                  <a:pt x="347" y="327"/>
                </a:cubicBezTo>
                <a:cubicBezTo>
                  <a:pt x="347" y="382"/>
                  <a:pt x="347" y="382"/>
                  <a:pt x="347" y="382"/>
                </a:cubicBezTo>
                <a:cubicBezTo>
                  <a:pt x="379" y="327"/>
                  <a:pt x="379" y="327"/>
                  <a:pt x="379" y="327"/>
                </a:cubicBezTo>
                <a:cubicBezTo>
                  <a:pt x="404" y="369"/>
                  <a:pt x="404" y="369"/>
                  <a:pt x="404" y="369"/>
                </a:cubicBezTo>
                <a:cubicBezTo>
                  <a:pt x="404" y="408"/>
                  <a:pt x="404" y="408"/>
                  <a:pt x="404" y="408"/>
                </a:cubicBezTo>
                <a:cubicBezTo>
                  <a:pt x="458" y="408"/>
                  <a:pt x="458" y="408"/>
                  <a:pt x="458" y="408"/>
                </a:cubicBezTo>
                <a:cubicBezTo>
                  <a:pt x="458" y="378"/>
                  <a:pt x="458" y="378"/>
                  <a:pt x="458" y="378"/>
                </a:cubicBezTo>
                <a:cubicBezTo>
                  <a:pt x="479" y="378"/>
                  <a:pt x="479" y="378"/>
                  <a:pt x="479" y="378"/>
                </a:cubicBezTo>
                <a:cubicBezTo>
                  <a:pt x="479" y="352"/>
                  <a:pt x="479" y="352"/>
                  <a:pt x="479" y="352"/>
                </a:cubicBezTo>
                <a:cubicBezTo>
                  <a:pt x="529" y="352"/>
                  <a:pt x="529" y="352"/>
                  <a:pt x="529" y="352"/>
                </a:cubicBezTo>
                <a:cubicBezTo>
                  <a:pt x="529" y="306"/>
                  <a:pt x="529" y="306"/>
                  <a:pt x="529" y="306"/>
                </a:cubicBezTo>
                <a:cubicBezTo>
                  <a:pt x="615" y="306"/>
                  <a:pt x="615" y="306"/>
                  <a:pt x="615" y="306"/>
                </a:cubicBezTo>
                <a:cubicBezTo>
                  <a:pt x="615" y="408"/>
                  <a:pt x="615" y="408"/>
                  <a:pt x="615" y="408"/>
                </a:cubicBezTo>
                <a:cubicBezTo>
                  <a:pt x="655" y="408"/>
                  <a:pt x="655" y="408"/>
                  <a:pt x="655" y="408"/>
                </a:cubicBezTo>
                <a:cubicBezTo>
                  <a:pt x="655" y="357"/>
                  <a:pt x="655" y="357"/>
                  <a:pt x="655" y="357"/>
                </a:cubicBezTo>
                <a:cubicBezTo>
                  <a:pt x="671" y="338"/>
                  <a:pt x="671" y="338"/>
                  <a:pt x="671" y="338"/>
                </a:cubicBezTo>
                <a:cubicBezTo>
                  <a:pt x="683" y="323"/>
                  <a:pt x="683" y="323"/>
                  <a:pt x="683" y="323"/>
                </a:cubicBezTo>
                <a:cubicBezTo>
                  <a:pt x="773" y="323"/>
                  <a:pt x="773" y="323"/>
                  <a:pt x="773" y="323"/>
                </a:cubicBezTo>
                <a:cubicBezTo>
                  <a:pt x="773" y="348"/>
                  <a:pt x="773" y="348"/>
                  <a:pt x="773" y="348"/>
                </a:cubicBezTo>
                <a:cubicBezTo>
                  <a:pt x="823" y="348"/>
                  <a:pt x="823" y="348"/>
                  <a:pt x="823" y="348"/>
                </a:cubicBezTo>
                <a:cubicBezTo>
                  <a:pt x="823" y="369"/>
                  <a:pt x="823" y="369"/>
                  <a:pt x="823" y="369"/>
                </a:cubicBezTo>
                <a:cubicBezTo>
                  <a:pt x="851" y="369"/>
                  <a:pt x="851" y="369"/>
                  <a:pt x="851" y="369"/>
                </a:cubicBezTo>
                <a:cubicBezTo>
                  <a:pt x="851" y="340"/>
                  <a:pt x="851" y="340"/>
                  <a:pt x="851" y="340"/>
                </a:cubicBezTo>
                <a:cubicBezTo>
                  <a:pt x="887" y="340"/>
                  <a:pt x="887" y="340"/>
                  <a:pt x="887" y="340"/>
                </a:cubicBezTo>
                <a:cubicBezTo>
                  <a:pt x="887" y="369"/>
                  <a:pt x="887" y="369"/>
                  <a:pt x="887" y="369"/>
                </a:cubicBezTo>
                <a:cubicBezTo>
                  <a:pt x="927" y="369"/>
                  <a:pt x="927" y="369"/>
                  <a:pt x="927" y="369"/>
                </a:cubicBezTo>
                <a:cubicBezTo>
                  <a:pt x="927" y="314"/>
                  <a:pt x="927" y="314"/>
                  <a:pt x="927" y="314"/>
                </a:cubicBezTo>
                <a:cubicBezTo>
                  <a:pt x="952" y="293"/>
                  <a:pt x="952" y="293"/>
                  <a:pt x="952" y="293"/>
                </a:cubicBezTo>
                <a:cubicBezTo>
                  <a:pt x="991" y="293"/>
                  <a:pt x="991" y="293"/>
                  <a:pt x="991" y="293"/>
                </a:cubicBezTo>
                <a:cubicBezTo>
                  <a:pt x="991" y="348"/>
                  <a:pt x="991" y="348"/>
                  <a:pt x="991" y="348"/>
                </a:cubicBezTo>
                <a:cubicBezTo>
                  <a:pt x="1023" y="348"/>
                  <a:pt x="1023" y="348"/>
                  <a:pt x="1023" y="348"/>
                </a:cubicBezTo>
                <a:cubicBezTo>
                  <a:pt x="1023" y="391"/>
                  <a:pt x="1023" y="391"/>
                  <a:pt x="1023" y="391"/>
                </a:cubicBezTo>
                <a:cubicBezTo>
                  <a:pt x="1063" y="391"/>
                  <a:pt x="1063" y="391"/>
                  <a:pt x="1063" y="391"/>
                </a:cubicBezTo>
                <a:cubicBezTo>
                  <a:pt x="1063" y="357"/>
                  <a:pt x="1063" y="357"/>
                  <a:pt x="1063" y="357"/>
                </a:cubicBezTo>
                <a:cubicBezTo>
                  <a:pt x="1113" y="357"/>
                  <a:pt x="1113" y="357"/>
                  <a:pt x="1113" y="357"/>
                </a:cubicBezTo>
                <a:cubicBezTo>
                  <a:pt x="1116" y="293"/>
                  <a:pt x="1116" y="293"/>
                  <a:pt x="1116" y="293"/>
                </a:cubicBezTo>
                <a:cubicBezTo>
                  <a:pt x="1141" y="361"/>
                  <a:pt x="1141" y="361"/>
                  <a:pt x="1141" y="361"/>
                </a:cubicBezTo>
                <a:cubicBezTo>
                  <a:pt x="1141" y="221"/>
                  <a:pt x="1141" y="221"/>
                  <a:pt x="1141" y="221"/>
                </a:cubicBezTo>
                <a:cubicBezTo>
                  <a:pt x="1159" y="174"/>
                  <a:pt x="1159" y="174"/>
                  <a:pt x="1159" y="174"/>
                </a:cubicBezTo>
                <a:cubicBezTo>
                  <a:pt x="1192" y="217"/>
                  <a:pt x="1192" y="217"/>
                  <a:pt x="1192" y="217"/>
                </a:cubicBezTo>
                <a:cubicBezTo>
                  <a:pt x="1192" y="285"/>
                  <a:pt x="1192" y="285"/>
                  <a:pt x="1192" y="285"/>
                </a:cubicBezTo>
                <a:cubicBezTo>
                  <a:pt x="1245" y="285"/>
                  <a:pt x="1245" y="285"/>
                  <a:pt x="1245" y="285"/>
                </a:cubicBezTo>
                <a:cubicBezTo>
                  <a:pt x="1245" y="306"/>
                  <a:pt x="1245" y="306"/>
                  <a:pt x="1245" y="306"/>
                </a:cubicBezTo>
                <a:cubicBezTo>
                  <a:pt x="1277" y="306"/>
                  <a:pt x="1277" y="306"/>
                  <a:pt x="1277" y="306"/>
                </a:cubicBezTo>
                <a:cubicBezTo>
                  <a:pt x="1277" y="259"/>
                  <a:pt x="1277" y="259"/>
                  <a:pt x="1277" y="259"/>
                </a:cubicBezTo>
                <a:cubicBezTo>
                  <a:pt x="1288" y="221"/>
                  <a:pt x="1288" y="221"/>
                  <a:pt x="1288" y="221"/>
                </a:cubicBezTo>
                <a:cubicBezTo>
                  <a:pt x="1378" y="221"/>
                  <a:pt x="1378" y="221"/>
                  <a:pt x="1378" y="221"/>
                </a:cubicBezTo>
                <a:cubicBezTo>
                  <a:pt x="1403" y="259"/>
                  <a:pt x="1403" y="259"/>
                  <a:pt x="1403" y="259"/>
                </a:cubicBezTo>
                <a:cubicBezTo>
                  <a:pt x="1403" y="314"/>
                  <a:pt x="1403" y="314"/>
                  <a:pt x="1403" y="314"/>
                </a:cubicBezTo>
                <a:cubicBezTo>
                  <a:pt x="1428" y="293"/>
                  <a:pt x="1428" y="293"/>
                  <a:pt x="1428" y="293"/>
                </a:cubicBezTo>
                <a:cubicBezTo>
                  <a:pt x="1471" y="293"/>
                  <a:pt x="1471" y="293"/>
                  <a:pt x="1471" y="293"/>
                </a:cubicBezTo>
                <a:cubicBezTo>
                  <a:pt x="1489" y="314"/>
                  <a:pt x="1489" y="314"/>
                  <a:pt x="1489" y="314"/>
                </a:cubicBezTo>
                <a:cubicBezTo>
                  <a:pt x="1489" y="382"/>
                  <a:pt x="1489" y="382"/>
                  <a:pt x="1489" y="382"/>
                </a:cubicBezTo>
                <a:cubicBezTo>
                  <a:pt x="1517" y="382"/>
                  <a:pt x="1517" y="382"/>
                  <a:pt x="1517" y="382"/>
                </a:cubicBezTo>
                <a:cubicBezTo>
                  <a:pt x="1517" y="327"/>
                  <a:pt x="1517" y="327"/>
                  <a:pt x="1517" y="327"/>
                </a:cubicBezTo>
                <a:cubicBezTo>
                  <a:pt x="1539" y="327"/>
                  <a:pt x="1539" y="327"/>
                  <a:pt x="1539" y="327"/>
                </a:cubicBezTo>
                <a:cubicBezTo>
                  <a:pt x="1539" y="229"/>
                  <a:pt x="1539" y="229"/>
                  <a:pt x="1539" y="229"/>
                </a:cubicBezTo>
                <a:cubicBezTo>
                  <a:pt x="1553" y="195"/>
                  <a:pt x="1553" y="195"/>
                  <a:pt x="1553" y="195"/>
                </a:cubicBezTo>
                <a:cubicBezTo>
                  <a:pt x="1617" y="195"/>
                  <a:pt x="1617" y="195"/>
                  <a:pt x="1617" y="195"/>
                </a:cubicBezTo>
                <a:cubicBezTo>
                  <a:pt x="1639" y="238"/>
                  <a:pt x="1639" y="238"/>
                  <a:pt x="1639" y="238"/>
                </a:cubicBezTo>
                <a:cubicBezTo>
                  <a:pt x="1639" y="323"/>
                  <a:pt x="1639" y="323"/>
                  <a:pt x="1639" y="323"/>
                </a:cubicBezTo>
                <a:cubicBezTo>
                  <a:pt x="1693" y="323"/>
                  <a:pt x="1693" y="323"/>
                  <a:pt x="1693" y="323"/>
                </a:cubicBezTo>
                <a:cubicBezTo>
                  <a:pt x="1693" y="263"/>
                  <a:pt x="1693" y="263"/>
                  <a:pt x="1693" y="263"/>
                </a:cubicBezTo>
                <a:cubicBezTo>
                  <a:pt x="1728" y="263"/>
                  <a:pt x="1728" y="263"/>
                  <a:pt x="1728" y="263"/>
                </a:cubicBezTo>
                <a:cubicBezTo>
                  <a:pt x="1728" y="110"/>
                  <a:pt x="1728" y="110"/>
                  <a:pt x="1728" y="110"/>
                </a:cubicBezTo>
                <a:cubicBezTo>
                  <a:pt x="1746" y="68"/>
                  <a:pt x="1746" y="68"/>
                  <a:pt x="1746" y="68"/>
                </a:cubicBezTo>
                <a:cubicBezTo>
                  <a:pt x="1746" y="68"/>
                  <a:pt x="1800" y="9"/>
                  <a:pt x="1832" y="77"/>
                </a:cubicBezTo>
                <a:cubicBezTo>
                  <a:pt x="1847" y="94"/>
                  <a:pt x="1847" y="94"/>
                  <a:pt x="1847" y="94"/>
                </a:cubicBezTo>
                <a:cubicBezTo>
                  <a:pt x="1922" y="94"/>
                  <a:pt x="1922" y="94"/>
                  <a:pt x="1922" y="94"/>
                </a:cubicBezTo>
                <a:cubicBezTo>
                  <a:pt x="1922" y="132"/>
                  <a:pt x="1922" y="132"/>
                  <a:pt x="1922" y="132"/>
                </a:cubicBezTo>
                <a:cubicBezTo>
                  <a:pt x="1950" y="132"/>
                  <a:pt x="1950" y="132"/>
                  <a:pt x="1950" y="132"/>
                </a:cubicBezTo>
                <a:cubicBezTo>
                  <a:pt x="1950" y="225"/>
                  <a:pt x="1950" y="225"/>
                  <a:pt x="1950" y="225"/>
                </a:cubicBezTo>
                <a:cubicBezTo>
                  <a:pt x="1986" y="225"/>
                  <a:pt x="1986" y="225"/>
                  <a:pt x="1986" y="225"/>
                </a:cubicBezTo>
                <a:cubicBezTo>
                  <a:pt x="1986" y="183"/>
                  <a:pt x="1986" y="183"/>
                  <a:pt x="1986" y="183"/>
                </a:cubicBezTo>
                <a:cubicBezTo>
                  <a:pt x="2022" y="183"/>
                  <a:pt x="2022" y="183"/>
                  <a:pt x="2022" y="183"/>
                </a:cubicBezTo>
                <a:cubicBezTo>
                  <a:pt x="2022" y="268"/>
                  <a:pt x="2022" y="268"/>
                  <a:pt x="2022" y="268"/>
                </a:cubicBezTo>
                <a:cubicBezTo>
                  <a:pt x="2072" y="268"/>
                  <a:pt x="2072" y="268"/>
                  <a:pt x="2072" y="268"/>
                </a:cubicBezTo>
                <a:cubicBezTo>
                  <a:pt x="2072" y="60"/>
                  <a:pt x="2072" y="60"/>
                  <a:pt x="2072" y="60"/>
                </a:cubicBezTo>
                <a:cubicBezTo>
                  <a:pt x="2129" y="43"/>
                  <a:pt x="2129" y="43"/>
                  <a:pt x="2129" y="43"/>
                </a:cubicBezTo>
                <a:cubicBezTo>
                  <a:pt x="2233" y="51"/>
                  <a:pt x="2233" y="51"/>
                  <a:pt x="2233" y="51"/>
                </a:cubicBezTo>
                <a:cubicBezTo>
                  <a:pt x="2233" y="285"/>
                  <a:pt x="2233" y="285"/>
                  <a:pt x="2233" y="285"/>
                </a:cubicBezTo>
                <a:cubicBezTo>
                  <a:pt x="2253" y="308"/>
                  <a:pt x="2253" y="308"/>
                  <a:pt x="2253" y="308"/>
                </a:cubicBezTo>
                <a:cubicBezTo>
                  <a:pt x="2253" y="374"/>
                  <a:pt x="2253" y="374"/>
                  <a:pt x="2253" y="374"/>
                </a:cubicBezTo>
                <a:cubicBezTo>
                  <a:pt x="2319" y="374"/>
                  <a:pt x="2319" y="374"/>
                  <a:pt x="2319" y="374"/>
                </a:cubicBezTo>
                <a:cubicBezTo>
                  <a:pt x="2319" y="225"/>
                  <a:pt x="2319" y="225"/>
                  <a:pt x="2319" y="225"/>
                </a:cubicBezTo>
                <a:cubicBezTo>
                  <a:pt x="2398" y="225"/>
                  <a:pt x="2398" y="225"/>
                  <a:pt x="2398" y="225"/>
                </a:cubicBezTo>
                <a:cubicBezTo>
                  <a:pt x="2419" y="174"/>
                  <a:pt x="2419" y="174"/>
                  <a:pt x="2419" y="174"/>
                </a:cubicBezTo>
                <a:cubicBezTo>
                  <a:pt x="2452" y="225"/>
                  <a:pt x="2452" y="225"/>
                  <a:pt x="2452" y="225"/>
                </a:cubicBezTo>
                <a:cubicBezTo>
                  <a:pt x="2452" y="263"/>
                  <a:pt x="2452" y="263"/>
                  <a:pt x="2452" y="263"/>
                </a:cubicBezTo>
                <a:cubicBezTo>
                  <a:pt x="2502" y="263"/>
                  <a:pt x="2502" y="263"/>
                  <a:pt x="2502" y="263"/>
                </a:cubicBezTo>
                <a:cubicBezTo>
                  <a:pt x="2502" y="149"/>
                  <a:pt x="2502" y="149"/>
                  <a:pt x="2502" y="149"/>
                </a:cubicBezTo>
                <a:cubicBezTo>
                  <a:pt x="2670" y="149"/>
                  <a:pt x="2670" y="149"/>
                  <a:pt x="2670" y="149"/>
                </a:cubicBezTo>
                <a:cubicBezTo>
                  <a:pt x="2670" y="123"/>
                  <a:pt x="2670" y="123"/>
                  <a:pt x="2670" y="123"/>
                </a:cubicBezTo>
                <a:cubicBezTo>
                  <a:pt x="2720" y="123"/>
                  <a:pt x="2720" y="123"/>
                  <a:pt x="2720" y="123"/>
                </a:cubicBezTo>
                <a:cubicBezTo>
                  <a:pt x="2716" y="72"/>
                  <a:pt x="2716" y="72"/>
                  <a:pt x="2716" y="72"/>
                </a:cubicBezTo>
                <a:cubicBezTo>
                  <a:pt x="2759" y="72"/>
                  <a:pt x="2759" y="72"/>
                  <a:pt x="2759" y="72"/>
                </a:cubicBezTo>
                <a:cubicBezTo>
                  <a:pt x="2759" y="170"/>
                  <a:pt x="2759" y="170"/>
                  <a:pt x="2759" y="170"/>
                </a:cubicBezTo>
                <a:cubicBezTo>
                  <a:pt x="2792" y="170"/>
                  <a:pt x="2792" y="170"/>
                  <a:pt x="2792" y="170"/>
                </a:cubicBezTo>
                <a:cubicBezTo>
                  <a:pt x="2792" y="0"/>
                  <a:pt x="2792" y="0"/>
                  <a:pt x="2792" y="0"/>
                </a:cubicBezTo>
                <a:cubicBezTo>
                  <a:pt x="2960" y="0"/>
                  <a:pt x="2960" y="0"/>
                  <a:pt x="2960" y="0"/>
                </a:cubicBezTo>
                <a:cubicBezTo>
                  <a:pt x="2960" y="136"/>
                  <a:pt x="2960" y="136"/>
                  <a:pt x="2960" y="136"/>
                </a:cubicBezTo>
                <a:cubicBezTo>
                  <a:pt x="3006" y="136"/>
                  <a:pt x="3006" y="136"/>
                  <a:pt x="3006" y="136"/>
                </a:cubicBezTo>
                <a:cubicBezTo>
                  <a:pt x="3006" y="195"/>
                  <a:pt x="3006" y="195"/>
                  <a:pt x="3006" y="195"/>
                </a:cubicBezTo>
                <a:cubicBezTo>
                  <a:pt x="3089" y="195"/>
                  <a:pt x="3089" y="195"/>
                  <a:pt x="3089" y="195"/>
                </a:cubicBezTo>
                <a:cubicBezTo>
                  <a:pt x="3089" y="34"/>
                  <a:pt x="3089" y="34"/>
                  <a:pt x="3089" y="34"/>
                </a:cubicBezTo>
                <a:cubicBezTo>
                  <a:pt x="3124" y="13"/>
                  <a:pt x="3124" y="13"/>
                  <a:pt x="3124" y="13"/>
                </a:cubicBezTo>
                <a:cubicBezTo>
                  <a:pt x="3182" y="13"/>
                  <a:pt x="3182" y="13"/>
                  <a:pt x="3182" y="13"/>
                </a:cubicBezTo>
                <a:cubicBezTo>
                  <a:pt x="3182" y="556"/>
                  <a:pt x="3182" y="556"/>
                  <a:pt x="3182" y="556"/>
                </a:cubicBezTo>
                <a:cubicBezTo>
                  <a:pt x="3182" y="556"/>
                  <a:pt x="157" y="565"/>
                  <a:pt x="14" y="531"/>
                </a:cubicBezTo>
                <a:cubicBezTo>
                  <a:pt x="0" y="505"/>
                  <a:pt x="0" y="505"/>
                  <a:pt x="0" y="505"/>
                </a:cubicBezTo>
                <a:lnTo>
                  <a:pt x="0" y="335"/>
                </a:lnTo>
                <a:close/>
              </a:path>
            </a:pathLst>
          </a:custGeom>
          <a:solidFill>
            <a:srgbClr val="F3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4" name="Freeform 50"/>
          <p:cNvSpPr>
            <a:spLocks noEditPoints="1"/>
          </p:cNvSpPr>
          <p:nvPr/>
        </p:nvSpPr>
        <p:spPr bwMode="auto">
          <a:xfrm>
            <a:off x="107504" y="4515967"/>
            <a:ext cx="530613" cy="543774"/>
          </a:xfrm>
          <a:custGeom>
            <a:avLst/>
            <a:gdLst>
              <a:gd name="T0" fmla="*/ 86 w 109"/>
              <a:gd name="T1" fmla="*/ 10 h 104"/>
              <a:gd name="T2" fmla="*/ 94 w 109"/>
              <a:gd name="T3" fmla="*/ 46 h 104"/>
              <a:gd name="T4" fmla="*/ 83 w 109"/>
              <a:gd name="T5" fmla="*/ 58 h 104"/>
              <a:gd name="T6" fmla="*/ 82 w 109"/>
              <a:gd name="T7" fmla="*/ 53 h 104"/>
              <a:gd name="T8" fmla="*/ 85 w 109"/>
              <a:gd name="T9" fmla="*/ 47 h 104"/>
              <a:gd name="T10" fmla="*/ 77 w 109"/>
              <a:gd name="T11" fmla="*/ 51 h 104"/>
              <a:gd name="T12" fmla="*/ 38 w 109"/>
              <a:gd name="T13" fmla="*/ 47 h 104"/>
              <a:gd name="T14" fmla="*/ 39 w 109"/>
              <a:gd name="T15" fmla="*/ 51 h 104"/>
              <a:gd name="T16" fmla="*/ 28 w 109"/>
              <a:gd name="T17" fmla="*/ 34 h 104"/>
              <a:gd name="T18" fmla="*/ 62 w 109"/>
              <a:gd name="T19" fmla="*/ 0 h 104"/>
              <a:gd name="T20" fmla="*/ 37 w 109"/>
              <a:gd name="T21" fmla="*/ 103 h 104"/>
              <a:gd name="T22" fmla="*/ 88 w 109"/>
              <a:gd name="T23" fmla="*/ 84 h 104"/>
              <a:gd name="T24" fmla="*/ 98 w 109"/>
              <a:gd name="T25" fmla="*/ 51 h 104"/>
              <a:gd name="T26" fmla="*/ 49 w 109"/>
              <a:gd name="T27" fmla="*/ 67 h 104"/>
              <a:gd name="T28" fmla="*/ 77 w 109"/>
              <a:gd name="T29" fmla="*/ 58 h 104"/>
              <a:gd name="T30" fmla="*/ 90 w 109"/>
              <a:gd name="T31" fmla="*/ 35 h 104"/>
              <a:gd name="T32" fmla="*/ 79 w 109"/>
              <a:gd name="T33" fmla="*/ 43 h 104"/>
              <a:gd name="T34" fmla="*/ 90 w 109"/>
              <a:gd name="T35" fmla="*/ 35 h 104"/>
              <a:gd name="T36" fmla="*/ 64 w 109"/>
              <a:gd name="T37" fmla="*/ 35 h 104"/>
              <a:gd name="T38" fmla="*/ 73 w 109"/>
              <a:gd name="T39" fmla="*/ 45 h 104"/>
              <a:gd name="T40" fmla="*/ 59 w 109"/>
              <a:gd name="T41" fmla="*/ 35 h 104"/>
              <a:gd name="T42" fmla="*/ 51 w 109"/>
              <a:gd name="T43" fmla="*/ 45 h 104"/>
              <a:gd name="T44" fmla="*/ 59 w 109"/>
              <a:gd name="T45" fmla="*/ 35 h 104"/>
              <a:gd name="T46" fmla="*/ 34 w 109"/>
              <a:gd name="T47" fmla="*/ 35 h 104"/>
              <a:gd name="T48" fmla="*/ 44 w 109"/>
              <a:gd name="T49" fmla="*/ 43 h 104"/>
              <a:gd name="T50" fmla="*/ 35 w 109"/>
              <a:gd name="T51" fmla="*/ 30 h 104"/>
              <a:gd name="T52" fmla="*/ 44 w 109"/>
              <a:gd name="T53" fmla="*/ 24 h 104"/>
              <a:gd name="T54" fmla="*/ 35 w 109"/>
              <a:gd name="T55" fmla="*/ 30 h 104"/>
              <a:gd name="T56" fmla="*/ 59 w 109"/>
              <a:gd name="T57" fmla="*/ 30 h 104"/>
              <a:gd name="T58" fmla="*/ 51 w 109"/>
              <a:gd name="T59" fmla="*/ 22 h 104"/>
              <a:gd name="T60" fmla="*/ 64 w 109"/>
              <a:gd name="T61" fmla="*/ 30 h 104"/>
              <a:gd name="T62" fmla="*/ 73 w 109"/>
              <a:gd name="T63" fmla="*/ 22 h 104"/>
              <a:gd name="T64" fmla="*/ 64 w 109"/>
              <a:gd name="T65" fmla="*/ 30 h 104"/>
              <a:gd name="T66" fmla="*/ 89 w 109"/>
              <a:gd name="T67" fmla="*/ 30 h 104"/>
              <a:gd name="T68" fmla="*/ 79 w 109"/>
              <a:gd name="T69" fmla="*/ 24 h 104"/>
              <a:gd name="T70" fmla="*/ 64 w 109"/>
              <a:gd name="T71" fmla="*/ 6 h 104"/>
              <a:gd name="T72" fmla="*/ 71 w 109"/>
              <a:gd name="T73" fmla="*/ 16 h 104"/>
              <a:gd name="T74" fmla="*/ 64 w 109"/>
              <a:gd name="T75" fmla="*/ 6 h 104"/>
              <a:gd name="T76" fmla="*/ 59 w 109"/>
              <a:gd name="T77" fmla="*/ 6 h 104"/>
              <a:gd name="T78" fmla="*/ 52 w 109"/>
              <a:gd name="T79" fmla="*/ 16 h 104"/>
              <a:gd name="T80" fmla="*/ 46 w 109"/>
              <a:gd name="T81" fmla="*/ 17 h 104"/>
              <a:gd name="T82" fmla="*/ 50 w 109"/>
              <a:gd name="T83" fmla="*/ 8 h 104"/>
              <a:gd name="T84" fmla="*/ 36 w 109"/>
              <a:gd name="T85" fmla="*/ 21 h 104"/>
              <a:gd name="T86" fmla="*/ 46 w 109"/>
              <a:gd name="T87" fmla="*/ 17 h 104"/>
              <a:gd name="T88" fmla="*/ 75 w 109"/>
              <a:gd name="T89" fmla="*/ 10 h 104"/>
              <a:gd name="T90" fmla="*/ 85 w 109"/>
              <a:gd name="T91" fmla="*/ 20 h 104"/>
              <a:gd name="T92" fmla="*/ 82 w 109"/>
              <a:gd name="T93" fmla="*/ 1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9" h="104">
                <a:moveTo>
                  <a:pt x="62" y="0"/>
                </a:moveTo>
                <a:cubicBezTo>
                  <a:pt x="71" y="0"/>
                  <a:pt x="80" y="3"/>
                  <a:pt x="86" y="10"/>
                </a:cubicBezTo>
                <a:cubicBezTo>
                  <a:pt x="92" y="16"/>
                  <a:pt x="96" y="24"/>
                  <a:pt x="96" y="34"/>
                </a:cubicBezTo>
                <a:cubicBezTo>
                  <a:pt x="96" y="38"/>
                  <a:pt x="95" y="42"/>
                  <a:pt x="94" y="46"/>
                </a:cubicBezTo>
                <a:cubicBezTo>
                  <a:pt x="92" y="48"/>
                  <a:pt x="92" y="48"/>
                  <a:pt x="92" y="48"/>
                </a:cubicBezTo>
                <a:cubicBezTo>
                  <a:pt x="89" y="52"/>
                  <a:pt x="86" y="56"/>
                  <a:pt x="83" y="58"/>
                </a:cubicBezTo>
                <a:cubicBezTo>
                  <a:pt x="83" y="53"/>
                  <a:pt x="83" y="53"/>
                  <a:pt x="83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4" y="51"/>
                  <a:pt x="86" y="49"/>
                  <a:pt x="87" y="46"/>
                </a:cubicBezTo>
                <a:cubicBezTo>
                  <a:pt x="86" y="46"/>
                  <a:pt x="86" y="47"/>
                  <a:pt x="85" y="47"/>
                </a:cubicBezTo>
                <a:cubicBezTo>
                  <a:pt x="83" y="48"/>
                  <a:pt x="80" y="49"/>
                  <a:pt x="78" y="50"/>
                </a:cubicBezTo>
                <a:cubicBezTo>
                  <a:pt x="78" y="50"/>
                  <a:pt x="77" y="51"/>
                  <a:pt x="77" y="51"/>
                </a:cubicBezTo>
                <a:cubicBezTo>
                  <a:pt x="65" y="47"/>
                  <a:pt x="54" y="47"/>
                  <a:pt x="44" y="49"/>
                </a:cubicBezTo>
                <a:cubicBezTo>
                  <a:pt x="42" y="49"/>
                  <a:pt x="40" y="48"/>
                  <a:pt x="38" y="47"/>
                </a:cubicBezTo>
                <a:cubicBezTo>
                  <a:pt x="38" y="47"/>
                  <a:pt x="37" y="46"/>
                  <a:pt x="36" y="46"/>
                </a:cubicBezTo>
                <a:cubicBezTo>
                  <a:pt x="37" y="48"/>
                  <a:pt x="38" y="49"/>
                  <a:pt x="39" y="51"/>
                </a:cubicBezTo>
                <a:cubicBezTo>
                  <a:pt x="38" y="52"/>
                  <a:pt x="36" y="52"/>
                  <a:pt x="34" y="53"/>
                </a:cubicBezTo>
                <a:cubicBezTo>
                  <a:pt x="30" y="48"/>
                  <a:pt x="28" y="41"/>
                  <a:pt x="28" y="34"/>
                </a:cubicBezTo>
                <a:cubicBezTo>
                  <a:pt x="28" y="24"/>
                  <a:pt x="31" y="16"/>
                  <a:pt x="38" y="10"/>
                </a:cubicBezTo>
                <a:cubicBezTo>
                  <a:pt x="44" y="3"/>
                  <a:pt x="52" y="0"/>
                  <a:pt x="62" y="0"/>
                </a:cubicBezTo>
                <a:close/>
                <a:moveTo>
                  <a:pt x="0" y="104"/>
                </a:moveTo>
                <a:cubicBezTo>
                  <a:pt x="37" y="103"/>
                  <a:pt x="37" y="103"/>
                  <a:pt x="37" y="103"/>
                </a:cubicBezTo>
                <a:cubicBezTo>
                  <a:pt x="42" y="86"/>
                  <a:pt x="42" y="86"/>
                  <a:pt x="42" y="86"/>
                </a:cubicBezTo>
                <a:cubicBezTo>
                  <a:pt x="88" y="84"/>
                  <a:pt x="88" y="84"/>
                  <a:pt x="88" y="84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98" y="51"/>
                  <a:pt x="98" y="51"/>
                  <a:pt x="98" y="51"/>
                </a:cubicBezTo>
                <a:cubicBezTo>
                  <a:pt x="83" y="72"/>
                  <a:pt x="70" y="74"/>
                  <a:pt x="49" y="68"/>
                </a:cubicBezTo>
                <a:cubicBezTo>
                  <a:pt x="49" y="67"/>
                  <a:pt x="49" y="67"/>
                  <a:pt x="49" y="67"/>
                </a:cubicBezTo>
                <a:cubicBezTo>
                  <a:pt x="66" y="70"/>
                  <a:pt x="73" y="68"/>
                  <a:pt x="77" y="64"/>
                </a:cubicBezTo>
                <a:cubicBezTo>
                  <a:pt x="77" y="58"/>
                  <a:pt x="77" y="58"/>
                  <a:pt x="77" y="58"/>
                </a:cubicBezTo>
                <a:cubicBezTo>
                  <a:pt x="38" y="44"/>
                  <a:pt x="15" y="73"/>
                  <a:pt x="0" y="104"/>
                </a:cubicBezTo>
                <a:close/>
                <a:moveTo>
                  <a:pt x="90" y="35"/>
                </a:moveTo>
                <a:cubicBezTo>
                  <a:pt x="80" y="35"/>
                  <a:pt x="80" y="35"/>
                  <a:pt x="80" y="35"/>
                </a:cubicBezTo>
                <a:cubicBezTo>
                  <a:pt x="80" y="38"/>
                  <a:pt x="80" y="41"/>
                  <a:pt x="79" y="43"/>
                </a:cubicBezTo>
                <a:cubicBezTo>
                  <a:pt x="80" y="43"/>
                  <a:pt x="81" y="42"/>
                  <a:pt x="83" y="42"/>
                </a:cubicBezTo>
                <a:cubicBezTo>
                  <a:pt x="86" y="40"/>
                  <a:pt x="89" y="38"/>
                  <a:pt x="90" y="35"/>
                </a:cubicBezTo>
                <a:close/>
                <a:moveTo>
                  <a:pt x="74" y="35"/>
                </a:moveTo>
                <a:cubicBezTo>
                  <a:pt x="64" y="35"/>
                  <a:pt x="64" y="35"/>
                  <a:pt x="64" y="35"/>
                </a:cubicBezTo>
                <a:cubicBezTo>
                  <a:pt x="64" y="46"/>
                  <a:pt x="64" y="46"/>
                  <a:pt x="64" y="46"/>
                </a:cubicBezTo>
                <a:cubicBezTo>
                  <a:pt x="67" y="46"/>
                  <a:pt x="70" y="46"/>
                  <a:pt x="73" y="45"/>
                </a:cubicBezTo>
                <a:cubicBezTo>
                  <a:pt x="74" y="42"/>
                  <a:pt x="74" y="39"/>
                  <a:pt x="74" y="35"/>
                </a:cubicBezTo>
                <a:close/>
                <a:moveTo>
                  <a:pt x="59" y="35"/>
                </a:moveTo>
                <a:cubicBezTo>
                  <a:pt x="50" y="35"/>
                  <a:pt x="50" y="35"/>
                  <a:pt x="50" y="35"/>
                </a:cubicBezTo>
                <a:cubicBezTo>
                  <a:pt x="50" y="39"/>
                  <a:pt x="50" y="42"/>
                  <a:pt x="51" y="45"/>
                </a:cubicBezTo>
                <a:cubicBezTo>
                  <a:pt x="53" y="46"/>
                  <a:pt x="56" y="46"/>
                  <a:pt x="59" y="46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44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5" y="38"/>
                  <a:pt x="37" y="40"/>
                  <a:pt x="41" y="42"/>
                </a:cubicBezTo>
                <a:cubicBezTo>
                  <a:pt x="42" y="42"/>
                  <a:pt x="43" y="43"/>
                  <a:pt x="44" y="43"/>
                </a:cubicBezTo>
                <a:cubicBezTo>
                  <a:pt x="44" y="41"/>
                  <a:pt x="44" y="38"/>
                  <a:pt x="44" y="35"/>
                </a:cubicBezTo>
                <a:close/>
                <a:moveTo>
                  <a:pt x="35" y="30"/>
                </a:moveTo>
                <a:cubicBezTo>
                  <a:pt x="44" y="30"/>
                  <a:pt x="44" y="30"/>
                  <a:pt x="44" y="30"/>
                </a:cubicBezTo>
                <a:cubicBezTo>
                  <a:pt x="44" y="28"/>
                  <a:pt x="44" y="26"/>
                  <a:pt x="44" y="24"/>
                </a:cubicBezTo>
                <a:cubicBezTo>
                  <a:pt x="43" y="24"/>
                  <a:pt x="42" y="25"/>
                  <a:pt x="41" y="25"/>
                </a:cubicBezTo>
                <a:cubicBezTo>
                  <a:pt x="38" y="27"/>
                  <a:pt x="36" y="28"/>
                  <a:pt x="35" y="30"/>
                </a:cubicBezTo>
                <a:close/>
                <a:moveTo>
                  <a:pt x="50" y="30"/>
                </a:moveTo>
                <a:cubicBezTo>
                  <a:pt x="59" y="30"/>
                  <a:pt x="59" y="30"/>
                  <a:pt x="59" y="30"/>
                </a:cubicBezTo>
                <a:cubicBezTo>
                  <a:pt x="59" y="21"/>
                  <a:pt x="59" y="21"/>
                  <a:pt x="59" y="21"/>
                </a:cubicBezTo>
                <a:cubicBezTo>
                  <a:pt x="56" y="21"/>
                  <a:pt x="53" y="22"/>
                  <a:pt x="51" y="22"/>
                </a:cubicBezTo>
                <a:cubicBezTo>
                  <a:pt x="50" y="25"/>
                  <a:pt x="50" y="27"/>
                  <a:pt x="50" y="30"/>
                </a:cubicBezTo>
                <a:close/>
                <a:moveTo>
                  <a:pt x="64" y="30"/>
                </a:moveTo>
                <a:cubicBezTo>
                  <a:pt x="74" y="30"/>
                  <a:pt x="74" y="30"/>
                  <a:pt x="74" y="30"/>
                </a:cubicBezTo>
                <a:cubicBezTo>
                  <a:pt x="74" y="27"/>
                  <a:pt x="73" y="25"/>
                  <a:pt x="73" y="22"/>
                </a:cubicBezTo>
                <a:cubicBezTo>
                  <a:pt x="70" y="22"/>
                  <a:pt x="67" y="21"/>
                  <a:pt x="64" y="21"/>
                </a:cubicBezTo>
                <a:cubicBezTo>
                  <a:pt x="64" y="30"/>
                  <a:pt x="64" y="30"/>
                  <a:pt x="64" y="30"/>
                </a:cubicBezTo>
                <a:close/>
                <a:moveTo>
                  <a:pt x="80" y="30"/>
                </a:moveTo>
                <a:cubicBezTo>
                  <a:pt x="89" y="30"/>
                  <a:pt x="89" y="30"/>
                  <a:pt x="89" y="30"/>
                </a:cubicBezTo>
                <a:cubicBezTo>
                  <a:pt x="87" y="28"/>
                  <a:pt x="85" y="27"/>
                  <a:pt x="83" y="25"/>
                </a:cubicBezTo>
                <a:cubicBezTo>
                  <a:pt x="81" y="25"/>
                  <a:pt x="80" y="24"/>
                  <a:pt x="79" y="24"/>
                </a:cubicBezTo>
                <a:cubicBezTo>
                  <a:pt x="79" y="26"/>
                  <a:pt x="80" y="28"/>
                  <a:pt x="80" y="30"/>
                </a:cubicBezTo>
                <a:close/>
                <a:moveTo>
                  <a:pt x="64" y="6"/>
                </a:moveTo>
                <a:cubicBezTo>
                  <a:pt x="64" y="15"/>
                  <a:pt x="64" y="15"/>
                  <a:pt x="64" y="15"/>
                </a:cubicBezTo>
                <a:cubicBezTo>
                  <a:pt x="67" y="15"/>
                  <a:pt x="69" y="16"/>
                  <a:pt x="71" y="16"/>
                </a:cubicBezTo>
                <a:cubicBezTo>
                  <a:pt x="71" y="15"/>
                  <a:pt x="70" y="14"/>
                  <a:pt x="70" y="13"/>
                </a:cubicBezTo>
                <a:cubicBezTo>
                  <a:pt x="68" y="10"/>
                  <a:pt x="66" y="7"/>
                  <a:pt x="64" y="6"/>
                </a:cubicBezTo>
                <a:close/>
                <a:moveTo>
                  <a:pt x="59" y="15"/>
                </a:moveTo>
                <a:cubicBezTo>
                  <a:pt x="59" y="6"/>
                  <a:pt x="59" y="6"/>
                  <a:pt x="59" y="6"/>
                </a:cubicBezTo>
                <a:cubicBezTo>
                  <a:pt x="57" y="7"/>
                  <a:pt x="55" y="10"/>
                  <a:pt x="54" y="13"/>
                </a:cubicBezTo>
                <a:cubicBezTo>
                  <a:pt x="53" y="14"/>
                  <a:pt x="53" y="15"/>
                  <a:pt x="52" y="16"/>
                </a:cubicBezTo>
                <a:cubicBezTo>
                  <a:pt x="55" y="16"/>
                  <a:pt x="57" y="15"/>
                  <a:pt x="59" y="15"/>
                </a:cubicBezTo>
                <a:close/>
                <a:moveTo>
                  <a:pt x="46" y="17"/>
                </a:moveTo>
                <a:cubicBezTo>
                  <a:pt x="46" y="15"/>
                  <a:pt x="47" y="12"/>
                  <a:pt x="48" y="10"/>
                </a:cubicBezTo>
                <a:cubicBezTo>
                  <a:pt x="49" y="10"/>
                  <a:pt x="49" y="9"/>
                  <a:pt x="50" y="8"/>
                </a:cubicBezTo>
                <a:cubicBezTo>
                  <a:pt x="47" y="10"/>
                  <a:pt x="44" y="11"/>
                  <a:pt x="42" y="14"/>
                </a:cubicBezTo>
                <a:cubicBezTo>
                  <a:pt x="40" y="16"/>
                  <a:pt x="38" y="18"/>
                  <a:pt x="36" y="21"/>
                </a:cubicBezTo>
                <a:cubicBezTo>
                  <a:pt x="37" y="21"/>
                  <a:pt x="38" y="20"/>
                  <a:pt x="38" y="20"/>
                </a:cubicBezTo>
                <a:cubicBezTo>
                  <a:pt x="41" y="19"/>
                  <a:pt x="43" y="18"/>
                  <a:pt x="46" y="17"/>
                </a:cubicBezTo>
                <a:close/>
                <a:moveTo>
                  <a:pt x="74" y="8"/>
                </a:moveTo>
                <a:cubicBezTo>
                  <a:pt x="74" y="9"/>
                  <a:pt x="75" y="10"/>
                  <a:pt x="75" y="10"/>
                </a:cubicBezTo>
                <a:cubicBezTo>
                  <a:pt x="76" y="12"/>
                  <a:pt x="77" y="15"/>
                  <a:pt x="78" y="17"/>
                </a:cubicBezTo>
                <a:cubicBezTo>
                  <a:pt x="80" y="18"/>
                  <a:pt x="83" y="19"/>
                  <a:pt x="85" y="20"/>
                </a:cubicBezTo>
                <a:cubicBezTo>
                  <a:pt x="86" y="20"/>
                  <a:pt x="86" y="21"/>
                  <a:pt x="87" y="21"/>
                </a:cubicBezTo>
                <a:cubicBezTo>
                  <a:pt x="86" y="18"/>
                  <a:pt x="84" y="16"/>
                  <a:pt x="82" y="14"/>
                </a:cubicBezTo>
                <a:cubicBezTo>
                  <a:pt x="79" y="11"/>
                  <a:pt x="77" y="10"/>
                  <a:pt x="74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1560" y="4673330"/>
            <a:ext cx="11096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835" name="Freeform 8"/>
          <p:cNvSpPr>
            <a:spLocks noEditPoints="1"/>
          </p:cNvSpPr>
          <p:nvPr/>
        </p:nvSpPr>
        <p:spPr bwMode="auto">
          <a:xfrm>
            <a:off x="953852" y="1491630"/>
            <a:ext cx="2123974" cy="2173828"/>
          </a:xfrm>
          <a:custGeom>
            <a:avLst/>
            <a:gdLst>
              <a:gd name="T0" fmla="*/ 39 w 108"/>
              <a:gd name="T1" fmla="*/ 4 h 107"/>
              <a:gd name="T2" fmla="*/ 104 w 108"/>
              <a:gd name="T3" fmla="*/ 38 h 107"/>
              <a:gd name="T4" fmla="*/ 70 w 108"/>
              <a:gd name="T5" fmla="*/ 103 h 107"/>
              <a:gd name="T6" fmla="*/ 30 w 108"/>
              <a:gd name="T7" fmla="*/ 99 h 107"/>
              <a:gd name="T8" fmla="*/ 5 w 108"/>
              <a:gd name="T9" fmla="*/ 69 h 107"/>
              <a:gd name="T10" fmla="*/ 95 w 108"/>
              <a:gd name="T11" fmla="*/ 61 h 107"/>
              <a:gd name="T12" fmla="*/ 90 w 108"/>
              <a:gd name="T13" fmla="*/ 45 h 107"/>
              <a:gd name="T14" fmla="*/ 79 w 108"/>
              <a:gd name="T15" fmla="*/ 42 h 107"/>
              <a:gd name="T16" fmla="*/ 74 w 108"/>
              <a:gd name="T17" fmla="*/ 35 h 107"/>
              <a:gd name="T18" fmla="*/ 78 w 108"/>
              <a:gd name="T19" fmla="*/ 25 h 107"/>
              <a:gd name="T20" fmla="*/ 72 w 108"/>
              <a:gd name="T21" fmla="*/ 24 h 107"/>
              <a:gd name="T22" fmla="*/ 69 w 108"/>
              <a:gd name="T23" fmla="*/ 31 h 107"/>
              <a:gd name="T24" fmla="*/ 66 w 108"/>
              <a:gd name="T25" fmla="*/ 25 h 107"/>
              <a:gd name="T26" fmla="*/ 65 w 108"/>
              <a:gd name="T27" fmla="*/ 15 h 107"/>
              <a:gd name="T28" fmla="*/ 57 w 108"/>
              <a:gd name="T29" fmla="*/ 13 h 107"/>
              <a:gd name="T30" fmla="*/ 46 w 108"/>
              <a:gd name="T31" fmla="*/ 15 h 107"/>
              <a:gd name="T32" fmla="*/ 40 w 108"/>
              <a:gd name="T33" fmla="*/ 23 h 107"/>
              <a:gd name="T34" fmla="*/ 36 w 108"/>
              <a:gd name="T35" fmla="*/ 20 h 107"/>
              <a:gd name="T36" fmla="*/ 31 w 108"/>
              <a:gd name="T37" fmla="*/ 28 h 107"/>
              <a:gd name="T38" fmla="*/ 25 w 108"/>
              <a:gd name="T39" fmla="*/ 31 h 107"/>
              <a:gd name="T40" fmla="*/ 29 w 108"/>
              <a:gd name="T41" fmla="*/ 34 h 107"/>
              <a:gd name="T42" fmla="*/ 34 w 108"/>
              <a:gd name="T43" fmla="*/ 29 h 107"/>
              <a:gd name="T44" fmla="*/ 39 w 108"/>
              <a:gd name="T45" fmla="*/ 35 h 107"/>
              <a:gd name="T46" fmla="*/ 33 w 108"/>
              <a:gd name="T47" fmla="*/ 40 h 107"/>
              <a:gd name="T48" fmla="*/ 32 w 108"/>
              <a:gd name="T49" fmla="*/ 46 h 107"/>
              <a:gd name="T50" fmla="*/ 30 w 108"/>
              <a:gd name="T51" fmla="*/ 52 h 107"/>
              <a:gd name="T52" fmla="*/ 22 w 108"/>
              <a:gd name="T53" fmla="*/ 52 h 107"/>
              <a:gd name="T54" fmla="*/ 24 w 108"/>
              <a:gd name="T55" fmla="*/ 60 h 107"/>
              <a:gd name="T56" fmla="*/ 26 w 108"/>
              <a:gd name="T57" fmla="*/ 60 h 107"/>
              <a:gd name="T58" fmla="*/ 32 w 108"/>
              <a:gd name="T59" fmla="*/ 64 h 107"/>
              <a:gd name="T60" fmla="*/ 38 w 108"/>
              <a:gd name="T61" fmla="*/ 66 h 107"/>
              <a:gd name="T62" fmla="*/ 46 w 108"/>
              <a:gd name="T63" fmla="*/ 62 h 107"/>
              <a:gd name="T64" fmla="*/ 56 w 108"/>
              <a:gd name="T65" fmla="*/ 63 h 107"/>
              <a:gd name="T66" fmla="*/ 62 w 108"/>
              <a:gd name="T67" fmla="*/ 66 h 107"/>
              <a:gd name="T68" fmla="*/ 71 w 108"/>
              <a:gd name="T69" fmla="*/ 66 h 107"/>
              <a:gd name="T70" fmla="*/ 72 w 108"/>
              <a:gd name="T71" fmla="*/ 73 h 107"/>
              <a:gd name="T72" fmla="*/ 69 w 108"/>
              <a:gd name="T73" fmla="*/ 79 h 107"/>
              <a:gd name="T74" fmla="*/ 68 w 108"/>
              <a:gd name="T75" fmla="*/ 85 h 107"/>
              <a:gd name="T76" fmla="*/ 64 w 108"/>
              <a:gd name="T77" fmla="*/ 90 h 107"/>
              <a:gd name="T78" fmla="*/ 61 w 108"/>
              <a:gd name="T79" fmla="*/ 94 h 107"/>
              <a:gd name="T80" fmla="*/ 91 w 108"/>
              <a:gd name="T81" fmla="*/ 73 h 107"/>
              <a:gd name="T82" fmla="*/ 52 w 108"/>
              <a:gd name="T83" fmla="*/ 94 h 107"/>
              <a:gd name="T84" fmla="*/ 45 w 108"/>
              <a:gd name="T85" fmla="*/ 84 h 107"/>
              <a:gd name="T86" fmla="*/ 41 w 108"/>
              <a:gd name="T87" fmla="*/ 80 h 107"/>
              <a:gd name="T88" fmla="*/ 36 w 108"/>
              <a:gd name="T89" fmla="*/ 75 h 107"/>
              <a:gd name="T90" fmla="*/ 38 w 108"/>
              <a:gd name="T91" fmla="*/ 67 h 107"/>
              <a:gd name="T92" fmla="*/ 29 w 108"/>
              <a:gd name="T93" fmla="*/ 64 h 107"/>
              <a:gd name="T94" fmla="*/ 20 w 108"/>
              <a:gd name="T95" fmla="*/ 62 h 107"/>
              <a:gd name="T96" fmla="*/ 13 w 108"/>
              <a:gd name="T97" fmla="*/ 56 h 107"/>
              <a:gd name="T98" fmla="*/ 35 w 108"/>
              <a:gd name="T99" fmla="*/ 9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8" h="107">
                <a:moveTo>
                  <a:pt x="39" y="4"/>
                </a:move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53" y="0"/>
                  <a:pt x="67" y="2"/>
                  <a:pt x="78" y="8"/>
                </a:cubicBezTo>
                <a:cubicBezTo>
                  <a:pt x="90" y="14"/>
                  <a:pt x="99" y="24"/>
                  <a:pt x="103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8" y="52"/>
                  <a:pt x="106" y="66"/>
                  <a:pt x="100" y="78"/>
                </a:cubicBezTo>
                <a:cubicBezTo>
                  <a:pt x="94" y="89"/>
                  <a:pt x="83" y="99"/>
                  <a:pt x="70" y="103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56" y="107"/>
                  <a:pt x="42" y="106"/>
                  <a:pt x="30" y="99"/>
                </a:cubicBezTo>
                <a:cubicBezTo>
                  <a:pt x="18" y="93"/>
                  <a:pt x="9" y="83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0" y="55"/>
                  <a:pt x="2" y="41"/>
                  <a:pt x="8" y="29"/>
                </a:cubicBezTo>
                <a:cubicBezTo>
                  <a:pt x="15" y="18"/>
                  <a:pt x="25" y="8"/>
                  <a:pt x="39" y="4"/>
                </a:cubicBezTo>
                <a:close/>
                <a:moveTo>
                  <a:pt x="95" y="61"/>
                </a:moveTo>
                <a:cubicBezTo>
                  <a:pt x="92" y="54"/>
                  <a:pt x="92" y="54"/>
                  <a:pt x="92" y="54"/>
                </a:cubicBezTo>
                <a:cubicBezTo>
                  <a:pt x="91" y="48"/>
                  <a:pt x="91" y="48"/>
                  <a:pt x="91" y="48"/>
                </a:cubicBezTo>
                <a:cubicBezTo>
                  <a:pt x="90" y="45"/>
                  <a:pt x="90" y="45"/>
                  <a:pt x="90" y="45"/>
                </a:cubicBezTo>
                <a:cubicBezTo>
                  <a:pt x="84" y="47"/>
                  <a:pt x="84" y="47"/>
                  <a:pt x="84" y="47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79" y="43"/>
                  <a:pt x="79" y="42"/>
                </a:cubicBezTo>
                <a:cubicBezTo>
                  <a:pt x="79" y="41"/>
                  <a:pt x="77" y="40"/>
                  <a:pt x="77" y="40"/>
                </a:cubicBezTo>
                <a:cubicBezTo>
                  <a:pt x="75" y="38"/>
                  <a:pt x="75" y="38"/>
                  <a:pt x="75" y="38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27"/>
                  <a:pt x="75" y="27"/>
                  <a:pt x="75" y="27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8" y="25"/>
                  <a:pt x="78" y="25"/>
                </a:cubicBezTo>
                <a:cubicBezTo>
                  <a:pt x="79" y="25"/>
                  <a:pt x="79" y="23"/>
                  <a:pt x="79" y="23"/>
                </a:cubicBezTo>
                <a:cubicBezTo>
                  <a:pt x="79" y="23"/>
                  <a:pt x="77" y="23"/>
                  <a:pt x="76" y="23"/>
                </a:cubicBezTo>
                <a:cubicBezTo>
                  <a:pt x="75" y="23"/>
                  <a:pt x="73" y="24"/>
                  <a:pt x="72" y="24"/>
                </a:cubicBezTo>
                <a:cubicBezTo>
                  <a:pt x="71" y="25"/>
                  <a:pt x="73" y="27"/>
                  <a:pt x="73" y="27"/>
                </a:cubicBezTo>
                <a:cubicBezTo>
                  <a:pt x="72" y="31"/>
                  <a:pt x="72" y="31"/>
                  <a:pt x="72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9"/>
                  <a:pt x="69" y="29"/>
                  <a:pt x="69" y="29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5"/>
                  <a:pt x="66" y="25"/>
                  <a:pt x="66" y="25"/>
                </a:cubicBezTo>
                <a:cubicBezTo>
                  <a:pt x="67" y="21"/>
                  <a:pt x="67" y="21"/>
                  <a:pt x="67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65" y="15"/>
                  <a:pt x="65" y="15"/>
                  <a:pt x="65" y="15"/>
                </a:cubicBezTo>
                <a:cubicBezTo>
                  <a:pt x="58" y="17"/>
                  <a:pt x="58" y="17"/>
                  <a:pt x="58" y="17"/>
                </a:cubicBezTo>
                <a:cubicBezTo>
                  <a:pt x="56" y="16"/>
                  <a:pt x="56" y="16"/>
                  <a:pt x="56" y="16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2"/>
                  <a:pt x="58" y="12"/>
                  <a:pt x="58" y="12"/>
                </a:cubicBezTo>
                <a:cubicBezTo>
                  <a:pt x="54" y="12"/>
                  <a:pt x="49" y="12"/>
                  <a:pt x="44" y="14"/>
                </a:cubicBezTo>
                <a:cubicBezTo>
                  <a:pt x="46" y="15"/>
                  <a:pt x="46" y="15"/>
                  <a:pt x="46" y="15"/>
                </a:cubicBezTo>
                <a:cubicBezTo>
                  <a:pt x="46" y="15"/>
                  <a:pt x="46" y="21"/>
                  <a:pt x="45" y="21"/>
                </a:cubicBezTo>
                <a:cubicBezTo>
                  <a:pt x="45" y="22"/>
                  <a:pt x="43" y="22"/>
                  <a:pt x="43" y="22"/>
                </a:cubicBezTo>
                <a:cubicBezTo>
                  <a:pt x="40" y="23"/>
                  <a:pt x="40" y="23"/>
                  <a:pt x="40" y="23"/>
                </a:cubicBezTo>
                <a:cubicBezTo>
                  <a:pt x="39" y="18"/>
                  <a:pt x="39" y="18"/>
                  <a:pt x="39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6" y="20"/>
                  <a:pt x="36" y="20"/>
                  <a:pt x="36" y="20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8"/>
                  <a:pt x="34" y="28"/>
                  <a:pt x="34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4"/>
                  <a:pt x="26" y="34"/>
                  <a:pt x="26" y="34"/>
                </a:cubicBezTo>
                <a:cubicBezTo>
                  <a:pt x="28" y="36"/>
                  <a:pt x="28" y="36"/>
                  <a:pt x="28" y="36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1"/>
                  <a:pt x="29" y="31"/>
                  <a:pt x="29" y="31"/>
                </a:cubicBezTo>
                <a:cubicBezTo>
                  <a:pt x="31" y="30"/>
                  <a:pt x="31" y="30"/>
                  <a:pt x="31" y="30"/>
                </a:cubicBezTo>
                <a:cubicBezTo>
                  <a:pt x="34" y="29"/>
                  <a:pt x="34" y="29"/>
                  <a:pt x="34" y="29"/>
                </a:cubicBezTo>
                <a:cubicBezTo>
                  <a:pt x="36" y="31"/>
                  <a:pt x="36" y="31"/>
                  <a:pt x="36" y="31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40" y="35"/>
                  <a:pt x="39" y="35"/>
                </a:cubicBez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8" y="39"/>
                  <a:pt x="36" y="39"/>
                </a:cubicBezTo>
                <a:cubicBezTo>
                  <a:pt x="33" y="40"/>
                  <a:pt x="33" y="40"/>
                  <a:pt x="33" y="40"/>
                </a:cubicBezTo>
                <a:cubicBezTo>
                  <a:pt x="31" y="44"/>
                  <a:pt x="31" y="44"/>
                  <a:pt x="31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6"/>
                  <a:pt x="32" y="46"/>
                  <a:pt x="32" y="46"/>
                </a:cubicBezTo>
                <a:cubicBezTo>
                  <a:pt x="31" y="48"/>
                  <a:pt x="31" y="48"/>
                  <a:pt x="31" y="48"/>
                </a:cubicBezTo>
                <a:cubicBezTo>
                  <a:pt x="31" y="48"/>
                  <a:pt x="31" y="51"/>
                  <a:pt x="32" y="52"/>
                </a:cubicBezTo>
                <a:cubicBezTo>
                  <a:pt x="32" y="52"/>
                  <a:pt x="31" y="52"/>
                  <a:pt x="30" y="52"/>
                </a:cubicBezTo>
                <a:cubicBezTo>
                  <a:pt x="29" y="53"/>
                  <a:pt x="28" y="49"/>
                  <a:pt x="28" y="49"/>
                </a:cubicBezTo>
                <a:cubicBezTo>
                  <a:pt x="26" y="51"/>
                  <a:pt x="26" y="51"/>
                  <a:pt x="26" y="51"/>
                </a:cubicBezTo>
                <a:cubicBezTo>
                  <a:pt x="22" y="52"/>
                  <a:pt x="22" y="52"/>
                  <a:pt x="22" y="52"/>
                </a:cubicBezTo>
                <a:cubicBezTo>
                  <a:pt x="21" y="56"/>
                  <a:pt x="21" y="56"/>
                  <a:pt x="21" y="56"/>
                </a:cubicBezTo>
                <a:cubicBezTo>
                  <a:pt x="22" y="59"/>
                  <a:pt x="22" y="59"/>
                  <a:pt x="22" y="59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7"/>
                  <a:pt x="24" y="57"/>
                  <a:pt x="24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60"/>
                  <a:pt x="26" y="60"/>
                  <a:pt x="26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2"/>
                  <a:pt x="31" y="62"/>
                  <a:pt x="31" y="62"/>
                </a:cubicBezTo>
                <a:cubicBezTo>
                  <a:pt x="32" y="64"/>
                  <a:pt x="32" y="64"/>
                  <a:pt x="32" y="64"/>
                </a:cubicBezTo>
                <a:cubicBezTo>
                  <a:pt x="34" y="66"/>
                  <a:pt x="34" y="66"/>
                  <a:pt x="34" y="66"/>
                </a:cubicBezTo>
                <a:cubicBezTo>
                  <a:pt x="38" y="67"/>
                  <a:pt x="38" y="67"/>
                  <a:pt x="38" y="67"/>
                </a:cubicBezTo>
                <a:cubicBezTo>
                  <a:pt x="38" y="67"/>
                  <a:pt x="38" y="66"/>
                  <a:pt x="38" y="66"/>
                </a:cubicBezTo>
                <a:cubicBezTo>
                  <a:pt x="39" y="65"/>
                  <a:pt x="38" y="65"/>
                  <a:pt x="40" y="64"/>
                </a:cubicBezTo>
                <a:cubicBezTo>
                  <a:pt x="41" y="63"/>
                  <a:pt x="44" y="62"/>
                  <a:pt x="44" y="62"/>
                </a:cubicBezTo>
                <a:cubicBezTo>
                  <a:pt x="45" y="62"/>
                  <a:pt x="45" y="62"/>
                  <a:pt x="46" y="62"/>
                </a:cubicBezTo>
                <a:cubicBezTo>
                  <a:pt x="47" y="62"/>
                  <a:pt x="48" y="62"/>
                  <a:pt x="48" y="62"/>
                </a:cubicBezTo>
                <a:cubicBezTo>
                  <a:pt x="49" y="62"/>
                  <a:pt x="50" y="61"/>
                  <a:pt x="51" y="62"/>
                </a:cubicBezTo>
                <a:cubicBezTo>
                  <a:pt x="52" y="62"/>
                  <a:pt x="55" y="62"/>
                  <a:pt x="56" y="63"/>
                </a:cubicBezTo>
                <a:cubicBezTo>
                  <a:pt x="56" y="63"/>
                  <a:pt x="57" y="63"/>
                  <a:pt x="57" y="63"/>
                </a:cubicBezTo>
                <a:cubicBezTo>
                  <a:pt x="58" y="64"/>
                  <a:pt x="58" y="64"/>
                  <a:pt x="59" y="65"/>
                </a:cubicBezTo>
                <a:cubicBezTo>
                  <a:pt x="61" y="65"/>
                  <a:pt x="61" y="66"/>
                  <a:pt x="62" y="66"/>
                </a:cubicBezTo>
                <a:cubicBezTo>
                  <a:pt x="64" y="66"/>
                  <a:pt x="65" y="66"/>
                  <a:pt x="66" y="66"/>
                </a:cubicBezTo>
                <a:cubicBezTo>
                  <a:pt x="67" y="66"/>
                  <a:pt x="68" y="66"/>
                  <a:pt x="69" y="66"/>
                </a:cubicBezTo>
                <a:cubicBezTo>
                  <a:pt x="69" y="66"/>
                  <a:pt x="71" y="66"/>
                  <a:pt x="71" y="66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71" y="70"/>
                  <a:pt x="71" y="71"/>
                </a:cubicBezTo>
                <a:cubicBezTo>
                  <a:pt x="72" y="72"/>
                  <a:pt x="72" y="72"/>
                  <a:pt x="72" y="73"/>
                </a:cubicBezTo>
                <a:cubicBezTo>
                  <a:pt x="72" y="74"/>
                  <a:pt x="73" y="75"/>
                  <a:pt x="72" y="76"/>
                </a:cubicBezTo>
                <a:cubicBezTo>
                  <a:pt x="71" y="76"/>
                  <a:pt x="71" y="77"/>
                  <a:pt x="70" y="77"/>
                </a:cubicBezTo>
                <a:cubicBezTo>
                  <a:pt x="70" y="78"/>
                  <a:pt x="70" y="77"/>
                  <a:pt x="69" y="79"/>
                </a:cubicBezTo>
                <a:cubicBezTo>
                  <a:pt x="69" y="80"/>
                  <a:pt x="68" y="81"/>
                  <a:pt x="68" y="81"/>
                </a:cubicBezTo>
                <a:cubicBezTo>
                  <a:pt x="68" y="81"/>
                  <a:pt x="68" y="81"/>
                  <a:pt x="68" y="82"/>
                </a:cubicBezTo>
                <a:cubicBezTo>
                  <a:pt x="68" y="84"/>
                  <a:pt x="69" y="84"/>
                  <a:pt x="68" y="85"/>
                </a:cubicBezTo>
                <a:cubicBezTo>
                  <a:pt x="67" y="86"/>
                  <a:pt x="68" y="87"/>
                  <a:pt x="67" y="88"/>
                </a:cubicBezTo>
                <a:cubicBezTo>
                  <a:pt x="66" y="88"/>
                  <a:pt x="64" y="89"/>
                  <a:pt x="64" y="89"/>
                </a:cubicBezTo>
                <a:cubicBezTo>
                  <a:pt x="64" y="89"/>
                  <a:pt x="64" y="89"/>
                  <a:pt x="64" y="90"/>
                </a:cubicBezTo>
                <a:cubicBezTo>
                  <a:pt x="64" y="91"/>
                  <a:pt x="65" y="91"/>
                  <a:pt x="63" y="92"/>
                </a:cubicBezTo>
                <a:cubicBezTo>
                  <a:pt x="62" y="93"/>
                  <a:pt x="60" y="93"/>
                  <a:pt x="60" y="93"/>
                </a:cubicBezTo>
                <a:cubicBezTo>
                  <a:pt x="60" y="93"/>
                  <a:pt x="61" y="94"/>
                  <a:pt x="61" y="94"/>
                </a:cubicBezTo>
                <a:cubicBezTo>
                  <a:pt x="63" y="94"/>
                  <a:pt x="64" y="94"/>
                  <a:pt x="66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77" y="90"/>
                  <a:pt x="86" y="82"/>
                  <a:pt x="91" y="73"/>
                </a:cubicBezTo>
                <a:cubicBezTo>
                  <a:pt x="93" y="69"/>
                  <a:pt x="94" y="65"/>
                  <a:pt x="95" y="61"/>
                </a:cubicBezTo>
                <a:close/>
                <a:moveTo>
                  <a:pt x="53" y="95"/>
                </a:moveTo>
                <a:cubicBezTo>
                  <a:pt x="53" y="94"/>
                  <a:pt x="52" y="94"/>
                  <a:pt x="52" y="94"/>
                </a:cubicBezTo>
                <a:cubicBezTo>
                  <a:pt x="52" y="94"/>
                  <a:pt x="52" y="90"/>
                  <a:pt x="52" y="89"/>
                </a:cubicBezTo>
                <a:cubicBezTo>
                  <a:pt x="52" y="88"/>
                  <a:pt x="49" y="84"/>
                  <a:pt x="49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4" y="84"/>
                  <a:pt x="44" y="84"/>
                </a:cubicBezTo>
                <a:cubicBezTo>
                  <a:pt x="44" y="83"/>
                  <a:pt x="41" y="82"/>
                  <a:pt x="41" y="82"/>
                </a:cubicBezTo>
                <a:cubicBezTo>
                  <a:pt x="41" y="82"/>
                  <a:pt x="41" y="81"/>
                  <a:pt x="41" y="80"/>
                </a:cubicBezTo>
                <a:cubicBezTo>
                  <a:pt x="40" y="79"/>
                  <a:pt x="40" y="79"/>
                  <a:pt x="39" y="79"/>
                </a:cubicBezTo>
                <a:cubicBezTo>
                  <a:pt x="38" y="78"/>
                  <a:pt x="38" y="78"/>
                  <a:pt x="37" y="77"/>
                </a:cubicBezTo>
                <a:cubicBezTo>
                  <a:pt x="37" y="76"/>
                  <a:pt x="37" y="76"/>
                  <a:pt x="36" y="75"/>
                </a:cubicBezTo>
                <a:cubicBezTo>
                  <a:pt x="36" y="74"/>
                  <a:pt x="38" y="71"/>
                  <a:pt x="38" y="70"/>
                </a:cubicBezTo>
                <a:cubicBezTo>
                  <a:pt x="38" y="70"/>
                  <a:pt x="37" y="68"/>
                  <a:pt x="37" y="68"/>
                </a:cubicBezTo>
                <a:cubicBezTo>
                  <a:pt x="37" y="68"/>
                  <a:pt x="37" y="68"/>
                  <a:pt x="38" y="67"/>
                </a:cubicBezTo>
                <a:cubicBezTo>
                  <a:pt x="34" y="68"/>
                  <a:pt x="34" y="68"/>
                  <a:pt x="34" y="68"/>
                </a:cubicBezTo>
                <a:cubicBezTo>
                  <a:pt x="31" y="66"/>
                  <a:pt x="31" y="66"/>
                  <a:pt x="31" y="66"/>
                </a:cubicBezTo>
                <a:cubicBezTo>
                  <a:pt x="29" y="64"/>
                  <a:pt x="29" y="64"/>
                  <a:pt x="29" y="64"/>
                </a:cubicBezTo>
                <a:cubicBezTo>
                  <a:pt x="25" y="63"/>
                  <a:pt x="25" y="63"/>
                  <a:pt x="25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3"/>
                  <a:pt x="21" y="62"/>
                  <a:pt x="20" y="62"/>
                </a:cubicBezTo>
                <a:cubicBezTo>
                  <a:pt x="20" y="61"/>
                  <a:pt x="19" y="61"/>
                  <a:pt x="17" y="60"/>
                </a:cubicBezTo>
                <a:cubicBezTo>
                  <a:pt x="14" y="53"/>
                  <a:pt x="14" y="53"/>
                  <a:pt x="14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9"/>
                  <a:pt x="14" y="62"/>
                  <a:pt x="15" y="66"/>
                </a:cubicBezTo>
                <a:cubicBezTo>
                  <a:pt x="15" y="66"/>
                  <a:pt x="15" y="66"/>
                  <a:pt x="15" y="66"/>
                </a:cubicBezTo>
                <a:cubicBezTo>
                  <a:pt x="18" y="77"/>
                  <a:pt x="25" y="85"/>
                  <a:pt x="35" y="90"/>
                </a:cubicBezTo>
                <a:cubicBezTo>
                  <a:pt x="40" y="93"/>
                  <a:pt x="47" y="95"/>
                  <a:pt x="5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42" name="秘书处文字"/>
          <p:cNvSpPr txBox="1"/>
          <p:nvPr/>
        </p:nvSpPr>
        <p:spPr>
          <a:xfrm>
            <a:off x="-2772816" y="123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3" name="矩形 842"/>
          <p:cNvSpPr/>
          <p:nvPr/>
        </p:nvSpPr>
        <p:spPr>
          <a:xfrm>
            <a:off x="4499992" y="1275606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849" name="矩形 848"/>
          <p:cNvSpPr/>
          <p:nvPr/>
        </p:nvSpPr>
        <p:spPr>
          <a:xfrm>
            <a:off x="4566881" y="2186605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850" name="矩形 849"/>
          <p:cNvSpPr/>
          <p:nvPr/>
        </p:nvSpPr>
        <p:spPr>
          <a:xfrm>
            <a:off x="4572000" y="2978926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851" name="矩形 850"/>
          <p:cNvSpPr/>
          <p:nvPr/>
        </p:nvSpPr>
        <p:spPr>
          <a:xfrm>
            <a:off x="4628444" y="3707953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44652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矩形 484"/>
          <p:cNvSpPr/>
          <p:nvPr/>
        </p:nvSpPr>
        <p:spPr>
          <a:xfrm>
            <a:off x="-36513" y="-30306"/>
            <a:ext cx="9180513" cy="517380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6" name="Freeform 8"/>
          <p:cNvSpPr>
            <a:spLocks noEditPoints="1"/>
          </p:cNvSpPr>
          <p:nvPr/>
        </p:nvSpPr>
        <p:spPr bwMode="auto">
          <a:xfrm>
            <a:off x="5977656" y="754453"/>
            <a:ext cx="2123974" cy="2173828"/>
          </a:xfrm>
          <a:custGeom>
            <a:avLst/>
            <a:gdLst>
              <a:gd name="T0" fmla="*/ 39 w 108"/>
              <a:gd name="T1" fmla="*/ 4 h 107"/>
              <a:gd name="T2" fmla="*/ 104 w 108"/>
              <a:gd name="T3" fmla="*/ 38 h 107"/>
              <a:gd name="T4" fmla="*/ 70 w 108"/>
              <a:gd name="T5" fmla="*/ 103 h 107"/>
              <a:gd name="T6" fmla="*/ 30 w 108"/>
              <a:gd name="T7" fmla="*/ 99 h 107"/>
              <a:gd name="T8" fmla="*/ 5 w 108"/>
              <a:gd name="T9" fmla="*/ 69 h 107"/>
              <a:gd name="T10" fmla="*/ 95 w 108"/>
              <a:gd name="T11" fmla="*/ 61 h 107"/>
              <a:gd name="T12" fmla="*/ 90 w 108"/>
              <a:gd name="T13" fmla="*/ 45 h 107"/>
              <a:gd name="T14" fmla="*/ 79 w 108"/>
              <a:gd name="T15" fmla="*/ 42 h 107"/>
              <a:gd name="T16" fmla="*/ 74 w 108"/>
              <a:gd name="T17" fmla="*/ 35 h 107"/>
              <a:gd name="T18" fmla="*/ 78 w 108"/>
              <a:gd name="T19" fmla="*/ 25 h 107"/>
              <a:gd name="T20" fmla="*/ 72 w 108"/>
              <a:gd name="T21" fmla="*/ 24 h 107"/>
              <a:gd name="T22" fmla="*/ 69 w 108"/>
              <a:gd name="T23" fmla="*/ 31 h 107"/>
              <a:gd name="T24" fmla="*/ 66 w 108"/>
              <a:gd name="T25" fmla="*/ 25 h 107"/>
              <a:gd name="T26" fmla="*/ 65 w 108"/>
              <a:gd name="T27" fmla="*/ 15 h 107"/>
              <a:gd name="T28" fmla="*/ 57 w 108"/>
              <a:gd name="T29" fmla="*/ 13 h 107"/>
              <a:gd name="T30" fmla="*/ 46 w 108"/>
              <a:gd name="T31" fmla="*/ 15 h 107"/>
              <a:gd name="T32" fmla="*/ 40 w 108"/>
              <a:gd name="T33" fmla="*/ 23 h 107"/>
              <a:gd name="T34" fmla="*/ 36 w 108"/>
              <a:gd name="T35" fmla="*/ 20 h 107"/>
              <a:gd name="T36" fmla="*/ 31 w 108"/>
              <a:gd name="T37" fmla="*/ 28 h 107"/>
              <a:gd name="T38" fmla="*/ 25 w 108"/>
              <a:gd name="T39" fmla="*/ 31 h 107"/>
              <a:gd name="T40" fmla="*/ 29 w 108"/>
              <a:gd name="T41" fmla="*/ 34 h 107"/>
              <a:gd name="T42" fmla="*/ 34 w 108"/>
              <a:gd name="T43" fmla="*/ 29 h 107"/>
              <a:gd name="T44" fmla="*/ 39 w 108"/>
              <a:gd name="T45" fmla="*/ 35 h 107"/>
              <a:gd name="T46" fmla="*/ 33 w 108"/>
              <a:gd name="T47" fmla="*/ 40 h 107"/>
              <a:gd name="T48" fmla="*/ 32 w 108"/>
              <a:gd name="T49" fmla="*/ 46 h 107"/>
              <a:gd name="T50" fmla="*/ 30 w 108"/>
              <a:gd name="T51" fmla="*/ 52 h 107"/>
              <a:gd name="T52" fmla="*/ 22 w 108"/>
              <a:gd name="T53" fmla="*/ 52 h 107"/>
              <a:gd name="T54" fmla="*/ 24 w 108"/>
              <a:gd name="T55" fmla="*/ 60 h 107"/>
              <a:gd name="T56" fmla="*/ 26 w 108"/>
              <a:gd name="T57" fmla="*/ 60 h 107"/>
              <a:gd name="T58" fmla="*/ 32 w 108"/>
              <a:gd name="T59" fmla="*/ 64 h 107"/>
              <a:gd name="T60" fmla="*/ 38 w 108"/>
              <a:gd name="T61" fmla="*/ 66 h 107"/>
              <a:gd name="T62" fmla="*/ 46 w 108"/>
              <a:gd name="T63" fmla="*/ 62 h 107"/>
              <a:gd name="T64" fmla="*/ 56 w 108"/>
              <a:gd name="T65" fmla="*/ 63 h 107"/>
              <a:gd name="T66" fmla="*/ 62 w 108"/>
              <a:gd name="T67" fmla="*/ 66 h 107"/>
              <a:gd name="T68" fmla="*/ 71 w 108"/>
              <a:gd name="T69" fmla="*/ 66 h 107"/>
              <a:gd name="T70" fmla="*/ 72 w 108"/>
              <a:gd name="T71" fmla="*/ 73 h 107"/>
              <a:gd name="T72" fmla="*/ 69 w 108"/>
              <a:gd name="T73" fmla="*/ 79 h 107"/>
              <a:gd name="T74" fmla="*/ 68 w 108"/>
              <a:gd name="T75" fmla="*/ 85 h 107"/>
              <a:gd name="T76" fmla="*/ 64 w 108"/>
              <a:gd name="T77" fmla="*/ 90 h 107"/>
              <a:gd name="T78" fmla="*/ 61 w 108"/>
              <a:gd name="T79" fmla="*/ 94 h 107"/>
              <a:gd name="T80" fmla="*/ 91 w 108"/>
              <a:gd name="T81" fmla="*/ 73 h 107"/>
              <a:gd name="T82" fmla="*/ 52 w 108"/>
              <a:gd name="T83" fmla="*/ 94 h 107"/>
              <a:gd name="T84" fmla="*/ 45 w 108"/>
              <a:gd name="T85" fmla="*/ 84 h 107"/>
              <a:gd name="T86" fmla="*/ 41 w 108"/>
              <a:gd name="T87" fmla="*/ 80 h 107"/>
              <a:gd name="T88" fmla="*/ 36 w 108"/>
              <a:gd name="T89" fmla="*/ 75 h 107"/>
              <a:gd name="T90" fmla="*/ 38 w 108"/>
              <a:gd name="T91" fmla="*/ 67 h 107"/>
              <a:gd name="T92" fmla="*/ 29 w 108"/>
              <a:gd name="T93" fmla="*/ 64 h 107"/>
              <a:gd name="T94" fmla="*/ 20 w 108"/>
              <a:gd name="T95" fmla="*/ 62 h 107"/>
              <a:gd name="T96" fmla="*/ 13 w 108"/>
              <a:gd name="T97" fmla="*/ 56 h 107"/>
              <a:gd name="T98" fmla="*/ 35 w 108"/>
              <a:gd name="T99" fmla="*/ 9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8" h="107">
                <a:moveTo>
                  <a:pt x="39" y="4"/>
                </a:move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53" y="0"/>
                  <a:pt x="67" y="2"/>
                  <a:pt x="78" y="8"/>
                </a:cubicBezTo>
                <a:cubicBezTo>
                  <a:pt x="90" y="14"/>
                  <a:pt x="99" y="24"/>
                  <a:pt x="103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8" y="52"/>
                  <a:pt x="106" y="66"/>
                  <a:pt x="100" y="78"/>
                </a:cubicBezTo>
                <a:cubicBezTo>
                  <a:pt x="94" y="89"/>
                  <a:pt x="83" y="99"/>
                  <a:pt x="70" y="103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56" y="107"/>
                  <a:pt x="42" y="106"/>
                  <a:pt x="30" y="99"/>
                </a:cubicBezTo>
                <a:cubicBezTo>
                  <a:pt x="18" y="93"/>
                  <a:pt x="9" y="83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0" y="55"/>
                  <a:pt x="2" y="41"/>
                  <a:pt x="8" y="29"/>
                </a:cubicBezTo>
                <a:cubicBezTo>
                  <a:pt x="15" y="18"/>
                  <a:pt x="25" y="8"/>
                  <a:pt x="39" y="4"/>
                </a:cubicBezTo>
                <a:close/>
                <a:moveTo>
                  <a:pt x="95" y="61"/>
                </a:moveTo>
                <a:cubicBezTo>
                  <a:pt x="92" y="54"/>
                  <a:pt x="92" y="54"/>
                  <a:pt x="92" y="54"/>
                </a:cubicBezTo>
                <a:cubicBezTo>
                  <a:pt x="91" y="48"/>
                  <a:pt x="91" y="48"/>
                  <a:pt x="91" y="48"/>
                </a:cubicBezTo>
                <a:cubicBezTo>
                  <a:pt x="90" y="45"/>
                  <a:pt x="90" y="45"/>
                  <a:pt x="90" y="45"/>
                </a:cubicBezTo>
                <a:cubicBezTo>
                  <a:pt x="84" y="47"/>
                  <a:pt x="84" y="47"/>
                  <a:pt x="84" y="47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79" y="43"/>
                  <a:pt x="79" y="42"/>
                </a:cubicBezTo>
                <a:cubicBezTo>
                  <a:pt x="79" y="41"/>
                  <a:pt x="77" y="40"/>
                  <a:pt x="77" y="40"/>
                </a:cubicBezTo>
                <a:cubicBezTo>
                  <a:pt x="75" y="38"/>
                  <a:pt x="75" y="38"/>
                  <a:pt x="75" y="38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27"/>
                  <a:pt x="75" y="27"/>
                  <a:pt x="75" y="27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8" y="25"/>
                  <a:pt x="78" y="25"/>
                </a:cubicBezTo>
                <a:cubicBezTo>
                  <a:pt x="79" y="25"/>
                  <a:pt x="79" y="23"/>
                  <a:pt x="79" y="23"/>
                </a:cubicBezTo>
                <a:cubicBezTo>
                  <a:pt x="79" y="23"/>
                  <a:pt x="77" y="23"/>
                  <a:pt x="76" y="23"/>
                </a:cubicBezTo>
                <a:cubicBezTo>
                  <a:pt x="75" y="23"/>
                  <a:pt x="73" y="24"/>
                  <a:pt x="72" y="24"/>
                </a:cubicBezTo>
                <a:cubicBezTo>
                  <a:pt x="71" y="25"/>
                  <a:pt x="73" y="27"/>
                  <a:pt x="73" y="27"/>
                </a:cubicBezTo>
                <a:cubicBezTo>
                  <a:pt x="72" y="31"/>
                  <a:pt x="72" y="31"/>
                  <a:pt x="72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9"/>
                  <a:pt x="69" y="29"/>
                  <a:pt x="69" y="29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5"/>
                  <a:pt x="66" y="25"/>
                  <a:pt x="66" y="25"/>
                </a:cubicBezTo>
                <a:cubicBezTo>
                  <a:pt x="67" y="21"/>
                  <a:pt x="67" y="21"/>
                  <a:pt x="67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65" y="15"/>
                  <a:pt x="65" y="15"/>
                  <a:pt x="65" y="15"/>
                </a:cubicBezTo>
                <a:cubicBezTo>
                  <a:pt x="58" y="17"/>
                  <a:pt x="58" y="17"/>
                  <a:pt x="58" y="17"/>
                </a:cubicBezTo>
                <a:cubicBezTo>
                  <a:pt x="56" y="16"/>
                  <a:pt x="56" y="16"/>
                  <a:pt x="56" y="16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2"/>
                  <a:pt x="58" y="12"/>
                  <a:pt x="58" y="12"/>
                </a:cubicBezTo>
                <a:cubicBezTo>
                  <a:pt x="54" y="12"/>
                  <a:pt x="49" y="12"/>
                  <a:pt x="44" y="14"/>
                </a:cubicBezTo>
                <a:cubicBezTo>
                  <a:pt x="46" y="15"/>
                  <a:pt x="46" y="15"/>
                  <a:pt x="46" y="15"/>
                </a:cubicBezTo>
                <a:cubicBezTo>
                  <a:pt x="46" y="15"/>
                  <a:pt x="46" y="21"/>
                  <a:pt x="45" y="21"/>
                </a:cubicBezTo>
                <a:cubicBezTo>
                  <a:pt x="45" y="22"/>
                  <a:pt x="43" y="22"/>
                  <a:pt x="43" y="22"/>
                </a:cubicBezTo>
                <a:cubicBezTo>
                  <a:pt x="40" y="23"/>
                  <a:pt x="40" y="23"/>
                  <a:pt x="40" y="23"/>
                </a:cubicBezTo>
                <a:cubicBezTo>
                  <a:pt x="39" y="18"/>
                  <a:pt x="39" y="18"/>
                  <a:pt x="39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6" y="20"/>
                  <a:pt x="36" y="20"/>
                  <a:pt x="36" y="20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8"/>
                  <a:pt x="34" y="28"/>
                  <a:pt x="34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4"/>
                  <a:pt x="26" y="34"/>
                  <a:pt x="26" y="34"/>
                </a:cubicBezTo>
                <a:cubicBezTo>
                  <a:pt x="28" y="36"/>
                  <a:pt x="28" y="36"/>
                  <a:pt x="28" y="36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1"/>
                  <a:pt x="29" y="31"/>
                  <a:pt x="29" y="31"/>
                </a:cubicBezTo>
                <a:cubicBezTo>
                  <a:pt x="31" y="30"/>
                  <a:pt x="31" y="30"/>
                  <a:pt x="31" y="30"/>
                </a:cubicBezTo>
                <a:cubicBezTo>
                  <a:pt x="34" y="29"/>
                  <a:pt x="34" y="29"/>
                  <a:pt x="34" y="29"/>
                </a:cubicBezTo>
                <a:cubicBezTo>
                  <a:pt x="36" y="31"/>
                  <a:pt x="36" y="31"/>
                  <a:pt x="36" y="31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40" y="35"/>
                  <a:pt x="39" y="35"/>
                </a:cubicBez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8" y="39"/>
                  <a:pt x="36" y="39"/>
                </a:cubicBezTo>
                <a:cubicBezTo>
                  <a:pt x="33" y="40"/>
                  <a:pt x="33" y="40"/>
                  <a:pt x="33" y="40"/>
                </a:cubicBezTo>
                <a:cubicBezTo>
                  <a:pt x="31" y="44"/>
                  <a:pt x="31" y="44"/>
                  <a:pt x="31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6"/>
                  <a:pt x="32" y="46"/>
                  <a:pt x="32" y="46"/>
                </a:cubicBezTo>
                <a:cubicBezTo>
                  <a:pt x="31" y="48"/>
                  <a:pt x="31" y="48"/>
                  <a:pt x="31" y="48"/>
                </a:cubicBezTo>
                <a:cubicBezTo>
                  <a:pt x="31" y="48"/>
                  <a:pt x="31" y="51"/>
                  <a:pt x="32" y="52"/>
                </a:cubicBezTo>
                <a:cubicBezTo>
                  <a:pt x="32" y="52"/>
                  <a:pt x="31" y="52"/>
                  <a:pt x="30" y="52"/>
                </a:cubicBezTo>
                <a:cubicBezTo>
                  <a:pt x="29" y="53"/>
                  <a:pt x="28" y="49"/>
                  <a:pt x="28" y="49"/>
                </a:cubicBezTo>
                <a:cubicBezTo>
                  <a:pt x="26" y="51"/>
                  <a:pt x="26" y="51"/>
                  <a:pt x="26" y="51"/>
                </a:cubicBezTo>
                <a:cubicBezTo>
                  <a:pt x="22" y="52"/>
                  <a:pt x="22" y="52"/>
                  <a:pt x="22" y="52"/>
                </a:cubicBezTo>
                <a:cubicBezTo>
                  <a:pt x="21" y="56"/>
                  <a:pt x="21" y="56"/>
                  <a:pt x="21" y="56"/>
                </a:cubicBezTo>
                <a:cubicBezTo>
                  <a:pt x="22" y="59"/>
                  <a:pt x="22" y="59"/>
                  <a:pt x="22" y="59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7"/>
                  <a:pt x="24" y="57"/>
                  <a:pt x="24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60"/>
                  <a:pt x="26" y="60"/>
                  <a:pt x="26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2"/>
                  <a:pt x="31" y="62"/>
                  <a:pt x="31" y="62"/>
                </a:cubicBezTo>
                <a:cubicBezTo>
                  <a:pt x="32" y="64"/>
                  <a:pt x="32" y="64"/>
                  <a:pt x="32" y="64"/>
                </a:cubicBezTo>
                <a:cubicBezTo>
                  <a:pt x="34" y="66"/>
                  <a:pt x="34" y="66"/>
                  <a:pt x="34" y="66"/>
                </a:cubicBezTo>
                <a:cubicBezTo>
                  <a:pt x="38" y="67"/>
                  <a:pt x="38" y="67"/>
                  <a:pt x="38" y="67"/>
                </a:cubicBezTo>
                <a:cubicBezTo>
                  <a:pt x="38" y="67"/>
                  <a:pt x="38" y="66"/>
                  <a:pt x="38" y="66"/>
                </a:cubicBezTo>
                <a:cubicBezTo>
                  <a:pt x="39" y="65"/>
                  <a:pt x="38" y="65"/>
                  <a:pt x="40" y="64"/>
                </a:cubicBezTo>
                <a:cubicBezTo>
                  <a:pt x="41" y="63"/>
                  <a:pt x="44" y="62"/>
                  <a:pt x="44" y="62"/>
                </a:cubicBezTo>
                <a:cubicBezTo>
                  <a:pt x="45" y="62"/>
                  <a:pt x="45" y="62"/>
                  <a:pt x="46" y="62"/>
                </a:cubicBezTo>
                <a:cubicBezTo>
                  <a:pt x="47" y="62"/>
                  <a:pt x="48" y="62"/>
                  <a:pt x="48" y="62"/>
                </a:cubicBezTo>
                <a:cubicBezTo>
                  <a:pt x="49" y="62"/>
                  <a:pt x="50" y="61"/>
                  <a:pt x="51" y="62"/>
                </a:cubicBezTo>
                <a:cubicBezTo>
                  <a:pt x="52" y="62"/>
                  <a:pt x="55" y="62"/>
                  <a:pt x="56" y="63"/>
                </a:cubicBezTo>
                <a:cubicBezTo>
                  <a:pt x="56" y="63"/>
                  <a:pt x="57" y="63"/>
                  <a:pt x="57" y="63"/>
                </a:cubicBezTo>
                <a:cubicBezTo>
                  <a:pt x="58" y="64"/>
                  <a:pt x="58" y="64"/>
                  <a:pt x="59" y="65"/>
                </a:cubicBezTo>
                <a:cubicBezTo>
                  <a:pt x="61" y="65"/>
                  <a:pt x="61" y="66"/>
                  <a:pt x="62" y="66"/>
                </a:cubicBezTo>
                <a:cubicBezTo>
                  <a:pt x="64" y="66"/>
                  <a:pt x="65" y="66"/>
                  <a:pt x="66" y="66"/>
                </a:cubicBezTo>
                <a:cubicBezTo>
                  <a:pt x="67" y="66"/>
                  <a:pt x="68" y="66"/>
                  <a:pt x="69" y="66"/>
                </a:cubicBezTo>
                <a:cubicBezTo>
                  <a:pt x="69" y="66"/>
                  <a:pt x="71" y="66"/>
                  <a:pt x="71" y="66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71" y="70"/>
                  <a:pt x="71" y="71"/>
                </a:cubicBezTo>
                <a:cubicBezTo>
                  <a:pt x="72" y="72"/>
                  <a:pt x="72" y="72"/>
                  <a:pt x="72" y="73"/>
                </a:cubicBezTo>
                <a:cubicBezTo>
                  <a:pt x="72" y="74"/>
                  <a:pt x="73" y="75"/>
                  <a:pt x="72" y="76"/>
                </a:cubicBezTo>
                <a:cubicBezTo>
                  <a:pt x="71" y="76"/>
                  <a:pt x="71" y="77"/>
                  <a:pt x="70" y="77"/>
                </a:cubicBezTo>
                <a:cubicBezTo>
                  <a:pt x="70" y="78"/>
                  <a:pt x="70" y="77"/>
                  <a:pt x="69" y="79"/>
                </a:cubicBezTo>
                <a:cubicBezTo>
                  <a:pt x="69" y="80"/>
                  <a:pt x="68" y="81"/>
                  <a:pt x="68" y="81"/>
                </a:cubicBezTo>
                <a:cubicBezTo>
                  <a:pt x="68" y="81"/>
                  <a:pt x="68" y="81"/>
                  <a:pt x="68" y="82"/>
                </a:cubicBezTo>
                <a:cubicBezTo>
                  <a:pt x="68" y="84"/>
                  <a:pt x="69" y="84"/>
                  <a:pt x="68" y="85"/>
                </a:cubicBezTo>
                <a:cubicBezTo>
                  <a:pt x="67" y="86"/>
                  <a:pt x="68" y="87"/>
                  <a:pt x="67" y="88"/>
                </a:cubicBezTo>
                <a:cubicBezTo>
                  <a:pt x="66" y="88"/>
                  <a:pt x="64" y="89"/>
                  <a:pt x="64" y="89"/>
                </a:cubicBezTo>
                <a:cubicBezTo>
                  <a:pt x="64" y="89"/>
                  <a:pt x="64" y="89"/>
                  <a:pt x="64" y="90"/>
                </a:cubicBezTo>
                <a:cubicBezTo>
                  <a:pt x="64" y="91"/>
                  <a:pt x="65" y="91"/>
                  <a:pt x="63" y="92"/>
                </a:cubicBezTo>
                <a:cubicBezTo>
                  <a:pt x="62" y="93"/>
                  <a:pt x="60" y="93"/>
                  <a:pt x="60" y="93"/>
                </a:cubicBezTo>
                <a:cubicBezTo>
                  <a:pt x="60" y="93"/>
                  <a:pt x="61" y="94"/>
                  <a:pt x="61" y="94"/>
                </a:cubicBezTo>
                <a:cubicBezTo>
                  <a:pt x="63" y="94"/>
                  <a:pt x="64" y="94"/>
                  <a:pt x="66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77" y="90"/>
                  <a:pt x="86" y="82"/>
                  <a:pt x="91" y="73"/>
                </a:cubicBezTo>
                <a:cubicBezTo>
                  <a:pt x="93" y="69"/>
                  <a:pt x="94" y="65"/>
                  <a:pt x="95" y="61"/>
                </a:cubicBezTo>
                <a:close/>
                <a:moveTo>
                  <a:pt x="53" y="95"/>
                </a:moveTo>
                <a:cubicBezTo>
                  <a:pt x="53" y="94"/>
                  <a:pt x="52" y="94"/>
                  <a:pt x="52" y="94"/>
                </a:cubicBezTo>
                <a:cubicBezTo>
                  <a:pt x="52" y="94"/>
                  <a:pt x="52" y="90"/>
                  <a:pt x="52" y="89"/>
                </a:cubicBezTo>
                <a:cubicBezTo>
                  <a:pt x="52" y="88"/>
                  <a:pt x="49" y="84"/>
                  <a:pt x="49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4" y="84"/>
                  <a:pt x="44" y="84"/>
                </a:cubicBezTo>
                <a:cubicBezTo>
                  <a:pt x="44" y="83"/>
                  <a:pt x="41" y="82"/>
                  <a:pt x="41" y="82"/>
                </a:cubicBezTo>
                <a:cubicBezTo>
                  <a:pt x="41" y="82"/>
                  <a:pt x="41" y="81"/>
                  <a:pt x="41" y="80"/>
                </a:cubicBezTo>
                <a:cubicBezTo>
                  <a:pt x="40" y="79"/>
                  <a:pt x="40" y="79"/>
                  <a:pt x="39" y="79"/>
                </a:cubicBezTo>
                <a:cubicBezTo>
                  <a:pt x="38" y="78"/>
                  <a:pt x="38" y="78"/>
                  <a:pt x="37" y="77"/>
                </a:cubicBezTo>
                <a:cubicBezTo>
                  <a:pt x="37" y="76"/>
                  <a:pt x="37" y="76"/>
                  <a:pt x="36" y="75"/>
                </a:cubicBezTo>
                <a:cubicBezTo>
                  <a:pt x="36" y="74"/>
                  <a:pt x="38" y="71"/>
                  <a:pt x="38" y="70"/>
                </a:cubicBezTo>
                <a:cubicBezTo>
                  <a:pt x="38" y="70"/>
                  <a:pt x="37" y="68"/>
                  <a:pt x="37" y="68"/>
                </a:cubicBezTo>
                <a:cubicBezTo>
                  <a:pt x="37" y="68"/>
                  <a:pt x="37" y="68"/>
                  <a:pt x="38" y="67"/>
                </a:cubicBezTo>
                <a:cubicBezTo>
                  <a:pt x="34" y="68"/>
                  <a:pt x="34" y="68"/>
                  <a:pt x="34" y="68"/>
                </a:cubicBezTo>
                <a:cubicBezTo>
                  <a:pt x="31" y="66"/>
                  <a:pt x="31" y="66"/>
                  <a:pt x="31" y="66"/>
                </a:cubicBezTo>
                <a:cubicBezTo>
                  <a:pt x="29" y="64"/>
                  <a:pt x="29" y="64"/>
                  <a:pt x="29" y="64"/>
                </a:cubicBezTo>
                <a:cubicBezTo>
                  <a:pt x="25" y="63"/>
                  <a:pt x="25" y="63"/>
                  <a:pt x="25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3"/>
                  <a:pt x="21" y="62"/>
                  <a:pt x="20" y="62"/>
                </a:cubicBezTo>
                <a:cubicBezTo>
                  <a:pt x="20" y="61"/>
                  <a:pt x="19" y="61"/>
                  <a:pt x="17" y="60"/>
                </a:cubicBezTo>
                <a:cubicBezTo>
                  <a:pt x="14" y="53"/>
                  <a:pt x="14" y="53"/>
                  <a:pt x="14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9"/>
                  <a:pt x="14" y="62"/>
                  <a:pt x="15" y="66"/>
                </a:cubicBezTo>
                <a:cubicBezTo>
                  <a:pt x="15" y="66"/>
                  <a:pt x="15" y="66"/>
                  <a:pt x="15" y="66"/>
                </a:cubicBezTo>
                <a:cubicBezTo>
                  <a:pt x="18" y="77"/>
                  <a:pt x="25" y="85"/>
                  <a:pt x="35" y="90"/>
                </a:cubicBezTo>
                <a:cubicBezTo>
                  <a:pt x="40" y="93"/>
                  <a:pt x="47" y="95"/>
                  <a:pt x="5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94" name="Freeform 6"/>
          <p:cNvSpPr>
            <a:spLocks noEditPoints="1"/>
          </p:cNvSpPr>
          <p:nvPr/>
        </p:nvSpPr>
        <p:spPr bwMode="auto">
          <a:xfrm>
            <a:off x="4681537" y="2852142"/>
            <a:ext cx="927100" cy="1551385"/>
          </a:xfrm>
          <a:custGeom>
            <a:avLst/>
            <a:gdLst>
              <a:gd name="T0" fmla="*/ 788 w 801"/>
              <a:gd name="T1" fmla="*/ 785 h 1788"/>
              <a:gd name="T2" fmla="*/ 640 w 801"/>
              <a:gd name="T3" fmla="*/ 857 h 1788"/>
              <a:gd name="T4" fmla="*/ 579 w 801"/>
              <a:gd name="T5" fmla="*/ 803 h 1788"/>
              <a:gd name="T6" fmla="*/ 478 w 801"/>
              <a:gd name="T7" fmla="*/ 632 h 1788"/>
              <a:gd name="T8" fmla="*/ 475 w 801"/>
              <a:gd name="T9" fmla="*/ 578 h 1788"/>
              <a:gd name="T10" fmla="*/ 480 w 801"/>
              <a:gd name="T11" fmla="*/ 551 h 1788"/>
              <a:gd name="T12" fmla="*/ 476 w 801"/>
              <a:gd name="T13" fmla="*/ 546 h 1788"/>
              <a:gd name="T14" fmla="*/ 584 w 801"/>
              <a:gd name="T15" fmla="*/ 516 h 1788"/>
              <a:gd name="T16" fmla="*/ 472 w 801"/>
              <a:gd name="T17" fmla="*/ 481 h 1788"/>
              <a:gd name="T18" fmla="*/ 465 w 801"/>
              <a:gd name="T19" fmla="*/ 462 h 1788"/>
              <a:gd name="T20" fmla="*/ 507 w 801"/>
              <a:gd name="T21" fmla="*/ 349 h 1788"/>
              <a:gd name="T22" fmla="*/ 401 w 801"/>
              <a:gd name="T23" fmla="*/ 419 h 1788"/>
              <a:gd name="T24" fmla="*/ 379 w 801"/>
              <a:gd name="T25" fmla="*/ 416 h 1788"/>
              <a:gd name="T26" fmla="*/ 263 w 801"/>
              <a:gd name="T27" fmla="*/ 353 h 1788"/>
              <a:gd name="T28" fmla="*/ 313 w 801"/>
              <a:gd name="T29" fmla="*/ 467 h 1788"/>
              <a:gd name="T30" fmla="*/ 211 w 801"/>
              <a:gd name="T31" fmla="*/ 317 h 1788"/>
              <a:gd name="T32" fmla="*/ 209 w 801"/>
              <a:gd name="T33" fmla="*/ 236 h 1788"/>
              <a:gd name="T34" fmla="*/ 206 w 801"/>
              <a:gd name="T35" fmla="*/ 155 h 1788"/>
              <a:gd name="T36" fmla="*/ 204 w 801"/>
              <a:gd name="T37" fmla="*/ 37 h 1788"/>
              <a:gd name="T38" fmla="*/ 199 w 801"/>
              <a:gd name="T39" fmla="*/ 30 h 1788"/>
              <a:gd name="T40" fmla="*/ 201 w 801"/>
              <a:gd name="T41" fmla="*/ 13 h 1788"/>
              <a:gd name="T42" fmla="*/ 191 w 801"/>
              <a:gd name="T43" fmla="*/ 0 h 1788"/>
              <a:gd name="T44" fmla="*/ 164 w 801"/>
              <a:gd name="T45" fmla="*/ 5 h 1788"/>
              <a:gd name="T46" fmla="*/ 137 w 801"/>
              <a:gd name="T47" fmla="*/ 27 h 1788"/>
              <a:gd name="T48" fmla="*/ 98 w 801"/>
              <a:gd name="T49" fmla="*/ 78 h 1788"/>
              <a:gd name="T50" fmla="*/ 124 w 801"/>
              <a:gd name="T51" fmla="*/ 190 h 1788"/>
              <a:gd name="T52" fmla="*/ 144 w 801"/>
              <a:gd name="T53" fmla="*/ 277 h 1788"/>
              <a:gd name="T54" fmla="*/ 144 w 801"/>
              <a:gd name="T55" fmla="*/ 386 h 1788"/>
              <a:gd name="T56" fmla="*/ 161 w 801"/>
              <a:gd name="T57" fmla="*/ 459 h 1788"/>
              <a:gd name="T58" fmla="*/ 120 w 801"/>
              <a:gd name="T59" fmla="*/ 600 h 1788"/>
              <a:gd name="T60" fmla="*/ 172 w 801"/>
              <a:gd name="T61" fmla="*/ 722 h 1788"/>
              <a:gd name="T62" fmla="*/ 180 w 801"/>
              <a:gd name="T63" fmla="*/ 812 h 1788"/>
              <a:gd name="T64" fmla="*/ 168 w 801"/>
              <a:gd name="T65" fmla="*/ 1115 h 1788"/>
              <a:gd name="T66" fmla="*/ 188 w 801"/>
              <a:gd name="T67" fmla="*/ 1259 h 1788"/>
              <a:gd name="T68" fmla="*/ 174 w 801"/>
              <a:gd name="T69" fmla="*/ 1589 h 1788"/>
              <a:gd name="T70" fmla="*/ 83 w 801"/>
              <a:gd name="T71" fmla="*/ 1645 h 1788"/>
              <a:gd name="T72" fmla="*/ 37 w 801"/>
              <a:gd name="T73" fmla="*/ 1723 h 1788"/>
              <a:gd name="T74" fmla="*/ 2 w 801"/>
              <a:gd name="T75" fmla="*/ 1758 h 1788"/>
              <a:gd name="T76" fmla="*/ 10 w 801"/>
              <a:gd name="T77" fmla="*/ 1787 h 1788"/>
              <a:gd name="T78" fmla="*/ 718 w 801"/>
              <a:gd name="T79" fmla="*/ 1726 h 1788"/>
              <a:gd name="T80" fmla="*/ 678 w 801"/>
              <a:gd name="T81" fmla="*/ 1654 h 1788"/>
              <a:gd name="T82" fmla="*/ 633 w 801"/>
              <a:gd name="T83" fmla="*/ 1520 h 1788"/>
              <a:gd name="T84" fmla="*/ 646 w 801"/>
              <a:gd name="T85" fmla="*/ 1402 h 1788"/>
              <a:gd name="T86" fmla="*/ 654 w 801"/>
              <a:gd name="T87" fmla="*/ 1340 h 1788"/>
              <a:gd name="T88" fmla="*/ 649 w 801"/>
              <a:gd name="T89" fmla="*/ 1138 h 1788"/>
              <a:gd name="T90" fmla="*/ 700 w 801"/>
              <a:gd name="T91" fmla="*/ 999 h 1788"/>
              <a:gd name="T92" fmla="*/ 778 w 801"/>
              <a:gd name="T93" fmla="*/ 841 h 1788"/>
              <a:gd name="T94" fmla="*/ 258 w 801"/>
              <a:gd name="T95" fmla="*/ 492 h 1788"/>
              <a:gd name="T96" fmla="*/ 303 w 801"/>
              <a:gd name="T97" fmla="*/ 523 h 1788"/>
              <a:gd name="T98" fmla="*/ 303 w 801"/>
              <a:gd name="T99" fmla="*/ 523 h 1788"/>
              <a:gd name="T100" fmla="*/ 258 w 801"/>
              <a:gd name="T101" fmla="*/ 492 h 1788"/>
              <a:gd name="T102" fmla="*/ 279 w 801"/>
              <a:gd name="T103" fmla="*/ 570 h 1788"/>
              <a:gd name="T104" fmla="*/ 274 w 801"/>
              <a:gd name="T105" fmla="*/ 541 h 1788"/>
              <a:gd name="T106" fmla="*/ 289 w 801"/>
              <a:gd name="T107" fmla="*/ 541 h 1788"/>
              <a:gd name="T108" fmla="*/ 303 w 801"/>
              <a:gd name="T109" fmla="*/ 543 h 1788"/>
              <a:gd name="T110" fmla="*/ 305 w 801"/>
              <a:gd name="T111" fmla="*/ 558 h 1788"/>
              <a:gd name="T112" fmla="*/ 315 w 801"/>
              <a:gd name="T113" fmla="*/ 572 h 1788"/>
              <a:gd name="T114" fmla="*/ 303 w 801"/>
              <a:gd name="T115" fmla="*/ 589 h 1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1" h="1788">
                <a:moveTo>
                  <a:pt x="801" y="800"/>
                </a:moveTo>
                <a:cubicBezTo>
                  <a:pt x="788" y="785"/>
                  <a:pt x="788" y="785"/>
                  <a:pt x="788" y="785"/>
                </a:cubicBezTo>
                <a:cubicBezTo>
                  <a:pt x="694" y="787"/>
                  <a:pt x="694" y="787"/>
                  <a:pt x="694" y="787"/>
                </a:cubicBezTo>
                <a:cubicBezTo>
                  <a:pt x="640" y="857"/>
                  <a:pt x="640" y="857"/>
                  <a:pt x="640" y="857"/>
                </a:cubicBezTo>
                <a:cubicBezTo>
                  <a:pt x="640" y="857"/>
                  <a:pt x="628" y="851"/>
                  <a:pt x="612" y="851"/>
                </a:cubicBezTo>
                <a:cubicBezTo>
                  <a:pt x="579" y="803"/>
                  <a:pt x="579" y="803"/>
                  <a:pt x="579" y="803"/>
                </a:cubicBezTo>
                <a:cubicBezTo>
                  <a:pt x="579" y="803"/>
                  <a:pt x="581" y="704"/>
                  <a:pt x="493" y="670"/>
                </a:cubicBezTo>
                <a:cubicBezTo>
                  <a:pt x="484" y="667"/>
                  <a:pt x="487" y="634"/>
                  <a:pt x="478" y="632"/>
                </a:cubicBezTo>
                <a:cubicBezTo>
                  <a:pt x="479" y="632"/>
                  <a:pt x="483" y="613"/>
                  <a:pt x="483" y="611"/>
                </a:cubicBezTo>
                <a:cubicBezTo>
                  <a:pt x="484" y="599"/>
                  <a:pt x="479" y="589"/>
                  <a:pt x="475" y="578"/>
                </a:cubicBezTo>
                <a:cubicBezTo>
                  <a:pt x="475" y="578"/>
                  <a:pt x="471" y="565"/>
                  <a:pt x="473" y="554"/>
                </a:cubicBezTo>
                <a:cubicBezTo>
                  <a:pt x="480" y="551"/>
                  <a:pt x="480" y="551"/>
                  <a:pt x="480" y="551"/>
                </a:cubicBezTo>
                <a:cubicBezTo>
                  <a:pt x="479" y="547"/>
                  <a:pt x="479" y="547"/>
                  <a:pt x="479" y="547"/>
                </a:cubicBezTo>
                <a:cubicBezTo>
                  <a:pt x="476" y="546"/>
                  <a:pt x="476" y="546"/>
                  <a:pt x="476" y="546"/>
                </a:cubicBezTo>
                <a:cubicBezTo>
                  <a:pt x="476" y="546"/>
                  <a:pt x="478" y="528"/>
                  <a:pt x="477" y="524"/>
                </a:cubicBezTo>
                <a:cubicBezTo>
                  <a:pt x="584" y="516"/>
                  <a:pt x="584" y="516"/>
                  <a:pt x="584" y="516"/>
                </a:cubicBezTo>
                <a:cubicBezTo>
                  <a:pt x="476" y="507"/>
                  <a:pt x="476" y="507"/>
                  <a:pt x="476" y="507"/>
                </a:cubicBezTo>
                <a:cubicBezTo>
                  <a:pt x="476" y="507"/>
                  <a:pt x="476" y="492"/>
                  <a:pt x="472" y="481"/>
                </a:cubicBezTo>
                <a:cubicBezTo>
                  <a:pt x="566" y="433"/>
                  <a:pt x="566" y="433"/>
                  <a:pt x="566" y="433"/>
                </a:cubicBezTo>
                <a:cubicBezTo>
                  <a:pt x="465" y="462"/>
                  <a:pt x="465" y="462"/>
                  <a:pt x="465" y="462"/>
                </a:cubicBezTo>
                <a:cubicBezTo>
                  <a:pt x="465" y="462"/>
                  <a:pt x="457" y="448"/>
                  <a:pt x="449" y="440"/>
                </a:cubicBezTo>
                <a:cubicBezTo>
                  <a:pt x="507" y="349"/>
                  <a:pt x="507" y="349"/>
                  <a:pt x="507" y="349"/>
                </a:cubicBezTo>
                <a:cubicBezTo>
                  <a:pt x="430" y="428"/>
                  <a:pt x="430" y="428"/>
                  <a:pt x="430" y="428"/>
                </a:cubicBezTo>
                <a:cubicBezTo>
                  <a:pt x="430" y="428"/>
                  <a:pt x="407" y="420"/>
                  <a:pt x="401" y="419"/>
                </a:cubicBezTo>
                <a:cubicBezTo>
                  <a:pt x="385" y="306"/>
                  <a:pt x="385" y="306"/>
                  <a:pt x="385" y="306"/>
                </a:cubicBezTo>
                <a:cubicBezTo>
                  <a:pt x="379" y="416"/>
                  <a:pt x="379" y="416"/>
                  <a:pt x="379" y="416"/>
                </a:cubicBezTo>
                <a:cubicBezTo>
                  <a:pt x="379" y="416"/>
                  <a:pt x="359" y="420"/>
                  <a:pt x="349" y="431"/>
                </a:cubicBezTo>
                <a:cubicBezTo>
                  <a:pt x="263" y="353"/>
                  <a:pt x="263" y="353"/>
                  <a:pt x="263" y="353"/>
                </a:cubicBezTo>
                <a:cubicBezTo>
                  <a:pt x="330" y="442"/>
                  <a:pt x="330" y="442"/>
                  <a:pt x="330" y="442"/>
                </a:cubicBezTo>
                <a:cubicBezTo>
                  <a:pt x="330" y="442"/>
                  <a:pt x="312" y="462"/>
                  <a:pt x="313" y="467"/>
                </a:cubicBezTo>
                <a:cubicBezTo>
                  <a:pt x="241" y="467"/>
                  <a:pt x="241" y="467"/>
                  <a:pt x="241" y="467"/>
                </a:cubicBezTo>
                <a:cubicBezTo>
                  <a:pt x="241" y="467"/>
                  <a:pt x="226" y="357"/>
                  <a:pt x="211" y="317"/>
                </a:cubicBezTo>
                <a:cubicBezTo>
                  <a:pt x="210" y="308"/>
                  <a:pt x="209" y="299"/>
                  <a:pt x="208" y="290"/>
                </a:cubicBezTo>
                <a:cubicBezTo>
                  <a:pt x="207" y="271"/>
                  <a:pt x="206" y="255"/>
                  <a:pt x="209" y="236"/>
                </a:cubicBezTo>
                <a:cubicBezTo>
                  <a:pt x="212" y="215"/>
                  <a:pt x="208" y="194"/>
                  <a:pt x="199" y="175"/>
                </a:cubicBezTo>
                <a:cubicBezTo>
                  <a:pt x="199" y="175"/>
                  <a:pt x="194" y="163"/>
                  <a:pt x="206" y="155"/>
                </a:cubicBezTo>
                <a:cubicBezTo>
                  <a:pt x="206" y="155"/>
                  <a:pt x="274" y="120"/>
                  <a:pt x="201" y="51"/>
                </a:cubicBezTo>
                <a:cubicBezTo>
                  <a:pt x="201" y="51"/>
                  <a:pt x="207" y="48"/>
                  <a:pt x="204" y="37"/>
                </a:cubicBezTo>
                <a:cubicBezTo>
                  <a:pt x="208" y="28"/>
                  <a:pt x="208" y="28"/>
                  <a:pt x="208" y="28"/>
                </a:cubicBezTo>
                <a:cubicBezTo>
                  <a:pt x="199" y="30"/>
                  <a:pt x="199" y="30"/>
                  <a:pt x="199" y="30"/>
                </a:cubicBezTo>
                <a:cubicBezTo>
                  <a:pt x="196" y="24"/>
                  <a:pt x="196" y="24"/>
                  <a:pt x="196" y="24"/>
                </a:cubicBezTo>
                <a:cubicBezTo>
                  <a:pt x="201" y="13"/>
                  <a:pt x="201" y="13"/>
                  <a:pt x="201" y="13"/>
                </a:cubicBezTo>
                <a:cubicBezTo>
                  <a:pt x="184" y="18"/>
                  <a:pt x="184" y="18"/>
                  <a:pt x="184" y="18"/>
                </a:cubicBezTo>
                <a:cubicBezTo>
                  <a:pt x="184" y="18"/>
                  <a:pt x="194" y="0"/>
                  <a:pt x="191" y="0"/>
                </a:cubicBezTo>
                <a:cubicBezTo>
                  <a:pt x="166" y="11"/>
                  <a:pt x="166" y="11"/>
                  <a:pt x="166" y="11"/>
                </a:cubicBezTo>
                <a:cubicBezTo>
                  <a:pt x="164" y="5"/>
                  <a:pt x="164" y="5"/>
                  <a:pt x="164" y="5"/>
                </a:cubicBezTo>
                <a:cubicBezTo>
                  <a:pt x="164" y="5"/>
                  <a:pt x="145" y="12"/>
                  <a:pt x="141" y="18"/>
                </a:cubicBezTo>
                <a:cubicBezTo>
                  <a:pt x="137" y="27"/>
                  <a:pt x="137" y="27"/>
                  <a:pt x="137" y="27"/>
                </a:cubicBezTo>
                <a:cubicBezTo>
                  <a:pt x="137" y="27"/>
                  <a:pt x="135" y="41"/>
                  <a:pt x="135" y="42"/>
                </a:cubicBezTo>
                <a:cubicBezTo>
                  <a:pt x="135" y="42"/>
                  <a:pt x="108" y="47"/>
                  <a:pt x="98" y="78"/>
                </a:cubicBezTo>
                <a:cubicBezTo>
                  <a:pt x="98" y="78"/>
                  <a:pt x="75" y="132"/>
                  <a:pt x="124" y="158"/>
                </a:cubicBezTo>
                <a:cubicBezTo>
                  <a:pt x="128" y="160"/>
                  <a:pt x="123" y="185"/>
                  <a:pt x="124" y="190"/>
                </a:cubicBezTo>
                <a:cubicBezTo>
                  <a:pt x="124" y="206"/>
                  <a:pt x="135" y="218"/>
                  <a:pt x="137" y="232"/>
                </a:cubicBezTo>
                <a:cubicBezTo>
                  <a:pt x="137" y="232"/>
                  <a:pt x="140" y="259"/>
                  <a:pt x="144" y="277"/>
                </a:cubicBezTo>
                <a:cubicBezTo>
                  <a:pt x="146" y="287"/>
                  <a:pt x="143" y="301"/>
                  <a:pt x="143" y="312"/>
                </a:cubicBezTo>
                <a:cubicBezTo>
                  <a:pt x="143" y="337"/>
                  <a:pt x="141" y="362"/>
                  <a:pt x="144" y="386"/>
                </a:cubicBezTo>
                <a:cubicBezTo>
                  <a:pt x="145" y="396"/>
                  <a:pt x="147" y="406"/>
                  <a:pt x="149" y="416"/>
                </a:cubicBezTo>
                <a:cubicBezTo>
                  <a:pt x="152" y="431"/>
                  <a:pt x="159" y="444"/>
                  <a:pt x="161" y="459"/>
                </a:cubicBezTo>
                <a:cubicBezTo>
                  <a:pt x="163" y="468"/>
                  <a:pt x="170" y="491"/>
                  <a:pt x="166" y="500"/>
                </a:cubicBezTo>
                <a:cubicBezTo>
                  <a:pt x="166" y="500"/>
                  <a:pt x="120" y="562"/>
                  <a:pt x="120" y="600"/>
                </a:cubicBezTo>
                <a:cubicBezTo>
                  <a:pt x="120" y="600"/>
                  <a:pt x="131" y="645"/>
                  <a:pt x="156" y="645"/>
                </a:cubicBezTo>
                <a:cubicBezTo>
                  <a:pt x="156" y="645"/>
                  <a:pt x="145" y="725"/>
                  <a:pt x="172" y="722"/>
                </a:cubicBezTo>
                <a:cubicBezTo>
                  <a:pt x="172" y="722"/>
                  <a:pt x="172" y="739"/>
                  <a:pt x="176" y="747"/>
                </a:cubicBezTo>
                <a:cubicBezTo>
                  <a:pt x="176" y="747"/>
                  <a:pt x="155" y="806"/>
                  <a:pt x="180" y="812"/>
                </a:cubicBezTo>
                <a:cubicBezTo>
                  <a:pt x="180" y="812"/>
                  <a:pt x="124" y="1005"/>
                  <a:pt x="176" y="1021"/>
                </a:cubicBezTo>
                <a:cubicBezTo>
                  <a:pt x="176" y="1021"/>
                  <a:pt x="150" y="1085"/>
                  <a:pt x="168" y="1115"/>
                </a:cubicBezTo>
                <a:cubicBezTo>
                  <a:pt x="168" y="1115"/>
                  <a:pt x="188" y="1209"/>
                  <a:pt x="188" y="1217"/>
                </a:cubicBezTo>
                <a:cubicBezTo>
                  <a:pt x="188" y="1259"/>
                  <a:pt x="188" y="1259"/>
                  <a:pt x="188" y="1259"/>
                </a:cubicBezTo>
                <a:cubicBezTo>
                  <a:pt x="188" y="1259"/>
                  <a:pt x="174" y="1334"/>
                  <a:pt x="177" y="1366"/>
                </a:cubicBezTo>
                <a:cubicBezTo>
                  <a:pt x="177" y="1366"/>
                  <a:pt x="155" y="1528"/>
                  <a:pt x="174" y="1589"/>
                </a:cubicBezTo>
                <a:cubicBezTo>
                  <a:pt x="174" y="1589"/>
                  <a:pt x="185" y="1610"/>
                  <a:pt x="161" y="1642"/>
                </a:cubicBezTo>
                <a:cubicBezTo>
                  <a:pt x="83" y="1645"/>
                  <a:pt x="83" y="1645"/>
                  <a:pt x="83" y="1645"/>
                </a:cubicBezTo>
                <a:cubicBezTo>
                  <a:pt x="38" y="1674"/>
                  <a:pt x="38" y="1674"/>
                  <a:pt x="38" y="1674"/>
                </a:cubicBezTo>
                <a:cubicBezTo>
                  <a:pt x="37" y="1723"/>
                  <a:pt x="37" y="1723"/>
                  <a:pt x="37" y="1723"/>
                </a:cubicBezTo>
                <a:cubicBezTo>
                  <a:pt x="0" y="1742"/>
                  <a:pt x="0" y="1742"/>
                  <a:pt x="0" y="1742"/>
                </a:cubicBezTo>
                <a:cubicBezTo>
                  <a:pt x="2" y="1758"/>
                  <a:pt x="2" y="1758"/>
                  <a:pt x="2" y="1758"/>
                </a:cubicBezTo>
                <a:cubicBezTo>
                  <a:pt x="11" y="1768"/>
                  <a:pt x="11" y="1768"/>
                  <a:pt x="11" y="1768"/>
                </a:cubicBezTo>
                <a:cubicBezTo>
                  <a:pt x="10" y="1787"/>
                  <a:pt x="10" y="1787"/>
                  <a:pt x="10" y="1787"/>
                </a:cubicBezTo>
                <a:cubicBezTo>
                  <a:pt x="718" y="1788"/>
                  <a:pt x="718" y="1788"/>
                  <a:pt x="718" y="1788"/>
                </a:cubicBezTo>
                <a:cubicBezTo>
                  <a:pt x="718" y="1726"/>
                  <a:pt x="718" y="1726"/>
                  <a:pt x="718" y="1726"/>
                </a:cubicBezTo>
                <a:cubicBezTo>
                  <a:pt x="683" y="1707"/>
                  <a:pt x="683" y="1707"/>
                  <a:pt x="683" y="1707"/>
                </a:cubicBezTo>
                <a:cubicBezTo>
                  <a:pt x="678" y="1654"/>
                  <a:pt x="678" y="1654"/>
                  <a:pt x="678" y="1654"/>
                </a:cubicBezTo>
                <a:cubicBezTo>
                  <a:pt x="649" y="1642"/>
                  <a:pt x="649" y="1642"/>
                  <a:pt x="649" y="1642"/>
                </a:cubicBezTo>
                <a:cubicBezTo>
                  <a:pt x="649" y="1642"/>
                  <a:pt x="640" y="1575"/>
                  <a:pt x="633" y="1520"/>
                </a:cubicBezTo>
                <a:cubicBezTo>
                  <a:pt x="654" y="1493"/>
                  <a:pt x="654" y="1493"/>
                  <a:pt x="654" y="1493"/>
                </a:cubicBezTo>
                <a:cubicBezTo>
                  <a:pt x="646" y="1402"/>
                  <a:pt x="646" y="1402"/>
                  <a:pt x="646" y="1402"/>
                </a:cubicBezTo>
                <a:cubicBezTo>
                  <a:pt x="659" y="1382"/>
                  <a:pt x="659" y="1382"/>
                  <a:pt x="659" y="1382"/>
                </a:cubicBezTo>
                <a:cubicBezTo>
                  <a:pt x="654" y="1340"/>
                  <a:pt x="654" y="1340"/>
                  <a:pt x="654" y="1340"/>
                </a:cubicBezTo>
                <a:cubicBezTo>
                  <a:pt x="667" y="1323"/>
                  <a:pt x="667" y="1323"/>
                  <a:pt x="667" y="1323"/>
                </a:cubicBezTo>
                <a:cubicBezTo>
                  <a:pt x="667" y="1323"/>
                  <a:pt x="660" y="1160"/>
                  <a:pt x="649" y="1138"/>
                </a:cubicBezTo>
                <a:cubicBezTo>
                  <a:pt x="649" y="1138"/>
                  <a:pt x="683" y="1152"/>
                  <a:pt x="695" y="1076"/>
                </a:cubicBezTo>
                <a:cubicBezTo>
                  <a:pt x="695" y="1076"/>
                  <a:pt x="705" y="1009"/>
                  <a:pt x="700" y="999"/>
                </a:cubicBezTo>
                <a:cubicBezTo>
                  <a:pt x="700" y="999"/>
                  <a:pt x="746" y="1012"/>
                  <a:pt x="788" y="863"/>
                </a:cubicBezTo>
                <a:cubicBezTo>
                  <a:pt x="778" y="841"/>
                  <a:pt x="778" y="841"/>
                  <a:pt x="778" y="841"/>
                </a:cubicBezTo>
                <a:lnTo>
                  <a:pt x="801" y="800"/>
                </a:lnTo>
                <a:close/>
                <a:moveTo>
                  <a:pt x="258" y="492"/>
                </a:moveTo>
                <a:cubicBezTo>
                  <a:pt x="305" y="498"/>
                  <a:pt x="305" y="498"/>
                  <a:pt x="305" y="498"/>
                </a:cubicBezTo>
                <a:cubicBezTo>
                  <a:pt x="301" y="520"/>
                  <a:pt x="303" y="523"/>
                  <a:pt x="303" y="523"/>
                </a:cubicBezTo>
                <a:cubicBezTo>
                  <a:pt x="304" y="523"/>
                  <a:pt x="304" y="523"/>
                  <a:pt x="304" y="523"/>
                </a:cubicBezTo>
                <a:cubicBezTo>
                  <a:pt x="304" y="523"/>
                  <a:pt x="304" y="523"/>
                  <a:pt x="303" y="523"/>
                </a:cubicBezTo>
                <a:cubicBezTo>
                  <a:pt x="270" y="524"/>
                  <a:pt x="270" y="524"/>
                  <a:pt x="270" y="524"/>
                </a:cubicBezTo>
                <a:cubicBezTo>
                  <a:pt x="270" y="514"/>
                  <a:pt x="258" y="492"/>
                  <a:pt x="258" y="492"/>
                </a:cubicBezTo>
                <a:close/>
                <a:moveTo>
                  <a:pt x="303" y="589"/>
                </a:moveTo>
                <a:cubicBezTo>
                  <a:pt x="303" y="589"/>
                  <a:pt x="290" y="573"/>
                  <a:pt x="279" y="570"/>
                </a:cubicBezTo>
                <a:cubicBezTo>
                  <a:pt x="276" y="569"/>
                  <a:pt x="277" y="568"/>
                  <a:pt x="277" y="568"/>
                </a:cubicBezTo>
                <a:cubicBezTo>
                  <a:pt x="277" y="568"/>
                  <a:pt x="277" y="562"/>
                  <a:pt x="274" y="541"/>
                </a:cubicBezTo>
                <a:cubicBezTo>
                  <a:pt x="274" y="541"/>
                  <a:pt x="274" y="541"/>
                  <a:pt x="275" y="541"/>
                </a:cubicBezTo>
                <a:cubicBezTo>
                  <a:pt x="279" y="541"/>
                  <a:pt x="284" y="541"/>
                  <a:pt x="289" y="541"/>
                </a:cubicBezTo>
                <a:cubicBezTo>
                  <a:pt x="291" y="541"/>
                  <a:pt x="294" y="541"/>
                  <a:pt x="297" y="541"/>
                </a:cubicBezTo>
                <a:cubicBezTo>
                  <a:pt x="299" y="541"/>
                  <a:pt x="302" y="540"/>
                  <a:pt x="303" y="543"/>
                </a:cubicBezTo>
                <a:cubicBezTo>
                  <a:pt x="304" y="545"/>
                  <a:pt x="306" y="550"/>
                  <a:pt x="310" y="558"/>
                </a:cubicBezTo>
                <a:cubicBezTo>
                  <a:pt x="305" y="558"/>
                  <a:pt x="305" y="558"/>
                  <a:pt x="305" y="558"/>
                </a:cubicBezTo>
                <a:cubicBezTo>
                  <a:pt x="307" y="570"/>
                  <a:pt x="307" y="570"/>
                  <a:pt x="307" y="570"/>
                </a:cubicBezTo>
                <a:cubicBezTo>
                  <a:pt x="315" y="572"/>
                  <a:pt x="315" y="572"/>
                  <a:pt x="315" y="572"/>
                </a:cubicBezTo>
                <a:cubicBezTo>
                  <a:pt x="315" y="572"/>
                  <a:pt x="314" y="572"/>
                  <a:pt x="324" y="588"/>
                </a:cubicBezTo>
                <a:lnTo>
                  <a:pt x="303" y="589"/>
                </a:lnTo>
                <a:close/>
              </a:path>
            </a:pathLst>
          </a:custGeom>
          <a:solidFill>
            <a:srgbClr val="F3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5" name="Freeform 7"/>
          <p:cNvSpPr>
            <a:spLocks/>
          </p:cNvSpPr>
          <p:nvPr/>
        </p:nvSpPr>
        <p:spPr bwMode="auto">
          <a:xfrm>
            <a:off x="4659312" y="4378524"/>
            <a:ext cx="4484688" cy="756047"/>
          </a:xfrm>
          <a:custGeom>
            <a:avLst/>
            <a:gdLst>
              <a:gd name="T0" fmla="*/ 0 w 3879"/>
              <a:gd name="T1" fmla="*/ 0 h 871"/>
              <a:gd name="T2" fmla="*/ 0 w 3879"/>
              <a:gd name="T3" fmla="*/ 590 h 871"/>
              <a:gd name="T4" fmla="*/ 281 w 3879"/>
              <a:gd name="T5" fmla="*/ 871 h 871"/>
              <a:gd name="T6" fmla="*/ 3597 w 3879"/>
              <a:gd name="T7" fmla="*/ 871 h 871"/>
              <a:gd name="T8" fmla="*/ 3879 w 3879"/>
              <a:gd name="T9" fmla="*/ 590 h 871"/>
              <a:gd name="T10" fmla="*/ 3879 w 3879"/>
              <a:gd name="T11" fmla="*/ 0 h 871"/>
              <a:gd name="T12" fmla="*/ 2023 w 3879"/>
              <a:gd name="T13" fmla="*/ 0 h 871"/>
              <a:gd name="T14" fmla="*/ 0 w 3879"/>
              <a:gd name="T15" fmla="*/ 0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79" h="871">
                <a:moveTo>
                  <a:pt x="0" y="0"/>
                </a:moveTo>
                <a:cubicBezTo>
                  <a:pt x="0" y="590"/>
                  <a:pt x="0" y="590"/>
                  <a:pt x="0" y="590"/>
                </a:cubicBezTo>
                <a:cubicBezTo>
                  <a:pt x="0" y="746"/>
                  <a:pt x="126" y="871"/>
                  <a:pt x="281" y="871"/>
                </a:cubicBezTo>
                <a:cubicBezTo>
                  <a:pt x="3597" y="871"/>
                  <a:pt x="3597" y="871"/>
                  <a:pt x="3597" y="871"/>
                </a:cubicBezTo>
                <a:cubicBezTo>
                  <a:pt x="3753" y="871"/>
                  <a:pt x="3879" y="746"/>
                  <a:pt x="3879" y="590"/>
                </a:cubicBezTo>
                <a:cubicBezTo>
                  <a:pt x="3879" y="0"/>
                  <a:pt x="3879" y="0"/>
                  <a:pt x="3879" y="0"/>
                </a:cubicBezTo>
                <a:cubicBezTo>
                  <a:pt x="2023" y="0"/>
                  <a:pt x="2023" y="0"/>
                  <a:pt x="202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3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6" name="Freeform 8"/>
          <p:cNvSpPr>
            <a:spLocks noEditPoints="1"/>
          </p:cNvSpPr>
          <p:nvPr/>
        </p:nvSpPr>
        <p:spPr bwMode="auto">
          <a:xfrm>
            <a:off x="4713287" y="4414243"/>
            <a:ext cx="4375150" cy="688181"/>
          </a:xfrm>
          <a:custGeom>
            <a:avLst/>
            <a:gdLst>
              <a:gd name="T0" fmla="*/ 1974 w 3784"/>
              <a:gd name="T1" fmla="*/ 0 h 794"/>
              <a:gd name="T2" fmla="*/ 0 w 3784"/>
              <a:gd name="T3" fmla="*/ 0 h 794"/>
              <a:gd name="T4" fmla="*/ 0 w 3784"/>
              <a:gd name="T5" fmla="*/ 537 h 794"/>
              <a:gd name="T6" fmla="*/ 275 w 3784"/>
              <a:gd name="T7" fmla="*/ 794 h 794"/>
              <a:gd name="T8" fmla="*/ 3510 w 3784"/>
              <a:gd name="T9" fmla="*/ 794 h 794"/>
              <a:gd name="T10" fmla="*/ 3784 w 3784"/>
              <a:gd name="T11" fmla="*/ 537 h 794"/>
              <a:gd name="T12" fmla="*/ 3784 w 3784"/>
              <a:gd name="T13" fmla="*/ 0 h 794"/>
              <a:gd name="T14" fmla="*/ 1974 w 3784"/>
              <a:gd name="T15" fmla="*/ 0 h 794"/>
              <a:gd name="T16" fmla="*/ 3740 w 3784"/>
              <a:gd name="T17" fmla="*/ 525 h 794"/>
              <a:gd name="T18" fmla="*/ 3472 w 3784"/>
              <a:gd name="T19" fmla="*/ 758 h 794"/>
              <a:gd name="T20" fmla="*/ 313 w 3784"/>
              <a:gd name="T21" fmla="*/ 758 h 794"/>
              <a:gd name="T22" fmla="*/ 45 w 3784"/>
              <a:gd name="T23" fmla="*/ 525 h 794"/>
              <a:gd name="T24" fmla="*/ 45 w 3784"/>
              <a:gd name="T25" fmla="*/ 35 h 794"/>
              <a:gd name="T26" fmla="*/ 1972 w 3784"/>
              <a:gd name="T27" fmla="*/ 35 h 794"/>
              <a:gd name="T28" fmla="*/ 3740 w 3784"/>
              <a:gd name="T29" fmla="*/ 35 h 794"/>
              <a:gd name="T30" fmla="*/ 3740 w 3784"/>
              <a:gd name="T31" fmla="*/ 52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84" h="794">
                <a:moveTo>
                  <a:pt x="197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37"/>
                  <a:pt x="0" y="537"/>
                  <a:pt x="0" y="537"/>
                </a:cubicBezTo>
                <a:cubicBezTo>
                  <a:pt x="0" y="679"/>
                  <a:pt x="123" y="794"/>
                  <a:pt x="275" y="794"/>
                </a:cubicBezTo>
                <a:cubicBezTo>
                  <a:pt x="3510" y="794"/>
                  <a:pt x="3510" y="794"/>
                  <a:pt x="3510" y="794"/>
                </a:cubicBezTo>
                <a:cubicBezTo>
                  <a:pt x="3661" y="794"/>
                  <a:pt x="3784" y="679"/>
                  <a:pt x="3784" y="537"/>
                </a:cubicBezTo>
                <a:cubicBezTo>
                  <a:pt x="3784" y="0"/>
                  <a:pt x="3784" y="0"/>
                  <a:pt x="3784" y="0"/>
                </a:cubicBezTo>
                <a:lnTo>
                  <a:pt x="1974" y="0"/>
                </a:lnTo>
                <a:close/>
                <a:moveTo>
                  <a:pt x="3740" y="525"/>
                </a:moveTo>
                <a:cubicBezTo>
                  <a:pt x="3740" y="654"/>
                  <a:pt x="3620" y="758"/>
                  <a:pt x="3472" y="758"/>
                </a:cubicBezTo>
                <a:cubicBezTo>
                  <a:pt x="313" y="758"/>
                  <a:pt x="313" y="758"/>
                  <a:pt x="313" y="758"/>
                </a:cubicBezTo>
                <a:cubicBezTo>
                  <a:pt x="165" y="758"/>
                  <a:pt x="45" y="654"/>
                  <a:pt x="45" y="525"/>
                </a:cubicBezTo>
                <a:cubicBezTo>
                  <a:pt x="45" y="35"/>
                  <a:pt x="45" y="35"/>
                  <a:pt x="45" y="35"/>
                </a:cubicBezTo>
                <a:cubicBezTo>
                  <a:pt x="1972" y="35"/>
                  <a:pt x="1972" y="35"/>
                  <a:pt x="1972" y="35"/>
                </a:cubicBezTo>
                <a:cubicBezTo>
                  <a:pt x="3740" y="35"/>
                  <a:pt x="3740" y="35"/>
                  <a:pt x="3740" y="35"/>
                </a:cubicBezTo>
                <a:lnTo>
                  <a:pt x="3740" y="5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5634831" y="4705588"/>
            <a:ext cx="2574926" cy="286941"/>
            <a:chOff x="954088" y="4620221"/>
            <a:chExt cx="2574926" cy="286941"/>
          </a:xfrm>
        </p:grpSpPr>
        <p:sp>
          <p:nvSpPr>
            <p:cNvPr id="1697" name="Freeform 9"/>
            <p:cNvSpPr>
              <a:spLocks/>
            </p:cNvSpPr>
            <p:nvPr/>
          </p:nvSpPr>
          <p:spPr bwMode="auto">
            <a:xfrm>
              <a:off x="954088" y="4624983"/>
              <a:ext cx="306388" cy="276225"/>
            </a:xfrm>
            <a:custGeom>
              <a:avLst/>
              <a:gdLst>
                <a:gd name="T0" fmla="*/ 0 w 265"/>
                <a:gd name="T1" fmla="*/ 319 h 319"/>
                <a:gd name="T2" fmla="*/ 0 w 265"/>
                <a:gd name="T3" fmla="*/ 0 h 319"/>
                <a:gd name="T4" fmla="*/ 84 w 265"/>
                <a:gd name="T5" fmla="*/ 0 h 319"/>
                <a:gd name="T6" fmla="*/ 151 w 265"/>
                <a:gd name="T7" fmla="*/ 117 h 319"/>
                <a:gd name="T8" fmla="*/ 203 w 265"/>
                <a:gd name="T9" fmla="*/ 226 h 319"/>
                <a:gd name="T10" fmla="*/ 204 w 265"/>
                <a:gd name="T11" fmla="*/ 226 h 319"/>
                <a:gd name="T12" fmla="*/ 198 w 265"/>
                <a:gd name="T13" fmla="*/ 93 h 319"/>
                <a:gd name="T14" fmla="*/ 198 w 265"/>
                <a:gd name="T15" fmla="*/ 0 h 319"/>
                <a:gd name="T16" fmla="*/ 265 w 265"/>
                <a:gd name="T17" fmla="*/ 0 h 319"/>
                <a:gd name="T18" fmla="*/ 265 w 265"/>
                <a:gd name="T19" fmla="*/ 319 h 319"/>
                <a:gd name="T20" fmla="*/ 189 w 265"/>
                <a:gd name="T21" fmla="*/ 319 h 319"/>
                <a:gd name="T22" fmla="*/ 121 w 265"/>
                <a:gd name="T23" fmla="*/ 196 h 319"/>
                <a:gd name="T24" fmla="*/ 65 w 265"/>
                <a:gd name="T25" fmla="*/ 83 h 319"/>
                <a:gd name="T26" fmla="*/ 64 w 265"/>
                <a:gd name="T27" fmla="*/ 84 h 319"/>
                <a:gd name="T28" fmla="*/ 66 w 265"/>
                <a:gd name="T29" fmla="*/ 223 h 319"/>
                <a:gd name="T30" fmla="*/ 66 w 265"/>
                <a:gd name="T31" fmla="*/ 319 h 319"/>
                <a:gd name="T32" fmla="*/ 0 w 265"/>
                <a:gd name="T33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319">
                  <a:moveTo>
                    <a:pt x="0" y="31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70" y="151"/>
                    <a:pt x="189" y="190"/>
                    <a:pt x="203" y="226"/>
                  </a:cubicBezTo>
                  <a:cubicBezTo>
                    <a:pt x="204" y="226"/>
                    <a:pt x="204" y="226"/>
                    <a:pt x="204" y="226"/>
                  </a:cubicBezTo>
                  <a:cubicBezTo>
                    <a:pt x="200" y="184"/>
                    <a:pt x="198" y="141"/>
                    <a:pt x="198" y="93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5" y="319"/>
                    <a:pt x="265" y="319"/>
                    <a:pt x="265" y="319"/>
                  </a:cubicBezTo>
                  <a:cubicBezTo>
                    <a:pt x="189" y="319"/>
                    <a:pt x="189" y="319"/>
                    <a:pt x="189" y="319"/>
                  </a:cubicBezTo>
                  <a:cubicBezTo>
                    <a:pt x="121" y="196"/>
                    <a:pt x="121" y="196"/>
                    <a:pt x="121" y="196"/>
                  </a:cubicBezTo>
                  <a:cubicBezTo>
                    <a:pt x="102" y="162"/>
                    <a:pt x="81" y="121"/>
                    <a:pt x="65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6" y="126"/>
                    <a:pt x="66" y="171"/>
                    <a:pt x="66" y="223"/>
                  </a:cubicBezTo>
                  <a:cubicBezTo>
                    <a:pt x="66" y="319"/>
                    <a:pt x="66" y="319"/>
                    <a:pt x="66" y="319"/>
                  </a:cubicBezTo>
                  <a:lnTo>
                    <a:pt x="0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8" name="Freeform 10"/>
            <p:cNvSpPr>
              <a:spLocks/>
            </p:cNvSpPr>
            <p:nvPr/>
          </p:nvSpPr>
          <p:spPr bwMode="auto">
            <a:xfrm>
              <a:off x="1331913" y="4624983"/>
              <a:ext cx="234950" cy="276225"/>
            </a:xfrm>
            <a:custGeom>
              <a:avLst/>
              <a:gdLst>
                <a:gd name="T0" fmla="*/ 138 w 148"/>
                <a:gd name="T1" fmla="*/ 134 h 232"/>
                <a:gd name="T2" fmla="*/ 53 w 148"/>
                <a:gd name="T3" fmla="*/ 134 h 232"/>
                <a:gd name="T4" fmla="*/ 53 w 148"/>
                <a:gd name="T5" fmla="*/ 190 h 232"/>
                <a:gd name="T6" fmla="*/ 148 w 148"/>
                <a:gd name="T7" fmla="*/ 190 h 232"/>
                <a:gd name="T8" fmla="*/ 148 w 148"/>
                <a:gd name="T9" fmla="*/ 232 h 232"/>
                <a:gd name="T10" fmla="*/ 0 w 148"/>
                <a:gd name="T11" fmla="*/ 232 h 232"/>
                <a:gd name="T12" fmla="*/ 0 w 148"/>
                <a:gd name="T13" fmla="*/ 0 h 232"/>
                <a:gd name="T14" fmla="*/ 144 w 148"/>
                <a:gd name="T15" fmla="*/ 0 h 232"/>
                <a:gd name="T16" fmla="*/ 144 w 148"/>
                <a:gd name="T17" fmla="*/ 43 h 232"/>
                <a:gd name="T18" fmla="*/ 53 w 148"/>
                <a:gd name="T19" fmla="*/ 43 h 232"/>
                <a:gd name="T20" fmla="*/ 53 w 148"/>
                <a:gd name="T21" fmla="*/ 91 h 232"/>
                <a:gd name="T22" fmla="*/ 138 w 148"/>
                <a:gd name="T23" fmla="*/ 91 h 232"/>
                <a:gd name="T24" fmla="*/ 138 w 148"/>
                <a:gd name="T25" fmla="*/ 13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32">
                  <a:moveTo>
                    <a:pt x="138" y="134"/>
                  </a:moveTo>
                  <a:lnTo>
                    <a:pt x="53" y="134"/>
                  </a:lnTo>
                  <a:lnTo>
                    <a:pt x="53" y="190"/>
                  </a:lnTo>
                  <a:lnTo>
                    <a:pt x="148" y="190"/>
                  </a:lnTo>
                  <a:lnTo>
                    <a:pt x="148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44" y="0"/>
                  </a:lnTo>
                  <a:lnTo>
                    <a:pt x="144" y="43"/>
                  </a:lnTo>
                  <a:lnTo>
                    <a:pt x="53" y="43"/>
                  </a:lnTo>
                  <a:lnTo>
                    <a:pt x="53" y="91"/>
                  </a:lnTo>
                  <a:lnTo>
                    <a:pt x="138" y="91"/>
                  </a:lnTo>
                  <a:lnTo>
                    <a:pt x="138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9" name="Freeform 11"/>
            <p:cNvSpPr>
              <a:spLocks/>
            </p:cNvSpPr>
            <p:nvPr/>
          </p:nvSpPr>
          <p:spPr bwMode="auto">
            <a:xfrm>
              <a:off x="1601788" y="4624983"/>
              <a:ext cx="469900" cy="276225"/>
            </a:xfrm>
            <a:custGeom>
              <a:avLst/>
              <a:gdLst>
                <a:gd name="T0" fmla="*/ 75 w 407"/>
                <a:gd name="T1" fmla="*/ 319 h 319"/>
                <a:gd name="T2" fmla="*/ 0 w 407"/>
                <a:gd name="T3" fmla="*/ 0 h 319"/>
                <a:gd name="T4" fmla="*/ 77 w 407"/>
                <a:gd name="T5" fmla="*/ 0 h 319"/>
                <a:gd name="T6" fmla="*/ 101 w 407"/>
                <a:gd name="T7" fmla="*/ 131 h 319"/>
                <a:gd name="T8" fmla="*/ 120 w 407"/>
                <a:gd name="T9" fmla="*/ 243 h 319"/>
                <a:gd name="T10" fmla="*/ 121 w 407"/>
                <a:gd name="T11" fmla="*/ 243 h 319"/>
                <a:gd name="T12" fmla="*/ 142 w 407"/>
                <a:gd name="T13" fmla="*/ 131 h 319"/>
                <a:gd name="T14" fmla="*/ 169 w 407"/>
                <a:gd name="T15" fmla="*/ 0 h 319"/>
                <a:gd name="T16" fmla="*/ 246 w 407"/>
                <a:gd name="T17" fmla="*/ 0 h 319"/>
                <a:gd name="T18" fmla="*/ 271 w 407"/>
                <a:gd name="T19" fmla="*/ 135 h 319"/>
                <a:gd name="T20" fmla="*/ 288 w 407"/>
                <a:gd name="T21" fmla="*/ 242 h 319"/>
                <a:gd name="T22" fmla="*/ 289 w 407"/>
                <a:gd name="T23" fmla="*/ 242 h 319"/>
                <a:gd name="T24" fmla="*/ 308 w 407"/>
                <a:gd name="T25" fmla="*/ 131 h 319"/>
                <a:gd name="T26" fmla="*/ 334 w 407"/>
                <a:gd name="T27" fmla="*/ 0 h 319"/>
                <a:gd name="T28" fmla="*/ 407 w 407"/>
                <a:gd name="T29" fmla="*/ 0 h 319"/>
                <a:gd name="T30" fmla="*/ 325 w 407"/>
                <a:gd name="T31" fmla="*/ 319 h 319"/>
                <a:gd name="T32" fmla="*/ 247 w 407"/>
                <a:gd name="T33" fmla="*/ 319 h 319"/>
                <a:gd name="T34" fmla="*/ 220 w 407"/>
                <a:gd name="T35" fmla="*/ 182 h 319"/>
                <a:gd name="T36" fmla="*/ 204 w 407"/>
                <a:gd name="T37" fmla="*/ 83 h 319"/>
                <a:gd name="T38" fmla="*/ 204 w 407"/>
                <a:gd name="T39" fmla="*/ 83 h 319"/>
                <a:gd name="T40" fmla="*/ 185 w 407"/>
                <a:gd name="T41" fmla="*/ 182 h 319"/>
                <a:gd name="T42" fmla="*/ 155 w 407"/>
                <a:gd name="T43" fmla="*/ 319 h 319"/>
                <a:gd name="T44" fmla="*/ 75 w 407"/>
                <a:gd name="T4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7" h="319">
                  <a:moveTo>
                    <a:pt x="75" y="31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108" y="170"/>
                    <a:pt x="115" y="211"/>
                    <a:pt x="120" y="243"/>
                  </a:cubicBezTo>
                  <a:cubicBezTo>
                    <a:pt x="121" y="243"/>
                    <a:pt x="121" y="243"/>
                    <a:pt x="121" y="243"/>
                  </a:cubicBezTo>
                  <a:cubicBezTo>
                    <a:pt x="126" y="209"/>
                    <a:pt x="134" y="170"/>
                    <a:pt x="142" y="131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71" y="135"/>
                    <a:pt x="271" y="135"/>
                    <a:pt x="271" y="135"/>
                  </a:cubicBezTo>
                  <a:cubicBezTo>
                    <a:pt x="278" y="172"/>
                    <a:pt x="284" y="206"/>
                    <a:pt x="288" y="242"/>
                  </a:cubicBezTo>
                  <a:cubicBezTo>
                    <a:pt x="289" y="242"/>
                    <a:pt x="289" y="242"/>
                    <a:pt x="289" y="242"/>
                  </a:cubicBezTo>
                  <a:cubicBezTo>
                    <a:pt x="294" y="206"/>
                    <a:pt x="301" y="169"/>
                    <a:pt x="308" y="131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325" y="319"/>
                    <a:pt x="325" y="319"/>
                    <a:pt x="325" y="319"/>
                  </a:cubicBezTo>
                  <a:cubicBezTo>
                    <a:pt x="247" y="319"/>
                    <a:pt x="247" y="319"/>
                    <a:pt x="247" y="319"/>
                  </a:cubicBezTo>
                  <a:cubicBezTo>
                    <a:pt x="220" y="182"/>
                    <a:pt x="220" y="182"/>
                    <a:pt x="220" y="182"/>
                  </a:cubicBezTo>
                  <a:cubicBezTo>
                    <a:pt x="213" y="150"/>
                    <a:pt x="208" y="120"/>
                    <a:pt x="204" y="83"/>
                  </a:cubicBezTo>
                  <a:cubicBezTo>
                    <a:pt x="204" y="83"/>
                    <a:pt x="204" y="83"/>
                    <a:pt x="204" y="83"/>
                  </a:cubicBezTo>
                  <a:cubicBezTo>
                    <a:pt x="198" y="119"/>
                    <a:pt x="193" y="150"/>
                    <a:pt x="185" y="182"/>
                  </a:cubicBezTo>
                  <a:cubicBezTo>
                    <a:pt x="155" y="319"/>
                    <a:pt x="155" y="319"/>
                    <a:pt x="155" y="319"/>
                  </a:cubicBezTo>
                  <a:lnTo>
                    <a:pt x="75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0" name="Freeform 12"/>
            <p:cNvSpPr>
              <a:spLocks/>
            </p:cNvSpPr>
            <p:nvPr/>
          </p:nvSpPr>
          <p:spPr bwMode="auto">
            <a:xfrm>
              <a:off x="2173289" y="4624983"/>
              <a:ext cx="322263" cy="276225"/>
            </a:xfrm>
            <a:custGeom>
              <a:avLst/>
              <a:gdLst>
                <a:gd name="T0" fmla="*/ 101 w 278"/>
                <a:gd name="T1" fmla="*/ 319 h 319"/>
                <a:gd name="T2" fmla="*/ 101 w 278"/>
                <a:gd name="T3" fmla="*/ 189 h 319"/>
                <a:gd name="T4" fmla="*/ 0 w 278"/>
                <a:gd name="T5" fmla="*/ 0 h 319"/>
                <a:gd name="T6" fmla="*/ 82 w 278"/>
                <a:gd name="T7" fmla="*/ 0 h 319"/>
                <a:gd name="T8" fmla="*/ 115 w 278"/>
                <a:gd name="T9" fmla="*/ 77 h 319"/>
                <a:gd name="T10" fmla="*/ 140 w 278"/>
                <a:gd name="T11" fmla="*/ 138 h 319"/>
                <a:gd name="T12" fmla="*/ 140 w 278"/>
                <a:gd name="T13" fmla="*/ 138 h 319"/>
                <a:gd name="T14" fmla="*/ 165 w 278"/>
                <a:gd name="T15" fmla="*/ 77 h 319"/>
                <a:gd name="T16" fmla="*/ 197 w 278"/>
                <a:gd name="T17" fmla="*/ 0 h 319"/>
                <a:gd name="T18" fmla="*/ 278 w 278"/>
                <a:gd name="T19" fmla="*/ 0 h 319"/>
                <a:gd name="T20" fmla="*/ 173 w 278"/>
                <a:gd name="T21" fmla="*/ 186 h 319"/>
                <a:gd name="T22" fmla="*/ 173 w 278"/>
                <a:gd name="T23" fmla="*/ 319 h 319"/>
                <a:gd name="T24" fmla="*/ 101 w 278"/>
                <a:gd name="T2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8" h="319">
                  <a:moveTo>
                    <a:pt x="101" y="319"/>
                  </a:moveTo>
                  <a:cubicBezTo>
                    <a:pt x="101" y="189"/>
                    <a:pt x="101" y="189"/>
                    <a:pt x="101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15" y="77"/>
                    <a:pt x="115" y="77"/>
                    <a:pt x="115" y="77"/>
                  </a:cubicBezTo>
                  <a:cubicBezTo>
                    <a:pt x="125" y="100"/>
                    <a:pt x="131" y="117"/>
                    <a:pt x="140" y="138"/>
                  </a:cubicBezTo>
                  <a:cubicBezTo>
                    <a:pt x="140" y="138"/>
                    <a:pt x="140" y="138"/>
                    <a:pt x="140" y="138"/>
                  </a:cubicBezTo>
                  <a:cubicBezTo>
                    <a:pt x="148" y="118"/>
                    <a:pt x="155" y="99"/>
                    <a:pt x="165" y="77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173" y="186"/>
                    <a:pt x="173" y="186"/>
                    <a:pt x="173" y="186"/>
                  </a:cubicBezTo>
                  <a:cubicBezTo>
                    <a:pt x="173" y="319"/>
                    <a:pt x="173" y="319"/>
                    <a:pt x="173" y="319"/>
                  </a:cubicBezTo>
                  <a:lnTo>
                    <a:pt x="101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1" name="Freeform 13"/>
            <p:cNvSpPr>
              <a:spLocks noEditPoints="1"/>
            </p:cNvSpPr>
            <p:nvPr/>
          </p:nvSpPr>
          <p:spPr bwMode="auto">
            <a:xfrm>
              <a:off x="2492375" y="4620221"/>
              <a:ext cx="355600" cy="286941"/>
            </a:xfrm>
            <a:custGeom>
              <a:avLst/>
              <a:gdLst>
                <a:gd name="T0" fmla="*/ 307 w 307"/>
                <a:gd name="T1" fmla="*/ 161 h 330"/>
                <a:gd name="T2" fmla="*/ 150 w 307"/>
                <a:gd name="T3" fmla="*/ 330 h 330"/>
                <a:gd name="T4" fmla="*/ 0 w 307"/>
                <a:gd name="T5" fmla="*/ 167 h 330"/>
                <a:gd name="T6" fmla="*/ 155 w 307"/>
                <a:gd name="T7" fmla="*/ 0 h 330"/>
                <a:gd name="T8" fmla="*/ 307 w 307"/>
                <a:gd name="T9" fmla="*/ 161 h 330"/>
                <a:gd name="T10" fmla="*/ 76 w 307"/>
                <a:gd name="T11" fmla="*/ 166 h 330"/>
                <a:gd name="T12" fmla="*/ 154 w 307"/>
                <a:gd name="T13" fmla="*/ 272 h 330"/>
                <a:gd name="T14" fmla="*/ 231 w 307"/>
                <a:gd name="T15" fmla="*/ 164 h 330"/>
                <a:gd name="T16" fmla="*/ 153 w 307"/>
                <a:gd name="T17" fmla="*/ 57 h 330"/>
                <a:gd name="T18" fmla="*/ 76 w 307"/>
                <a:gd name="T19" fmla="*/ 16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330">
                  <a:moveTo>
                    <a:pt x="307" y="161"/>
                  </a:moveTo>
                  <a:cubicBezTo>
                    <a:pt x="307" y="266"/>
                    <a:pt x="243" y="330"/>
                    <a:pt x="150" y="330"/>
                  </a:cubicBezTo>
                  <a:cubicBezTo>
                    <a:pt x="55" y="330"/>
                    <a:pt x="0" y="258"/>
                    <a:pt x="0" y="167"/>
                  </a:cubicBezTo>
                  <a:cubicBezTo>
                    <a:pt x="0" y="71"/>
                    <a:pt x="61" y="0"/>
                    <a:pt x="155" y="0"/>
                  </a:cubicBezTo>
                  <a:cubicBezTo>
                    <a:pt x="253" y="0"/>
                    <a:pt x="307" y="73"/>
                    <a:pt x="307" y="161"/>
                  </a:cubicBezTo>
                  <a:close/>
                  <a:moveTo>
                    <a:pt x="76" y="166"/>
                  </a:moveTo>
                  <a:cubicBezTo>
                    <a:pt x="76" y="228"/>
                    <a:pt x="105" y="272"/>
                    <a:pt x="154" y="272"/>
                  </a:cubicBezTo>
                  <a:cubicBezTo>
                    <a:pt x="203" y="272"/>
                    <a:pt x="231" y="226"/>
                    <a:pt x="231" y="164"/>
                  </a:cubicBezTo>
                  <a:cubicBezTo>
                    <a:pt x="231" y="106"/>
                    <a:pt x="203" y="57"/>
                    <a:pt x="153" y="57"/>
                  </a:cubicBezTo>
                  <a:cubicBezTo>
                    <a:pt x="104" y="57"/>
                    <a:pt x="76" y="103"/>
                    <a:pt x="76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2" name="Freeform 14"/>
            <p:cNvSpPr>
              <a:spLocks noEditPoints="1"/>
            </p:cNvSpPr>
            <p:nvPr/>
          </p:nvSpPr>
          <p:spPr bwMode="auto">
            <a:xfrm>
              <a:off x="2901950" y="4622602"/>
              <a:ext cx="279400" cy="278606"/>
            </a:xfrm>
            <a:custGeom>
              <a:avLst/>
              <a:gdLst>
                <a:gd name="T0" fmla="*/ 0 w 242"/>
                <a:gd name="T1" fmla="*/ 7 h 322"/>
                <a:gd name="T2" fmla="*/ 97 w 242"/>
                <a:gd name="T3" fmla="*/ 0 h 322"/>
                <a:gd name="T4" fmla="*/ 200 w 242"/>
                <a:gd name="T5" fmla="*/ 26 h 322"/>
                <a:gd name="T6" fmla="*/ 229 w 242"/>
                <a:gd name="T7" fmla="*/ 92 h 322"/>
                <a:gd name="T8" fmla="*/ 173 w 242"/>
                <a:gd name="T9" fmla="*/ 171 h 322"/>
                <a:gd name="T10" fmla="*/ 173 w 242"/>
                <a:gd name="T11" fmla="*/ 173 h 322"/>
                <a:gd name="T12" fmla="*/ 216 w 242"/>
                <a:gd name="T13" fmla="*/ 232 h 322"/>
                <a:gd name="T14" fmla="*/ 242 w 242"/>
                <a:gd name="T15" fmla="*/ 322 h 322"/>
                <a:gd name="T16" fmla="*/ 168 w 242"/>
                <a:gd name="T17" fmla="*/ 322 h 322"/>
                <a:gd name="T18" fmla="*/ 145 w 242"/>
                <a:gd name="T19" fmla="*/ 248 h 322"/>
                <a:gd name="T20" fmla="*/ 94 w 242"/>
                <a:gd name="T21" fmla="*/ 197 h 322"/>
                <a:gd name="T22" fmla="*/ 72 w 242"/>
                <a:gd name="T23" fmla="*/ 197 h 322"/>
                <a:gd name="T24" fmla="*/ 72 w 242"/>
                <a:gd name="T25" fmla="*/ 322 h 322"/>
                <a:gd name="T26" fmla="*/ 0 w 242"/>
                <a:gd name="T27" fmla="*/ 322 h 322"/>
                <a:gd name="T28" fmla="*/ 0 w 242"/>
                <a:gd name="T29" fmla="*/ 7 h 322"/>
                <a:gd name="T30" fmla="*/ 72 w 242"/>
                <a:gd name="T31" fmla="*/ 145 h 322"/>
                <a:gd name="T32" fmla="*/ 100 w 242"/>
                <a:gd name="T33" fmla="*/ 145 h 322"/>
                <a:gd name="T34" fmla="*/ 158 w 242"/>
                <a:gd name="T35" fmla="*/ 99 h 322"/>
                <a:gd name="T36" fmla="*/ 105 w 242"/>
                <a:gd name="T37" fmla="*/ 54 h 322"/>
                <a:gd name="T38" fmla="*/ 72 w 242"/>
                <a:gd name="T39" fmla="*/ 56 h 322"/>
                <a:gd name="T40" fmla="*/ 72 w 242"/>
                <a:gd name="T41" fmla="*/ 145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2" h="322">
                  <a:moveTo>
                    <a:pt x="0" y="7"/>
                  </a:moveTo>
                  <a:cubicBezTo>
                    <a:pt x="24" y="3"/>
                    <a:pt x="58" y="0"/>
                    <a:pt x="97" y="0"/>
                  </a:cubicBezTo>
                  <a:cubicBezTo>
                    <a:pt x="144" y="0"/>
                    <a:pt x="177" y="8"/>
                    <a:pt x="200" y="26"/>
                  </a:cubicBezTo>
                  <a:cubicBezTo>
                    <a:pt x="219" y="41"/>
                    <a:pt x="229" y="63"/>
                    <a:pt x="229" y="92"/>
                  </a:cubicBezTo>
                  <a:cubicBezTo>
                    <a:pt x="229" y="133"/>
                    <a:pt x="200" y="161"/>
                    <a:pt x="173" y="171"/>
                  </a:cubicBezTo>
                  <a:cubicBezTo>
                    <a:pt x="173" y="173"/>
                    <a:pt x="173" y="173"/>
                    <a:pt x="173" y="173"/>
                  </a:cubicBezTo>
                  <a:cubicBezTo>
                    <a:pt x="195" y="182"/>
                    <a:pt x="208" y="203"/>
                    <a:pt x="216" y="232"/>
                  </a:cubicBezTo>
                  <a:cubicBezTo>
                    <a:pt x="226" y="268"/>
                    <a:pt x="236" y="310"/>
                    <a:pt x="242" y="322"/>
                  </a:cubicBezTo>
                  <a:cubicBezTo>
                    <a:pt x="168" y="322"/>
                    <a:pt x="168" y="322"/>
                    <a:pt x="168" y="322"/>
                  </a:cubicBezTo>
                  <a:cubicBezTo>
                    <a:pt x="163" y="313"/>
                    <a:pt x="155" y="287"/>
                    <a:pt x="145" y="248"/>
                  </a:cubicBezTo>
                  <a:cubicBezTo>
                    <a:pt x="137" y="208"/>
                    <a:pt x="123" y="197"/>
                    <a:pt x="94" y="197"/>
                  </a:cubicBezTo>
                  <a:cubicBezTo>
                    <a:pt x="72" y="197"/>
                    <a:pt x="72" y="197"/>
                    <a:pt x="72" y="197"/>
                  </a:cubicBezTo>
                  <a:cubicBezTo>
                    <a:pt x="72" y="322"/>
                    <a:pt x="72" y="322"/>
                    <a:pt x="72" y="322"/>
                  </a:cubicBezTo>
                  <a:cubicBezTo>
                    <a:pt x="0" y="322"/>
                    <a:pt x="0" y="322"/>
                    <a:pt x="0" y="322"/>
                  </a:cubicBezTo>
                  <a:lnTo>
                    <a:pt x="0" y="7"/>
                  </a:lnTo>
                  <a:close/>
                  <a:moveTo>
                    <a:pt x="72" y="145"/>
                  </a:moveTo>
                  <a:cubicBezTo>
                    <a:pt x="100" y="145"/>
                    <a:pt x="100" y="145"/>
                    <a:pt x="100" y="145"/>
                  </a:cubicBezTo>
                  <a:cubicBezTo>
                    <a:pt x="136" y="145"/>
                    <a:pt x="158" y="127"/>
                    <a:pt x="158" y="99"/>
                  </a:cubicBezTo>
                  <a:cubicBezTo>
                    <a:pt x="158" y="69"/>
                    <a:pt x="138" y="55"/>
                    <a:pt x="105" y="54"/>
                  </a:cubicBezTo>
                  <a:cubicBezTo>
                    <a:pt x="87" y="54"/>
                    <a:pt x="77" y="55"/>
                    <a:pt x="72" y="56"/>
                  </a:cubicBezTo>
                  <a:lnTo>
                    <a:pt x="72" y="1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3" name="Freeform 15"/>
            <p:cNvSpPr>
              <a:spLocks/>
            </p:cNvSpPr>
            <p:nvPr/>
          </p:nvSpPr>
          <p:spPr bwMode="auto">
            <a:xfrm>
              <a:off x="3227389" y="4624983"/>
              <a:ext cx="301625" cy="276225"/>
            </a:xfrm>
            <a:custGeom>
              <a:avLst/>
              <a:gdLst>
                <a:gd name="T0" fmla="*/ 0 w 261"/>
                <a:gd name="T1" fmla="*/ 0 h 319"/>
                <a:gd name="T2" fmla="*/ 71 w 261"/>
                <a:gd name="T3" fmla="*/ 0 h 319"/>
                <a:gd name="T4" fmla="*/ 71 w 261"/>
                <a:gd name="T5" fmla="*/ 141 h 319"/>
                <a:gd name="T6" fmla="*/ 73 w 261"/>
                <a:gd name="T7" fmla="*/ 141 h 319"/>
                <a:gd name="T8" fmla="*/ 94 w 261"/>
                <a:gd name="T9" fmla="*/ 106 h 319"/>
                <a:gd name="T10" fmla="*/ 167 w 261"/>
                <a:gd name="T11" fmla="*/ 0 h 319"/>
                <a:gd name="T12" fmla="*/ 256 w 261"/>
                <a:gd name="T13" fmla="*/ 0 h 319"/>
                <a:gd name="T14" fmla="*/ 150 w 261"/>
                <a:gd name="T15" fmla="*/ 136 h 319"/>
                <a:gd name="T16" fmla="*/ 261 w 261"/>
                <a:gd name="T17" fmla="*/ 319 h 319"/>
                <a:gd name="T18" fmla="*/ 177 w 261"/>
                <a:gd name="T19" fmla="*/ 319 h 319"/>
                <a:gd name="T20" fmla="*/ 99 w 261"/>
                <a:gd name="T21" fmla="*/ 181 h 319"/>
                <a:gd name="T22" fmla="*/ 71 w 261"/>
                <a:gd name="T23" fmla="*/ 215 h 319"/>
                <a:gd name="T24" fmla="*/ 71 w 261"/>
                <a:gd name="T25" fmla="*/ 319 h 319"/>
                <a:gd name="T26" fmla="*/ 0 w 261"/>
                <a:gd name="T27" fmla="*/ 319 h 319"/>
                <a:gd name="T28" fmla="*/ 0 w 261"/>
                <a:gd name="T2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1" h="319">
                  <a:moveTo>
                    <a:pt x="0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80" y="129"/>
                    <a:pt x="87" y="117"/>
                    <a:pt x="94" y="106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261" y="319"/>
                    <a:pt x="261" y="319"/>
                    <a:pt x="261" y="319"/>
                  </a:cubicBezTo>
                  <a:cubicBezTo>
                    <a:pt x="177" y="319"/>
                    <a:pt x="177" y="319"/>
                    <a:pt x="177" y="319"/>
                  </a:cubicBezTo>
                  <a:cubicBezTo>
                    <a:pt x="99" y="181"/>
                    <a:pt x="99" y="181"/>
                    <a:pt x="99" y="181"/>
                  </a:cubicBezTo>
                  <a:cubicBezTo>
                    <a:pt x="71" y="215"/>
                    <a:pt x="71" y="215"/>
                    <a:pt x="71" y="215"/>
                  </a:cubicBezTo>
                  <a:cubicBezTo>
                    <a:pt x="71" y="319"/>
                    <a:pt x="71" y="319"/>
                    <a:pt x="71" y="319"/>
                  </a:cubicBezTo>
                  <a:cubicBezTo>
                    <a:pt x="0" y="319"/>
                    <a:pt x="0" y="319"/>
                    <a:pt x="0" y="31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04" name="Freeform 16"/>
          <p:cNvSpPr>
            <a:spLocks/>
          </p:cNvSpPr>
          <p:nvPr/>
        </p:nvSpPr>
        <p:spPr bwMode="auto">
          <a:xfrm>
            <a:off x="7526337" y="3545086"/>
            <a:ext cx="1606550" cy="797719"/>
          </a:xfrm>
          <a:custGeom>
            <a:avLst/>
            <a:gdLst>
              <a:gd name="T0" fmla="*/ 20 w 1390"/>
              <a:gd name="T1" fmla="*/ 713 h 920"/>
              <a:gd name="T2" fmla="*/ 47 w 1390"/>
              <a:gd name="T3" fmla="*/ 621 h 920"/>
              <a:gd name="T4" fmla="*/ 57 w 1390"/>
              <a:gd name="T5" fmla="*/ 579 h 920"/>
              <a:gd name="T6" fmla="*/ 65 w 1390"/>
              <a:gd name="T7" fmla="*/ 552 h 920"/>
              <a:gd name="T8" fmla="*/ 101 w 1390"/>
              <a:gd name="T9" fmla="*/ 546 h 920"/>
              <a:gd name="T10" fmla="*/ 108 w 1390"/>
              <a:gd name="T11" fmla="*/ 574 h 920"/>
              <a:gd name="T12" fmla="*/ 117 w 1390"/>
              <a:gd name="T13" fmla="*/ 607 h 920"/>
              <a:gd name="T14" fmla="*/ 126 w 1390"/>
              <a:gd name="T15" fmla="*/ 640 h 920"/>
              <a:gd name="T16" fmla="*/ 144 w 1390"/>
              <a:gd name="T17" fmla="*/ 592 h 920"/>
              <a:gd name="T18" fmla="*/ 152 w 1390"/>
              <a:gd name="T19" fmla="*/ 755 h 920"/>
              <a:gd name="T20" fmla="*/ 169 w 1390"/>
              <a:gd name="T21" fmla="*/ 491 h 920"/>
              <a:gd name="T22" fmla="*/ 188 w 1390"/>
              <a:gd name="T23" fmla="*/ 519 h 920"/>
              <a:gd name="T24" fmla="*/ 199 w 1390"/>
              <a:gd name="T25" fmla="*/ 535 h 920"/>
              <a:gd name="T26" fmla="*/ 213 w 1390"/>
              <a:gd name="T27" fmla="*/ 552 h 920"/>
              <a:gd name="T28" fmla="*/ 225 w 1390"/>
              <a:gd name="T29" fmla="*/ 625 h 920"/>
              <a:gd name="T30" fmla="*/ 231 w 1390"/>
              <a:gd name="T31" fmla="*/ 418 h 920"/>
              <a:gd name="T32" fmla="*/ 281 w 1390"/>
              <a:gd name="T33" fmla="*/ 400 h 920"/>
              <a:gd name="T34" fmla="*/ 303 w 1390"/>
              <a:gd name="T35" fmla="*/ 442 h 920"/>
              <a:gd name="T36" fmla="*/ 320 w 1390"/>
              <a:gd name="T37" fmla="*/ 750 h 920"/>
              <a:gd name="T38" fmla="*/ 327 w 1390"/>
              <a:gd name="T39" fmla="*/ 565 h 920"/>
              <a:gd name="T40" fmla="*/ 337 w 1390"/>
              <a:gd name="T41" fmla="*/ 392 h 920"/>
              <a:gd name="T42" fmla="*/ 377 w 1390"/>
              <a:gd name="T43" fmla="*/ 409 h 920"/>
              <a:gd name="T44" fmla="*/ 426 w 1390"/>
              <a:gd name="T45" fmla="*/ 367 h 920"/>
              <a:gd name="T46" fmla="*/ 432 w 1390"/>
              <a:gd name="T47" fmla="*/ 563 h 920"/>
              <a:gd name="T48" fmla="*/ 438 w 1390"/>
              <a:gd name="T49" fmla="*/ 308 h 920"/>
              <a:gd name="T50" fmla="*/ 537 w 1390"/>
              <a:gd name="T51" fmla="*/ 319 h 920"/>
              <a:gd name="T52" fmla="*/ 583 w 1390"/>
              <a:gd name="T53" fmla="*/ 359 h 920"/>
              <a:gd name="T54" fmla="*/ 623 w 1390"/>
              <a:gd name="T55" fmla="*/ 471 h 920"/>
              <a:gd name="T56" fmla="*/ 717 w 1390"/>
              <a:gd name="T57" fmla="*/ 301 h 920"/>
              <a:gd name="T58" fmla="*/ 740 w 1390"/>
              <a:gd name="T59" fmla="*/ 420 h 920"/>
              <a:gd name="T60" fmla="*/ 910 w 1390"/>
              <a:gd name="T61" fmla="*/ 709 h 920"/>
              <a:gd name="T62" fmla="*/ 934 w 1390"/>
              <a:gd name="T63" fmla="*/ 345 h 920"/>
              <a:gd name="T64" fmla="*/ 996 w 1390"/>
              <a:gd name="T65" fmla="*/ 149 h 920"/>
              <a:gd name="T66" fmla="*/ 1026 w 1390"/>
              <a:gd name="T67" fmla="*/ 71 h 920"/>
              <a:gd name="T68" fmla="*/ 1031 w 1390"/>
              <a:gd name="T69" fmla="*/ 0 h 920"/>
              <a:gd name="T70" fmla="*/ 1058 w 1390"/>
              <a:gd name="T71" fmla="*/ 90 h 920"/>
              <a:gd name="T72" fmla="*/ 1064 w 1390"/>
              <a:gd name="T73" fmla="*/ 178 h 920"/>
              <a:gd name="T74" fmla="*/ 1081 w 1390"/>
              <a:gd name="T75" fmla="*/ 394 h 920"/>
              <a:gd name="T76" fmla="*/ 1105 w 1390"/>
              <a:gd name="T77" fmla="*/ 312 h 920"/>
              <a:gd name="T78" fmla="*/ 1132 w 1390"/>
              <a:gd name="T79" fmla="*/ 207 h 920"/>
              <a:gd name="T80" fmla="*/ 1164 w 1390"/>
              <a:gd name="T81" fmla="*/ 251 h 920"/>
              <a:gd name="T82" fmla="*/ 1172 w 1390"/>
              <a:gd name="T83" fmla="*/ 207 h 920"/>
              <a:gd name="T84" fmla="*/ 1178 w 1390"/>
              <a:gd name="T85" fmla="*/ 165 h 920"/>
              <a:gd name="T86" fmla="*/ 1182 w 1390"/>
              <a:gd name="T87" fmla="*/ 77 h 920"/>
              <a:gd name="T88" fmla="*/ 1188 w 1390"/>
              <a:gd name="T89" fmla="*/ 165 h 920"/>
              <a:gd name="T90" fmla="*/ 1208 w 1390"/>
              <a:gd name="T91" fmla="*/ 224 h 920"/>
              <a:gd name="T92" fmla="*/ 1222 w 1390"/>
              <a:gd name="T93" fmla="*/ 253 h 920"/>
              <a:gd name="T94" fmla="*/ 1231 w 1390"/>
              <a:gd name="T95" fmla="*/ 405 h 920"/>
              <a:gd name="T96" fmla="*/ 1255 w 1390"/>
              <a:gd name="T97" fmla="*/ 224 h 920"/>
              <a:gd name="T98" fmla="*/ 1266 w 1390"/>
              <a:gd name="T99" fmla="*/ 409 h 920"/>
              <a:gd name="T100" fmla="*/ 1325 w 1390"/>
              <a:gd name="T101" fmla="*/ 510 h 920"/>
              <a:gd name="T102" fmla="*/ 1362 w 1390"/>
              <a:gd name="T103" fmla="*/ 552 h 920"/>
              <a:gd name="T104" fmla="*/ 1369 w 1390"/>
              <a:gd name="T105" fmla="*/ 715 h 920"/>
              <a:gd name="T106" fmla="*/ 1390 w 1390"/>
              <a:gd name="T107" fmla="*/ 920 h 920"/>
              <a:gd name="T108" fmla="*/ 0 w 1390"/>
              <a:gd name="T109" fmla="*/ 651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90" h="920">
                <a:moveTo>
                  <a:pt x="20" y="651"/>
                </a:moveTo>
                <a:cubicBezTo>
                  <a:pt x="20" y="713"/>
                  <a:pt x="20" y="713"/>
                  <a:pt x="20" y="713"/>
                </a:cubicBezTo>
                <a:cubicBezTo>
                  <a:pt x="47" y="713"/>
                  <a:pt x="47" y="713"/>
                  <a:pt x="47" y="713"/>
                </a:cubicBezTo>
                <a:cubicBezTo>
                  <a:pt x="47" y="621"/>
                  <a:pt x="47" y="621"/>
                  <a:pt x="47" y="621"/>
                </a:cubicBezTo>
                <a:cubicBezTo>
                  <a:pt x="57" y="621"/>
                  <a:pt x="57" y="621"/>
                  <a:pt x="57" y="621"/>
                </a:cubicBezTo>
                <a:cubicBezTo>
                  <a:pt x="57" y="579"/>
                  <a:pt x="57" y="579"/>
                  <a:pt x="57" y="579"/>
                </a:cubicBezTo>
                <a:cubicBezTo>
                  <a:pt x="65" y="579"/>
                  <a:pt x="65" y="579"/>
                  <a:pt x="65" y="579"/>
                </a:cubicBezTo>
                <a:cubicBezTo>
                  <a:pt x="65" y="552"/>
                  <a:pt x="65" y="552"/>
                  <a:pt x="65" y="552"/>
                </a:cubicBezTo>
                <a:cubicBezTo>
                  <a:pt x="77" y="546"/>
                  <a:pt x="77" y="546"/>
                  <a:pt x="77" y="546"/>
                </a:cubicBezTo>
                <a:cubicBezTo>
                  <a:pt x="101" y="546"/>
                  <a:pt x="101" y="546"/>
                  <a:pt x="101" y="546"/>
                </a:cubicBezTo>
                <a:cubicBezTo>
                  <a:pt x="101" y="574"/>
                  <a:pt x="101" y="574"/>
                  <a:pt x="101" y="574"/>
                </a:cubicBezTo>
                <a:cubicBezTo>
                  <a:pt x="108" y="574"/>
                  <a:pt x="108" y="574"/>
                  <a:pt x="108" y="574"/>
                </a:cubicBezTo>
                <a:cubicBezTo>
                  <a:pt x="108" y="607"/>
                  <a:pt x="108" y="607"/>
                  <a:pt x="108" y="607"/>
                </a:cubicBezTo>
                <a:cubicBezTo>
                  <a:pt x="117" y="607"/>
                  <a:pt x="117" y="607"/>
                  <a:pt x="117" y="607"/>
                </a:cubicBezTo>
                <a:cubicBezTo>
                  <a:pt x="117" y="640"/>
                  <a:pt x="117" y="640"/>
                  <a:pt x="117" y="640"/>
                </a:cubicBezTo>
                <a:cubicBezTo>
                  <a:pt x="126" y="640"/>
                  <a:pt x="126" y="640"/>
                  <a:pt x="126" y="640"/>
                </a:cubicBezTo>
                <a:cubicBezTo>
                  <a:pt x="126" y="592"/>
                  <a:pt x="126" y="592"/>
                  <a:pt x="126" y="592"/>
                </a:cubicBezTo>
                <a:cubicBezTo>
                  <a:pt x="144" y="592"/>
                  <a:pt x="144" y="592"/>
                  <a:pt x="144" y="592"/>
                </a:cubicBezTo>
                <a:cubicBezTo>
                  <a:pt x="152" y="623"/>
                  <a:pt x="152" y="623"/>
                  <a:pt x="152" y="623"/>
                </a:cubicBezTo>
                <a:cubicBezTo>
                  <a:pt x="152" y="755"/>
                  <a:pt x="152" y="755"/>
                  <a:pt x="152" y="755"/>
                </a:cubicBezTo>
                <a:cubicBezTo>
                  <a:pt x="169" y="755"/>
                  <a:pt x="169" y="755"/>
                  <a:pt x="169" y="755"/>
                </a:cubicBezTo>
                <a:cubicBezTo>
                  <a:pt x="169" y="491"/>
                  <a:pt x="169" y="491"/>
                  <a:pt x="169" y="491"/>
                </a:cubicBezTo>
                <a:cubicBezTo>
                  <a:pt x="188" y="491"/>
                  <a:pt x="188" y="491"/>
                  <a:pt x="188" y="491"/>
                </a:cubicBezTo>
                <a:cubicBezTo>
                  <a:pt x="188" y="519"/>
                  <a:pt x="188" y="519"/>
                  <a:pt x="188" y="519"/>
                </a:cubicBezTo>
                <a:cubicBezTo>
                  <a:pt x="199" y="519"/>
                  <a:pt x="199" y="519"/>
                  <a:pt x="199" y="519"/>
                </a:cubicBezTo>
                <a:cubicBezTo>
                  <a:pt x="199" y="535"/>
                  <a:pt x="199" y="535"/>
                  <a:pt x="199" y="535"/>
                </a:cubicBezTo>
                <a:cubicBezTo>
                  <a:pt x="213" y="535"/>
                  <a:pt x="213" y="535"/>
                  <a:pt x="213" y="535"/>
                </a:cubicBezTo>
                <a:cubicBezTo>
                  <a:pt x="213" y="552"/>
                  <a:pt x="213" y="552"/>
                  <a:pt x="213" y="552"/>
                </a:cubicBezTo>
                <a:cubicBezTo>
                  <a:pt x="225" y="552"/>
                  <a:pt x="225" y="552"/>
                  <a:pt x="225" y="552"/>
                </a:cubicBezTo>
                <a:cubicBezTo>
                  <a:pt x="225" y="625"/>
                  <a:pt x="225" y="625"/>
                  <a:pt x="225" y="625"/>
                </a:cubicBezTo>
                <a:cubicBezTo>
                  <a:pt x="231" y="625"/>
                  <a:pt x="231" y="625"/>
                  <a:pt x="231" y="625"/>
                </a:cubicBezTo>
                <a:cubicBezTo>
                  <a:pt x="231" y="418"/>
                  <a:pt x="231" y="418"/>
                  <a:pt x="231" y="418"/>
                </a:cubicBezTo>
                <a:cubicBezTo>
                  <a:pt x="251" y="400"/>
                  <a:pt x="251" y="400"/>
                  <a:pt x="251" y="400"/>
                </a:cubicBezTo>
                <a:cubicBezTo>
                  <a:pt x="281" y="400"/>
                  <a:pt x="281" y="400"/>
                  <a:pt x="281" y="400"/>
                </a:cubicBezTo>
                <a:cubicBezTo>
                  <a:pt x="291" y="400"/>
                  <a:pt x="295" y="433"/>
                  <a:pt x="295" y="433"/>
                </a:cubicBezTo>
                <a:cubicBezTo>
                  <a:pt x="303" y="442"/>
                  <a:pt x="303" y="442"/>
                  <a:pt x="303" y="442"/>
                </a:cubicBezTo>
                <a:cubicBezTo>
                  <a:pt x="303" y="750"/>
                  <a:pt x="303" y="750"/>
                  <a:pt x="303" y="750"/>
                </a:cubicBezTo>
                <a:cubicBezTo>
                  <a:pt x="320" y="750"/>
                  <a:pt x="320" y="750"/>
                  <a:pt x="320" y="750"/>
                </a:cubicBezTo>
                <a:cubicBezTo>
                  <a:pt x="320" y="587"/>
                  <a:pt x="320" y="587"/>
                  <a:pt x="320" y="587"/>
                </a:cubicBezTo>
                <a:cubicBezTo>
                  <a:pt x="327" y="565"/>
                  <a:pt x="327" y="565"/>
                  <a:pt x="327" y="565"/>
                </a:cubicBezTo>
                <a:cubicBezTo>
                  <a:pt x="327" y="416"/>
                  <a:pt x="327" y="416"/>
                  <a:pt x="327" y="416"/>
                </a:cubicBezTo>
                <a:cubicBezTo>
                  <a:pt x="337" y="392"/>
                  <a:pt x="337" y="392"/>
                  <a:pt x="337" y="392"/>
                </a:cubicBezTo>
                <a:cubicBezTo>
                  <a:pt x="366" y="392"/>
                  <a:pt x="366" y="392"/>
                  <a:pt x="366" y="392"/>
                </a:cubicBezTo>
                <a:cubicBezTo>
                  <a:pt x="377" y="409"/>
                  <a:pt x="377" y="409"/>
                  <a:pt x="377" y="409"/>
                </a:cubicBezTo>
                <a:cubicBezTo>
                  <a:pt x="377" y="367"/>
                  <a:pt x="377" y="367"/>
                  <a:pt x="377" y="367"/>
                </a:cubicBezTo>
                <a:cubicBezTo>
                  <a:pt x="426" y="367"/>
                  <a:pt x="426" y="367"/>
                  <a:pt x="426" y="367"/>
                </a:cubicBezTo>
                <a:cubicBezTo>
                  <a:pt x="426" y="526"/>
                  <a:pt x="426" y="526"/>
                  <a:pt x="426" y="526"/>
                </a:cubicBezTo>
                <a:cubicBezTo>
                  <a:pt x="432" y="563"/>
                  <a:pt x="432" y="563"/>
                  <a:pt x="432" y="563"/>
                </a:cubicBezTo>
                <a:cubicBezTo>
                  <a:pt x="438" y="563"/>
                  <a:pt x="438" y="563"/>
                  <a:pt x="438" y="563"/>
                </a:cubicBezTo>
                <a:cubicBezTo>
                  <a:pt x="438" y="308"/>
                  <a:pt x="438" y="308"/>
                  <a:pt x="438" y="308"/>
                </a:cubicBezTo>
                <a:cubicBezTo>
                  <a:pt x="455" y="264"/>
                  <a:pt x="537" y="275"/>
                  <a:pt x="537" y="275"/>
                </a:cubicBezTo>
                <a:cubicBezTo>
                  <a:pt x="537" y="319"/>
                  <a:pt x="537" y="319"/>
                  <a:pt x="537" y="319"/>
                </a:cubicBezTo>
                <a:cubicBezTo>
                  <a:pt x="573" y="319"/>
                  <a:pt x="573" y="319"/>
                  <a:pt x="573" y="319"/>
                </a:cubicBezTo>
                <a:cubicBezTo>
                  <a:pt x="583" y="359"/>
                  <a:pt x="583" y="359"/>
                  <a:pt x="583" y="359"/>
                </a:cubicBezTo>
                <a:cubicBezTo>
                  <a:pt x="583" y="444"/>
                  <a:pt x="583" y="444"/>
                  <a:pt x="583" y="444"/>
                </a:cubicBezTo>
                <a:cubicBezTo>
                  <a:pt x="597" y="444"/>
                  <a:pt x="623" y="471"/>
                  <a:pt x="623" y="471"/>
                </a:cubicBezTo>
                <a:cubicBezTo>
                  <a:pt x="623" y="301"/>
                  <a:pt x="623" y="301"/>
                  <a:pt x="623" y="301"/>
                </a:cubicBezTo>
                <a:cubicBezTo>
                  <a:pt x="717" y="301"/>
                  <a:pt x="717" y="301"/>
                  <a:pt x="717" y="301"/>
                </a:cubicBezTo>
                <a:cubicBezTo>
                  <a:pt x="717" y="420"/>
                  <a:pt x="717" y="420"/>
                  <a:pt x="717" y="420"/>
                </a:cubicBezTo>
                <a:cubicBezTo>
                  <a:pt x="740" y="420"/>
                  <a:pt x="740" y="420"/>
                  <a:pt x="740" y="420"/>
                </a:cubicBezTo>
                <a:cubicBezTo>
                  <a:pt x="740" y="709"/>
                  <a:pt x="740" y="709"/>
                  <a:pt x="740" y="709"/>
                </a:cubicBezTo>
                <a:cubicBezTo>
                  <a:pt x="910" y="709"/>
                  <a:pt x="910" y="709"/>
                  <a:pt x="910" y="709"/>
                </a:cubicBezTo>
                <a:cubicBezTo>
                  <a:pt x="910" y="345"/>
                  <a:pt x="910" y="345"/>
                  <a:pt x="910" y="345"/>
                </a:cubicBezTo>
                <a:cubicBezTo>
                  <a:pt x="934" y="345"/>
                  <a:pt x="934" y="345"/>
                  <a:pt x="934" y="345"/>
                </a:cubicBezTo>
                <a:cubicBezTo>
                  <a:pt x="934" y="149"/>
                  <a:pt x="934" y="149"/>
                  <a:pt x="934" y="149"/>
                </a:cubicBezTo>
                <a:cubicBezTo>
                  <a:pt x="996" y="149"/>
                  <a:pt x="996" y="149"/>
                  <a:pt x="996" y="149"/>
                </a:cubicBezTo>
                <a:cubicBezTo>
                  <a:pt x="996" y="83"/>
                  <a:pt x="996" y="83"/>
                  <a:pt x="996" y="83"/>
                </a:cubicBezTo>
                <a:cubicBezTo>
                  <a:pt x="1026" y="71"/>
                  <a:pt x="1026" y="71"/>
                  <a:pt x="1026" y="71"/>
                </a:cubicBezTo>
                <a:cubicBezTo>
                  <a:pt x="1026" y="0"/>
                  <a:pt x="1026" y="0"/>
                  <a:pt x="1026" y="0"/>
                </a:cubicBezTo>
                <a:cubicBezTo>
                  <a:pt x="1031" y="0"/>
                  <a:pt x="1031" y="0"/>
                  <a:pt x="1031" y="0"/>
                </a:cubicBezTo>
                <a:cubicBezTo>
                  <a:pt x="1031" y="73"/>
                  <a:pt x="1031" y="73"/>
                  <a:pt x="1031" y="73"/>
                </a:cubicBezTo>
                <a:cubicBezTo>
                  <a:pt x="1058" y="90"/>
                  <a:pt x="1058" y="90"/>
                  <a:pt x="1058" y="90"/>
                </a:cubicBezTo>
                <a:cubicBezTo>
                  <a:pt x="1058" y="167"/>
                  <a:pt x="1058" y="167"/>
                  <a:pt x="1058" y="167"/>
                </a:cubicBezTo>
                <a:cubicBezTo>
                  <a:pt x="1064" y="178"/>
                  <a:pt x="1064" y="178"/>
                  <a:pt x="1064" y="178"/>
                </a:cubicBezTo>
                <a:cubicBezTo>
                  <a:pt x="1064" y="394"/>
                  <a:pt x="1064" y="394"/>
                  <a:pt x="1064" y="394"/>
                </a:cubicBezTo>
                <a:cubicBezTo>
                  <a:pt x="1081" y="394"/>
                  <a:pt x="1081" y="394"/>
                  <a:pt x="1081" y="394"/>
                </a:cubicBezTo>
                <a:cubicBezTo>
                  <a:pt x="1081" y="319"/>
                  <a:pt x="1081" y="319"/>
                  <a:pt x="1081" y="319"/>
                </a:cubicBezTo>
                <a:cubicBezTo>
                  <a:pt x="1090" y="306"/>
                  <a:pt x="1105" y="312"/>
                  <a:pt x="1105" y="312"/>
                </a:cubicBezTo>
                <a:cubicBezTo>
                  <a:pt x="1132" y="312"/>
                  <a:pt x="1132" y="312"/>
                  <a:pt x="1132" y="312"/>
                </a:cubicBezTo>
                <a:cubicBezTo>
                  <a:pt x="1132" y="207"/>
                  <a:pt x="1132" y="207"/>
                  <a:pt x="1132" y="207"/>
                </a:cubicBezTo>
                <a:cubicBezTo>
                  <a:pt x="1151" y="275"/>
                  <a:pt x="1151" y="275"/>
                  <a:pt x="1151" y="275"/>
                </a:cubicBezTo>
                <a:cubicBezTo>
                  <a:pt x="1164" y="251"/>
                  <a:pt x="1164" y="251"/>
                  <a:pt x="1164" y="251"/>
                </a:cubicBezTo>
                <a:cubicBezTo>
                  <a:pt x="1164" y="207"/>
                  <a:pt x="1164" y="207"/>
                  <a:pt x="1164" y="207"/>
                </a:cubicBezTo>
                <a:cubicBezTo>
                  <a:pt x="1172" y="207"/>
                  <a:pt x="1172" y="207"/>
                  <a:pt x="1172" y="207"/>
                </a:cubicBezTo>
                <a:cubicBezTo>
                  <a:pt x="1172" y="165"/>
                  <a:pt x="1172" y="165"/>
                  <a:pt x="1172" y="165"/>
                </a:cubicBezTo>
                <a:cubicBezTo>
                  <a:pt x="1178" y="165"/>
                  <a:pt x="1178" y="165"/>
                  <a:pt x="1178" y="165"/>
                </a:cubicBezTo>
                <a:cubicBezTo>
                  <a:pt x="1178" y="77"/>
                  <a:pt x="1178" y="77"/>
                  <a:pt x="1178" y="77"/>
                </a:cubicBezTo>
                <a:cubicBezTo>
                  <a:pt x="1182" y="77"/>
                  <a:pt x="1182" y="77"/>
                  <a:pt x="1182" y="77"/>
                </a:cubicBezTo>
                <a:cubicBezTo>
                  <a:pt x="1182" y="165"/>
                  <a:pt x="1182" y="165"/>
                  <a:pt x="1182" y="165"/>
                </a:cubicBezTo>
                <a:cubicBezTo>
                  <a:pt x="1188" y="165"/>
                  <a:pt x="1188" y="165"/>
                  <a:pt x="1188" y="165"/>
                </a:cubicBezTo>
                <a:cubicBezTo>
                  <a:pt x="1192" y="204"/>
                  <a:pt x="1192" y="204"/>
                  <a:pt x="1192" y="204"/>
                </a:cubicBezTo>
                <a:cubicBezTo>
                  <a:pt x="1208" y="224"/>
                  <a:pt x="1208" y="224"/>
                  <a:pt x="1208" y="224"/>
                </a:cubicBezTo>
                <a:cubicBezTo>
                  <a:pt x="1208" y="242"/>
                  <a:pt x="1208" y="242"/>
                  <a:pt x="1208" y="242"/>
                </a:cubicBezTo>
                <a:cubicBezTo>
                  <a:pt x="1222" y="253"/>
                  <a:pt x="1222" y="253"/>
                  <a:pt x="1222" y="253"/>
                </a:cubicBezTo>
                <a:cubicBezTo>
                  <a:pt x="1222" y="405"/>
                  <a:pt x="1222" y="405"/>
                  <a:pt x="1222" y="405"/>
                </a:cubicBezTo>
                <a:cubicBezTo>
                  <a:pt x="1231" y="405"/>
                  <a:pt x="1231" y="405"/>
                  <a:pt x="1231" y="405"/>
                </a:cubicBezTo>
                <a:cubicBezTo>
                  <a:pt x="1231" y="224"/>
                  <a:pt x="1231" y="224"/>
                  <a:pt x="1231" y="224"/>
                </a:cubicBezTo>
                <a:cubicBezTo>
                  <a:pt x="1255" y="224"/>
                  <a:pt x="1255" y="224"/>
                  <a:pt x="1255" y="224"/>
                </a:cubicBezTo>
                <a:cubicBezTo>
                  <a:pt x="1255" y="409"/>
                  <a:pt x="1255" y="409"/>
                  <a:pt x="1255" y="409"/>
                </a:cubicBezTo>
                <a:cubicBezTo>
                  <a:pt x="1266" y="409"/>
                  <a:pt x="1266" y="409"/>
                  <a:pt x="1266" y="409"/>
                </a:cubicBezTo>
                <a:cubicBezTo>
                  <a:pt x="1275" y="510"/>
                  <a:pt x="1275" y="510"/>
                  <a:pt x="1275" y="510"/>
                </a:cubicBezTo>
                <a:cubicBezTo>
                  <a:pt x="1325" y="510"/>
                  <a:pt x="1325" y="510"/>
                  <a:pt x="1325" y="510"/>
                </a:cubicBezTo>
                <a:cubicBezTo>
                  <a:pt x="1325" y="552"/>
                  <a:pt x="1325" y="552"/>
                  <a:pt x="1325" y="552"/>
                </a:cubicBezTo>
                <a:cubicBezTo>
                  <a:pt x="1362" y="552"/>
                  <a:pt x="1362" y="552"/>
                  <a:pt x="1362" y="552"/>
                </a:cubicBezTo>
                <a:cubicBezTo>
                  <a:pt x="1369" y="561"/>
                  <a:pt x="1369" y="561"/>
                  <a:pt x="1369" y="561"/>
                </a:cubicBezTo>
                <a:cubicBezTo>
                  <a:pt x="1369" y="715"/>
                  <a:pt x="1369" y="715"/>
                  <a:pt x="1369" y="715"/>
                </a:cubicBezTo>
                <a:cubicBezTo>
                  <a:pt x="1390" y="715"/>
                  <a:pt x="1390" y="715"/>
                  <a:pt x="1390" y="715"/>
                </a:cubicBezTo>
                <a:cubicBezTo>
                  <a:pt x="1390" y="920"/>
                  <a:pt x="1390" y="920"/>
                  <a:pt x="1390" y="920"/>
                </a:cubicBezTo>
                <a:cubicBezTo>
                  <a:pt x="0" y="920"/>
                  <a:pt x="0" y="920"/>
                  <a:pt x="0" y="920"/>
                </a:cubicBezTo>
                <a:cubicBezTo>
                  <a:pt x="0" y="651"/>
                  <a:pt x="0" y="651"/>
                  <a:pt x="0" y="651"/>
                </a:cubicBezTo>
                <a:cubicBezTo>
                  <a:pt x="20" y="651"/>
                  <a:pt x="20" y="651"/>
                  <a:pt x="20" y="651"/>
                </a:cubicBezTo>
                <a:close/>
              </a:path>
            </a:pathLst>
          </a:custGeom>
          <a:solidFill>
            <a:srgbClr val="F7A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5" name="Freeform 17"/>
          <p:cNvSpPr>
            <a:spLocks/>
          </p:cNvSpPr>
          <p:nvPr/>
        </p:nvSpPr>
        <p:spPr bwMode="auto">
          <a:xfrm>
            <a:off x="6370638" y="3784402"/>
            <a:ext cx="1103313" cy="571500"/>
          </a:xfrm>
          <a:custGeom>
            <a:avLst/>
            <a:gdLst>
              <a:gd name="T0" fmla="*/ 686 w 695"/>
              <a:gd name="T1" fmla="*/ 337 h 480"/>
              <a:gd name="T2" fmla="*/ 668 w 695"/>
              <a:gd name="T3" fmla="*/ 322 h 480"/>
              <a:gd name="T4" fmla="*/ 645 w 695"/>
              <a:gd name="T5" fmla="*/ 303 h 480"/>
              <a:gd name="T6" fmla="*/ 634 w 695"/>
              <a:gd name="T7" fmla="*/ 256 h 480"/>
              <a:gd name="T8" fmla="*/ 633 w 695"/>
              <a:gd name="T9" fmla="*/ 228 h 480"/>
              <a:gd name="T10" fmla="*/ 628 w 695"/>
              <a:gd name="T11" fmla="*/ 256 h 480"/>
              <a:gd name="T12" fmla="*/ 626 w 695"/>
              <a:gd name="T13" fmla="*/ 286 h 480"/>
              <a:gd name="T14" fmla="*/ 617 w 695"/>
              <a:gd name="T15" fmla="*/ 324 h 480"/>
              <a:gd name="T16" fmla="*/ 610 w 695"/>
              <a:gd name="T17" fmla="*/ 240 h 480"/>
              <a:gd name="T18" fmla="*/ 594 w 695"/>
              <a:gd name="T19" fmla="*/ 290 h 480"/>
              <a:gd name="T20" fmla="*/ 587 w 695"/>
              <a:gd name="T21" fmla="*/ 242 h 480"/>
              <a:gd name="T22" fmla="*/ 551 w 695"/>
              <a:gd name="T23" fmla="*/ 173 h 480"/>
              <a:gd name="T24" fmla="*/ 529 w 695"/>
              <a:gd name="T25" fmla="*/ 147 h 480"/>
              <a:gd name="T26" fmla="*/ 508 w 695"/>
              <a:gd name="T27" fmla="*/ 139 h 480"/>
              <a:gd name="T28" fmla="*/ 499 w 695"/>
              <a:gd name="T29" fmla="*/ 134 h 480"/>
              <a:gd name="T30" fmla="*/ 496 w 695"/>
              <a:gd name="T31" fmla="*/ 61 h 480"/>
              <a:gd name="T32" fmla="*/ 486 w 695"/>
              <a:gd name="T33" fmla="*/ 134 h 480"/>
              <a:gd name="T34" fmla="*/ 479 w 695"/>
              <a:gd name="T35" fmla="*/ 142 h 480"/>
              <a:gd name="T36" fmla="*/ 466 w 695"/>
              <a:gd name="T37" fmla="*/ 293 h 480"/>
              <a:gd name="T38" fmla="*/ 443 w 695"/>
              <a:gd name="T39" fmla="*/ 266 h 480"/>
              <a:gd name="T40" fmla="*/ 432 w 695"/>
              <a:gd name="T41" fmla="*/ 206 h 480"/>
              <a:gd name="T42" fmla="*/ 419 w 695"/>
              <a:gd name="T43" fmla="*/ 120 h 480"/>
              <a:gd name="T44" fmla="*/ 385 w 695"/>
              <a:gd name="T45" fmla="*/ 114 h 480"/>
              <a:gd name="T46" fmla="*/ 375 w 695"/>
              <a:gd name="T47" fmla="*/ 127 h 480"/>
              <a:gd name="T48" fmla="*/ 362 w 695"/>
              <a:gd name="T49" fmla="*/ 94 h 480"/>
              <a:gd name="T50" fmla="*/ 352 w 695"/>
              <a:gd name="T51" fmla="*/ 69 h 480"/>
              <a:gd name="T52" fmla="*/ 338 w 695"/>
              <a:gd name="T53" fmla="*/ 0 h 480"/>
              <a:gd name="T54" fmla="*/ 298 w 695"/>
              <a:gd name="T55" fmla="*/ 294 h 480"/>
              <a:gd name="T56" fmla="*/ 284 w 695"/>
              <a:gd name="T57" fmla="*/ 426 h 480"/>
              <a:gd name="T58" fmla="*/ 270 w 695"/>
              <a:gd name="T59" fmla="*/ 297 h 480"/>
              <a:gd name="T60" fmla="*/ 242 w 695"/>
              <a:gd name="T61" fmla="*/ 285 h 480"/>
              <a:gd name="T62" fmla="*/ 218 w 695"/>
              <a:gd name="T63" fmla="*/ 292 h 480"/>
              <a:gd name="T64" fmla="*/ 207 w 695"/>
              <a:gd name="T65" fmla="*/ 437 h 480"/>
              <a:gd name="T66" fmla="*/ 198 w 695"/>
              <a:gd name="T67" fmla="*/ 397 h 480"/>
              <a:gd name="T68" fmla="*/ 191 w 695"/>
              <a:gd name="T69" fmla="*/ 284 h 480"/>
              <a:gd name="T70" fmla="*/ 174 w 695"/>
              <a:gd name="T71" fmla="*/ 205 h 480"/>
              <a:gd name="T72" fmla="*/ 157 w 695"/>
              <a:gd name="T73" fmla="*/ 281 h 480"/>
              <a:gd name="T74" fmla="*/ 153 w 695"/>
              <a:gd name="T75" fmla="*/ 388 h 480"/>
              <a:gd name="T76" fmla="*/ 149 w 695"/>
              <a:gd name="T77" fmla="*/ 432 h 480"/>
              <a:gd name="T78" fmla="*/ 140 w 695"/>
              <a:gd name="T79" fmla="*/ 220 h 480"/>
              <a:gd name="T80" fmla="*/ 113 w 695"/>
              <a:gd name="T81" fmla="*/ 212 h 480"/>
              <a:gd name="T82" fmla="*/ 108 w 695"/>
              <a:gd name="T83" fmla="*/ 205 h 480"/>
              <a:gd name="T84" fmla="*/ 94 w 695"/>
              <a:gd name="T85" fmla="*/ 212 h 480"/>
              <a:gd name="T86" fmla="*/ 83 w 695"/>
              <a:gd name="T87" fmla="*/ 221 h 480"/>
              <a:gd name="T88" fmla="*/ 69 w 695"/>
              <a:gd name="T89" fmla="*/ 236 h 480"/>
              <a:gd name="T90" fmla="*/ 61 w 695"/>
              <a:gd name="T91" fmla="*/ 217 h 480"/>
              <a:gd name="T92" fmla="*/ 40 w 695"/>
              <a:gd name="T93" fmla="*/ 220 h 480"/>
              <a:gd name="T94" fmla="*/ 32 w 695"/>
              <a:gd name="T95" fmla="*/ 239 h 480"/>
              <a:gd name="T96" fmla="*/ 25 w 695"/>
              <a:gd name="T97" fmla="*/ 309 h 480"/>
              <a:gd name="T98" fmla="*/ 22 w 695"/>
              <a:gd name="T99" fmla="*/ 383 h 480"/>
              <a:gd name="T100" fmla="*/ 14 w 695"/>
              <a:gd name="T101" fmla="*/ 414 h 480"/>
              <a:gd name="T102" fmla="*/ 11 w 695"/>
              <a:gd name="T103" fmla="*/ 436 h 480"/>
              <a:gd name="T104" fmla="*/ 0 w 695"/>
              <a:gd name="T105" fmla="*/ 480 h 480"/>
              <a:gd name="T106" fmla="*/ 695 w 695"/>
              <a:gd name="T107" fmla="*/ 384 h 480"/>
              <a:gd name="T108" fmla="*/ 686 w 695"/>
              <a:gd name="T109" fmla="*/ 369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95" h="480">
                <a:moveTo>
                  <a:pt x="686" y="369"/>
                </a:moveTo>
                <a:lnTo>
                  <a:pt x="686" y="337"/>
                </a:lnTo>
                <a:lnTo>
                  <a:pt x="668" y="337"/>
                </a:lnTo>
                <a:lnTo>
                  <a:pt x="668" y="322"/>
                </a:lnTo>
                <a:lnTo>
                  <a:pt x="645" y="322"/>
                </a:lnTo>
                <a:lnTo>
                  <a:pt x="645" y="303"/>
                </a:lnTo>
                <a:lnTo>
                  <a:pt x="634" y="284"/>
                </a:lnTo>
                <a:lnTo>
                  <a:pt x="634" y="256"/>
                </a:lnTo>
                <a:lnTo>
                  <a:pt x="633" y="256"/>
                </a:lnTo>
                <a:lnTo>
                  <a:pt x="633" y="228"/>
                </a:lnTo>
                <a:lnTo>
                  <a:pt x="628" y="228"/>
                </a:lnTo>
                <a:lnTo>
                  <a:pt x="628" y="256"/>
                </a:lnTo>
                <a:lnTo>
                  <a:pt x="626" y="256"/>
                </a:lnTo>
                <a:lnTo>
                  <a:pt x="626" y="286"/>
                </a:lnTo>
                <a:lnTo>
                  <a:pt x="617" y="300"/>
                </a:lnTo>
                <a:lnTo>
                  <a:pt x="617" y="324"/>
                </a:lnTo>
                <a:lnTo>
                  <a:pt x="610" y="324"/>
                </a:lnTo>
                <a:lnTo>
                  <a:pt x="610" y="240"/>
                </a:lnTo>
                <a:lnTo>
                  <a:pt x="594" y="240"/>
                </a:lnTo>
                <a:lnTo>
                  <a:pt x="594" y="290"/>
                </a:lnTo>
                <a:lnTo>
                  <a:pt x="587" y="290"/>
                </a:lnTo>
                <a:lnTo>
                  <a:pt x="587" y="242"/>
                </a:lnTo>
                <a:lnTo>
                  <a:pt x="551" y="242"/>
                </a:lnTo>
                <a:lnTo>
                  <a:pt x="551" y="173"/>
                </a:lnTo>
                <a:lnTo>
                  <a:pt x="529" y="173"/>
                </a:lnTo>
                <a:lnTo>
                  <a:pt x="529" y="147"/>
                </a:lnTo>
                <a:lnTo>
                  <a:pt x="514" y="139"/>
                </a:lnTo>
                <a:lnTo>
                  <a:pt x="508" y="139"/>
                </a:lnTo>
                <a:lnTo>
                  <a:pt x="508" y="134"/>
                </a:lnTo>
                <a:lnTo>
                  <a:pt x="499" y="134"/>
                </a:lnTo>
                <a:lnTo>
                  <a:pt x="499" y="61"/>
                </a:lnTo>
                <a:lnTo>
                  <a:pt x="496" y="61"/>
                </a:lnTo>
                <a:lnTo>
                  <a:pt x="496" y="134"/>
                </a:lnTo>
                <a:lnTo>
                  <a:pt x="486" y="134"/>
                </a:lnTo>
                <a:lnTo>
                  <a:pt x="486" y="142"/>
                </a:lnTo>
                <a:lnTo>
                  <a:pt x="479" y="142"/>
                </a:lnTo>
                <a:lnTo>
                  <a:pt x="479" y="293"/>
                </a:lnTo>
                <a:lnTo>
                  <a:pt x="466" y="293"/>
                </a:lnTo>
                <a:lnTo>
                  <a:pt x="466" y="266"/>
                </a:lnTo>
                <a:lnTo>
                  <a:pt x="443" y="266"/>
                </a:lnTo>
                <a:lnTo>
                  <a:pt x="443" y="212"/>
                </a:lnTo>
                <a:lnTo>
                  <a:pt x="432" y="206"/>
                </a:lnTo>
                <a:lnTo>
                  <a:pt x="419" y="206"/>
                </a:lnTo>
                <a:lnTo>
                  <a:pt x="419" y="120"/>
                </a:lnTo>
                <a:lnTo>
                  <a:pt x="410" y="114"/>
                </a:lnTo>
                <a:lnTo>
                  <a:pt x="385" y="114"/>
                </a:lnTo>
                <a:lnTo>
                  <a:pt x="385" y="127"/>
                </a:lnTo>
                <a:lnTo>
                  <a:pt x="375" y="127"/>
                </a:lnTo>
                <a:lnTo>
                  <a:pt x="375" y="94"/>
                </a:lnTo>
                <a:lnTo>
                  <a:pt x="362" y="94"/>
                </a:lnTo>
                <a:lnTo>
                  <a:pt x="362" y="69"/>
                </a:lnTo>
                <a:lnTo>
                  <a:pt x="352" y="69"/>
                </a:lnTo>
                <a:lnTo>
                  <a:pt x="352" y="0"/>
                </a:lnTo>
                <a:lnTo>
                  <a:pt x="338" y="0"/>
                </a:lnTo>
                <a:lnTo>
                  <a:pt x="338" y="287"/>
                </a:lnTo>
                <a:lnTo>
                  <a:pt x="298" y="294"/>
                </a:lnTo>
                <a:lnTo>
                  <a:pt x="284" y="294"/>
                </a:lnTo>
                <a:lnTo>
                  <a:pt x="284" y="426"/>
                </a:lnTo>
                <a:lnTo>
                  <a:pt x="270" y="415"/>
                </a:lnTo>
                <a:lnTo>
                  <a:pt x="270" y="297"/>
                </a:lnTo>
                <a:lnTo>
                  <a:pt x="242" y="297"/>
                </a:lnTo>
                <a:lnTo>
                  <a:pt x="242" y="285"/>
                </a:lnTo>
                <a:lnTo>
                  <a:pt x="218" y="285"/>
                </a:lnTo>
                <a:lnTo>
                  <a:pt x="218" y="292"/>
                </a:lnTo>
                <a:lnTo>
                  <a:pt x="207" y="292"/>
                </a:lnTo>
                <a:lnTo>
                  <a:pt x="207" y="437"/>
                </a:lnTo>
                <a:lnTo>
                  <a:pt x="198" y="437"/>
                </a:lnTo>
                <a:lnTo>
                  <a:pt x="198" y="397"/>
                </a:lnTo>
                <a:lnTo>
                  <a:pt x="191" y="397"/>
                </a:lnTo>
                <a:lnTo>
                  <a:pt x="191" y="284"/>
                </a:lnTo>
                <a:lnTo>
                  <a:pt x="187" y="244"/>
                </a:lnTo>
                <a:lnTo>
                  <a:pt x="174" y="205"/>
                </a:lnTo>
                <a:lnTo>
                  <a:pt x="161" y="244"/>
                </a:lnTo>
                <a:lnTo>
                  <a:pt x="157" y="281"/>
                </a:lnTo>
                <a:lnTo>
                  <a:pt x="157" y="388"/>
                </a:lnTo>
                <a:lnTo>
                  <a:pt x="153" y="388"/>
                </a:lnTo>
                <a:lnTo>
                  <a:pt x="153" y="432"/>
                </a:lnTo>
                <a:lnTo>
                  <a:pt x="149" y="432"/>
                </a:lnTo>
                <a:lnTo>
                  <a:pt x="149" y="225"/>
                </a:lnTo>
                <a:lnTo>
                  <a:pt x="140" y="220"/>
                </a:lnTo>
                <a:lnTo>
                  <a:pt x="113" y="220"/>
                </a:lnTo>
                <a:lnTo>
                  <a:pt x="113" y="212"/>
                </a:lnTo>
                <a:lnTo>
                  <a:pt x="108" y="212"/>
                </a:lnTo>
                <a:lnTo>
                  <a:pt x="108" y="205"/>
                </a:lnTo>
                <a:lnTo>
                  <a:pt x="94" y="205"/>
                </a:lnTo>
                <a:lnTo>
                  <a:pt x="94" y="212"/>
                </a:lnTo>
                <a:lnTo>
                  <a:pt x="83" y="212"/>
                </a:lnTo>
                <a:lnTo>
                  <a:pt x="83" y="221"/>
                </a:lnTo>
                <a:lnTo>
                  <a:pt x="69" y="221"/>
                </a:lnTo>
                <a:lnTo>
                  <a:pt x="69" y="236"/>
                </a:lnTo>
                <a:lnTo>
                  <a:pt x="61" y="236"/>
                </a:lnTo>
                <a:lnTo>
                  <a:pt x="61" y="217"/>
                </a:lnTo>
                <a:lnTo>
                  <a:pt x="49" y="217"/>
                </a:lnTo>
                <a:lnTo>
                  <a:pt x="40" y="220"/>
                </a:lnTo>
                <a:lnTo>
                  <a:pt x="40" y="239"/>
                </a:lnTo>
                <a:lnTo>
                  <a:pt x="32" y="239"/>
                </a:lnTo>
                <a:lnTo>
                  <a:pt x="32" y="308"/>
                </a:lnTo>
                <a:lnTo>
                  <a:pt x="25" y="309"/>
                </a:lnTo>
                <a:lnTo>
                  <a:pt x="25" y="383"/>
                </a:lnTo>
                <a:lnTo>
                  <a:pt x="22" y="383"/>
                </a:lnTo>
                <a:lnTo>
                  <a:pt x="22" y="414"/>
                </a:lnTo>
                <a:lnTo>
                  <a:pt x="14" y="414"/>
                </a:lnTo>
                <a:lnTo>
                  <a:pt x="14" y="426"/>
                </a:lnTo>
                <a:lnTo>
                  <a:pt x="11" y="436"/>
                </a:lnTo>
                <a:lnTo>
                  <a:pt x="0" y="436"/>
                </a:lnTo>
                <a:lnTo>
                  <a:pt x="0" y="480"/>
                </a:lnTo>
                <a:lnTo>
                  <a:pt x="695" y="480"/>
                </a:lnTo>
                <a:lnTo>
                  <a:pt x="695" y="384"/>
                </a:lnTo>
                <a:lnTo>
                  <a:pt x="686" y="369"/>
                </a:lnTo>
                <a:lnTo>
                  <a:pt x="686" y="369"/>
                </a:lnTo>
                <a:close/>
              </a:path>
            </a:pathLst>
          </a:custGeom>
          <a:solidFill>
            <a:srgbClr val="F7AF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6" name="Freeform 18"/>
          <p:cNvSpPr>
            <a:spLocks/>
          </p:cNvSpPr>
          <p:nvPr/>
        </p:nvSpPr>
        <p:spPr bwMode="auto">
          <a:xfrm>
            <a:off x="5454650" y="3917752"/>
            <a:ext cx="3678238" cy="490538"/>
          </a:xfrm>
          <a:custGeom>
            <a:avLst/>
            <a:gdLst>
              <a:gd name="T0" fmla="*/ 46 w 3182"/>
              <a:gd name="T1" fmla="*/ 335 h 565"/>
              <a:gd name="T2" fmla="*/ 89 w 3182"/>
              <a:gd name="T3" fmla="*/ 395 h 565"/>
              <a:gd name="T4" fmla="*/ 136 w 3182"/>
              <a:gd name="T5" fmla="*/ 399 h 565"/>
              <a:gd name="T6" fmla="*/ 250 w 3182"/>
              <a:gd name="T7" fmla="*/ 374 h 565"/>
              <a:gd name="T8" fmla="*/ 279 w 3182"/>
              <a:gd name="T9" fmla="*/ 327 h 565"/>
              <a:gd name="T10" fmla="*/ 347 w 3182"/>
              <a:gd name="T11" fmla="*/ 382 h 565"/>
              <a:gd name="T12" fmla="*/ 404 w 3182"/>
              <a:gd name="T13" fmla="*/ 369 h 565"/>
              <a:gd name="T14" fmla="*/ 458 w 3182"/>
              <a:gd name="T15" fmla="*/ 408 h 565"/>
              <a:gd name="T16" fmla="*/ 479 w 3182"/>
              <a:gd name="T17" fmla="*/ 378 h 565"/>
              <a:gd name="T18" fmla="*/ 529 w 3182"/>
              <a:gd name="T19" fmla="*/ 352 h 565"/>
              <a:gd name="T20" fmla="*/ 615 w 3182"/>
              <a:gd name="T21" fmla="*/ 306 h 565"/>
              <a:gd name="T22" fmla="*/ 655 w 3182"/>
              <a:gd name="T23" fmla="*/ 408 h 565"/>
              <a:gd name="T24" fmla="*/ 671 w 3182"/>
              <a:gd name="T25" fmla="*/ 338 h 565"/>
              <a:gd name="T26" fmla="*/ 773 w 3182"/>
              <a:gd name="T27" fmla="*/ 323 h 565"/>
              <a:gd name="T28" fmla="*/ 823 w 3182"/>
              <a:gd name="T29" fmla="*/ 348 h 565"/>
              <a:gd name="T30" fmla="*/ 851 w 3182"/>
              <a:gd name="T31" fmla="*/ 369 h 565"/>
              <a:gd name="T32" fmla="*/ 887 w 3182"/>
              <a:gd name="T33" fmla="*/ 340 h 565"/>
              <a:gd name="T34" fmla="*/ 927 w 3182"/>
              <a:gd name="T35" fmla="*/ 369 h 565"/>
              <a:gd name="T36" fmla="*/ 952 w 3182"/>
              <a:gd name="T37" fmla="*/ 293 h 565"/>
              <a:gd name="T38" fmla="*/ 991 w 3182"/>
              <a:gd name="T39" fmla="*/ 348 h 565"/>
              <a:gd name="T40" fmla="*/ 1023 w 3182"/>
              <a:gd name="T41" fmla="*/ 391 h 565"/>
              <a:gd name="T42" fmla="*/ 1063 w 3182"/>
              <a:gd name="T43" fmla="*/ 357 h 565"/>
              <a:gd name="T44" fmla="*/ 1116 w 3182"/>
              <a:gd name="T45" fmla="*/ 293 h 565"/>
              <a:gd name="T46" fmla="*/ 1141 w 3182"/>
              <a:gd name="T47" fmla="*/ 221 h 565"/>
              <a:gd name="T48" fmla="*/ 1192 w 3182"/>
              <a:gd name="T49" fmla="*/ 217 h 565"/>
              <a:gd name="T50" fmla="*/ 1245 w 3182"/>
              <a:gd name="T51" fmla="*/ 285 h 565"/>
              <a:gd name="T52" fmla="*/ 1277 w 3182"/>
              <a:gd name="T53" fmla="*/ 306 h 565"/>
              <a:gd name="T54" fmla="*/ 1288 w 3182"/>
              <a:gd name="T55" fmla="*/ 221 h 565"/>
              <a:gd name="T56" fmla="*/ 1403 w 3182"/>
              <a:gd name="T57" fmla="*/ 259 h 565"/>
              <a:gd name="T58" fmla="*/ 1428 w 3182"/>
              <a:gd name="T59" fmla="*/ 293 h 565"/>
              <a:gd name="T60" fmla="*/ 1489 w 3182"/>
              <a:gd name="T61" fmla="*/ 314 h 565"/>
              <a:gd name="T62" fmla="*/ 1517 w 3182"/>
              <a:gd name="T63" fmla="*/ 382 h 565"/>
              <a:gd name="T64" fmla="*/ 1539 w 3182"/>
              <a:gd name="T65" fmla="*/ 327 h 565"/>
              <a:gd name="T66" fmla="*/ 1553 w 3182"/>
              <a:gd name="T67" fmla="*/ 195 h 565"/>
              <a:gd name="T68" fmla="*/ 1639 w 3182"/>
              <a:gd name="T69" fmla="*/ 238 h 565"/>
              <a:gd name="T70" fmla="*/ 1693 w 3182"/>
              <a:gd name="T71" fmla="*/ 323 h 565"/>
              <a:gd name="T72" fmla="*/ 1728 w 3182"/>
              <a:gd name="T73" fmla="*/ 263 h 565"/>
              <a:gd name="T74" fmla="*/ 1746 w 3182"/>
              <a:gd name="T75" fmla="*/ 68 h 565"/>
              <a:gd name="T76" fmla="*/ 1847 w 3182"/>
              <a:gd name="T77" fmla="*/ 94 h 565"/>
              <a:gd name="T78" fmla="*/ 1922 w 3182"/>
              <a:gd name="T79" fmla="*/ 132 h 565"/>
              <a:gd name="T80" fmla="*/ 1950 w 3182"/>
              <a:gd name="T81" fmla="*/ 225 h 565"/>
              <a:gd name="T82" fmla="*/ 1986 w 3182"/>
              <a:gd name="T83" fmla="*/ 183 h 565"/>
              <a:gd name="T84" fmla="*/ 2022 w 3182"/>
              <a:gd name="T85" fmla="*/ 268 h 565"/>
              <a:gd name="T86" fmla="*/ 2072 w 3182"/>
              <a:gd name="T87" fmla="*/ 60 h 565"/>
              <a:gd name="T88" fmla="*/ 2233 w 3182"/>
              <a:gd name="T89" fmla="*/ 51 h 565"/>
              <a:gd name="T90" fmla="*/ 2253 w 3182"/>
              <a:gd name="T91" fmla="*/ 308 h 565"/>
              <a:gd name="T92" fmla="*/ 2319 w 3182"/>
              <a:gd name="T93" fmla="*/ 374 h 565"/>
              <a:gd name="T94" fmla="*/ 2398 w 3182"/>
              <a:gd name="T95" fmla="*/ 225 h 565"/>
              <a:gd name="T96" fmla="*/ 2452 w 3182"/>
              <a:gd name="T97" fmla="*/ 225 h 565"/>
              <a:gd name="T98" fmla="*/ 2502 w 3182"/>
              <a:gd name="T99" fmla="*/ 263 h 565"/>
              <a:gd name="T100" fmla="*/ 2670 w 3182"/>
              <a:gd name="T101" fmla="*/ 149 h 565"/>
              <a:gd name="T102" fmla="*/ 2720 w 3182"/>
              <a:gd name="T103" fmla="*/ 123 h 565"/>
              <a:gd name="T104" fmla="*/ 2759 w 3182"/>
              <a:gd name="T105" fmla="*/ 72 h 565"/>
              <a:gd name="T106" fmla="*/ 2792 w 3182"/>
              <a:gd name="T107" fmla="*/ 170 h 565"/>
              <a:gd name="T108" fmla="*/ 2960 w 3182"/>
              <a:gd name="T109" fmla="*/ 0 h 565"/>
              <a:gd name="T110" fmla="*/ 3006 w 3182"/>
              <a:gd name="T111" fmla="*/ 136 h 565"/>
              <a:gd name="T112" fmla="*/ 3089 w 3182"/>
              <a:gd name="T113" fmla="*/ 195 h 565"/>
              <a:gd name="T114" fmla="*/ 3124 w 3182"/>
              <a:gd name="T115" fmla="*/ 13 h 565"/>
              <a:gd name="T116" fmla="*/ 3182 w 3182"/>
              <a:gd name="T117" fmla="*/ 556 h 565"/>
              <a:gd name="T118" fmla="*/ 0 w 3182"/>
              <a:gd name="T119" fmla="*/ 505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182" h="565">
                <a:moveTo>
                  <a:pt x="0" y="335"/>
                </a:moveTo>
                <a:cubicBezTo>
                  <a:pt x="46" y="335"/>
                  <a:pt x="46" y="335"/>
                  <a:pt x="46" y="335"/>
                </a:cubicBezTo>
                <a:cubicBezTo>
                  <a:pt x="46" y="395"/>
                  <a:pt x="46" y="395"/>
                  <a:pt x="46" y="395"/>
                </a:cubicBezTo>
                <a:cubicBezTo>
                  <a:pt x="89" y="395"/>
                  <a:pt x="89" y="395"/>
                  <a:pt x="89" y="395"/>
                </a:cubicBezTo>
                <a:cubicBezTo>
                  <a:pt x="114" y="365"/>
                  <a:pt x="114" y="365"/>
                  <a:pt x="114" y="365"/>
                </a:cubicBezTo>
                <a:cubicBezTo>
                  <a:pt x="136" y="399"/>
                  <a:pt x="136" y="399"/>
                  <a:pt x="136" y="399"/>
                </a:cubicBezTo>
                <a:cubicBezTo>
                  <a:pt x="250" y="399"/>
                  <a:pt x="250" y="399"/>
                  <a:pt x="250" y="399"/>
                </a:cubicBezTo>
                <a:cubicBezTo>
                  <a:pt x="250" y="374"/>
                  <a:pt x="250" y="374"/>
                  <a:pt x="250" y="374"/>
                </a:cubicBezTo>
                <a:cubicBezTo>
                  <a:pt x="279" y="374"/>
                  <a:pt x="279" y="374"/>
                  <a:pt x="279" y="374"/>
                </a:cubicBezTo>
                <a:cubicBezTo>
                  <a:pt x="279" y="327"/>
                  <a:pt x="279" y="327"/>
                  <a:pt x="279" y="327"/>
                </a:cubicBezTo>
                <a:cubicBezTo>
                  <a:pt x="347" y="327"/>
                  <a:pt x="347" y="327"/>
                  <a:pt x="347" y="327"/>
                </a:cubicBezTo>
                <a:cubicBezTo>
                  <a:pt x="347" y="382"/>
                  <a:pt x="347" y="382"/>
                  <a:pt x="347" y="382"/>
                </a:cubicBezTo>
                <a:cubicBezTo>
                  <a:pt x="379" y="327"/>
                  <a:pt x="379" y="327"/>
                  <a:pt x="379" y="327"/>
                </a:cubicBezTo>
                <a:cubicBezTo>
                  <a:pt x="404" y="369"/>
                  <a:pt x="404" y="369"/>
                  <a:pt x="404" y="369"/>
                </a:cubicBezTo>
                <a:cubicBezTo>
                  <a:pt x="404" y="408"/>
                  <a:pt x="404" y="408"/>
                  <a:pt x="404" y="408"/>
                </a:cubicBezTo>
                <a:cubicBezTo>
                  <a:pt x="458" y="408"/>
                  <a:pt x="458" y="408"/>
                  <a:pt x="458" y="408"/>
                </a:cubicBezTo>
                <a:cubicBezTo>
                  <a:pt x="458" y="378"/>
                  <a:pt x="458" y="378"/>
                  <a:pt x="458" y="378"/>
                </a:cubicBezTo>
                <a:cubicBezTo>
                  <a:pt x="479" y="378"/>
                  <a:pt x="479" y="378"/>
                  <a:pt x="479" y="378"/>
                </a:cubicBezTo>
                <a:cubicBezTo>
                  <a:pt x="479" y="352"/>
                  <a:pt x="479" y="352"/>
                  <a:pt x="479" y="352"/>
                </a:cubicBezTo>
                <a:cubicBezTo>
                  <a:pt x="529" y="352"/>
                  <a:pt x="529" y="352"/>
                  <a:pt x="529" y="352"/>
                </a:cubicBezTo>
                <a:cubicBezTo>
                  <a:pt x="529" y="306"/>
                  <a:pt x="529" y="306"/>
                  <a:pt x="529" y="306"/>
                </a:cubicBezTo>
                <a:cubicBezTo>
                  <a:pt x="615" y="306"/>
                  <a:pt x="615" y="306"/>
                  <a:pt x="615" y="306"/>
                </a:cubicBezTo>
                <a:cubicBezTo>
                  <a:pt x="615" y="408"/>
                  <a:pt x="615" y="408"/>
                  <a:pt x="615" y="408"/>
                </a:cubicBezTo>
                <a:cubicBezTo>
                  <a:pt x="655" y="408"/>
                  <a:pt x="655" y="408"/>
                  <a:pt x="655" y="408"/>
                </a:cubicBezTo>
                <a:cubicBezTo>
                  <a:pt x="655" y="357"/>
                  <a:pt x="655" y="357"/>
                  <a:pt x="655" y="357"/>
                </a:cubicBezTo>
                <a:cubicBezTo>
                  <a:pt x="671" y="338"/>
                  <a:pt x="671" y="338"/>
                  <a:pt x="671" y="338"/>
                </a:cubicBezTo>
                <a:cubicBezTo>
                  <a:pt x="683" y="323"/>
                  <a:pt x="683" y="323"/>
                  <a:pt x="683" y="323"/>
                </a:cubicBezTo>
                <a:cubicBezTo>
                  <a:pt x="773" y="323"/>
                  <a:pt x="773" y="323"/>
                  <a:pt x="773" y="323"/>
                </a:cubicBezTo>
                <a:cubicBezTo>
                  <a:pt x="773" y="348"/>
                  <a:pt x="773" y="348"/>
                  <a:pt x="773" y="348"/>
                </a:cubicBezTo>
                <a:cubicBezTo>
                  <a:pt x="823" y="348"/>
                  <a:pt x="823" y="348"/>
                  <a:pt x="823" y="348"/>
                </a:cubicBezTo>
                <a:cubicBezTo>
                  <a:pt x="823" y="369"/>
                  <a:pt x="823" y="369"/>
                  <a:pt x="823" y="369"/>
                </a:cubicBezTo>
                <a:cubicBezTo>
                  <a:pt x="851" y="369"/>
                  <a:pt x="851" y="369"/>
                  <a:pt x="851" y="369"/>
                </a:cubicBezTo>
                <a:cubicBezTo>
                  <a:pt x="851" y="340"/>
                  <a:pt x="851" y="340"/>
                  <a:pt x="851" y="340"/>
                </a:cubicBezTo>
                <a:cubicBezTo>
                  <a:pt x="887" y="340"/>
                  <a:pt x="887" y="340"/>
                  <a:pt x="887" y="340"/>
                </a:cubicBezTo>
                <a:cubicBezTo>
                  <a:pt x="887" y="369"/>
                  <a:pt x="887" y="369"/>
                  <a:pt x="887" y="369"/>
                </a:cubicBezTo>
                <a:cubicBezTo>
                  <a:pt x="927" y="369"/>
                  <a:pt x="927" y="369"/>
                  <a:pt x="927" y="369"/>
                </a:cubicBezTo>
                <a:cubicBezTo>
                  <a:pt x="927" y="314"/>
                  <a:pt x="927" y="314"/>
                  <a:pt x="927" y="314"/>
                </a:cubicBezTo>
                <a:cubicBezTo>
                  <a:pt x="952" y="293"/>
                  <a:pt x="952" y="293"/>
                  <a:pt x="952" y="293"/>
                </a:cubicBezTo>
                <a:cubicBezTo>
                  <a:pt x="991" y="293"/>
                  <a:pt x="991" y="293"/>
                  <a:pt x="991" y="293"/>
                </a:cubicBezTo>
                <a:cubicBezTo>
                  <a:pt x="991" y="348"/>
                  <a:pt x="991" y="348"/>
                  <a:pt x="991" y="348"/>
                </a:cubicBezTo>
                <a:cubicBezTo>
                  <a:pt x="1023" y="348"/>
                  <a:pt x="1023" y="348"/>
                  <a:pt x="1023" y="348"/>
                </a:cubicBezTo>
                <a:cubicBezTo>
                  <a:pt x="1023" y="391"/>
                  <a:pt x="1023" y="391"/>
                  <a:pt x="1023" y="391"/>
                </a:cubicBezTo>
                <a:cubicBezTo>
                  <a:pt x="1063" y="391"/>
                  <a:pt x="1063" y="391"/>
                  <a:pt x="1063" y="391"/>
                </a:cubicBezTo>
                <a:cubicBezTo>
                  <a:pt x="1063" y="357"/>
                  <a:pt x="1063" y="357"/>
                  <a:pt x="1063" y="357"/>
                </a:cubicBezTo>
                <a:cubicBezTo>
                  <a:pt x="1113" y="357"/>
                  <a:pt x="1113" y="357"/>
                  <a:pt x="1113" y="357"/>
                </a:cubicBezTo>
                <a:cubicBezTo>
                  <a:pt x="1116" y="293"/>
                  <a:pt x="1116" y="293"/>
                  <a:pt x="1116" y="293"/>
                </a:cubicBezTo>
                <a:cubicBezTo>
                  <a:pt x="1141" y="361"/>
                  <a:pt x="1141" y="361"/>
                  <a:pt x="1141" y="361"/>
                </a:cubicBezTo>
                <a:cubicBezTo>
                  <a:pt x="1141" y="221"/>
                  <a:pt x="1141" y="221"/>
                  <a:pt x="1141" y="221"/>
                </a:cubicBezTo>
                <a:cubicBezTo>
                  <a:pt x="1159" y="174"/>
                  <a:pt x="1159" y="174"/>
                  <a:pt x="1159" y="174"/>
                </a:cubicBezTo>
                <a:cubicBezTo>
                  <a:pt x="1192" y="217"/>
                  <a:pt x="1192" y="217"/>
                  <a:pt x="1192" y="217"/>
                </a:cubicBezTo>
                <a:cubicBezTo>
                  <a:pt x="1192" y="285"/>
                  <a:pt x="1192" y="285"/>
                  <a:pt x="1192" y="285"/>
                </a:cubicBezTo>
                <a:cubicBezTo>
                  <a:pt x="1245" y="285"/>
                  <a:pt x="1245" y="285"/>
                  <a:pt x="1245" y="285"/>
                </a:cubicBezTo>
                <a:cubicBezTo>
                  <a:pt x="1245" y="306"/>
                  <a:pt x="1245" y="306"/>
                  <a:pt x="1245" y="306"/>
                </a:cubicBezTo>
                <a:cubicBezTo>
                  <a:pt x="1277" y="306"/>
                  <a:pt x="1277" y="306"/>
                  <a:pt x="1277" y="306"/>
                </a:cubicBezTo>
                <a:cubicBezTo>
                  <a:pt x="1277" y="259"/>
                  <a:pt x="1277" y="259"/>
                  <a:pt x="1277" y="259"/>
                </a:cubicBezTo>
                <a:cubicBezTo>
                  <a:pt x="1288" y="221"/>
                  <a:pt x="1288" y="221"/>
                  <a:pt x="1288" y="221"/>
                </a:cubicBezTo>
                <a:cubicBezTo>
                  <a:pt x="1378" y="221"/>
                  <a:pt x="1378" y="221"/>
                  <a:pt x="1378" y="221"/>
                </a:cubicBezTo>
                <a:cubicBezTo>
                  <a:pt x="1403" y="259"/>
                  <a:pt x="1403" y="259"/>
                  <a:pt x="1403" y="259"/>
                </a:cubicBezTo>
                <a:cubicBezTo>
                  <a:pt x="1403" y="314"/>
                  <a:pt x="1403" y="314"/>
                  <a:pt x="1403" y="314"/>
                </a:cubicBezTo>
                <a:cubicBezTo>
                  <a:pt x="1428" y="293"/>
                  <a:pt x="1428" y="293"/>
                  <a:pt x="1428" y="293"/>
                </a:cubicBezTo>
                <a:cubicBezTo>
                  <a:pt x="1471" y="293"/>
                  <a:pt x="1471" y="293"/>
                  <a:pt x="1471" y="293"/>
                </a:cubicBezTo>
                <a:cubicBezTo>
                  <a:pt x="1489" y="314"/>
                  <a:pt x="1489" y="314"/>
                  <a:pt x="1489" y="314"/>
                </a:cubicBezTo>
                <a:cubicBezTo>
                  <a:pt x="1489" y="382"/>
                  <a:pt x="1489" y="382"/>
                  <a:pt x="1489" y="382"/>
                </a:cubicBezTo>
                <a:cubicBezTo>
                  <a:pt x="1517" y="382"/>
                  <a:pt x="1517" y="382"/>
                  <a:pt x="1517" y="382"/>
                </a:cubicBezTo>
                <a:cubicBezTo>
                  <a:pt x="1517" y="327"/>
                  <a:pt x="1517" y="327"/>
                  <a:pt x="1517" y="327"/>
                </a:cubicBezTo>
                <a:cubicBezTo>
                  <a:pt x="1539" y="327"/>
                  <a:pt x="1539" y="327"/>
                  <a:pt x="1539" y="327"/>
                </a:cubicBezTo>
                <a:cubicBezTo>
                  <a:pt x="1539" y="229"/>
                  <a:pt x="1539" y="229"/>
                  <a:pt x="1539" y="229"/>
                </a:cubicBezTo>
                <a:cubicBezTo>
                  <a:pt x="1553" y="195"/>
                  <a:pt x="1553" y="195"/>
                  <a:pt x="1553" y="195"/>
                </a:cubicBezTo>
                <a:cubicBezTo>
                  <a:pt x="1617" y="195"/>
                  <a:pt x="1617" y="195"/>
                  <a:pt x="1617" y="195"/>
                </a:cubicBezTo>
                <a:cubicBezTo>
                  <a:pt x="1639" y="238"/>
                  <a:pt x="1639" y="238"/>
                  <a:pt x="1639" y="238"/>
                </a:cubicBezTo>
                <a:cubicBezTo>
                  <a:pt x="1639" y="323"/>
                  <a:pt x="1639" y="323"/>
                  <a:pt x="1639" y="323"/>
                </a:cubicBezTo>
                <a:cubicBezTo>
                  <a:pt x="1693" y="323"/>
                  <a:pt x="1693" y="323"/>
                  <a:pt x="1693" y="323"/>
                </a:cubicBezTo>
                <a:cubicBezTo>
                  <a:pt x="1693" y="263"/>
                  <a:pt x="1693" y="263"/>
                  <a:pt x="1693" y="263"/>
                </a:cubicBezTo>
                <a:cubicBezTo>
                  <a:pt x="1728" y="263"/>
                  <a:pt x="1728" y="263"/>
                  <a:pt x="1728" y="263"/>
                </a:cubicBezTo>
                <a:cubicBezTo>
                  <a:pt x="1728" y="110"/>
                  <a:pt x="1728" y="110"/>
                  <a:pt x="1728" y="110"/>
                </a:cubicBezTo>
                <a:cubicBezTo>
                  <a:pt x="1746" y="68"/>
                  <a:pt x="1746" y="68"/>
                  <a:pt x="1746" y="68"/>
                </a:cubicBezTo>
                <a:cubicBezTo>
                  <a:pt x="1746" y="68"/>
                  <a:pt x="1800" y="9"/>
                  <a:pt x="1832" y="77"/>
                </a:cubicBezTo>
                <a:cubicBezTo>
                  <a:pt x="1847" y="94"/>
                  <a:pt x="1847" y="94"/>
                  <a:pt x="1847" y="94"/>
                </a:cubicBezTo>
                <a:cubicBezTo>
                  <a:pt x="1922" y="94"/>
                  <a:pt x="1922" y="94"/>
                  <a:pt x="1922" y="94"/>
                </a:cubicBezTo>
                <a:cubicBezTo>
                  <a:pt x="1922" y="132"/>
                  <a:pt x="1922" y="132"/>
                  <a:pt x="1922" y="132"/>
                </a:cubicBezTo>
                <a:cubicBezTo>
                  <a:pt x="1950" y="132"/>
                  <a:pt x="1950" y="132"/>
                  <a:pt x="1950" y="132"/>
                </a:cubicBezTo>
                <a:cubicBezTo>
                  <a:pt x="1950" y="225"/>
                  <a:pt x="1950" y="225"/>
                  <a:pt x="1950" y="225"/>
                </a:cubicBezTo>
                <a:cubicBezTo>
                  <a:pt x="1986" y="225"/>
                  <a:pt x="1986" y="225"/>
                  <a:pt x="1986" y="225"/>
                </a:cubicBezTo>
                <a:cubicBezTo>
                  <a:pt x="1986" y="183"/>
                  <a:pt x="1986" y="183"/>
                  <a:pt x="1986" y="183"/>
                </a:cubicBezTo>
                <a:cubicBezTo>
                  <a:pt x="2022" y="183"/>
                  <a:pt x="2022" y="183"/>
                  <a:pt x="2022" y="183"/>
                </a:cubicBezTo>
                <a:cubicBezTo>
                  <a:pt x="2022" y="268"/>
                  <a:pt x="2022" y="268"/>
                  <a:pt x="2022" y="268"/>
                </a:cubicBezTo>
                <a:cubicBezTo>
                  <a:pt x="2072" y="268"/>
                  <a:pt x="2072" y="268"/>
                  <a:pt x="2072" y="268"/>
                </a:cubicBezTo>
                <a:cubicBezTo>
                  <a:pt x="2072" y="60"/>
                  <a:pt x="2072" y="60"/>
                  <a:pt x="2072" y="60"/>
                </a:cubicBezTo>
                <a:cubicBezTo>
                  <a:pt x="2129" y="43"/>
                  <a:pt x="2129" y="43"/>
                  <a:pt x="2129" y="43"/>
                </a:cubicBezTo>
                <a:cubicBezTo>
                  <a:pt x="2233" y="51"/>
                  <a:pt x="2233" y="51"/>
                  <a:pt x="2233" y="51"/>
                </a:cubicBezTo>
                <a:cubicBezTo>
                  <a:pt x="2233" y="285"/>
                  <a:pt x="2233" y="285"/>
                  <a:pt x="2233" y="285"/>
                </a:cubicBezTo>
                <a:cubicBezTo>
                  <a:pt x="2253" y="308"/>
                  <a:pt x="2253" y="308"/>
                  <a:pt x="2253" y="308"/>
                </a:cubicBezTo>
                <a:cubicBezTo>
                  <a:pt x="2253" y="374"/>
                  <a:pt x="2253" y="374"/>
                  <a:pt x="2253" y="374"/>
                </a:cubicBezTo>
                <a:cubicBezTo>
                  <a:pt x="2319" y="374"/>
                  <a:pt x="2319" y="374"/>
                  <a:pt x="2319" y="374"/>
                </a:cubicBezTo>
                <a:cubicBezTo>
                  <a:pt x="2319" y="225"/>
                  <a:pt x="2319" y="225"/>
                  <a:pt x="2319" y="225"/>
                </a:cubicBezTo>
                <a:cubicBezTo>
                  <a:pt x="2398" y="225"/>
                  <a:pt x="2398" y="225"/>
                  <a:pt x="2398" y="225"/>
                </a:cubicBezTo>
                <a:cubicBezTo>
                  <a:pt x="2419" y="174"/>
                  <a:pt x="2419" y="174"/>
                  <a:pt x="2419" y="174"/>
                </a:cubicBezTo>
                <a:cubicBezTo>
                  <a:pt x="2452" y="225"/>
                  <a:pt x="2452" y="225"/>
                  <a:pt x="2452" y="225"/>
                </a:cubicBezTo>
                <a:cubicBezTo>
                  <a:pt x="2452" y="263"/>
                  <a:pt x="2452" y="263"/>
                  <a:pt x="2452" y="263"/>
                </a:cubicBezTo>
                <a:cubicBezTo>
                  <a:pt x="2502" y="263"/>
                  <a:pt x="2502" y="263"/>
                  <a:pt x="2502" y="263"/>
                </a:cubicBezTo>
                <a:cubicBezTo>
                  <a:pt x="2502" y="149"/>
                  <a:pt x="2502" y="149"/>
                  <a:pt x="2502" y="149"/>
                </a:cubicBezTo>
                <a:cubicBezTo>
                  <a:pt x="2670" y="149"/>
                  <a:pt x="2670" y="149"/>
                  <a:pt x="2670" y="149"/>
                </a:cubicBezTo>
                <a:cubicBezTo>
                  <a:pt x="2670" y="123"/>
                  <a:pt x="2670" y="123"/>
                  <a:pt x="2670" y="123"/>
                </a:cubicBezTo>
                <a:cubicBezTo>
                  <a:pt x="2720" y="123"/>
                  <a:pt x="2720" y="123"/>
                  <a:pt x="2720" y="123"/>
                </a:cubicBezTo>
                <a:cubicBezTo>
                  <a:pt x="2716" y="72"/>
                  <a:pt x="2716" y="72"/>
                  <a:pt x="2716" y="72"/>
                </a:cubicBezTo>
                <a:cubicBezTo>
                  <a:pt x="2759" y="72"/>
                  <a:pt x="2759" y="72"/>
                  <a:pt x="2759" y="72"/>
                </a:cubicBezTo>
                <a:cubicBezTo>
                  <a:pt x="2759" y="170"/>
                  <a:pt x="2759" y="170"/>
                  <a:pt x="2759" y="170"/>
                </a:cubicBezTo>
                <a:cubicBezTo>
                  <a:pt x="2792" y="170"/>
                  <a:pt x="2792" y="170"/>
                  <a:pt x="2792" y="170"/>
                </a:cubicBezTo>
                <a:cubicBezTo>
                  <a:pt x="2792" y="0"/>
                  <a:pt x="2792" y="0"/>
                  <a:pt x="2792" y="0"/>
                </a:cubicBezTo>
                <a:cubicBezTo>
                  <a:pt x="2960" y="0"/>
                  <a:pt x="2960" y="0"/>
                  <a:pt x="2960" y="0"/>
                </a:cubicBezTo>
                <a:cubicBezTo>
                  <a:pt x="2960" y="136"/>
                  <a:pt x="2960" y="136"/>
                  <a:pt x="2960" y="136"/>
                </a:cubicBezTo>
                <a:cubicBezTo>
                  <a:pt x="3006" y="136"/>
                  <a:pt x="3006" y="136"/>
                  <a:pt x="3006" y="136"/>
                </a:cubicBezTo>
                <a:cubicBezTo>
                  <a:pt x="3006" y="195"/>
                  <a:pt x="3006" y="195"/>
                  <a:pt x="3006" y="195"/>
                </a:cubicBezTo>
                <a:cubicBezTo>
                  <a:pt x="3089" y="195"/>
                  <a:pt x="3089" y="195"/>
                  <a:pt x="3089" y="195"/>
                </a:cubicBezTo>
                <a:cubicBezTo>
                  <a:pt x="3089" y="34"/>
                  <a:pt x="3089" y="34"/>
                  <a:pt x="3089" y="34"/>
                </a:cubicBezTo>
                <a:cubicBezTo>
                  <a:pt x="3124" y="13"/>
                  <a:pt x="3124" y="13"/>
                  <a:pt x="3124" y="13"/>
                </a:cubicBezTo>
                <a:cubicBezTo>
                  <a:pt x="3182" y="13"/>
                  <a:pt x="3182" y="13"/>
                  <a:pt x="3182" y="13"/>
                </a:cubicBezTo>
                <a:cubicBezTo>
                  <a:pt x="3182" y="556"/>
                  <a:pt x="3182" y="556"/>
                  <a:pt x="3182" y="556"/>
                </a:cubicBezTo>
                <a:cubicBezTo>
                  <a:pt x="3182" y="556"/>
                  <a:pt x="157" y="565"/>
                  <a:pt x="14" y="531"/>
                </a:cubicBezTo>
                <a:cubicBezTo>
                  <a:pt x="0" y="505"/>
                  <a:pt x="0" y="505"/>
                  <a:pt x="0" y="505"/>
                </a:cubicBezTo>
                <a:lnTo>
                  <a:pt x="0" y="335"/>
                </a:lnTo>
                <a:close/>
              </a:path>
            </a:pathLst>
          </a:custGeom>
          <a:solidFill>
            <a:srgbClr val="F3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2" name="Freeform 114"/>
          <p:cNvSpPr>
            <a:spLocks/>
          </p:cNvSpPr>
          <p:nvPr/>
        </p:nvSpPr>
        <p:spPr bwMode="auto">
          <a:xfrm>
            <a:off x="-5003799" y="4591050"/>
            <a:ext cx="1754188" cy="296466"/>
          </a:xfrm>
          <a:custGeom>
            <a:avLst/>
            <a:gdLst>
              <a:gd name="T0" fmla="*/ 0 w 1517"/>
              <a:gd name="T1" fmla="*/ 0 h 341"/>
              <a:gd name="T2" fmla="*/ 0 w 1517"/>
              <a:gd name="T3" fmla="*/ 231 h 341"/>
              <a:gd name="T4" fmla="*/ 110 w 1517"/>
              <a:gd name="T5" fmla="*/ 341 h 341"/>
              <a:gd name="T6" fmla="*/ 1407 w 1517"/>
              <a:gd name="T7" fmla="*/ 341 h 341"/>
              <a:gd name="T8" fmla="*/ 1517 w 1517"/>
              <a:gd name="T9" fmla="*/ 231 h 341"/>
              <a:gd name="T10" fmla="*/ 1517 w 1517"/>
              <a:gd name="T11" fmla="*/ 0 h 341"/>
              <a:gd name="T12" fmla="*/ 791 w 1517"/>
              <a:gd name="T13" fmla="*/ 0 h 341"/>
              <a:gd name="T14" fmla="*/ 0 w 1517"/>
              <a:gd name="T15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7" h="341">
                <a:moveTo>
                  <a:pt x="0" y="0"/>
                </a:moveTo>
                <a:cubicBezTo>
                  <a:pt x="0" y="231"/>
                  <a:pt x="0" y="231"/>
                  <a:pt x="0" y="231"/>
                </a:cubicBezTo>
                <a:cubicBezTo>
                  <a:pt x="0" y="291"/>
                  <a:pt x="49" y="341"/>
                  <a:pt x="110" y="341"/>
                </a:cubicBezTo>
                <a:cubicBezTo>
                  <a:pt x="1407" y="341"/>
                  <a:pt x="1407" y="341"/>
                  <a:pt x="1407" y="341"/>
                </a:cubicBezTo>
                <a:cubicBezTo>
                  <a:pt x="1468" y="341"/>
                  <a:pt x="1517" y="291"/>
                  <a:pt x="1517" y="231"/>
                </a:cubicBezTo>
                <a:cubicBezTo>
                  <a:pt x="1517" y="0"/>
                  <a:pt x="1517" y="0"/>
                  <a:pt x="1517" y="0"/>
                </a:cubicBezTo>
                <a:cubicBezTo>
                  <a:pt x="791" y="0"/>
                  <a:pt x="791" y="0"/>
                  <a:pt x="79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70C8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3" name="Freeform 115"/>
          <p:cNvSpPr>
            <a:spLocks noEditPoints="1"/>
          </p:cNvSpPr>
          <p:nvPr/>
        </p:nvSpPr>
        <p:spPr bwMode="auto">
          <a:xfrm>
            <a:off x="-4983161" y="4605338"/>
            <a:ext cx="1711325" cy="269081"/>
          </a:xfrm>
          <a:custGeom>
            <a:avLst/>
            <a:gdLst>
              <a:gd name="T0" fmla="*/ 773 w 1480"/>
              <a:gd name="T1" fmla="*/ 0 h 310"/>
              <a:gd name="T2" fmla="*/ 0 w 1480"/>
              <a:gd name="T3" fmla="*/ 0 h 310"/>
              <a:gd name="T4" fmla="*/ 0 w 1480"/>
              <a:gd name="T5" fmla="*/ 210 h 310"/>
              <a:gd name="T6" fmla="*/ 108 w 1480"/>
              <a:gd name="T7" fmla="*/ 310 h 310"/>
              <a:gd name="T8" fmla="*/ 1373 w 1480"/>
              <a:gd name="T9" fmla="*/ 310 h 310"/>
              <a:gd name="T10" fmla="*/ 1480 w 1480"/>
              <a:gd name="T11" fmla="*/ 210 h 310"/>
              <a:gd name="T12" fmla="*/ 1480 w 1480"/>
              <a:gd name="T13" fmla="*/ 0 h 310"/>
              <a:gd name="T14" fmla="*/ 773 w 1480"/>
              <a:gd name="T15" fmla="*/ 0 h 310"/>
              <a:gd name="T16" fmla="*/ 1463 w 1480"/>
              <a:gd name="T17" fmla="*/ 205 h 310"/>
              <a:gd name="T18" fmla="*/ 1358 w 1480"/>
              <a:gd name="T19" fmla="*/ 296 h 310"/>
              <a:gd name="T20" fmla="*/ 123 w 1480"/>
              <a:gd name="T21" fmla="*/ 296 h 310"/>
              <a:gd name="T22" fmla="*/ 18 w 1480"/>
              <a:gd name="T23" fmla="*/ 205 h 310"/>
              <a:gd name="T24" fmla="*/ 18 w 1480"/>
              <a:gd name="T25" fmla="*/ 13 h 310"/>
              <a:gd name="T26" fmla="*/ 772 w 1480"/>
              <a:gd name="T27" fmla="*/ 13 h 310"/>
              <a:gd name="T28" fmla="*/ 1463 w 1480"/>
              <a:gd name="T29" fmla="*/ 13 h 310"/>
              <a:gd name="T30" fmla="*/ 1463 w 1480"/>
              <a:gd name="T31" fmla="*/ 205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80" h="310">
                <a:moveTo>
                  <a:pt x="77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65"/>
                  <a:pt x="48" y="310"/>
                  <a:pt x="108" y="310"/>
                </a:cubicBezTo>
                <a:cubicBezTo>
                  <a:pt x="1373" y="310"/>
                  <a:pt x="1373" y="310"/>
                  <a:pt x="1373" y="310"/>
                </a:cubicBezTo>
                <a:cubicBezTo>
                  <a:pt x="1432" y="310"/>
                  <a:pt x="1480" y="265"/>
                  <a:pt x="1480" y="210"/>
                </a:cubicBezTo>
                <a:cubicBezTo>
                  <a:pt x="1480" y="0"/>
                  <a:pt x="1480" y="0"/>
                  <a:pt x="1480" y="0"/>
                </a:cubicBezTo>
                <a:lnTo>
                  <a:pt x="773" y="0"/>
                </a:lnTo>
                <a:close/>
                <a:moveTo>
                  <a:pt x="1463" y="205"/>
                </a:moveTo>
                <a:cubicBezTo>
                  <a:pt x="1463" y="255"/>
                  <a:pt x="1416" y="296"/>
                  <a:pt x="1358" y="296"/>
                </a:cubicBezTo>
                <a:cubicBezTo>
                  <a:pt x="123" y="296"/>
                  <a:pt x="123" y="296"/>
                  <a:pt x="123" y="296"/>
                </a:cubicBezTo>
                <a:cubicBezTo>
                  <a:pt x="65" y="296"/>
                  <a:pt x="18" y="255"/>
                  <a:pt x="18" y="205"/>
                </a:cubicBezTo>
                <a:cubicBezTo>
                  <a:pt x="18" y="13"/>
                  <a:pt x="18" y="13"/>
                  <a:pt x="18" y="13"/>
                </a:cubicBezTo>
                <a:cubicBezTo>
                  <a:pt x="772" y="13"/>
                  <a:pt x="772" y="13"/>
                  <a:pt x="772" y="13"/>
                </a:cubicBezTo>
                <a:cubicBezTo>
                  <a:pt x="1463" y="13"/>
                  <a:pt x="1463" y="13"/>
                  <a:pt x="1463" y="13"/>
                </a:cubicBezTo>
                <a:lnTo>
                  <a:pt x="1463" y="20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4" name="Freeform 116"/>
          <p:cNvSpPr>
            <a:spLocks noEditPoints="1"/>
          </p:cNvSpPr>
          <p:nvPr/>
        </p:nvSpPr>
        <p:spPr bwMode="auto">
          <a:xfrm>
            <a:off x="-4376736" y="4693444"/>
            <a:ext cx="122238" cy="100013"/>
          </a:xfrm>
          <a:custGeom>
            <a:avLst/>
            <a:gdLst>
              <a:gd name="T0" fmla="*/ 35 w 105"/>
              <a:gd name="T1" fmla="*/ 85 h 115"/>
              <a:gd name="T2" fmla="*/ 27 w 105"/>
              <a:gd name="T3" fmla="*/ 115 h 115"/>
              <a:gd name="T4" fmla="*/ 0 w 105"/>
              <a:gd name="T5" fmla="*/ 115 h 115"/>
              <a:gd name="T6" fmla="*/ 35 w 105"/>
              <a:gd name="T7" fmla="*/ 0 h 115"/>
              <a:gd name="T8" fmla="*/ 69 w 105"/>
              <a:gd name="T9" fmla="*/ 0 h 115"/>
              <a:gd name="T10" fmla="*/ 105 w 105"/>
              <a:gd name="T11" fmla="*/ 115 h 115"/>
              <a:gd name="T12" fmla="*/ 77 w 105"/>
              <a:gd name="T13" fmla="*/ 115 h 115"/>
              <a:gd name="T14" fmla="*/ 68 w 105"/>
              <a:gd name="T15" fmla="*/ 85 h 115"/>
              <a:gd name="T16" fmla="*/ 35 w 105"/>
              <a:gd name="T17" fmla="*/ 85 h 115"/>
              <a:gd name="T18" fmla="*/ 64 w 105"/>
              <a:gd name="T19" fmla="*/ 66 h 115"/>
              <a:gd name="T20" fmla="*/ 57 w 105"/>
              <a:gd name="T21" fmla="*/ 42 h 115"/>
              <a:gd name="T22" fmla="*/ 52 w 105"/>
              <a:gd name="T23" fmla="*/ 20 h 115"/>
              <a:gd name="T24" fmla="*/ 51 w 105"/>
              <a:gd name="T25" fmla="*/ 20 h 115"/>
              <a:gd name="T26" fmla="*/ 46 w 105"/>
              <a:gd name="T27" fmla="*/ 42 h 115"/>
              <a:gd name="T28" fmla="*/ 39 w 105"/>
              <a:gd name="T29" fmla="*/ 66 h 115"/>
              <a:gd name="T30" fmla="*/ 64 w 105"/>
              <a:gd name="T31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" h="115">
                <a:moveTo>
                  <a:pt x="35" y="85"/>
                </a:moveTo>
                <a:cubicBezTo>
                  <a:pt x="27" y="115"/>
                  <a:pt x="27" y="115"/>
                  <a:pt x="27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35" y="0"/>
                  <a:pt x="35" y="0"/>
                  <a:pt x="35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105" y="115"/>
                  <a:pt x="105" y="115"/>
                  <a:pt x="105" y="115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68" y="85"/>
                  <a:pt x="68" y="85"/>
                  <a:pt x="68" y="85"/>
                </a:cubicBezTo>
                <a:lnTo>
                  <a:pt x="35" y="85"/>
                </a:lnTo>
                <a:close/>
                <a:moveTo>
                  <a:pt x="64" y="66"/>
                </a:moveTo>
                <a:cubicBezTo>
                  <a:pt x="57" y="42"/>
                  <a:pt x="57" y="42"/>
                  <a:pt x="57" y="42"/>
                </a:cubicBezTo>
                <a:cubicBezTo>
                  <a:pt x="55" y="35"/>
                  <a:pt x="53" y="26"/>
                  <a:pt x="52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49" y="26"/>
                  <a:pt x="48" y="35"/>
                  <a:pt x="46" y="42"/>
                </a:cubicBezTo>
                <a:cubicBezTo>
                  <a:pt x="39" y="66"/>
                  <a:pt x="39" y="66"/>
                  <a:pt x="39" y="66"/>
                </a:cubicBezTo>
                <a:lnTo>
                  <a:pt x="64" y="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5" name="Freeform 117"/>
          <p:cNvSpPr>
            <a:spLocks/>
          </p:cNvSpPr>
          <p:nvPr/>
        </p:nvSpPr>
        <p:spPr bwMode="auto">
          <a:xfrm>
            <a:off x="-4248149" y="4692253"/>
            <a:ext cx="117475" cy="102394"/>
          </a:xfrm>
          <a:custGeom>
            <a:avLst/>
            <a:gdLst>
              <a:gd name="T0" fmla="*/ 101 w 101"/>
              <a:gd name="T1" fmla="*/ 110 h 117"/>
              <a:gd name="T2" fmla="*/ 62 w 101"/>
              <a:gd name="T3" fmla="*/ 117 h 117"/>
              <a:gd name="T4" fmla="*/ 16 w 101"/>
              <a:gd name="T5" fmla="*/ 101 h 117"/>
              <a:gd name="T6" fmla="*/ 0 w 101"/>
              <a:gd name="T7" fmla="*/ 60 h 117"/>
              <a:gd name="T8" fmla="*/ 65 w 101"/>
              <a:gd name="T9" fmla="*/ 0 h 117"/>
              <a:gd name="T10" fmla="*/ 97 w 101"/>
              <a:gd name="T11" fmla="*/ 6 h 117"/>
              <a:gd name="T12" fmla="*/ 91 w 101"/>
              <a:gd name="T13" fmla="*/ 26 h 117"/>
              <a:gd name="T14" fmla="*/ 65 w 101"/>
              <a:gd name="T15" fmla="*/ 21 h 117"/>
              <a:gd name="T16" fmla="*/ 27 w 101"/>
              <a:gd name="T17" fmla="*/ 58 h 117"/>
              <a:gd name="T18" fmla="*/ 63 w 101"/>
              <a:gd name="T19" fmla="*/ 96 h 117"/>
              <a:gd name="T20" fmla="*/ 76 w 101"/>
              <a:gd name="T21" fmla="*/ 94 h 117"/>
              <a:gd name="T22" fmla="*/ 76 w 101"/>
              <a:gd name="T23" fmla="*/ 70 h 117"/>
              <a:gd name="T24" fmla="*/ 58 w 101"/>
              <a:gd name="T25" fmla="*/ 70 h 117"/>
              <a:gd name="T26" fmla="*/ 58 w 101"/>
              <a:gd name="T27" fmla="*/ 50 h 117"/>
              <a:gd name="T28" fmla="*/ 101 w 101"/>
              <a:gd name="T29" fmla="*/ 50 h 117"/>
              <a:gd name="T30" fmla="*/ 101 w 101"/>
              <a:gd name="T31" fmla="*/ 11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1" h="117">
                <a:moveTo>
                  <a:pt x="101" y="110"/>
                </a:moveTo>
                <a:cubicBezTo>
                  <a:pt x="93" y="113"/>
                  <a:pt x="78" y="117"/>
                  <a:pt x="62" y="117"/>
                </a:cubicBezTo>
                <a:cubicBezTo>
                  <a:pt x="41" y="117"/>
                  <a:pt x="26" y="112"/>
                  <a:pt x="16" y="101"/>
                </a:cubicBezTo>
                <a:cubicBezTo>
                  <a:pt x="5" y="92"/>
                  <a:pt x="0" y="77"/>
                  <a:pt x="0" y="60"/>
                </a:cubicBezTo>
                <a:cubicBezTo>
                  <a:pt x="0" y="22"/>
                  <a:pt x="28" y="0"/>
                  <a:pt x="65" y="0"/>
                </a:cubicBezTo>
                <a:cubicBezTo>
                  <a:pt x="80" y="0"/>
                  <a:pt x="91" y="3"/>
                  <a:pt x="97" y="6"/>
                </a:cubicBezTo>
                <a:cubicBezTo>
                  <a:pt x="91" y="26"/>
                  <a:pt x="91" y="26"/>
                  <a:pt x="91" y="26"/>
                </a:cubicBezTo>
                <a:cubicBezTo>
                  <a:pt x="85" y="24"/>
                  <a:pt x="77" y="21"/>
                  <a:pt x="65" y="21"/>
                </a:cubicBezTo>
                <a:cubicBezTo>
                  <a:pt x="43" y="21"/>
                  <a:pt x="27" y="34"/>
                  <a:pt x="27" y="58"/>
                </a:cubicBezTo>
                <a:cubicBezTo>
                  <a:pt x="27" y="82"/>
                  <a:pt x="42" y="96"/>
                  <a:pt x="63" y="96"/>
                </a:cubicBezTo>
                <a:cubicBezTo>
                  <a:pt x="69" y="96"/>
                  <a:pt x="74" y="95"/>
                  <a:pt x="76" y="94"/>
                </a:cubicBezTo>
                <a:cubicBezTo>
                  <a:pt x="76" y="70"/>
                  <a:pt x="76" y="70"/>
                  <a:pt x="76" y="70"/>
                </a:cubicBezTo>
                <a:cubicBezTo>
                  <a:pt x="58" y="70"/>
                  <a:pt x="58" y="70"/>
                  <a:pt x="58" y="70"/>
                </a:cubicBezTo>
                <a:cubicBezTo>
                  <a:pt x="58" y="50"/>
                  <a:pt x="58" y="50"/>
                  <a:pt x="58" y="50"/>
                </a:cubicBezTo>
                <a:cubicBezTo>
                  <a:pt x="101" y="50"/>
                  <a:pt x="101" y="50"/>
                  <a:pt x="101" y="50"/>
                </a:cubicBezTo>
                <a:lnTo>
                  <a:pt x="101" y="1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6" name="Freeform 118"/>
          <p:cNvSpPr>
            <a:spLocks noEditPoints="1"/>
          </p:cNvSpPr>
          <p:nvPr/>
        </p:nvSpPr>
        <p:spPr bwMode="auto">
          <a:xfrm>
            <a:off x="-4108449" y="4692253"/>
            <a:ext cx="100013" cy="101204"/>
          </a:xfrm>
          <a:custGeom>
            <a:avLst/>
            <a:gdLst>
              <a:gd name="T0" fmla="*/ 0 w 86"/>
              <a:gd name="T1" fmla="*/ 3 h 116"/>
              <a:gd name="T2" fmla="*/ 34 w 86"/>
              <a:gd name="T3" fmla="*/ 0 h 116"/>
              <a:gd name="T4" fmla="*/ 71 w 86"/>
              <a:gd name="T5" fmla="*/ 9 h 116"/>
              <a:gd name="T6" fmla="*/ 82 w 86"/>
              <a:gd name="T7" fmla="*/ 33 h 116"/>
              <a:gd name="T8" fmla="*/ 62 w 86"/>
              <a:gd name="T9" fmla="*/ 61 h 116"/>
              <a:gd name="T10" fmla="*/ 62 w 86"/>
              <a:gd name="T11" fmla="*/ 62 h 116"/>
              <a:gd name="T12" fmla="*/ 77 w 86"/>
              <a:gd name="T13" fmla="*/ 83 h 116"/>
              <a:gd name="T14" fmla="*/ 86 w 86"/>
              <a:gd name="T15" fmla="*/ 116 h 116"/>
              <a:gd name="T16" fmla="*/ 60 w 86"/>
              <a:gd name="T17" fmla="*/ 116 h 116"/>
              <a:gd name="T18" fmla="*/ 52 w 86"/>
              <a:gd name="T19" fmla="*/ 89 h 116"/>
              <a:gd name="T20" fmla="*/ 33 w 86"/>
              <a:gd name="T21" fmla="*/ 71 h 116"/>
              <a:gd name="T22" fmla="*/ 26 w 86"/>
              <a:gd name="T23" fmla="*/ 71 h 116"/>
              <a:gd name="T24" fmla="*/ 26 w 86"/>
              <a:gd name="T25" fmla="*/ 116 h 116"/>
              <a:gd name="T26" fmla="*/ 0 w 86"/>
              <a:gd name="T27" fmla="*/ 116 h 116"/>
              <a:gd name="T28" fmla="*/ 0 w 86"/>
              <a:gd name="T29" fmla="*/ 3 h 116"/>
              <a:gd name="T30" fmla="*/ 26 w 86"/>
              <a:gd name="T31" fmla="*/ 52 h 116"/>
              <a:gd name="T32" fmla="*/ 36 w 86"/>
              <a:gd name="T33" fmla="*/ 52 h 116"/>
              <a:gd name="T34" fmla="*/ 56 w 86"/>
              <a:gd name="T35" fmla="*/ 35 h 116"/>
              <a:gd name="T36" fmla="*/ 37 w 86"/>
              <a:gd name="T37" fmla="*/ 20 h 116"/>
              <a:gd name="T38" fmla="*/ 26 w 86"/>
              <a:gd name="T39" fmla="*/ 20 h 116"/>
              <a:gd name="T40" fmla="*/ 26 w 86"/>
              <a:gd name="T41" fmla="*/ 5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6" h="116">
                <a:moveTo>
                  <a:pt x="0" y="3"/>
                </a:moveTo>
                <a:cubicBezTo>
                  <a:pt x="8" y="1"/>
                  <a:pt x="21" y="0"/>
                  <a:pt x="34" y="0"/>
                </a:cubicBezTo>
                <a:cubicBezTo>
                  <a:pt x="51" y="0"/>
                  <a:pt x="63" y="3"/>
                  <a:pt x="71" y="9"/>
                </a:cubicBezTo>
                <a:cubicBezTo>
                  <a:pt x="78" y="15"/>
                  <a:pt x="82" y="23"/>
                  <a:pt x="82" y="33"/>
                </a:cubicBezTo>
                <a:cubicBezTo>
                  <a:pt x="82" y="48"/>
                  <a:pt x="72" y="58"/>
                  <a:pt x="62" y="61"/>
                </a:cubicBezTo>
                <a:cubicBezTo>
                  <a:pt x="62" y="62"/>
                  <a:pt x="62" y="62"/>
                  <a:pt x="62" y="62"/>
                </a:cubicBezTo>
                <a:cubicBezTo>
                  <a:pt x="70" y="65"/>
                  <a:pt x="74" y="73"/>
                  <a:pt x="77" y="83"/>
                </a:cubicBezTo>
                <a:cubicBezTo>
                  <a:pt x="81" y="96"/>
                  <a:pt x="84" y="111"/>
                  <a:pt x="86" y="116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58" y="112"/>
                  <a:pt x="55" y="103"/>
                  <a:pt x="52" y="89"/>
                </a:cubicBezTo>
                <a:cubicBezTo>
                  <a:pt x="49" y="75"/>
                  <a:pt x="44" y="71"/>
                  <a:pt x="33" y="71"/>
                </a:cubicBezTo>
                <a:cubicBezTo>
                  <a:pt x="26" y="71"/>
                  <a:pt x="26" y="71"/>
                  <a:pt x="26" y="71"/>
                </a:cubicBezTo>
                <a:cubicBezTo>
                  <a:pt x="26" y="116"/>
                  <a:pt x="26" y="116"/>
                  <a:pt x="26" y="116"/>
                </a:cubicBezTo>
                <a:cubicBezTo>
                  <a:pt x="0" y="116"/>
                  <a:pt x="0" y="116"/>
                  <a:pt x="0" y="116"/>
                </a:cubicBezTo>
                <a:lnTo>
                  <a:pt x="0" y="3"/>
                </a:lnTo>
                <a:close/>
                <a:moveTo>
                  <a:pt x="26" y="52"/>
                </a:moveTo>
                <a:cubicBezTo>
                  <a:pt x="36" y="52"/>
                  <a:pt x="36" y="52"/>
                  <a:pt x="36" y="52"/>
                </a:cubicBezTo>
                <a:cubicBezTo>
                  <a:pt x="49" y="52"/>
                  <a:pt x="56" y="46"/>
                  <a:pt x="56" y="35"/>
                </a:cubicBezTo>
                <a:cubicBezTo>
                  <a:pt x="56" y="25"/>
                  <a:pt x="49" y="20"/>
                  <a:pt x="37" y="20"/>
                </a:cubicBezTo>
                <a:cubicBezTo>
                  <a:pt x="31" y="20"/>
                  <a:pt x="27" y="20"/>
                  <a:pt x="26" y="20"/>
                </a:cubicBezTo>
                <a:lnTo>
                  <a:pt x="26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7" name="Freeform 119"/>
          <p:cNvSpPr>
            <a:spLocks noEditPoints="1"/>
          </p:cNvSpPr>
          <p:nvPr/>
        </p:nvSpPr>
        <p:spPr bwMode="auto">
          <a:xfrm>
            <a:off x="-3998911" y="4693444"/>
            <a:ext cx="119063" cy="100013"/>
          </a:xfrm>
          <a:custGeom>
            <a:avLst/>
            <a:gdLst>
              <a:gd name="T0" fmla="*/ 35 w 104"/>
              <a:gd name="T1" fmla="*/ 85 h 115"/>
              <a:gd name="T2" fmla="*/ 27 w 104"/>
              <a:gd name="T3" fmla="*/ 115 h 115"/>
              <a:gd name="T4" fmla="*/ 0 w 104"/>
              <a:gd name="T5" fmla="*/ 115 h 115"/>
              <a:gd name="T6" fmla="*/ 35 w 104"/>
              <a:gd name="T7" fmla="*/ 0 h 115"/>
              <a:gd name="T8" fmla="*/ 69 w 104"/>
              <a:gd name="T9" fmla="*/ 0 h 115"/>
              <a:gd name="T10" fmla="*/ 104 w 104"/>
              <a:gd name="T11" fmla="*/ 115 h 115"/>
              <a:gd name="T12" fmla="*/ 77 w 104"/>
              <a:gd name="T13" fmla="*/ 115 h 115"/>
              <a:gd name="T14" fmla="*/ 68 w 104"/>
              <a:gd name="T15" fmla="*/ 85 h 115"/>
              <a:gd name="T16" fmla="*/ 35 w 104"/>
              <a:gd name="T17" fmla="*/ 85 h 115"/>
              <a:gd name="T18" fmla="*/ 64 w 104"/>
              <a:gd name="T19" fmla="*/ 66 h 115"/>
              <a:gd name="T20" fmla="*/ 57 w 104"/>
              <a:gd name="T21" fmla="*/ 42 h 115"/>
              <a:gd name="T22" fmla="*/ 51 w 104"/>
              <a:gd name="T23" fmla="*/ 20 h 115"/>
              <a:gd name="T24" fmla="*/ 51 w 104"/>
              <a:gd name="T25" fmla="*/ 20 h 115"/>
              <a:gd name="T26" fmla="*/ 45 w 104"/>
              <a:gd name="T27" fmla="*/ 42 h 115"/>
              <a:gd name="T28" fmla="*/ 39 w 104"/>
              <a:gd name="T29" fmla="*/ 66 h 115"/>
              <a:gd name="T30" fmla="*/ 64 w 104"/>
              <a:gd name="T31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4" h="115">
                <a:moveTo>
                  <a:pt x="35" y="85"/>
                </a:moveTo>
                <a:cubicBezTo>
                  <a:pt x="27" y="115"/>
                  <a:pt x="27" y="115"/>
                  <a:pt x="27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35" y="0"/>
                  <a:pt x="35" y="0"/>
                  <a:pt x="35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68" y="85"/>
                  <a:pt x="68" y="85"/>
                  <a:pt x="68" y="85"/>
                </a:cubicBezTo>
                <a:lnTo>
                  <a:pt x="35" y="85"/>
                </a:lnTo>
                <a:close/>
                <a:moveTo>
                  <a:pt x="64" y="66"/>
                </a:moveTo>
                <a:cubicBezTo>
                  <a:pt x="57" y="42"/>
                  <a:pt x="57" y="42"/>
                  <a:pt x="57" y="42"/>
                </a:cubicBezTo>
                <a:cubicBezTo>
                  <a:pt x="55" y="35"/>
                  <a:pt x="53" y="26"/>
                  <a:pt x="51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49" y="26"/>
                  <a:pt x="47" y="35"/>
                  <a:pt x="45" y="42"/>
                </a:cubicBezTo>
                <a:cubicBezTo>
                  <a:pt x="39" y="66"/>
                  <a:pt x="39" y="66"/>
                  <a:pt x="39" y="66"/>
                </a:cubicBezTo>
                <a:lnTo>
                  <a:pt x="64" y="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8" name="Freeform 120"/>
          <p:cNvSpPr>
            <a:spLocks/>
          </p:cNvSpPr>
          <p:nvPr/>
        </p:nvSpPr>
        <p:spPr bwMode="auto">
          <a:xfrm>
            <a:off x="-3962399" y="4186237"/>
            <a:ext cx="11113" cy="42863"/>
          </a:xfrm>
          <a:custGeom>
            <a:avLst/>
            <a:gdLst>
              <a:gd name="T0" fmla="*/ 4 w 9"/>
              <a:gd name="T1" fmla="*/ 49 h 50"/>
              <a:gd name="T2" fmla="*/ 5 w 9"/>
              <a:gd name="T3" fmla="*/ 49 h 50"/>
              <a:gd name="T4" fmla="*/ 6 w 9"/>
              <a:gd name="T5" fmla="*/ 50 h 50"/>
              <a:gd name="T6" fmla="*/ 6 w 9"/>
              <a:gd name="T7" fmla="*/ 50 h 50"/>
              <a:gd name="T8" fmla="*/ 6 w 9"/>
              <a:gd name="T9" fmla="*/ 49 h 50"/>
              <a:gd name="T10" fmla="*/ 9 w 9"/>
              <a:gd name="T11" fmla="*/ 45 h 50"/>
              <a:gd name="T12" fmla="*/ 6 w 9"/>
              <a:gd name="T13" fmla="*/ 40 h 50"/>
              <a:gd name="T14" fmla="*/ 6 w 9"/>
              <a:gd name="T15" fmla="*/ 40 h 50"/>
              <a:gd name="T16" fmla="*/ 9 w 9"/>
              <a:gd name="T17" fmla="*/ 35 h 50"/>
              <a:gd name="T18" fmla="*/ 6 w 9"/>
              <a:gd name="T19" fmla="*/ 27 h 50"/>
              <a:gd name="T20" fmla="*/ 6 w 9"/>
              <a:gd name="T21" fmla="*/ 21 h 50"/>
              <a:gd name="T22" fmla="*/ 8 w 9"/>
              <a:gd name="T23" fmla="*/ 18 h 50"/>
              <a:gd name="T24" fmla="*/ 6 w 9"/>
              <a:gd name="T25" fmla="*/ 15 h 50"/>
              <a:gd name="T26" fmla="*/ 6 w 9"/>
              <a:gd name="T27" fmla="*/ 0 h 50"/>
              <a:gd name="T28" fmla="*/ 4 w 9"/>
              <a:gd name="T29" fmla="*/ 0 h 50"/>
              <a:gd name="T30" fmla="*/ 4 w 9"/>
              <a:gd name="T31" fmla="*/ 15 h 50"/>
              <a:gd name="T32" fmla="*/ 1 w 9"/>
              <a:gd name="T33" fmla="*/ 18 h 50"/>
              <a:gd name="T34" fmla="*/ 4 w 9"/>
              <a:gd name="T35" fmla="*/ 21 h 50"/>
              <a:gd name="T36" fmla="*/ 4 w 9"/>
              <a:gd name="T37" fmla="*/ 27 h 50"/>
              <a:gd name="T38" fmla="*/ 0 w 9"/>
              <a:gd name="T39" fmla="*/ 35 h 50"/>
              <a:gd name="T40" fmla="*/ 4 w 9"/>
              <a:gd name="T41" fmla="*/ 40 h 50"/>
              <a:gd name="T42" fmla="*/ 4 w 9"/>
              <a:gd name="T43" fmla="*/ 40 h 50"/>
              <a:gd name="T44" fmla="*/ 0 w 9"/>
              <a:gd name="T45" fmla="*/ 45 h 50"/>
              <a:gd name="T46" fmla="*/ 4 w 9"/>
              <a:gd name="T47" fmla="*/ 49 h 50"/>
              <a:gd name="T48" fmla="*/ 4 w 9"/>
              <a:gd name="T49" fmla="*/ 49 h 50"/>
              <a:gd name="T50" fmla="*/ 4 w 9"/>
              <a:gd name="T51" fmla="*/ 49 h 50"/>
              <a:gd name="T52" fmla="*/ 4 w 9"/>
              <a:gd name="T53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" h="50">
                <a:moveTo>
                  <a:pt x="4" y="49"/>
                </a:move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9"/>
                  <a:pt x="6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6" y="49"/>
                  <a:pt x="6" y="49"/>
                  <a:pt x="6" y="49"/>
                </a:cubicBezTo>
                <a:cubicBezTo>
                  <a:pt x="8" y="48"/>
                  <a:pt x="9" y="47"/>
                  <a:pt x="9" y="45"/>
                </a:cubicBezTo>
                <a:cubicBezTo>
                  <a:pt x="9" y="43"/>
                  <a:pt x="8" y="41"/>
                  <a:pt x="6" y="40"/>
                </a:cubicBezTo>
                <a:cubicBezTo>
                  <a:pt x="6" y="40"/>
                  <a:pt x="6" y="40"/>
                  <a:pt x="6" y="40"/>
                </a:cubicBezTo>
                <a:cubicBezTo>
                  <a:pt x="8" y="39"/>
                  <a:pt x="9" y="37"/>
                  <a:pt x="9" y="35"/>
                </a:cubicBezTo>
                <a:cubicBezTo>
                  <a:pt x="9" y="33"/>
                  <a:pt x="8" y="28"/>
                  <a:pt x="6" y="27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8" y="20"/>
                  <a:pt x="8" y="18"/>
                </a:cubicBezTo>
                <a:cubicBezTo>
                  <a:pt x="8" y="16"/>
                  <a:pt x="7" y="15"/>
                  <a:pt x="6" y="15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5"/>
                  <a:pt x="4" y="15"/>
                  <a:pt x="4" y="15"/>
                </a:cubicBezTo>
                <a:cubicBezTo>
                  <a:pt x="2" y="15"/>
                  <a:pt x="1" y="16"/>
                  <a:pt x="1" y="18"/>
                </a:cubicBezTo>
                <a:cubicBezTo>
                  <a:pt x="1" y="20"/>
                  <a:pt x="2" y="21"/>
                  <a:pt x="4" y="21"/>
                </a:cubicBezTo>
                <a:cubicBezTo>
                  <a:pt x="4" y="27"/>
                  <a:pt x="4" y="27"/>
                  <a:pt x="4" y="27"/>
                </a:cubicBezTo>
                <a:cubicBezTo>
                  <a:pt x="2" y="28"/>
                  <a:pt x="0" y="33"/>
                  <a:pt x="0" y="35"/>
                </a:cubicBezTo>
                <a:cubicBezTo>
                  <a:pt x="0" y="37"/>
                  <a:pt x="2" y="39"/>
                  <a:pt x="4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2" y="41"/>
                  <a:pt x="0" y="43"/>
                  <a:pt x="0" y="45"/>
                </a:cubicBezTo>
                <a:cubicBezTo>
                  <a:pt x="0" y="47"/>
                  <a:pt x="2" y="48"/>
                  <a:pt x="4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9"/>
                  <a:pt x="4" y="49"/>
                  <a:pt x="4" y="49"/>
                </a:cubicBezTo>
                <a:close/>
              </a:path>
            </a:pathLst>
          </a:custGeom>
          <a:solidFill>
            <a:srgbClr val="70C8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9" name="Freeform 121"/>
          <p:cNvSpPr>
            <a:spLocks/>
          </p:cNvSpPr>
          <p:nvPr/>
        </p:nvSpPr>
        <p:spPr bwMode="auto">
          <a:xfrm>
            <a:off x="-4313236" y="4187428"/>
            <a:ext cx="7938" cy="41672"/>
          </a:xfrm>
          <a:custGeom>
            <a:avLst/>
            <a:gdLst>
              <a:gd name="T0" fmla="*/ 4 w 8"/>
              <a:gd name="T1" fmla="*/ 48 h 49"/>
              <a:gd name="T2" fmla="*/ 4 w 8"/>
              <a:gd name="T3" fmla="*/ 48 h 49"/>
              <a:gd name="T4" fmla="*/ 5 w 8"/>
              <a:gd name="T5" fmla="*/ 49 h 49"/>
              <a:gd name="T6" fmla="*/ 5 w 8"/>
              <a:gd name="T7" fmla="*/ 48 h 49"/>
              <a:gd name="T8" fmla="*/ 8 w 8"/>
              <a:gd name="T9" fmla="*/ 44 h 49"/>
              <a:gd name="T10" fmla="*/ 5 w 8"/>
              <a:gd name="T11" fmla="*/ 40 h 49"/>
              <a:gd name="T12" fmla="*/ 5 w 8"/>
              <a:gd name="T13" fmla="*/ 39 h 49"/>
              <a:gd name="T14" fmla="*/ 8 w 8"/>
              <a:gd name="T15" fmla="*/ 35 h 49"/>
              <a:gd name="T16" fmla="*/ 5 w 8"/>
              <a:gd name="T17" fmla="*/ 26 h 49"/>
              <a:gd name="T18" fmla="*/ 5 w 8"/>
              <a:gd name="T19" fmla="*/ 21 h 49"/>
              <a:gd name="T20" fmla="*/ 7 w 8"/>
              <a:gd name="T21" fmla="*/ 18 h 49"/>
              <a:gd name="T22" fmla="*/ 5 w 8"/>
              <a:gd name="T23" fmla="*/ 14 h 49"/>
              <a:gd name="T24" fmla="*/ 5 w 8"/>
              <a:gd name="T25" fmla="*/ 0 h 49"/>
              <a:gd name="T26" fmla="*/ 3 w 8"/>
              <a:gd name="T27" fmla="*/ 0 h 49"/>
              <a:gd name="T28" fmla="*/ 3 w 8"/>
              <a:gd name="T29" fmla="*/ 14 h 49"/>
              <a:gd name="T30" fmla="*/ 1 w 8"/>
              <a:gd name="T31" fmla="*/ 18 h 49"/>
              <a:gd name="T32" fmla="*/ 3 w 8"/>
              <a:gd name="T33" fmla="*/ 21 h 49"/>
              <a:gd name="T34" fmla="*/ 3 w 8"/>
              <a:gd name="T35" fmla="*/ 26 h 49"/>
              <a:gd name="T36" fmla="*/ 0 w 8"/>
              <a:gd name="T37" fmla="*/ 35 h 49"/>
              <a:gd name="T38" fmla="*/ 3 w 8"/>
              <a:gd name="T39" fmla="*/ 39 h 49"/>
              <a:gd name="T40" fmla="*/ 3 w 8"/>
              <a:gd name="T41" fmla="*/ 40 h 49"/>
              <a:gd name="T42" fmla="*/ 0 w 8"/>
              <a:gd name="T43" fmla="*/ 44 h 49"/>
              <a:gd name="T44" fmla="*/ 3 w 8"/>
              <a:gd name="T45" fmla="*/ 48 h 49"/>
              <a:gd name="T46" fmla="*/ 3 w 8"/>
              <a:gd name="T47" fmla="*/ 48 h 49"/>
              <a:gd name="T48" fmla="*/ 4 w 8"/>
              <a:gd name="T49" fmla="*/ 4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" h="49">
                <a:moveTo>
                  <a:pt x="4" y="48"/>
                </a:moveTo>
                <a:cubicBezTo>
                  <a:pt x="4" y="48"/>
                  <a:pt x="4" y="48"/>
                  <a:pt x="4" y="48"/>
                </a:cubicBezTo>
                <a:cubicBezTo>
                  <a:pt x="5" y="48"/>
                  <a:pt x="5" y="49"/>
                  <a:pt x="5" y="49"/>
                </a:cubicBezTo>
                <a:cubicBezTo>
                  <a:pt x="5" y="48"/>
                  <a:pt x="5" y="48"/>
                  <a:pt x="5" y="48"/>
                </a:cubicBezTo>
                <a:cubicBezTo>
                  <a:pt x="7" y="48"/>
                  <a:pt x="8" y="46"/>
                  <a:pt x="8" y="44"/>
                </a:cubicBezTo>
                <a:cubicBezTo>
                  <a:pt x="8" y="42"/>
                  <a:pt x="7" y="40"/>
                  <a:pt x="5" y="40"/>
                </a:cubicBezTo>
                <a:cubicBezTo>
                  <a:pt x="5" y="39"/>
                  <a:pt x="5" y="39"/>
                  <a:pt x="5" y="39"/>
                </a:cubicBezTo>
                <a:cubicBezTo>
                  <a:pt x="7" y="39"/>
                  <a:pt x="8" y="37"/>
                  <a:pt x="8" y="35"/>
                </a:cubicBezTo>
                <a:cubicBezTo>
                  <a:pt x="8" y="33"/>
                  <a:pt x="7" y="28"/>
                  <a:pt x="5" y="26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20"/>
                  <a:pt x="7" y="19"/>
                  <a:pt x="7" y="18"/>
                </a:cubicBezTo>
                <a:cubicBezTo>
                  <a:pt x="7" y="16"/>
                  <a:pt x="6" y="15"/>
                  <a:pt x="5" y="14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4"/>
                  <a:pt x="3" y="14"/>
                  <a:pt x="3" y="14"/>
                </a:cubicBezTo>
                <a:cubicBezTo>
                  <a:pt x="2" y="15"/>
                  <a:pt x="1" y="16"/>
                  <a:pt x="1" y="18"/>
                </a:cubicBezTo>
                <a:cubicBezTo>
                  <a:pt x="1" y="19"/>
                  <a:pt x="2" y="20"/>
                  <a:pt x="3" y="21"/>
                </a:cubicBezTo>
                <a:cubicBezTo>
                  <a:pt x="3" y="26"/>
                  <a:pt x="3" y="26"/>
                  <a:pt x="3" y="26"/>
                </a:cubicBezTo>
                <a:cubicBezTo>
                  <a:pt x="1" y="28"/>
                  <a:pt x="0" y="33"/>
                  <a:pt x="0" y="35"/>
                </a:cubicBezTo>
                <a:cubicBezTo>
                  <a:pt x="0" y="37"/>
                  <a:pt x="1" y="39"/>
                  <a:pt x="3" y="39"/>
                </a:cubicBezTo>
                <a:cubicBezTo>
                  <a:pt x="3" y="40"/>
                  <a:pt x="3" y="40"/>
                  <a:pt x="3" y="40"/>
                </a:cubicBezTo>
                <a:cubicBezTo>
                  <a:pt x="1" y="40"/>
                  <a:pt x="0" y="42"/>
                  <a:pt x="0" y="44"/>
                </a:cubicBezTo>
                <a:cubicBezTo>
                  <a:pt x="0" y="46"/>
                  <a:pt x="1" y="48"/>
                  <a:pt x="3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3" y="48"/>
                  <a:pt x="3" y="48"/>
                  <a:pt x="4" y="48"/>
                </a:cubicBezTo>
                <a:close/>
              </a:path>
            </a:pathLst>
          </a:custGeom>
          <a:solidFill>
            <a:srgbClr val="70C8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0" name="Freeform 122"/>
          <p:cNvSpPr>
            <a:spLocks/>
          </p:cNvSpPr>
          <p:nvPr/>
        </p:nvSpPr>
        <p:spPr bwMode="auto">
          <a:xfrm>
            <a:off x="-4143374" y="4010025"/>
            <a:ext cx="15875" cy="57150"/>
          </a:xfrm>
          <a:custGeom>
            <a:avLst/>
            <a:gdLst>
              <a:gd name="T0" fmla="*/ 8 w 13"/>
              <a:gd name="T1" fmla="*/ 66 h 66"/>
              <a:gd name="T2" fmla="*/ 8 w 13"/>
              <a:gd name="T3" fmla="*/ 66 h 66"/>
              <a:gd name="T4" fmla="*/ 12 w 13"/>
              <a:gd name="T5" fmla="*/ 60 h 66"/>
              <a:gd name="T6" fmla="*/ 8 w 13"/>
              <a:gd name="T7" fmla="*/ 54 h 66"/>
              <a:gd name="T8" fmla="*/ 8 w 13"/>
              <a:gd name="T9" fmla="*/ 53 h 66"/>
              <a:gd name="T10" fmla="*/ 12 w 13"/>
              <a:gd name="T11" fmla="*/ 48 h 66"/>
              <a:gd name="T12" fmla="*/ 8 w 13"/>
              <a:gd name="T13" fmla="*/ 36 h 66"/>
              <a:gd name="T14" fmla="*/ 8 w 13"/>
              <a:gd name="T15" fmla="*/ 28 h 66"/>
              <a:gd name="T16" fmla="*/ 11 w 13"/>
              <a:gd name="T17" fmla="*/ 24 h 66"/>
              <a:gd name="T18" fmla="*/ 8 w 13"/>
              <a:gd name="T19" fmla="*/ 19 h 66"/>
              <a:gd name="T20" fmla="*/ 8 w 13"/>
              <a:gd name="T21" fmla="*/ 12 h 66"/>
              <a:gd name="T22" fmla="*/ 13 w 13"/>
              <a:gd name="T23" fmla="*/ 6 h 66"/>
              <a:gd name="T24" fmla="*/ 13 w 13"/>
              <a:gd name="T25" fmla="*/ 5 h 66"/>
              <a:gd name="T26" fmla="*/ 8 w 13"/>
              <a:gd name="T27" fmla="*/ 10 h 66"/>
              <a:gd name="T28" fmla="*/ 8 w 13"/>
              <a:gd name="T29" fmla="*/ 0 h 66"/>
              <a:gd name="T30" fmla="*/ 5 w 13"/>
              <a:gd name="T31" fmla="*/ 0 h 66"/>
              <a:gd name="T32" fmla="*/ 5 w 13"/>
              <a:gd name="T33" fmla="*/ 10 h 66"/>
              <a:gd name="T34" fmla="*/ 0 w 13"/>
              <a:gd name="T35" fmla="*/ 5 h 66"/>
              <a:gd name="T36" fmla="*/ 0 w 13"/>
              <a:gd name="T37" fmla="*/ 6 h 66"/>
              <a:gd name="T38" fmla="*/ 5 w 13"/>
              <a:gd name="T39" fmla="*/ 12 h 66"/>
              <a:gd name="T40" fmla="*/ 5 w 13"/>
              <a:gd name="T41" fmla="*/ 19 h 66"/>
              <a:gd name="T42" fmla="*/ 2 w 13"/>
              <a:gd name="T43" fmla="*/ 24 h 66"/>
              <a:gd name="T44" fmla="*/ 5 w 13"/>
              <a:gd name="T45" fmla="*/ 28 h 66"/>
              <a:gd name="T46" fmla="*/ 5 w 13"/>
              <a:gd name="T47" fmla="*/ 35 h 66"/>
              <a:gd name="T48" fmla="*/ 1 w 13"/>
              <a:gd name="T49" fmla="*/ 48 h 66"/>
              <a:gd name="T50" fmla="*/ 5 w 13"/>
              <a:gd name="T51" fmla="*/ 53 h 66"/>
              <a:gd name="T52" fmla="*/ 5 w 13"/>
              <a:gd name="T53" fmla="*/ 54 h 66"/>
              <a:gd name="T54" fmla="*/ 1 w 13"/>
              <a:gd name="T55" fmla="*/ 60 h 66"/>
              <a:gd name="T56" fmla="*/ 5 w 13"/>
              <a:gd name="T57" fmla="*/ 66 h 66"/>
              <a:gd name="T58" fmla="*/ 5 w 13"/>
              <a:gd name="T59" fmla="*/ 66 h 66"/>
              <a:gd name="T60" fmla="*/ 7 w 13"/>
              <a:gd name="T61" fmla="*/ 66 h 66"/>
              <a:gd name="T62" fmla="*/ 8 w 13"/>
              <a:gd name="T6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" h="66">
                <a:moveTo>
                  <a:pt x="8" y="66"/>
                </a:moveTo>
                <a:cubicBezTo>
                  <a:pt x="8" y="66"/>
                  <a:pt x="8" y="66"/>
                  <a:pt x="8" y="66"/>
                </a:cubicBezTo>
                <a:cubicBezTo>
                  <a:pt x="10" y="65"/>
                  <a:pt x="12" y="63"/>
                  <a:pt x="12" y="60"/>
                </a:cubicBezTo>
                <a:cubicBezTo>
                  <a:pt x="12" y="57"/>
                  <a:pt x="10" y="55"/>
                  <a:pt x="8" y="54"/>
                </a:cubicBezTo>
                <a:cubicBezTo>
                  <a:pt x="8" y="53"/>
                  <a:pt x="8" y="53"/>
                  <a:pt x="8" y="53"/>
                </a:cubicBezTo>
                <a:cubicBezTo>
                  <a:pt x="10" y="53"/>
                  <a:pt x="12" y="50"/>
                  <a:pt x="12" y="48"/>
                </a:cubicBezTo>
                <a:cubicBezTo>
                  <a:pt x="12" y="45"/>
                  <a:pt x="10" y="38"/>
                  <a:pt x="8" y="36"/>
                </a:cubicBezTo>
                <a:cubicBezTo>
                  <a:pt x="8" y="28"/>
                  <a:pt x="8" y="28"/>
                  <a:pt x="8" y="28"/>
                </a:cubicBezTo>
                <a:cubicBezTo>
                  <a:pt x="10" y="28"/>
                  <a:pt x="11" y="26"/>
                  <a:pt x="11" y="24"/>
                </a:cubicBezTo>
                <a:cubicBezTo>
                  <a:pt x="11" y="22"/>
                  <a:pt x="10" y="20"/>
                  <a:pt x="8" y="19"/>
                </a:cubicBezTo>
                <a:cubicBezTo>
                  <a:pt x="8" y="12"/>
                  <a:pt x="8" y="12"/>
                  <a:pt x="8" y="12"/>
                </a:cubicBezTo>
                <a:cubicBezTo>
                  <a:pt x="11" y="11"/>
                  <a:pt x="13" y="9"/>
                  <a:pt x="13" y="6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7"/>
                  <a:pt x="11" y="9"/>
                  <a:pt x="8" y="10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10"/>
                  <a:pt x="5" y="10"/>
                  <a:pt x="5" y="10"/>
                </a:cubicBezTo>
                <a:cubicBezTo>
                  <a:pt x="2" y="9"/>
                  <a:pt x="0" y="7"/>
                  <a:pt x="0" y="5"/>
                </a:cubicBezTo>
                <a:cubicBezTo>
                  <a:pt x="0" y="5"/>
                  <a:pt x="0" y="5"/>
                  <a:pt x="0" y="6"/>
                </a:cubicBezTo>
                <a:cubicBezTo>
                  <a:pt x="0" y="9"/>
                  <a:pt x="2" y="11"/>
                  <a:pt x="5" y="12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0"/>
                  <a:pt x="2" y="22"/>
                  <a:pt x="2" y="24"/>
                </a:cubicBezTo>
                <a:cubicBezTo>
                  <a:pt x="2" y="26"/>
                  <a:pt x="3" y="28"/>
                  <a:pt x="5" y="28"/>
                </a:cubicBezTo>
                <a:cubicBezTo>
                  <a:pt x="5" y="35"/>
                  <a:pt x="5" y="35"/>
                  <a:pt x="5" y="35"/>
                </a:cubicBezTo>
                <a:cubicBezTo>
                  <a:pt x="3" y="37"/>
                  <a:pt x="1" y="45"/>
                  <a:pt x="1" y="48"/>
                </a:cubicBezTo>
                <a:cubicBezTo>
                  <a:pt x="1" y="50"/>
                  <a:pt x="3" y="53"/>
                  <a:pt x="5" y="53"/>
                </a:cubicBezTo>
                <a:cubicBezTo>
                  <a:pt x="5" y="54"/>
                  <a:pt x="5" y="54"/>
                  <a:pt x="5" y="54"/>
                </a:cubicBezTo>
                <a:cubicBezTo>
                  <a:pt x="3" y="55"/>
                  <a:pt x="1" y="57"/>
                  <a:pt x="1" y="60"/>
                </a:cubicBezTo>
                <a:cubicBezTo>
                  <a:pt x="1" y="63"/>
                  <a:pt x="3" y="65"/>
                  <a:pt x="5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6"/>
                  <a:pt x="6" y="66"/>
                  <a:pt x="7" y="66"/>
                </a:cubicBezTo>
                <a:cubicBezTo>
                  <a:pt x="7" y="66"/>
                  <a:pt x="7" y="66"/>
                  <a:pt x="8" y="66"/>
                </a:cubicBezTo>
                <a:close/>
              </a:path>
            </a:pathLst>
          </a:custGeom>
          <a:solidFill>
            <a:srgbClr val="70C8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1" name="Freeform 123"/>
          <p:cNvSpPr>
            <a:spLocks/>
          </p:cNvSpPr>
          <p:nvPr/>
        </p:nvSpPr>
        <p:spPr bwMode="auto">
          <a:xfrm>
            <a:off x="-4748211" y="4067175"/>
            <a:ext cx="1241425" cy="521494"/>
          </a:xfrm>
          <a:custGeom>
            <a:avLst/>
            <a:gdLst>
              <a:gd name="T0" fmla="*/ 1055 w 1074"/>
              <a:gd name="T1" fmla="*/ 327 h 601"/>
              <a:gd name="T2" fmla="*/ 1049 w 1074"/>
              <a:gd name="T3" fmla="*/ 185 h 601"/>
              <a:gd name="T4" fmla="*/ 1046 w 1074"/>
              <a:gd name="T5" fmla="*/ 134 h 601"/>
              <a:gd name="T6" fmla="*/ 1028 w 1074"/>
              <a:gd name="T7" fmla="*/ 93 h 601"/>
              <a:gd name="T8" fmla="*/ 1023 w 1074"/>
              <a:gd name="T9" fmla="*/ 87 h 601"/>
              <a:gd name="T10" fmla="*/ 1022 w 1074"/>
              <a:gd name="T11" fmla="*/ 100 h 601"/>
              <a:gd name="T12" fmla="*/ 1005 w 1074"/>
              <a:gd name="T13" fmla="*/ 144 h 601"/>
              <a:gd name="T14" fmla="*/ 1001 w 1074"/>
              <a:gd name="T15" fmla="*/ 204 h 601"/>
              <a:gd name="T16" fmla="*/ 986 w 1074"/>
              <a:gd name="T17" fmla="*/ 449 h 601"/>
              <a:gd name="T18" fmla="*/ 933 w 1074"/>
              <a:gd name="T19" fmla="*/ 461 h 601"/>
              <a:gd name="T20" fmla="*/ 923 w 1074"/>
              <a:gd name="T21" fmla="*/ 292 h 601"/>
              <a:gd name="T22" fmla="*/ 920 w 1074"/>
              <a:gd name="T23" fmla="*/ 250 h 601"/>
              <a:gd name="T24" fmla="*/ 908 w 1074"/>
              <a:gd name="T25" fmla="*/ 219 h 601"/>
              <a:gd name="T26" fmla="*/ 907 w 1074"/>
              <a:gd name="T27" fmla="*/ 210 h 601"/>
              <a:gd name="T28" fmla="*/ 904 w 1074"/>
              <a:gd name="T29" fmla="*/ 215 h 601"/>
              <a:gd name="T30" fmla="*/ 891 w 1074"/>
              <a:gd name="T31" fmla="*/ 243 h 601"/>
              <a:gd name="T32" fmla="*/ 889 w 1074"/>
              <a:gd name="T33" fmla="*/ 278 h 601"/>
              <a:gd name="T34" fmla="*/ 885 w 1074"/>
              <a:gd name="T35" fmla="*/ 376 h 601"/>
              <a:gd name="T36" fmla="*/ 806 w 1074"/>
              <a:gd name="T37" fmla="*/ 528 h 601"/>
              <a:gd name="T38" fmla="*/ 808 w 1074"/>
              <a:gd name="T39" fmla="*/ 295 h 601"/>
              <a:gd name="T40" fmla="*/ 803 w 1074"/>
              <a:gd name="T41" fmla="*/ 247 h 601"/>
              <a:gd name="T42" fmla="*/ 778 w 1074"/>
              <a:gd name="T43" fmla="*/ 271 h 601"/>
              <a:gd name="T44" fmla="*/ 726 w 1074"/>
              <a:gd name="T45" fmla="*/ 255 h 601"/>
              <a:gd name="T46" fmla="*/ 684 w 1074"/>
              <a:gd name="T47" fmla="*/ 186 h 601"/>
              <a:gd name="T48" fmla="*/ 648 w 1074"/>
              <a:gd name="T49" fmla="*/ 219 h 601"/>
              <a:gd name="T50" fmla="*/ 531 w 1074"/>
              <a:gd name="T51" fmla="*/ 0 h 601"/>
              <a:gd name="T52" fmla="*/ 420 w 1074"/>
              <a:gd name="T53" fmla="*/ 231 h 601"/>
              <a:gd name="T54" fmla="*/ 379 w 1074"/>
              <a:gd name="T55" fmla="*/ 186 h 601"/>
              <a:gd name="T56" fmla="*/ 336 w 1074"/>
              <a:gd name="T57" fmla="*/ 304 h 601"/>
              <a:gd name="T58" fmla="*/ 267 w 1074"/>
              <a:gd name="T59" fmla="*/ 271 h 601"/>
              <a:gd name="T60" fmla="*/ 263 w 1074"/>
              <a:gd name="T61" fmla="*/ 302 h 601"/>
              <a:gd name="T62" fmla="*/ 263 w 1074"/>
              <a:gd name="T63" fmla="*/ 269 h 601"/>
              <a:gd name="T64" fmla="*/ 260 w 1074"/>
              <a:gd name="T65" fmla="*/ 277 h 601"/>
              <a:gd name="T66" fmla="*/ 255 w 1074"/>
              <a:gd name="T67" fmla="*/ 309 h 601"/>
              <a:gd name="T68" fmla="*/ 193 w 1074"/>
              <a:gd name="T69" fmla="*/ 461 h 601"/>
              <a:gd name="T70" fmla="*/ 183 w 1074"/>
              <a:gd name="T71" fmla="*/ 292 h 601"/>
              <a:gd name="T72" fmla="*/ 180 w 1074"/>
              <a:gd name="T73" fmla="*/ 250 h 601"/>
              <a:gd name="T74" fmla="*/ 168 w 1074"/>
              <a:gd name="T75" fmla="*/ 219 h 601"/>
              <a:gd name="T76" fmla="*/ 167 w 1074"/>
              <a:gd name="T77" fmla="*/ 210 h 601"/>
              <a:gd name="T78" fmla="*/ 164 w 1074"/>
              <a:gd name="T79" fmla="*/ 215 h 601"/>
              <a:gd name="T80" fmla="*/ 151 w 1074"/>
              <a:gd name="T81" fmla="*/ 243 h 601"/>
              <a:gd name="T82" fmla="*/ 149 w 1074"/>
              <a:gd name="T83" fmla="*/ 278 h 601"/>
              <a:gd name="T84" fmla="*/ 145 w 1074"/>
              <a:gd name="T85" fmla="*/ 376 h 601"/>
              <a:gd name="T86" fmla="*/ 84 w 1074"/>
              <a:gd name="T87" fmla="*/ 528 h 601"/>
              <a:gd name="T88" fmla="*/ 78 w 1074"/>
              <a:gd name="T89" fmla="*/ 326 h 601"/>
              <a:gd name="T90" fmla="*/ 63 w 1074"/>
              <a:gd name="T91" fmla="*/ 177 h 601"/>
              <a:gd name="T92" fmla="*/ 52 w 1074"/>
              <a:gd name="T93" fmla="*/ 108 h 601"/>
              <a:gd name="T94" fmla="*/ 49 w 1074"/>
              <a:gd name="T95" fmla="*/ 91 h 601"/>
              <a:gd name="T96" fmla="*/ 44 w 1074"/>
              <a:gd name="T97" fmla="*/ 88 h 601"/>
              <a:gd name="T98" fmla="*/ 39 w 1074"/>
              <a:gd name="T99" fmla="*/ 106 h 601"/>
              <a:gd name="T100" fmla="*/ 28 w 1074"/>
              <a:gd name="T101" fmla="*/ 144 h 601"/>
              <a:gd name="T102" fmla="*/ 16 w 1074"/>
              <a:gd name="T103" fmla="*/ 321 h 601"/>
              <a:gd name="T104" fmla="*/ 11 w 1074"/>
              <a:gd name="T105" fmla="*/ 450 h 601"/>
              <a:gd name="T106" fmla="*/ 1074 w 1074"/>
              <a:gd name="T107" fmla="*/ 528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74" h="601">
                <a:moveTo>
                  <a:pt x="1063" y="528"/>
                </a:moveTo>
                <a:cubicBezTo>
                  <a:pt x="1060" y="450"/>
                  <a:pt x="1060" y="450"/>
                  <a:pt x="1060" y="450"/>
                </a:cubicBezTo>
                <a:cubicBezTo>
                  <a:pt x="1064" y="449"/>
                  <a:pt x="1064" y="449"/>
                  <a:pt x="1064" y="449"/>
                </a:cubicBezTo>
                <a:cubicBezTo>
                  <a:pt x="1064" y="446"/>
                  <a:pt x="1063" y="444"/>
                  <a:pt x="1060" y="442"/>
                </a:cubicBezTo>
                <a:cubicBezTo>
                  <a:pt x="1055" y="327"/>
                  <a:pt x="1055" y="327"/>
                  <a:pt x="1055" y="327"/>
                </a:cubicBezTo>
                <a:cubicBezTo>
                  <a:pt x="1058" y="326"/>
                  <a:pt x="1058" y="326"/>
                  <a:pt x="1058" y="326"/>
                </a:cubicBezTo>
                <a:cubicBezTo>
                  <a:pt x="1058" y="324"/>
                  <a:pt x="1057" y="322"/>
                  <a:pt x="1055" y="321"/>
                </a:cubicBezTo>
                <a:cubicBezTo>
                  <a:pt x="1050" y="204"/>
                  <a:pt x="1050" y="204"/>
                  <a:pt x="1050" y="204"/>
                </a:cubicBezTo>
                <a:cubicBezTo>
                  <a:pt x="1050" y="196"/>
                  <a:pt x="1050" y="190"/>
                  <a:pt x="1048" y="185"/>
                </a:cubicBezTo>
                <a:cubicBezTo>
                  <a:pt x="1049" y="185"/>
                  <a:pt x="1049" y="185"/>
                  <a:pt x="1049" y="185"/>
                </a:cubicBezTo>
                <a:cubicBezTo>
                  <a:pt x="1049" y="181"/>
                  <a:pt x="1046" y="178"/>
                  <a:pt x="1043" y="177"/>
                </a:cubicBezTo>
                <a:cubicBezTo>
                  <a:pt x="1043" y="144"/>
                  <a:pt x="1043" y="144"/>
                  <a:pt x="1043" y="144"/>
                </a:cubicBezTo>
                <a:cubicBezTo>
                  <a:pt x="1046" y="144"/>
                  <a:pt x="1046" y="144"/>
                  <a:pt x="1046" y="144"/>
                </a:cubicBezTo>
                <a:cubicBezTo>
                  <a:pt x="1046" y="143"/>
                  <a:pt x="1046" y="143"/>
                  <a:pt x="1045" y="142"/>
                </a:cubicBezTo>
                <a:cubicBezTo>
                  <a:pt x="1046" y="140"/>
                  <a:pt x="1046" y="137"/>
                  <a:pt x="1046" y="134"/>
                </a:cubicBezTo>
                <a:cubicBezTo>
                  <a:pt x="1046" y="122"/>
                  <a:pt x="1040" y="111"/>
                  <a:pt x="1031" y="108"/>
                </a:cubicBezTo>
                <a:cubicBezTo>
                  <a:pt x="1032" y="107"/>
                  <a:pt x="1032" y="106"/>
                  <a:pt x="1032" y="106"/>
                </a:cubicBezTo>
                <a:cubicBezTo>
                  <a:pt x="1032" y="103"/>
                  <a:pt x="1031" y="101"/>
                  <a:pt x="1029" y="100"/>
                </a:cubicBezTo>
                <a:cubicBezTo>
                  <a:pt x="1030" y="100"/>
                  <a:pt x="1030" y="98"/>
                  <a:pt x="1030" y="97"/>
                </a:cubicBezTo>
                <a:cubicBezTo>
                  <a:pt x="1030" y="96"/>
                  <a:pt x="1029" y="94"/>
                  <a:pt x="1028" y="93"/>
                </a:cubicBezTo>
                <a:cubicBezTo>
                  <a:pt x="1029" y="93"/>
                  <a:pt x="1029" y="92"/>
                  <a:pt x="1029" y="91"/>
                </a:cubicBezTo>
                <a:cubicBezTo>
                  <a:pt x="1029" y="90"/>
                  <a:pt x="1028" y="89"/>
                  <a:pt x="1027" y="88"/>
                </a:cubicBezTo>
                <a:cubicBezTo>
                  <a:pt x="1028" y="88"/>
                  <a:pt x="1028" y="87"/>
                  <a:pt x="1028" y="87"/>
                </a:cubicBezTo>
                <a:cubicBezTo>
                  <a:pt x="1028" y="85"/>
                  <a:pt x="1027" y="84"/>
                  <a:pt x="1025" y="84"/>
                </a:cubicBezTo>
                <a:cubicBezTo>
                  <a:pt x="1024" y="84"/>
                  <a:pt x="1023" y="85"/>
                  <a:pt x="1023" y="87"/>
                </a:cubicBezTo>
                <a:cubicBezTo>
                  <a:pt x="1023" y="87"/>
                  <a:pt x="1023" y="88"/>
                  <a:pt x="1023" y="88"/>
                </a:cubicBezTo>
                <a:cubicBezTo>
                  <a:pt x="1022" y="89"/>
                  <a:pt x="1022" y="90"/>
                  <a:pt x="1022" y="91"/>
                </a:cubicBezTo>
                <a:cubicBezTo>
                  <a:pt x="1022" y="92"/>
                  <a:pt x="1022" y="93"/>
                  <a:pt x="1023" y="93"/>
                </a:cubicBezTo>
                <a:cubicBezTo>
                  <a:pt x="1021" y="94"/>
                  <a:pt x="1021" y="96"/>
                  <a:pt x="1021" y="97"/>
                </a:cubicBezTo>
                <a:cubicBezTo>
                  <a:pt x="1021" y="98"/>
                  <a:pt x="1021" y="100"/>
                  <a:pt x="1022" y="100"/>
                </a:cubicBezTo>
                <a:cubicBezTo>
                  <a:pt x="1020" y="101"/>
                  <a:pt x="1019" y="103"/>
                  <a:pt x="1019" y="106"/>
                </a:cubicBezTo>
                <a:cubicBezTo>
                  <a:pt x="1019" y="106"/>
                  <a:pt x="1019" y="107"/>
                  <a:pt x="1019" y="108"/>
                </a:cubicBezTo>
                <a:cubicBezTo>
                  <a:pt x="1011" y="111"/>
                  <a:pt x="1004" y="122"/>
                  <a:pt x="1004" y="134"/>
                </a:cubicBezTo>
                <a:cubicBezTo>
                  <a:pt x="1004" y="137"/>
                  <a:pt x="1005" y="140"/>
                  <a:pt x="1005" y="142"/>
                </a:cubicBezTo>
                <a:cubicBezTo>
                  <a:pt x="1005" y="143"/>
                  <a:pt x="1005" y="143"/>
                  <a:pt x="1005" y="144"/>
                </a:cubicBezTo>
                <a:cubicBezTo>
                  <a:pt x="1008" y="144"/>
                  <a:pt x="1008" y="144"/>
                  <a:pt x="1008" y="144"/>
                </a:cubicBezTo>
                <a:cubicBezTo>
                  <a:pt x="1008" y="177"/>
                  <a:pt x="1008" y="177"/>
                  <a:pt x="1008" y="177"/>
                </a:cubicBezTo>
                <a:cubicBezTo>
                  <a:pt x="1004" y="178"/>
                  <a:pt x="1002" y="181"/>
                  <a:pt x="1002" y="185"/>
                </a:cubicBezTo>
                <a:cubicBezTo>
                  <a:pt x="1003" y="185"/>
                  <a:pt x="1003" y="185"/>
                  <a:pt x="1003" y="185"/>
                </a:cubicBezTo>
                <a:cubicBezTo>
                  <a:pt x="1001" y="190"/>
                  <a:pt x="1001" y="196"/>
                  <a:pt x="1001" y="204"/>
                </a:cubicBezTo>
                <a:cubicBezTo>
                  <a:pt x="996" y="321"/>
                  <a:pt x="996" y="321"/>
                  <a:pt x="996" y="321"/>
                </a:cubicBezTo>
                <a:cubicBezTo>
                  <a:pt x="994" y="322"/>
                  <a:pt x="993" y="324"/>
                  <a:pt x="993" y="326"/>
                </a:cubicBezTo>
                <a:cubicBezTo>
                  <a:pt x="996" y="327"/>
                  <a:pt x="996" y="327"/>
                  <a:pt x="996" y="327"/>
                </a:cubicBezTo>
                <a:cubicBezTo>
                  <a:pt x="991" y="442"/>
                  <a:pt x="991" y="442"/>
                  <a:pt x="991" y="442"/>
                </a:cubicBezTo>
                <a:cubicBezTo>
                  <a:pt x="988" y="444"/>
                  <a:pt x="986" y="446"/>
                  <a:pt x="986" y="449"/>
                </a:cubicBezTo>
                <a:cubicBezTo>
                  <a:pt x="991" y="450"/>
                  <a:pt x="991" y="450"/>
                  <a:pt x="991" y="450"/>
                </a:cubicBezTo>
                <a:cubicBezTo>
                  <a:pt x="987" y="528"/>
                  <a:pt x="987" y="528"/>
                  <a:pt x="987" y="528"/>
                </a:cubicBezTo>
                <a:cubicBezTo>
                  <a:pt x="932" y="528"/>
                  <a:pt x="932" y="528"/>
                  <a:pt x="932" y="528"/>
                </a:cubicBezTo>
                <a:cubicBezTo>
                  <a:pt x="930" y="462"/>
                  <a:pt x="930" y="462"/>
                  <a:pt x="930" y="462"/>
                </a:cubicBezTo>
                <a:cubicBezTo>
                  <a:pt x="933" y="461"/>
                  <a:pt x="933" y="461"/>
                  <a:pt x="933" y="461"/>
                </a:cubicBezTo>
                <a:cubicBezTo>
                  <a:pt x="933" y="459"/>
                  <a:pt x="931" y="457"/>
                  <a:pt x="929" y="456"/>
                </a:cubicBezTo>
                <a:cubicBezTo>
                  <a:pt x="926" y="376"/>
                  <a:pt x="926" y="376"/>
                  <a:pt x="926" y="376"/>
                </a:cubicBezTo>
                <a:cubicBezTo>
                  <a:pt x="928" y="376"/>
                  <a:pt x="928" y="376"/>
                  <a:pt x="928" y="376"/>
                </a:cubicBezTo>
                <a:cubicBezTo>
                  <a:pt x="928" y="374"/>
                  <a:pt x="927" y="373"/>
                  <a:pt x="926" y="372"/>
                </a:cubicBezTo>
                <a:cubicBezTo>
                  <a:pt x="923" y="292"/>
                  <a:pt x="923" y="292"/>
                  <a:pt x="923" y="292"/>
                </a:cubicBezTo>
                <a:cubicBezTo>
                  <a:pt x="923" y="286"/>
                  <a:pt x="922" y="282"/>
                  <a:pt x="921" y="278"/>
                </a:cubicBezTo>
                <a:cubicBezTo>
                  <a:pt x="922" y="278"/>
                  <a:pt x="922" y="278"/>
                  <a:pt x="922" y="278"/>
                </a:cubicBezTo>
                <a:cubicBezTo>
                  <a:pt x="922" y="276"/>
                  <a:pt x="920" y="273"/>
                  <a:pt x="918" y="273"/>
                </a:cubicBezTo>
                <a:cubicBezTo>
                  <a:pt x="918" y="250"/>
                  <a:pt x="918" y="250"/>
                  <a:pt x="918" y="250"/>
                </a:cubicBezTo>
                <a:cubicBezTo>
                  <a:pt x="920" y="250"/>
                  <a:pt x="920" y="250"/>
                  <a:pt x="920" y="250"/>
                </a:cubicBezTo>
                <a:cubicBezTo>
                  <a:pt x="920" y="249"/>
                  <a:pt x="920" y="249"/>
                  <a:pt x="919" y="248"/>
                </a:cubicBezTo>
                <a:cubicBezTo>
                  <a:pt x="920" y="247"/>
                  <a:pt x="920" y="245"/>
                  <a:pt x="920" y="243"/>
                </a:cubicBezTo>
                <a:cubicBezTo>
                  <a:pt x="920" y="234"/>
                  <a:pt x="916" y="227"/>
                  <a:pt x="910" y="225"/>
                </a:cubicBezTo>
                <a:cubicBezTo>
                  <a:pt x="910" y="224"/>
                  <a:pt x="910" y="224"/>
                  <a:pt x="910" y="223"/>
                </a:cubicBezTo>
                <a:cubicBezTo>
                  <a:pt x="910" y="222"/>
                  <a:pt x="909" y="220"/>
                  <a:pt x="908" y="219"/>
                </a:cubicBezTo>
                <a:cubicBezTo>
                  <a:pt x="909" y="219"/>
                  <a:pt x="909" y="218"/>
                  <a:pt x="909" y="217"/>
                </a:cubicBezTo>
                <a:cubicBezTo>
                  <a:pt x="909" y="216"/>
                  <a:pt x="908" y="215"/>
                  <a:pt x="907" y="215"/>
                </a:cubicBezTo>
                <a:cubicBezTo>
                  <a:pt x="908" y="214"/>
                  <a:pt x="908" y="214"/>
                  <a:pt x="908" y="213"/>
                </a:cubicBezTo>
                <a:cubicBezTo>
                  <a:pt x="908" y="212"/>
                  <a:pt x="908" y="211"/>
                  <a:pt x="907" y="211"/>
                </a:cubicBezTo>
                <a:cubicBezTo>
                  <a:pt x="907" y="211"/>
                  <a:pt x="907" y="210"/>
                  <a:pt x="907" y="210"/>
                </a:cubicBezTo>
                <a:cubicBezTo>
                  <a:pt x="907" y="209"/>
                  <a:pt x="906" y="208"/>
                  <a:pt x="906" y="208"/>
                </a:cubicBezTo>
                <a:cubicBezTo>
                  <a:pt x="905" y="208"/>
                  <a:pt x="904" y="209"/>
                  <a:pt x="904" y="210"/>
                </a:cubicBezTo>
                <a:cubicBezTo>
                  <a:pt x="904" y="210"/>
                  <a:pt x="904" y="211"/>
                  <a:pt x="904" y="211"/>
                </a:cubicBezTo>
                <a:cubicBezTo>
                  <a:pt x="903" y="211"/>
                  <a:pt x="903" y="212"/>
                  <a:pt x="903" y="213"/>
                </a:cubicBezTo>
                <a:cubicBezTo>
                  <a:pt x="903" y="214"/>
                  <a:pt x="903" y="214"/>
                  <a:pt x="904" y="215"/>
                </a:cubicBezTo>
                <a:cubicBezTo>
                  <a:pt x="903" y="215"/>
                  <a:pt x="902" y="216"/>
                  <a:pt x="902" y="217"/>
                </a:cubicBezTo>
                <a:cubicBezTo>
                  <a:pt x="902" y="218"/>
                  <a:pt x="902" y="219"/>
                  <a:pt x="903" y="219"/>
                </a:cubicBezTo>
                <a:cubicBezTo>
                  <a:pt x="902" y="220"/>
                  <a:pt x="901" y="222"/>
                  <a:pt x="901" y="223"/>
                </a:cubicBezTo>
                <a:cubicBezTo>
                  <a:pt x="901" y="224"/>
                  <a:pt x="901" y="224"/>
                  <a:pt x="901" y="225"/>
                </a:cubicBezTo>
                <a:cubicBezTo>
                  <a:pt x="895" y="227"/>
                  <a:pt x="891" y="234"/>
                  <a:pt x="891" y="243"/>
                </a:cubicBezTo>
                <a:cubicBezTo>
                  <a:pt x="891" y="245"/>
                  <a:pt x="891" y="247"/>
                  <a:pt x="892" y="248"/>
                </a:cubicBezTo>
                <a:cubicBezTo>
                  <a:pt x="891" y="249"/>
                  <a:pt x="891" y="249"/>
                  <a:pt x="891" y="250"/>
                </a:cubicBezTo>
                <a:cubicBezTo>
                  <a:pt x="893" y="250"/>
                  <a:pt x="893" y="250"/>
                  <a:pt x="893" y="250"/>
                </a:cubicBezTo>
                <a:cubicBezTo>
                  <a:pt x="893" y="273"/>
                  <a:pt x="893" y="273"/>
                  <a:pt x="893" y="273"/>
                </a:cubicBezTo>
                <a:cubicBezTo>
                  <a:pt x="891" y="273"/>
                  <a:pt x="889" y="276"/>
                  <a:pt x="889" y="278"/>
                </a:cubicBezTo>
                <a:cubicBezTo>
                  <a:pt x="890" y="278"/>
                  <a:pt x="890" y="278"/>
                  <a:pt x="890" y="278"/>
                </a:cubicBezTo>
                <a:cubicBezTo>
                  <a:pt x="889" y="282"/>
                  <a:pt x="888" y="286"/>
                  <a:pt x="888" y="292"/>
                </a:cubicBezTo>
                <a:cubicBezTo>
                  <a:pt x="885" y="372"/>
                  <a:pt x="885" y="372"/>
                  <a:pt x="885" y="372"/>
                </a:cubicBezTo>
                <a:cubicBezTo>
                  <a:pt x="884" y="373"/>
                  <a:pt x="883" y="374"/>
                  <a:pt x="883" y="376"/>
                </a:cubicBezTo>
                <a:cubicBezTo>
                  <a:pt x="885" y="376"/>
                  <a:pt x="885" y="376"/>
                  <a:pt x="885" y="376"/>
                </a:cubicBezTo>
                <a:cubicBezTo>
                  <a:pt x="882" y="456"/>
                  <a:pt x="882" y="456"/>
                  <a:pt x="882" y="456"/>
                </a:cubicBezTo>
                <a:cubicBezTo>
                  <a:pt x="880" y="457"/>
                  <a:pt x="878" y="459"/>
                  <a:pt x="878" y="461"/>
                </a:cubicBezTo>
                <a:cubicBezTo>
                  <a:pt x="881" y="462"/>
                  <a:pt x="881" y="462"/>
                  <a:pt x="881" y="462"/>
                </a:cubicBezTo>
                <a:cubicBezTo>
                  <a:pt x="879" y="528"/>
                  <a:pt x="879" y="528"/>
                  <a:pt x="879" y="528"/>
                </a:cubicBezTo>
                <a:cubicBezTo>
                  <a:pt x="806" y="528"/>
                  <a:pt x="806" y="528"/>
                  <a:pt x="806" y="528"/>
                </a:cubicBezTo>
                <a:cubicBezTo>
                  <a:pt x="806" y="312"/>
                  <a:pt x="806" y="312"/>
                  <a:pt x="806" y="312"/>
                </a:cubicBezTo>
                <a:cubicBezTo>
                  <a:pt x="807" y="311"/>
                  <a:pt x="808" y="309"/>
                  <a:pt x="808" y="308"/>
                </a:cubicBezTo>
                <a:cubicBezTo>
                  <a:pt x="808" y="305"/>
                  <a:pt x="806" y="303"/>
                  <a:pt x="803" y="302"/>
                </a:cubicBezTo>
                <a:cubicBezTo>
                  <a:pt x="803" y="301"/>
                  <a:pt x="803" y="301"/>
                  <a:pt x="803" y="301"/>
                </a:cubicBezTo>
                <a:cubicBezTo>
                  <a:pt x="806" y="300"/>
                  <a:pt x="808" y="298"/>
                  <a:pt x="808" y="295"/>
                </a:cubicBezTo>
                <a:cubicBezTo>
                  <a:pt x="808" y="292"/>
                  <a:pt x="806" y="285"/>
                  <a:pt x="803" y="283"/>
                </a:cubicBezTo>
                <a:cubicBezTo>
                  <a:pt x="803" y="276"/>
                  <a:pt x="803" y="276"/>
                  <a:pt x="803" y="276"/>
                </a:cubicBezTo>
                <a:cubicBezTo>
                  <a:pt x="805" y="275"/>
                  <a:pt x="806" y="273"/>
                  <a:pt x="806" y="271"/>
                </a:cubicBezTo>
                <a:cubicBezTo>
                  <a:pt x="806" y="269"/>
                  <a:pt x="805" y="267"/>
                  <a:pt x="803" y="267"/>
                </a:cubicBezTo>
                <a:cubicBezTo>
                  <a:pt x="803" y="247"/>
                  <a:pt x="803" y="247"/>
                  <a:pt x="803" y="247"/>
                </a:cubicBezTo>
                <a:cubicBezTo>
                  <a:pt x="800" y="247"/>
                  <a:pt x="800" y="247"/>
                  <a:pt x="800" y="247"/>
                </a:cubicBezTo>
                <a:cubicBezTo>
                  <a:pt x="800" y="267"/>
                  <a:pt x="800" y="267"/>
                  <a:pt x="800" y="267"/>
                </a:cubicBezTo>
                <a:cubicBezTo>
                  <a:pt x="799" y="267"/>
                  <a:pt x="797" y="269"/>
                  <a:pt x="797" y="271"/>
                </a:cubicBezTo>
                <a:cubicBezTo>
                  <a:pt x="797" y="271"/>
                  <a:pt x="797" y="271"/>
                  <a:pt x="797" y="271"/>
                </a:cubicBezTo>
                <a:cubicBezTo>
                  <a:pt x="778" y="271"/>
                  <a:pt x="778" y="271"/>
                  <a:pt x="778" y="271"/>
                </a:cubicBezTo>
                <a:cubicBezTo>
                  <a:pt x="765" y="291"/>
                  <a:pt x="765" y="291"/>
                  <a:pt x="765" y="291"/>
                </a:cubicBezTo>
                <a:cubicBezTo>
                  <a:pt x="765" y="306"/>
                  <a:pt x="765" y="306"/>
                  <a:pt x="765" y="306"/>
                </a:cubicBezTo>
                <a:cubicBezTo>
                  <a:pt x="740" y="304"/>
                  <a:pt x="740" y="304"/>
                  <a:pt x="740" y="304"/>
                </a:cubicBezTo>
                <a:cubicBezTo>
                  <a:pt x="726" y="304"/>
                  <a:pt x="726" y="304"/>
                  <a:pt x="726" y="304"/>
                </a:cubicBezTo>
                <a:cubicBezTo>
                  <a:pt x="726" y="255"/>
                  <a:pt x="726" y="255"/>
                  <a:pt x="726" y="255"/>
                </a:cubicBezTo>
                <a:cubicBezTo>
                  <a:pt x="722" y="255"/>
                  <a:pt x="722" y="255"/>
                  <a:pt x="722" y="255"/>
                </a:cubicBezTo>
                <a:cubicBezTo>
                  <a:pt x="728" y="250"/>
                  <a:pt x="736" y="235"/>
                  <a:pt x="706" y="211"/>
                </a:cubicBezTo>
                <a:cubicBezTo>
                  <a:pt x="706" y="211"/>
                  <a:pt x="691" y="200"/>
                  <a:pt x="686" y="187"/>
                </a:cubicBezTo>
                <a:cubicBezTo>
                  <a:pt x="685" y="186"/>
                  <a:pt x="685" y="186"/>
                  <a:pt x="685" y="186"/>
                </a:cubicBezTo>
                <a:cubicBezTo>
                  <a:pt x="685" y="186"/>
                  <a:pt x="685" y="186"/>
                  <a:pt x="684" y="186"/>
                </a:cubicBezTo>
                <a:cubicBezTo>
                  <a:pt x="684" y="186"/>
                  <a:pt x="684" y="186"/>
                  <a:pt x="684" y="186"/>
                </a:cubicBezTo>
                <a:cubicBezTo>
                  <a:pt x="684" y="186"/>
                  <a:pt x="684" y="186"/>
                  <a:pt x="684" y="186"/>
                </a:cubicBezTo>
                <a:cubicBezTo>
                  <a:pt x="679" y="200"/>
                  <a:pt x="663" y="211"/>
                  <a:pt x="663" y="211"/>
                </a:cubicBezTo>
                <a:cubicBezTo>
                  <a:pt x="656" y="217"/>
                  <a:pt x="651" y="222"/>
                  <a:pt x="648" y="227"/>
                </a:cubicBezTo>
                <a:cubicBezTo>
                  <a:pt x="648" y="219"/>
                  <a:pt x="648" y="219"/>
                  <a:pt x="648" y="219"/>
                </a:cubicBezTo>
                <a:cubicBezTo>
                  <a:pt x="646" y="219"/>
                  <a:pt x="646" y="219"/>
                  <a:pt x="646" y="219"/>
                </a:cubicBezTo>
                <a:cubicBezTo>
                  <a:pt x="664" y="202"/>
                  <a:pt x="695" y="155"/>
                  <a:pt x="597" y="79"/>
                </a:cubicBezTo>
                <a:cubicBezTo>
                  <a:pt x="597" y="79"/>
                  <a:pt x="548" y="44"/>
                  <a:pt x="533" y="0"/>
                </a:cubicBezTo>
                <a:cubicBezTo>
                  <a:pt x="532" y="0"/>
                  <a:pt x="532" y="0"/>
                  <a:pt x="532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530" y="0"/>
                  <a:pt x="530" y="0"/>
                  <a:pt x="529" y="0"/>
                </a:cubicBezTo>
                <a:cubicBezTo>
                  <a:pt x="529" y="0"/>
                  <a:pt x="529" y="0"/>
                  <a:pt x="528" y="0"/>
                </a:cubicBezTo>
                <a:cubicBezTo>
                  <a:pt x="513" y="44"/>
                  <a:pt x="464" y="79"/>
                  <a:pt x="464" y="79"/>
                </a:cubicBezTo>
                <a:cubicBezTo>
                  <a:pt x="357" y="162"/>
                  <a:pt x="404" y="211"/>
                  <a:pt x="420" y="223"/>
                </a:cubicBezTo>
                <a:cubicBezTo>
                  <a:pt x="420" y="231"/>
                  <a:pt x="420" y="231"/>
                  <a:pt x="420" y="231"/>
                </a:cubicBezTo>
                <a:cubicBezTo>
                  <a:pt x="417" y="226"/>
                  <a:pt x="411" y="219"/>
                  <a:pt x="401" y="211"/>
                </a:cubicBezTo>
                <a:cubicBezTo>
                  <a:pt x="401" y="211"/>
                  <a:pt x="386" y="201"/>
                  <a:pt x="381" y="187"/>
                </a:cubicBezTo>
                <a:cubicBezTo>
                  <a:pt x="381" y="187"/>
                  <a:pt x="381" y="186"/>
                  <a:pt x="380" y="186"/>
                </a:cubicBezTo>
                <a:cubicBezTo>
                  <a:pt x="380" y="186"/>
                  <a:pt x="380" y="186"/>
                  <a:pt x="380" y="186"/>
                </a:cubicBezTo>
                <a:cubicBezTo>
                  <a:pt x="379" y="186"/>
                  <a:pt x="379" y="186"/>
                  <a:pt x="379" y="186"/>
                </a:cubicBezTo>
                <a:cubicBezTo>
                  <a:pt x="379" y="186"/>
                  <a:pt x="379" y="186"/>
                  <a:pt x="379" y="186"/>
                </a:cubicBezTo>
                <a:cubicBezTo>
                  <a:pt x="374" y="200"/>
                  <a:pt x="359" y="211"/>
                  <a:pt x="359" y="211"/>
                </a:cubicBezTo>
                <a:cubicBezTo>
                  <a:pt x="333" y="231"/>
                  <a:pt x="335" y="245"/>
                  <a:pt x="340" y="252"/>
                </a:cubicBezTo>
                <a:cubicBezTo>
                  <a:pt x="336" y="252"/>
                  <a:pt x="336" y="252"/>
                  <a:pt x="336" y="252"/>
                </a:cubicBezTo>
                <a:cubicBezTo>
                  <a:pt x="336" y="304"/>
                  <a:pt x="336" y="304"/>
                  <a:pt x="336" y="304"/>
                </a:cubicBezTo>
                <a:cubicBezTo>
                  <a:pt x="322" y="304"/>
                  <a:pt x="322" y="304"/>
                  <a:pt x="322" y="304"/>
                </a:cubicBezTo>
                <a:cubicBezTo>
                  <a:pt x="300" y="306"/>
                  <a:pt x="300" y="306"/>
                  <a:pt x="300" y="306"/>
                </a:cubicBezTo>
                <a:cubicBezTo>
                  <a:pt x="300" y="291"/>
                  <a:pt x="300" y="291"/>
                  <a:pt x="300" y="291"/>
                </a:cubicBezTo>
                <a:cubicBezTo>
                  <a:pt x="287" y="271"/>
                  <a:pt x="287" y="271"/>
                  <a:pt x="287" y="271"/>
                </a:cubicBezTo>
                <a:cubicBezTo>
                  <a:pt x="267" y="271"/>
                  <a:pt x="267" y="271"/>
                  <a:pt x="267" y="271"/>
                </a:cubicBezTo>
                <a:cubicBezTo>
                  <a:pt x="267" y="310"/>
                  <a:pt x="267" y="310"/>
                  <a:pt x="267" y="310"/>
                </a:cubicBezTo>
                <a:cubicBezTo>
                  <a:pt x="267" y="310"/>
                  <a:pt x="267" y="310"/>
                  <a:pt x="267" y="310"/>
                </a:cubicBezTo>
                <a:cubicBezTo>
                  <a:pt x="267" y="310"/>
                  <a:pt x="267" y="309"/>
                  <a:pt x="267" y="309"/>
                </a:cubicBezTo>
                <a:cubicBezTo>
                  <a:pt x="267" y="306"/>
                  <a:pt x="265" y="304"/>
                  <a:pt x="263" y="304"/>
                </a:cubicBezTo>
                <a:cubicBezTo>
                  <a:pt x="263" y="302"/>
                  <a:pt x="263" y="302"/>
                  <a:pt x="263" y="302"/>
                </a:cubicBezTo>
                <a:cubicBezTo>
                  <a:pt x="265" y="302"/>
                  <a:pt x="267" y="299"/>
                  <a:pt x="267" y="297"/>
                </a:cubicBezTo>
                <a:cubicBezTo>
                  <a:pt x="267" y="294"/>
                  <a:pt x="265" y="287"/>
                  <a:pt x="263" y="285"/>
                </a:cubicBezTo>
                <a:cubicBezTo>
                  <a:pt x="263" y="277"/>
                  <a:pt x="263" y="277"/>
                  <a:pt x="263" y="277"/>
                </a:cubicBezTo>
                <a:cubicBezTo>
                  <a:pt x="265" y="277"/>
                  <a:pt x="266" y="275"/>
                  <a:pt x="266" y="273"/>
                </a:cubicBezTo>
                <a:cubicBezTo>
                  <a:pt x="266" y="271"/>
                  <a:pt x="265" y="269"/>
                  <a:pt x="263" y="269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0" y="249"/>
                  <a:pt x="260" y="249"/>
                  <a:pt x="260" y="249"/>
                </a:cubicBezTo>
                <a:cubicBezTo>
                  <a:pt x="260" y="269"/>
                  <a:pt x="260" y="269"/>
                  <a:pt x="260" y="269"/>
                </a:cubicBezTo>
                <a:cubicBezTo>
                  <a:pt x="258" y="269"/>
                  <a:pt x="257" y="271"/>
                  <a:pt x="257" y="273"/>
                </a:cubicBezTo>
                <a:cubicBezTo>
                  <a:pt x="257" y="275"/>
                  <a:pt x="258" y="277"/>
                  <a:pt x="260" y="277"/>
                </a:cubicBezTo>
                <a:cubicBezTo>
                  <a:pt x="260" y="285"/>
                  <a:pt x="260" y="285"/>
                  <a:pt x="260" y="285"/>
                </a:cubicBezTo>
                <a:cubicBezTo>
                  <a:pt x="257" y="287"/>
                  <a:pt x="255" y="294"/>
                  <a:pt x="255" y="297"/>
                </a:cubicBezTo>
                <a:cubicBezTo>
                  <a:pt x="255" y="299"/>
                  <a:pt x="257" y="302"/>
                  <a:pt x="260" y="302"/>
                </a:cubicBezTo>
                <a:cubicBezTo>
                  <a:pt x="260" y="304"/>
                  <a:pt x="260" y="304"/>
                  <a:pt x="260" y="304"/>
                </a:cubicBezTo>
                <a:cubicBezTo>
                  <a:pt x="257" y="304"/>
                  <a:pt x="255" y="306"/>
                  <a:pt x="255" y="309"/>
                </a:cubicBezTo>
                <a:cubicBezTo>
                  <a:pt x="255" y="310"/>
                  <a:pt x="256" y="311"/>
                  <a:pt x="256" y="312"/>
                </a:cubicBezTo>
                <a:cubicBezTo>
                  <a:pt x="256" y="528"/>
                  <a:pt x="256" y="528"/>
                  <a:pt x="256" y="528"/>
                </a:cubicBezTo>
                <a:cubicBezTo>
                  <a:pt x="192" y="528"/>
                  <a:pt x="192" y="528"/>
                  <a:pt x="192" y="528"/>
                </a:cubicBezTo>
                <a:cubicBezTo>
                  <a:pt x="190" y="462"/>
                  <a:pt x="190" y="462"/>
                  <a:pt x="190" y="462"/>
                </a:cubicBezTo>
                <a:cubicBezTo>
                  <a:pt x="193" y="461"/>
                  <a:pt x="193" y="461"/>
                  <a:pt x="193" y="461"/>
                </a:cubicBezTo>
                <a:cubicBezTo>
                  <a:pt x="193" y="459"/>
                  <a:pt x="191" y="457"/>
                  <a:pt x="189" y="456"/>
                </a:cubicBezTo>
                <a:cubicBezTo>
                  <a:pt x="186" y="376"/>
                  <a:pt x="186" y="376"/>
                  <a:pt x="186" y="376"/>
                </a:cubicBezTo>
                <a:cubicBezTo>
                  <a:pt x="188" y="376"/>
                  <a:pt x="188" y="376"/>
                  <a:pt x="188" y="376"/>
                </a:cubicBezTo>
                <a:cubicBezTo>
                  <a:pt x="188" y="374"/>
                  <a:pt x="187" y="373"/>
                  <a:pt x="186" y="372"/>
                </a:cubicBezTo>
                <a:cubicBezTo>
                  <a:pt x="183" y="292"/>
                  <a:pt x="183" y="292"/>
                  <a:pt x="183" y="292"/>
                </a:cubicBezTo>
                <a:cubicBezTo>
                  <a:pt x="183" y="286"/>
                  <a:pt x="182" y="282"/>
                  <a:pt x="181" y="278"/>
                </a:cubicBezTo>
                <a:cubicBezTo>
                  <a:pt x="182" y="278"/>
                  <a:pt x="182" y="278"/>
                  <a:pt x="182" y="278"/>
                </a:cubicBezTo>
                <a:cubicBezTo>
                  <a:pt x="182" y="276"/>
                  <a:pt x="180" y="273"/>
                  <a:pt x="178" y="273"/>
                </a:cubicBezTo>
                <a:cubicBezTo>
                  <a:pt x="178" y="250"/>
                  <a:pt x="178" y="250"/>
                  <a:pt x="178" y="250"/>
                </a:cubicBezTo>
                <a:cubicBezTo>
                  <a:pt x="180" y="250"/>
                  <a:pt x="180" y="250"/>
                  <a:pt x="180" y="250"/>
                </a:cubicBezTo>
                <a:cubicBezTo>
                  <a:pt x="180" y="249"/>
                  <a:pt x="180" y="249"/>
                  <a:pt x="179" y="248"/>
                </a:cubicBezTo>
                <a:cubicBezTo>
                  <a:pt x="180" y="247"/>
                  <a:pt x="180" y="245"/>
                  <a:pt x="180" y="243"/>
                </a:cubicBezTo>
                <a:cubicBezTo>
                  <a:pt x="180" y="234"/>
                  <a:pt x="176" y="227"/>
                  <a:pt x="170" y="225"/>
                </a:cubicBezTo>
                <a:cubicBezTo>
                  <a:pt x="170" y="224"/>
                  <a:pt x="170" y="224"/>
                  <a:pt x="170" y="223"/>
                </a:cubicBezTo>
                <a:cubicBezTo>
                  <a:pt x="170" y="222"/>
                  <a:pt x="169" y="220"/>
                  <a:pt x="168" y="219"/>
                </a:cubicBezTo>
                <a:cubicBezTo>
                  <a:pt x="169" y="219"/>
                  <a:pt x="169" y="218"/>
                  <a:pt x="169" y="217"/>
                </a:cubicBezTo>
                <a:cubicBezTo>
                  <a:pt x="169" y="216"/>
                  <a:pt x="168" y="215"/>
                  <a:pt x="167" y="215"/>
                </a:cubicBezTo>
                <a:cubicBezTo>
                  <a:pt x="168" y="214"/>
                  <a:pt x="168" y="214"/>
                  <a:pt x="168" y="213"/>
                </a:cubicBezTo>
                <a:cubicBezTo>
                  <a:pt x="168" y="212"/>
                  <a:pt x="168" y="211"/>
                  <a:pt x="167" y="211"/>
                </a:cubicBezTo>
                <a:cubicBezTo>
                  <a:pt x="167" y="211"/>
                  <a:pt x="167" y="210"/>
                  <a:pt x="167" y="210"/>
                </a:cubicBezTo>
                <a:cubicBezTo>
                  <a:pt x="167" y="209"/>
                  <a:pt x="166" y="208"/>
                  <a:pt x="165" y="208"/>
                </a:cubicBezTo>
                <a:cubicBezTo>
                  <a:pt x="165" y="208"/>
                  <a:pt x="164" y="209"/>
                  <a:pt x="164" y="210"/>
                </a:cubicBezTo>
                <a:cubicBezTo>
                  <a:pt x="164" y="210"/>
                  <a:pt x="164" y="211"/>
                  <a:pt x="164" y="211"/>
                </a:cubicBezTo>
                <a:cubicBezTo>
                  <a:pt x="163" y="211"/>
                  <a:pt x="163" y="212"/>
                  <a:pt x="163" y="213"/>
                </a:cubicBezTo>
                <a:cubicBezTo>
                  <a:pt x="163" y="214"/>
                  <a:pt x="163" y="214"/>
                  <a:pt x="164" y="215"/>
                </a:cubicBezTo>
                <a:cubicBezTo>
                  <a:pt x="163" y="215"/>
                  <a:pt x="162" y="216"/>
                  <a:pt x="162" y="217"/>
                </a:cubicBezTo>
                <a:cubicBezTo>
                  <a:pt x="162" y="218"/>
                  <a:pt x="162" y="219"/>
                  <a:pt x="163" y="219"/>
                </a:cubicBezTo>
                <a:cubicBezTo>
                  <a:pt x="162" y="220"/>
                  <a:pt x="161" y="222"/>
                  <a:pt x="161" y="223"/>
                </a:cubicBezTo>
                <a:cubicBezTo>
                  <a:pt x="161" y="224"/>
                  <a:pt x="161" y="224"/>
                  <a:pt x="161" y="225"/>
                </a:cubicBezTo>
                <a:cubicBezTo>
                  <a:pt x="155" y="227"/>
                  <a:pt x="151" y="234"/>
                  <a:pt x="151" y="243"/>
                </a:cubicBezTo>
                <a:cubicBezTo>
                  <a:pt x="151" y="245"/>
                  <a:pt x="151" y="247"/>
                  <a:pt x="152" y="248"/>
                </a:cubicBezTo>
                <a:cubicBezTo>
                  <a:pt x="151" y="249"/>
                  <a:pt x="151" y="249"/>
                  <a:pt x="151" y="250"/>
                </a:cubicBezTo>
                <a:cubicBezTo>
                  <a:pt x="153" y="250"/>
                  <a:pt x="153" y="250"/>
                  <a:pt x="153" y="250"/>
                </a:cubicBezTo>
                <a:cubicBezTo>
                  <a:pt x="153" y="273"/>
                  <a:pt x="153" y="273"/>
                  <a:pt x="153" y="273"/>
                </a:cubicBezTo>
                <a:cubicBezTo>
                  <a:pt x="151" y="273"/>
                  <a:pt x="149" y="276"/>
                  <a:pt x="149" y="278"/>
                </a:cubicBezTo>
                <a:cubicBezTo>
                  <a:pt x="150" y="278"/>
                  <a:pt x="150" y="278"/>
                  <a:pt x="150" y="278"/>
                </a:cubicBezTo>
                <a:cubicBezTo>
                  <a:pt x="149" y="282"/>
                  <a:pt x="148" y="286"/>
                  <a:pt x="148" y="292"/>
                </a:cubicBezTo>
                <a:cubicBezTo>
                  <a:pt x="145" y="372"/>
                  <a:pt x="145" y="372"/>
                  <a:pt x="145" y="372"/>
                </a:cubicBezTo>
                <a:cubicBezTo>
                  <a:pt x="144" y="373"/>
                  <a:pt x="143" y="374"/>
                  <a:pt x="143" y="376"/>
                </a:cubicBezTo>
                <a:cubicBezTo>
                  <a:pt x="145" y="376"/>
                  <a:pt x="145" y="376"/>
                  <a:pt x="145" y="376"/>
                </a:cubicBezTo>
                <a:cubicBezTo>
                  <a:pt x="142" y="456"/>
                  <a:pt x="142" y="456"/>
                  <a:pt x="142" y="456"/>
                </a:cubicBezTo>
                <a:cubicBezTo>
                  <a:pt x="140" y="457"/>
                  <a:pt x="138" y="459"/>
                  <a:pt x="138" y="461"/>
                </a:cubicBezTo>
                <a:cubicBezTo>
                  <a:pt x="141" y="462"/>
                  <a:pt x="141" y="462"/>
                  <a:pt x="141" y="462"/>
                </a:cubicBezTo>
                <a:cubicBezTo>
                  <a:pt x="139" y="528"/>
                  <a:pt x="139" y="528"/>
                  <a:pt x="139" y="528"/>
                </a:cubicBezTo>
                <a:cubicBezTo>
                  <a:pt x="84" y="528"/>
                  <a:pt x="84" y="528"/>
                  <a:pt x="84" y="528"/>
                </a:cubicBezTo>
                <a:cubicBezTo>
                  <a:pt x="80" y="450"/>
                  <a:pt x="80" y="450"/>
                  <a:pt x="80" y="450"/>
                </a:cubicBezTo>
                <a:cubicBezTo>
                  <a:pt x="85" y="449"/>
                  <a:pt x="85" y="449"/>
                  <a:pt x="85" y="449"/>
                </a:cubicBezTo>
                <a:cubicBezTo>
                  <a:pt x="85" y="446"/>
                  <a:pt x="83" y="444"/>
                  <a:pt x="80" y="442"/>
                </a:cubicBezTo>
                <a:cubicBezTo>
                  <a:pt x="75" y="327"/>
                  <a:pt x="75" y="327"/>
                  <a:pt x="75" y="327"/>
                </a:cubicBezTo>
                <a:cubicBezTo>
                  <a:pt x="78" y="326"/>
                  <a:pt x="78" y="326"/>
                  <a:pt x="78" y="326"/>
                </a:cubicBezTo>
                <a:cubicBezTo>
                  <a:pt x="78" y="324"/>
                  <a:pt x="77" y="322"/>
                  <a:pt x="75" y="321"/>
                </a:cubicBezTo>
                <a:cubicBezTo>
                  <a:pt x="70" y="204"/>
                  <a:pt x="70" y="204"/>
                  <a:pt x="70" y="204"/>
                </a:cubicBezTo>
                <a:cubicBezTo>
                  <a:pt x="70" y="196"/>
                  <a:pt x="70" y="190"/>
                  <a:pt x="68" y="185"/>
                </a:cubicBezTo>
                <a:cubicBezTo>
                  <a:pt x="69" y="185"/>
                  <a:pt x="69" y="185"/>
                  <a:pt x="69" y="185"/>
                </a:cubicBezTo>
                <a:cubicBezTo>
                  <a:pt x="69" y="181"/>
                  <a:pt x="67" y="178"/>
                  <a:pt x="63" y="177"/>
                </a:cubicBezTo>
                <a:cubicBezTo>
                  <a:pt x="63" y="144"/>
                  <a:pt x="63" y="144"/>
                  <a:pt x="63" y="144"/>
                </a:cubicBezTo>
                <a:cubicBezTo>
                  <a:pt x="66" y="144"/>
                  <a:pt x="66" y="144"/>
                  <a:pt x="66" y="144"/>
                </a:cubicBezTo>
                <a:cubicBezTo>
                  <a:pt x="66" y="143"/>
                  <a:pt x="66" y="143"/>
                  <a:pt x="66" y="142"/>
                </a:cubicBezTo>
                <a:cubicBezTo>
                  <a:pt x="66" y="140"/>
                  <a:pt x="67" y="137"/>
                  <a:pt x="67" y="134"/>
                </a:cubicBezTo>
                <a:cubicBezTo>
                  <a:pt x="67" y="122"/>
                  <a:pt x="60" y="111"/>
                  <a:pt x="52" y="108"/>
                </a:cubicBezTo>
                <a:cubicBezTo>
                  <a:pt x="52" y="107"/>
                  <a:pt x="52" y="106"/>
                  <a:pt x="52" y="106"/>
                </a:cubicBezTo>
                <a:cubicBezTo>
                  <a:pt x="52" y="103"/>
                  <a:pt x="51" y="101"/>
                  <a:pt x="49" y="100"/>
                </a:cubicBezTo>
                <a:cubicBezTo>
                  <a:pt x="50" y="100"/>
                  <a:pt x="50" y="98"/>
                  <a:pt x="50" y="97"/>
                </a:cubicBezTo>
                <a:cubicBezTo>
                  <a:pt x="50" y="96"/>
                  <a:pt x="50" y="94"/>
                  <a:pt x="48" y="93"/>
                </a:cubicBezTo>
                <a:cubicBezTo>
                  <a:pt x="49" y="93"/>
                  <a:pt x="49" y="92"/>
                  <a:pt x="49" y="91"/>
                </a:cubicBezTo>
                <a:cubicBezTo>
                  <a:pt x="49" y="90"/>
                  <a:pt x="49" y="89"/>
                  <a:pt x="48" y="88"/>
                </a:cubicBezTo>
                <a:cubicBezTo>
                  <a:pt x="48" y="88"/>
                  <a:pt x="48" y="87"/>
                  <a:pt x="48" y="87"/>
                </a:cubicBezTo>
                <a:cubicBezTo>
                  <a:pt x="48" y="85"/>
                  <a:pt x="47" y="84"/>
                  <a:pt x="46" y="84"/>
                </a:cubicBezTo>
                <a:cubicBezTo>
                  <a:pt x="44" y="84"/>
                  <a:pt x="43" y="85"/>
                  <a:pt x="43" y="87"/>
                </a:cubicBezTo>
                <a:cubicBezTo>
                  <a:pt x="43" y="87"/>
                  <a:pt x="43" y="88"/>
                  <a:pt x="44" y="88"/>
                </a:cubicBezTo>
                <a:cubicBezTo>
                  <a:pt x="43" y="89"/>
                  <a:pt x="42" y="90"/>
                  <a:pt x="42" y="91"/>
                </a:cubicBezTo>
                <a:cubicBezTo>
                  <a:pt x="42" y="92"/>
                  <a:pt x="42" y="93"/>
                  <a:pt x="43" y="93"/>
                </a:cubicBezTo>
                <a:cubicBezTo>
                  <a:pt x="42" y="94"/>
                  <a:pt x="41" y="96"/>
                  <a:pt x="41" y="97"/>
                </a:cubicBezTo>
                <a:cubicBezTo>
                  <a:pt x="41" y="98"/>
                  <a:pt x="41" y="100"/>
                  <a:pt x="42" y="100"/>
                </a:cubicBezTo>
                <a:cubicBezTo>
                  <a:pt x="40" y="101"/>
                  <a:pt x="39" y="103"/>
                  <a:pt x="39" y="106"/>
                </a:cubicBezTo>
                <a:cubicBezTo>
                  <a:pt x="39" y="106"/>
                  <a:pt x="39" y="107"/>
                  <a:pt x="40" y="108"/>
                </a:cubicBezTo>
                <a:cubicBezTo>
                  <a:pt x="31" y="111"/>
                  <a:pt x="25" y="122"/>
                  <a:pt x="25" y="134"/>
                </a:cubicBezTo>
                <a:cubicBezTo>
                  <a:pt x="25" y="137"/>
                  <a:pt x="25" y="140"/>
                  <a:pt x="26" y="142"/>
                </a:cubicBezTo>
                <a:cubicBezTo>
                  <a:pt x="25" y="143"/>
                  <a:pt x="25" y="143"/>
                  <a:pt x="25" y="144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28" y="177"/>
                  <a:pt x="28" y="177"/>
                  <a:pt x="28" y="177"/>
                </a:cubicBezTo>
                <a:cubicBezTo>
                  <a:pt x="25" y="178"/>
                  <a:pt x="22" y="181"/>
                  <a:pt x="22" y="185"/>
                </a:cubicBezTo>
                <a:cubicBezTo>
                  <a:pt x="23" y="185"/>
                  <a:pt x="23" y="185"/>
                  <a:pt x="23" y="185"/>
                </a:cubicBezTo>
                <a:cubicBezTo>
                  <a:pt x="22" y="190"/>
                  <a:pt x="21" y="196"/>
                  <a:pt x="21" y="204"/>
                </a:cubicBezTo>
                <a:cubicBezTo>
                  <a:pt x="16" y="321"/>
                  <a:pt x="16" y="321"/>
                  <a:pt x="16" y="321"/>
                </a:cubicBezTo>
                <a:cubicBezTo>
                  <a:pt x="14" y="322"/>
                  <a:pt x="13" y="324"/>
                  <a:pt x="13" y="326"/>
                </a:cubicBezTo>
                <a:cubicBezTo>
                  <a:pt x="16" y="327"/>
                  <a:pt x="16" y="327"/>
                  <a:pt x="16" y="327"/>
                </a:cubicBezTo>
                <a:cubicBezTo>
                  <a:pt x="11" y="442"/>
                  <a:pt x="11" y="442"/>
                  <a:pt x="11" y="442"/>
                </a:cubicBezTo>
                <a:cubicBezTo>
                  <a:pt x="8" y="444"/>
                  <a:pt x="7" y="446"/>
                  <a:pt x="7" y="449"/>
                </a:cubicBezTo>
                <a:cubicBezTo>
                  <a:pt x="11" y="450"/>
                  <a:pt x="11" y="450"/>
                  <a:pt x="11" y="450"/>
                </a:cubicBezTo>
                <a:cubicBezTo>
                  <a:pt x="8" y="528"/>
                  <a:pt x="8" y="528"/>
                  <a:pt x="8" y="528"/>
                </a:cubicBezTo>
                <a:cubicBezTo>
                  <a:pt x="0" y="528"/>
                  <a:pt x="0" y="528"/>
                  <a:pt x="0" y="528"/>
                </a:cubicBezTo>
                <a:cubicBezTo>
                  <a:pt x="0" y="601"/>
                  <a:pt x="0" y="601"/>
                  <a:pt x="0" y="601"/>
                </a:cubicBezTo>
                <a:cubicBezTo>
                  <a:pt x="1074" y="601"/>
                  <a:pt x="1074" y="601"/>
                  <a:pt x="1074" y="601"/>
                </a:cubicBezTo>
                <a:cubicBezTo>
                  <a:pt x="1074" y="528"/>
                  <a:pt x="1074" y="528"/>
                  <a:pt x="1074" y="528"/>
                </a:cubicBezTo>
                <a:lnTo>
                  <a:pt x="1063" y="528"/>
                </a:lnTo>
                <a:close/>
              </a:path>
            </a:pathLst>
          </a:custGeom>
          <a:solidFill>
            <a:srgbClr val="70C8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2" name="Freeform 124"/>
          <p:cNvSpPr>
            <a:spLocks/>
          </p:cNvSpPr>
          <p:nvPr/>
        </p:nvSpPr>
        <p:spPr bwMode="auto">
          <a:xfrm>
            <a:off x="-3695699" y="4287441"/>
            <a:ext cx="4763" cy="7144"/>
          </a:xfrm>
          <a:custGeom>
            <a:avLst/>
            <a:gdLst>
              <a:gd name="T0" fmla="*/ 5 w 5"/>
              <a:gd name="T1" fmla="*/ 3 h 8"/>
              <a:gd name="T2" fmla="*/ 3 w 5"/>
              <a:gd name="T3" fmla="*/ 0 h 8"/>
              <a:gd name="T4" fmla="*/ 0 w 5"/>
              <a:gd name="T5" fmla="*/ 3 h 8"/>
              <a:gd name="T6" fmla="*/ 0 w 5"/>
              <a:gd name="T7" fmla="*/ 8 h 8"/>
              <a:gd name="T8" fmla="*/ 5 w 5"/>
              <a:gd name="T9" fmla="*/ 8 h 8"/>
              <a:gd name="T10" fmla="*/ 5 w 5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5" y="3"/>
                </a:moveTo>
                <a:cubicBezTo>
                  <a:pt x="5" y="2"/>
                  <a:pt x="4" y="0"/>
                  <a:pt x="3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8"/>
                  <a:pt x="0" y="8"/>
                  <a:pt x="0" y="8"/>
                </a:cubicBezTo>
                <a:cubicBezTo>
                  <a:pt x="5" y="8"/>
                  <a:pt x="5" y="8"/>
                  <a:pt x="5" y="8"/>
                </a:cubicBezTo>
                <a:lnTo>
                  <a:pt x="5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3" name="Freeform 125"/>
          <p:cNvSpPr>
            <a:spLocks/>
          </p:cNvSpPr>
          <p:nvPr/>
        </p:nvSpPr>
        <p:spPr bwMode="auto">
          <a:xfrm>
            <a:off x="-3576636" y="4198144"/>
            <a:ext cx="7938" cy="9525"/>
          </a:xfrm>
          <a:custGeom>
            <a:avLst/>
            <a:gdLst>
              <a:gd name="T0" fmla="*/ 7 w 7"/>
              <a:gd name="T1" fmla="*/ 3 h 11"/>
              <a:gd name="T2" fmla="*/ 4 w 7"/>
              <a:gd name="T3" fmla="*/ 0 h 11"/>
              <a:gd name="T4" fmla="*/ 0 w 7"/>
              <a:gd name="T5" fmla="*/ 3 h 11"/>
              <a:gd name="T6" fmla="*/ 0 w 7"/>
              <a:gd name="T7" fmla="*/ 11 h 11"/>
              <a:gd name="T8" fmla="*/ 7 w 7"/>
              <a:gd name="T9" fmla="*/ 11 h 11"/>
              <a:gd name="T10" fmla="*/ 7 w 7"/>
              <a:gd name="T11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1">
                <a:moveTo>
                  <a:pt x="7" y="3"/>
                </a:moveTo>
                <a:cubicBezTo>
                  <a:pt x="7" y="1"/>
                  <a:pt x="5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1"/>
                  <a:pt x="7" y="11"/>
                  <a:pt x="7" y="11"/>
                </a:cubicBezTo>
                <a:lnTo>
                  <a:pt x="7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4" name="Freeform 126"/>
          <p:cNvSpPr>
            <a:spLocks/>
          </p:cNvSpPr>
          <p:nvPr/>
        </p:nvSpPr>
        <p:spPr bwMode="auto">
          <a:xfrm>
            <a:off x="-3703636" y="4287441"/>
            <a:ext cx="6350" cy="7144"/>
          </a:xfrm>
          <a:custGeom>
            <a:avLst/>
            <a:gdLst>
              <a:gd name="T0" fmla="*/ 5 w 5"/>
              <a:gd name="T1" fmla="*/ 3 h 8"/>
              <a:gd name="T2" fmla="*/ 2 w 5"/>
              <a:gd name="T3" fmla="*/ 0 h 8"/>
              <a:gd name="T4" fmla="*/ 0 w 5"/>
              <a:gd name="T5" fmla="*/ 3 h 8"/>
              <a:gd name="T6" fmla="*/ 0 w 5"/>
              <a:gd name="T7" fmla="*/ 8 h 8"/>
              <a:gd name="T8" fmla="*/ 5 w 5"/>
              <a:gd name="T9" fmla="*/ 8 h 8"/>
              <a:gd name="T10" fmla="*/ 5 w 5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5" y="3"/>
                </a:moveTo>
                <a:cubicBezTo>
                  <a:pt x="5" y="2"/>
                  <a:pt x="3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8"/>
                  <a:pt x="0" y="8"/>
                  <a:pt x="0" y="8"/>
                </a:cubicBezTo>
                <a:cubicBezTo>
                  <a:pt x="5" y="8"/>
                  <a:pt x="5" y="8"/>
                  <a:pt x="5" y="8"/>
                </a:cubicBezTo>
                <a:lnTo>
                  <a:pt x="5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5" name="Freeform 127"/>
          <p:cNvSpPr>
            <a:spLocks/>
          </p:cNvSpPr>
          <p:nvPr/>
        </p:nvSpPr>
        <p:spPr bwMode="auto">
          <a:xfrm>
            <a:off x="-3565524" y="4198144"/>
            <a:ext cx="7938" cy="9525"/>
          </a:xfrm>
          <a:custGeom>
            <a:avLst/>
            <a:gdLst>
              <a:gd name="T0" fmla="*/ 7 w 7"/>
              <a:gd name="T1" fmla="*/ 3 h 11"/>
              <a:gd name="T2" fmla="*/ 3 w 7"/>
              <a:gd name="T3" fmla="*/ 0 h 11"/>
              <a:gd name="T4" fmla="*/ 0 w 7"/>
              <a:gd name="T5" fmla="*/ 3 h 11"/>
              <a:gd name="T6" fmla="*/ 0 w 7"/>
              <a:gd name="T7" fmla="*/ 11 h 11"/>
              <a:gd name="T8" fmla="*/ 7 w 7"/>
              <a:gd name="T9" fmla="*/ 11 h 11"/>
              <a:gd name="T10" fmla="*/ 7 w 7"/>
              <a:gd name="T11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1">
                <a:moveTo>
                  <a:pt x="7" y="3"/>
                </a:moveTo>
                <a:cubicBezTo>
                  <a:pt x="7" y="1"/>
                  <a:pt x="5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1"/>
                  <a:pt x="7" y="11"/>
                  <a:pt x="7" y="11"/>
                </a:cubicBezTo>
                <a:lnTo>
                  <a:pt x="7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6" name="Freeform 128"/>
          <p:cNvSpPr>
            <a:spLocks/>
          </p:cNvSpPr>
          <p:nvPr/>
        </p:nvSpPr>
        <p:spPr bwMode="auto">
          <a:xfrm>
            <a:off x="-3555999" y="4198144"/>
            <a:ext cx="7938" cy="9525"/>
          </a:xfrm>
          <a:custGeom>
            <a:avLst/>
            <a:gdLst>
              <a:gd name="T0" fmla="*/ 7 w 7"/>
              <a:gd name="T1" fmla="*/ 3 h 11"/>
              <a:gd name="T2" fmla="*/ 4 w 7"/>
              <a:gd name="T3" fmla="*/ 0 h 11"/>
              <a:gd name="T4" fmla="*/ 0 w 7"/>
              <a:gd name="T5" fmla="*/ 3 h 11"/>
              <a:gd name="T6" fmla="*/ 0 w 7"/>
              <a:gd name="T7" fmla="*/ 11 h 11"/>
              <a:gd name="T8" fmla="*/ 7 w 7"/>
              <a:gd name="T9" fmla="*/ 11 h 11"/>
              <a:gd name="T10" fmla="*/ 7 w 7"/>
              <a:gd name="T11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1">
                <a:moveTo>
                  <a:pt x="7" y="3"/>
                </a:moveTo>
                <a:cubicBezTo>
                  <a:pt x="7" y="1"/>
                  <a:pt x="6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1"/>
                  <a:pt x="7" y="11"/>
                  <a:pt x="7" y="11"/>
                </a:cubicBezTo>
                <a:lnTo>
                  <a:pt x="7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7" name="Freeform 129"/>
          <p:cNvSpPr>
            <a:spLocks/>
          </p:cNvSpPr>
          <p:nvPr/>
        </p:nvSpPr>
        <p:spPr bwMode="auto">
          <a:xfrm>
            <a:off x="-3711574" y="4287441"/>
            <a:ext cx="6350" cy="7144"/>
          </a:xfrm>
          <a:custGeom>
            <a:avLst/>
            <a:gdLst>
              <a:gd name="T0" fmla="*/ 5 w 5"/>
              <a:gd name="T1" fmla="*/ 3 h 8"/>
              <a:gd name="T2" fmla="*/ 2 w 5"/>
              <a:gd name="T3" fmla="*/ 0 h 8"/>
              <a:gd name="T4" fmla="*/ 0 w 5"/>
              <a:gd name="T5" fmla="*/ 3 h 8"/>
              <a:gd name="T6" fmla="*/ 0 w 5"/>
              <a:gd name="T7" fmla="*/ 8 h 8"/>
              <a:gd name="T8" fmla="*/ 5 w 5"/>
              <a:gd name="T9" fmla="*/ 8 h 8"/>
              <a:gd name="T10" fmla="*/ 5 w 5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5" y="3"/>
                </a:moveTo>
                <a:cubicBezTo>
                  <a:pt x="5" y="2"/>
                  <a:pt x="4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8"/>
                  <a:pt x="0" y="8"/>
                  <a:pt x="0" y="8"/>
                </a:cubicBezTo>
                <a:cubicBezTo>
                  <a:pt x="5" y="8"/>
                  <a:pt x="5" y="8"/>
                  <a:pt x="5" y="8"/>
                </a:cubicBezTo>
                <a:lnTo>
                  <a:pt x="5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8" name="Freeform 130"/>
          <p:cNvSpPr>
            <a:spLocks/>
          </p:cNvSpPr>
          <p:nvPr/>
        </p:nvSpPr>
        <p:spPr bwMode="auto">
          <a:xfrm>
            <a:off x="-4203699" y="4333875"/>
            <a:ext cx="152400" cy="166688"/>
          </a:xfrm>
          <a:custGeom>
            <a:avLst/>
            <a:gdLst>
              <a:gd name="T0" fmla="*/ 97 w 132"/>
              <a:gd name="T1" fmla="*/ 17 h 193"/>
              <a:gd name="T2" fmla="*/ 67 w 132"/>
              <a:gd name="T3" fmla="*/ 0 h 193"/>
              <a:gd name="T4" fmla="*/ 66 w 132"/>
              <a:gd name="T5" fmla="*/ 0 h 193"/>
              <a:gd name="T6" fmla="*/ 65 w 132"/>
              <a:gd name="T7" fmla="*/ 0 h 193"/>
              <a:gd name="T8" fmla="*/ 34 w 132"/>
              <a:gd name="T9" fmla="*/ 17 h 193"/>
              <a:gd name="T10" fmla="*/ 3 w 132"/>
              <a:gd name="T11" fmla="*/ 41 h 193"/>
              <a:gd name="T12" fmla="*/ 3 w 132"/>
              <a:gd name="T13" fmla="*/ 193 h 193"/>
              <a:gd name="T14" fmla="*/ 129 w 132"/>
              <a:gd name="T15" fmla="*/ 193 h 193"/>
              <a:gd name="T16" fmla="*/ 129 w 132"/>
              <a:gd name="T17" fmla="*/ 41 h 193"/>
              <a:gd name="T18" fmla="*/ 97 w 132"/>
              <a:gd name="T19" fmla="*/ 1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93">
                <a:moveTo>
                  <a:pt x="97" y="17"/>
                </a:moveTo>
                <a:cubicBezTo>
                  <a:pt x="97" y="17"/>
                  <a:pt x="74" y="10"/>
                  <a:pt x="6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57" y="10"/>
                  <a:pt x="34" y="17"/>
                  <a:pt x="34" y="17"/>
                </a:cubicBezTo>
                <a:cubicBezTo>
                  <a:pt x="4" y="28"/>
                  <a:pt x="0" y="36"/>
                  <a:pt x="3" y="41"/>
                </a:cubicBezTo>
                <a:cubicBezTo>
                  <a:pt x="3" y="193"/>
                  <a:pt x="3" y="193"/>
                  <a:pt x="3" y="193"/>
                </a:cubicBezTo>
                <a:cubicBezTo>
                  <a:pt x="129" y="193"/>
                  <a:pt x="129" y="193"/>
                  <a:pt x="129" y="193"/>
                </a:cubicBezTo>
                <a:cubicBezTo>
                  <a:pt x="129" y="41"/>
                  <a:pt x="129" y="41"/>
                  <a:pt x="129" y="41"/>
                </a:cubicBezTo>
                <a:cubicBezTo>
                  <a:pt x="132" y="36"/>
                  <a:pt x="127" y="28"/>
                  <a:pt x="97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9" name="Freeform 131"/>
          <p:cNvSpPr>
            <a:spLocks/>
          </p:cNvSpPr>
          <p:nvPr/>
        </p:nvSpPr>
        <p:spPr bwMode="auto">
          <a:xfrm>
            <a:off x="-4344986" y="4344590"/>
            <a:ext cx="68263" cy="67866"/>
          </a:xfrm>
          <a:custGeom>
            <a:avLst/>
            <a:gdLst>
              <a:gd name="T0" fmla="*/ 44 w 59"/>
              <a:gd name="T1" fmla="*/ 7 h 79"/>
              <a:gd name="T2" fmla="*/ 30 w 59"/>
              <a:gd name="T3" fmla="*/ 0 h 79"/>
              <a:gd name="T4" fmla="*/ 30 w 59"/>
              <a:gd name="T5" fmla="*/ 0 h 79"/>
              <a:gd name="T6" fmla="*/ 29 w 59"/>
              <a:gd name="T7" fmla="*/ 0 h 79"/>
              <a:gd name="T8" fmla="*/ 16 w 59"/>
              <a:gd name="T9" fmla="*/ 7 h 79"/>
              <a:gd name="T10" fmla="*/ 1 w 59"/>
              <a:gd name="T11" fmla="*/ 17 h 79"/>
              <a:gd name="T12" fmla="*/ 1 w 59"/>
              <a:gd name="T13" fmla="*/ 79 h 79"/>
              <a:gd name="T14" fmla="*/ 58 w 59"/>
              <a:gd name="T15" fmla="*/ 79 h 79"/>
              <a:gd name="T16" fmla="*/ 58 w 59"/>
              <a:gd name="T17" fmla="*/ 17 h 79"/>
              <a:gd name="T18" fmla="*/ 44 w 59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79">
                <a:moveTo>
                  <a:pt x="44" y="7"/>
                </a:moveTo>
                <a:cubicBezTo>
                  <a:pt x="44" y="7"/>
                  <a:pt x="33" y="4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6" y="4"/>
                  <a:pt x="16" y="7"/>
                  <a:pt x="16" y="7"/>
                </a:cubicBezTo>
                <a:cubicBezTo>
                  <a:pt x="2" y="11"/>
                  <a:pt x="0" y="15"/>
                  <a:pt x="1" y="17"/>
                </a:cubicBezTo>
                <a:cubicBezTo>
                  <a:pt x="1" y="79"/>
                  <a:pt x="1" y="79"/>
                  <a:pt x="1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8" y="17"/>
                  <a:pt x="58" y="17"/>
                  <a:pt x="58" y="17"/>
                </a:cubicBezTo>
                <a:cubicBezTo>
                  <a:pt x="59" y="15"/>
                  <a:pt x="57" y="11"/>
                  <a:pt x="4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0" name="Freeform 132"/>
          <p:cNvSpPr>
            <a:spLocks/>
          </p:cNvSpPr>
          <p:nvPr/>
        </p:nvSpPr>
        <p:spPr bwMode="auto">
          <a:xfrm>
            <a:off x="-4344986" y="4431507"/>
            <a:ext cx="68263" cy="69056"/>
          </a:xfrm>
          <a:custGeom>
            <a:avLst/>
            <a:gdLst>
              <a:gd name="T0" fmla="*/ 44 w 59"/>
              <a:gd name="T1" fmla="*/ 7 h 79"/>
              <a:gd name="T2" fmla="*/ 30 w 59"/>
              <a:gd name="T3" fmla="*/ 0 h 79"/>
              <a:gd name="T4" fmla="*/ 30 w 59"/>
              <a:gd name="T5" fmla="*/ 0 h 79"/>
              <a:gd name="T6" fmla="*/ 29 w 59"/>
              <a:gd name="T7" fmla="*/ 0 h 79"/>
              <a:gd name="T8" fmla="*/ 16 w 59"/>
              <a:gd name="T9" fmla="*/ 7 h 79"/>
              <a:gd name="T10" fmla="*/ 1 w 59"/>
              <a:gd name="T11" fmla="*/ 17 h 79"/>
              <a:gd name="T12" fmla="*/ 1 w 59"/>
              <a:gd name="T13" fmla="*/ 79 h 79"/>
              <a:gd name="T14" fmla="*/ 58 w 59"/>
              <a:gd name="T15" fmla="*/ 79 h 79"/>
              <a:gd name="T16" fmla="*/ 58 w 59"/>
              <a:gd name="T17" fmla="*/ 17 h 79"/>
              <a:gd name="T18" fmla="*/ 44 w 59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79">
                <a:moveTo>
                  <a:pt x="44" y="7"/>
                </a:moveTo>
                <a:cubicBezTo>
                  <a:pt x="44" y="7"/>
                  <a:pt x="33" y="4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6" y="4"/>
                  <a:pt x="16" y="7"/>
                  <a:pt x="16" y="7"/>
                </a:cubicBezTo>
                <a:cubicBezTo>
                  <a:pt x="2" y="12"/>
                  <a:pt x="0" y="15"/>
                  <a:pt x="1" y="17"/>
                </a:cubicBezTo>
                <a:cubicBezTo>
                  <a:pt x="1" y="79"/>
                  <a:pt x="1" y="79"/>
                  <a:pt x="1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8" y="17"/>
                  <a:pt x="58" y="17"/>
                  <a:pt x="58" y="17"/>
                </a:cubicBezTo>
                <a:cubicBezTo>
                  <a:pt x="59" y="15"/>
                  <a:pt x="57" y="12"/>
                  <a:pt x="4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1" name="Freeform 133"/>
          <p:cNvSpPr>
            <a:spLocks/>
          </p:cNvSpPr>
          <p:nvPr/>
        </p:nvSpPr>
        <p:spPr bwMode="auto">
          <a:xfrm>
            <a:off x="-3978274" y="4344590"/>
            <a:ext cx="68263" cy="67866"/>
          </a:xfrm>
          <a:custGeom>
            <a:avLst/>
            <a:gdLst>
              <a:gd name="T0" fmla="*/ 44 w 59"/>
              <a:gd name="T1" fmla="*/ 7 h 79"/>
              <a:gd name="T2" fmla="*/ 30 w 59"/>
              <a:gd name="T3" fmla="*/ 0 h 79"/>
              <a:gd name="T4" fmla="*/ 30 w 59"/>
              <a:gd name="T5" fmla="*/ 0 h 79"/>
              <a:gd name="T6" fmla="*/ 29 w 59"/>
              <a:gd name="T7" fmla="*/ 0 h 79"/>
              <a:gd name="T8" fmla="*/ 16 w 59"/>
              <a:gd name="T9" fmla="*/ 7 h 79"/>
              <a:gd name="T10" fmla="*/ 2 w 59"/>
              <a:gd name="T11" fmla="*/ 17 h 79"/>
              <a:gd name="T12" fmla="*/ 2 w 59"/>
              <a:gd name="T13" fmla="*/ 79 h 79"/>
              <a:gd name="T14" fmla="*/ 58 w 59"/>
              <a:gd name="T15" fmla="*/ 79 h 79"/>
              <a:gd name="T16" fmla="*/ 58 w 59"/>
              <a:gd name="T17" fmla="*/ 17 h 79"/>
              <a:gd name="T18" fmla="*/ 44 w 59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79">
                <a:moveTo>
                  <a:pt x="44" y="7"/>
                </a:moveTo>
                <a:cubicBezTo>
                  <a:pt x="44" y="7"/>
                  <a:pt x="34" y="4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6" y="4"/>
                  <a:pt x="16" y="7"/>
                  <a:pt x="16" y="7"/>
                </a:cubicBezTo>
                <a:cubicBezTo>
                  <a:pt x="2" y="11"/>
                  <a:pt x="0" y="15"/>
                  <a:pt x="2" y="17"/>
                </a:cubicBezTo>
                <a:cubicBezTo>
                  <a:pt x="2" y="79"/>
                  <a:pt x="2" y="79"/>
                  <a:pt x="2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8" y="17"/>
                  <a:pt x="58" y="17"/>
                  <a:pt x="58" y="17"/>
                </a:cubicBezTo>
                <a:cubicBezTo>
                  <a:pt x="59" y="15"/>
                  <a:pt x="57" y="11"/>
                  <a:pt x="4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2" name="Freeform 134"/>
          <p:cNvSpPr>
            <a:spLocks/>
          </p:cNvSpPr>
          <p:nvPr/>
        </p:nvSpPr>
        <p:spPr bwMode="auto">
          <a:xfrm>
            <a:off x="-3978274" y="4431507"/>
            <a:ext cx="68263" cy="69056"/>
          </a:xfrm>
          <a:custGeom>
            <a:avLst/>
            <a:gdLst>
              <a:gd name="T0" fmla="*/ 44 w 59"/>
              <a:gd name="T1" fmla="*/ 7 h 79"/>
              <a:gd name="T2" fmla="*/ 30 w 59"/>
              <a:gd name="T3" fmla="*/ 0 h 79"/>
              <a:gd name="T4" fmla="*/ 30 w 59"/>
              <a:gd name="T5" fmla="*/ 0 h 79"/>
              <a:gd name="T6" fmla="*/ 29 w 59"/>
              <a:gd name="T7" fmla="*/ 0 h 79"/>
              <a:gd name="T8" fmla="*/ 16 w 59"/>
              <a:gd name="T9" fmla="*/ 7 h 79"/>
              <a:gd name="T10" fmla="*/ 2 w 59"/>
              <a:gd name="T11" fmla="*/ 17 h 79"/>
              <a:gd name="T12" fmla="*/ 2 w 59"/>
              <a:gd name="T13" fmla="*/ 79 h 79"/>
              <a:gd name="T14" fmla="*/ 58 w 59"/>
              <a:gd name="T15" fmla="*/ 79 h 79"/>
              <a:gd name="T16" fmla="*/ 58 w 59"/>
              <a:gd name="T17" fmla="*/ 17 h 79"/>
              <a:gd name="T18" fmla="*/ 44 w 59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79">
                <a:moveTo>
                  <a:pt x="44" y="7"/>
                </a:moveTo>
                <a:cubicBezTo>
                  <a:pt x="44" y="7"/>
                  <a:pt x="34" y="4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6" y="4"/>
                  <a:pt x="16" y="7"/>
                  <a:pt x="16" y="7"/>
                </a:cubicBezTo>
                <a:cubicBezTo>
                  <a:pt x="2" y="12"/>
                  <a:pt x="0" y="15"/>
                  <a:pt x="2" y="17"/>
                </a:cubicBezTo>
                <a:cubicBezTo>
                  <a:pt x="2" y="79"/>
                  <a:pt x="2" y="79"/>
                  <a:pt x="2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8" y="17"/>
                  <a:pt x="58" y="17"/>
                  <a:pt x="58" y="17"/>
                </a:cubicBezTo>
                <a:cubicBezTo>
                  <a:pt x="59" y="15"/>
                  <a:pt x="57" y="12"/>
                  <a:pt x="4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3" name="Freeform 135"/>
          <p:cNvSpPr>
            <a:spLocks/>
          </p:cNvSpPr>
          <p:nvPr/>
        </p:nvSpPr>
        <p:spPr bwMode="auto">
          <a:xfrm>
            <a:off x="-3870324" y="4346972"/>
            <a:ext cx="41275" cy="67866"/>
          </a:xfrm>
          <a:custGeom>
            <a:avLst/>
            <a:gdLst>
              <a:gd name="T0" fmla="*/ 27 w 36"/>
              <a:gd name="T1" fmla="*/ 7 h 79"/>
              <a:gd name="T2" fmla="*/ 18 w 36"/>
              <a:gd name="T3" fmla="*/ 0 h 79"/>
              <a:gd name="T4" fmla="*/ 18 w 36"/>
              <a:gd name="T5" fmla="*/ 0 h 79"/>
              <a:gd name="T6" fmla="*/ 18 w 36"/>
              <a:gd name="T7" fmla="*/ 0 h 79"/>
              <a:gd name="T8" fmla="*/ 10 w 36"/>
              <a:gd name="T9" fmla="*/ 7 h 79"/>
              <a:gd name="T10" fmla="*/ 1 w 36"/>
              <a:gd name="T11" fmla="*/ 17 h 79"/>
              <a:gd name="T12" fmla="*/ 1 w 36"/>
              <a:gd name="T13" fmla="*/ 79 h 79"/>
              <a:gd name="T14" fmla="*/ 36 w 36"/>
              <a:gd name="T15" fmla="*/ 79 h 79"/>
              <a:gd name="T16" fmla="*/ 36 w 36"/>
              <a:gd name="T17" fmla="*/ 17 h 79"/>
              <a:gd name="T18" fmla="*/ 27 w 36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79">
                <a:moveTo>
                  <a:pt x="27" y="7"/>
                </a:moveTo>
                <a:cubicBezTo>
                  <a:pt x="27" y="7"/>
                  <a:pt x="21" y="4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6" y="4"/>
                  <a:pt x="10" y="7"/>
                  <a:pt x="10" y="7"/>
                </a:cubicBezTo>
                <a:cubicBezTo>
                  <a:pt x="1" y="11"/>
                  <a:pt x="0" y="15"/>
                  <a:pt x="1" y="17"/>
                </a:cubicBezTo>
                <a:cubicBezTo>
                  <a:pt x="1" y="79"/>
                  <a:pt x="1" y="79"/>
                  <a:pt x="1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5"/>
                  <a:pt x="35" y="11"/>
                  <a:pt x="27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4" name="Freeform 136"/>
          <p:cNvSpPr>
            <a:spLocks/>
          </p:cNvSpPr>
          <p:nvPr/>
        </p:nvSpPr>
        <p:spPr bwMode="auto">
          <a:xfrm>
            <a:off x="-3870324" y="4433888"/>
            <a:ext cx="41275" cy="69056"/>
          </a:xfrm>
          <a:custGeom>
            <a:avLst/>
            <a:gdLst>
              <a:gd name="T0" fmla="*/ 27 w 36"/>
              <a:gd name="T1" fmla="*/ 7 h 79"/>
              <a:gd name="T2" fmla="*/ 18 w 36"/>
              <a:gd name="T3" fmla="*/ 0 h 79"/>
              <a:gd name="T4" fmla="*/ 18 w 36"/>
              <a:gd name="T5" fmla="*/ 0 h 79"/>
              <a:gd name="T6" fmla="*/ 18 w 36"/>
              <a:gd name="T7" fmla="*/ 0 h 79"/>
              <a:gd name="T8" fmla="*/ 10 w 36"/>
              <a:gd name="T9" fmla="*/ 7 h 79"/>
              <a:gd name="T10" fmla="*/ 1 w 36"/>
              <a:gd name="T11" fmla="*/ 17 h 79"/>
              <a:gd name="T12" fmla="*/ 1 w 36"/>
              <a:gd name="T13" fmla="*/ 79 h 79"/>
              <a:gd name="T14" fmla="*/ 36 w 36"/>
              <a:gd name="T15" fmla="*/ 79 h 79"/>
              <a:gd name="T16" fmla="*/ 36 w 36"/>
              <a:gd name="T17" fmla="*/ 17 h 79"/>
              <a:gd name="T18" fmla="*/ 27 w 36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79">
                <a:moveTo>
                  <a:pt x="27" y="7"/>
                </a:moveTo>
                <a:cubicBezTo>
                  <a:pt x="27" y="7"/>
                  <a:pt x="21" y="4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6" y="4"/>
                  <a:pt x="10" y="7"/>
                  <a:pt x="10" y="7"/>
                </a:cubicBezTo>
                <a:cubicBezTo>
                  <a:pt x="1" y="11"/>
                  <a:pt x="0" y="15"/>
                  <a:pt x="1" y="17"/>
                </a:cubicBezTo>
                <a:cubicBezTo>
                  <a:pt x="1" y="79"/>
                  <a:pt x="1" y="79"/>
                  <a:pt x="1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5"/>
                  <a:pt x="35" y="11"/>
                  <a:pt x="27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5" name="Freeform 137"/>
          <p:cNvSpPr>
            <a:spLocks/>
          </p:cNvSpPr>
          <p:nvPr/>
        </p:nvSpPr>
        <p:spPr bwMode="auto">
          <a:xfrm>
            <a:off x="-4430711" y="4346972"/>
            <a:ext cx="41275" cy="67866"/>
          </a:xfrm>
          <a:custGeom>
            <a:avLst/>
            <a:gdLst>
              <a:gd name="T0" fmla="*/ 27 w 36"/>
              <a:gd name="T1" fmla="*/ 7 h 79"/>
              <a:gd name="T2" fmla="*/ 19 w 36"/>
              <a:gd name="T3" fmla="*/ 0 h 79"/>
              <a:gd name="T4" fmla="*/ 18 w 36"/>
              <a:gd name="T5" fmla="*/ 0 h 79"/>
              <a:gd name="T6" fmla="*/ 18 w 36"/>
              <a:gd name="T7" fmla="*/ 0 h 79"/>
              <a:gd name="T8" fmla="*/ 10 w 36"/>
              <a:gd name="T9" fmla="*/ 7 h 79"/>
              <a:gd name="T10" fmla="*/ 1 w 36"/>
              <a:gd name="T11" fmla="*/ 17 h 79"/>
              <a:gd name="T12" fmla="*/ 1 w 36"/>
              <a:gd name="T13" fmla="*/ 79 h 79"/>
              <a:gd name="T14" fmla="*/ 36 w 36"/>
              <a:gd name="T15" fmla="*/ 79 h 79"/>
              <a:gd name="T16" fmla="*/ 36 w 36"/>
              <a:gd name="T17" fmla="*/ 17 h 79"/>
              <a:gd name="T18" fmla="*/ 27 w 36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79">
                <a:moveTo>
                  <a:pt x="27" y="7"/>
                </a:moveTo>
                <a:cubicBezTo>
                  <a:pt x="27" y="7"/>
                  <a:pt x="21" y="4"/>
                  <a:pt x="19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6" y="4"/>
                  <a:pt x="10" y="7"/>
                  <a:pt x="10" y="7"/>
                </a:cubicBezTo>
                <a:cubicBezTo>
                  <a:pt x="1" y="11"/>
                  <a:pt x="0" y="15"/>
                  <a:pt x="1" y="17"/>
                </a:cubicBezTo>
                <a:cubicBezTo>
                  <a:pt x="1" y="79"/>
                  <a:pt x="1" y="79"/>
                  <a:pt x="1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5"/>
                  <a:pt x="35" y="11"/>
                  <a:pt x="27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6" name="Freeform 138"/>
          <p:cNvSpPr>
            <a:spLocks/>
          </p:cNvSpPr>
          <p:nvPr/>
        </p:nvSpPr>
        <p:spPr bwMode="auto">
          <a:xfrm>
            <a:off x="-4430711" y="4433888"/>
            <a:ext cx="41275" cy="69056"/>
          </a:xfrm>
          <a:custGeom>
            <a:avLst/>
            <a:gdLst>
              <a:gd name="T0" fmla="*/ 27 w 36"/>
              <a:gd name="T1" fmla="*/ 7 h 79"/>
              <a:gd name="T2" fmla="*/ 19 w 36"/>
              <a:gd name="T3" fmla="*/ 0 h 79"/>
              <a:gd name="T4" fmla="*/ 18 w 36"/>
              <a:gd name="T5" fmla="*/ 0 h 79"/>
              <a:gd name="T6" fmla="*/ 18 w 36"/>
              <a:gd name="T7" fmla="*/ 0 h 79"/>
              <a:gd name="T8" fmla="*/ 10 w 36"/>
              <a:gd name="T9" fmla="*/ 7 h 79"/>
              <a:gd name="T10" fmla="*/ 1 w 36"/>
              <a:gd name="T11" fmla="*/ 17 h 79"/>
              <a:gd name="T12" fmla="*/ 1 w 36"/>
              <a:gd name="T13" fmla="*/ 79 h 79"/>
              <a:gd name="T14" fmla="*/ 36 w 36"/>
              <a:gd name="T15" fmla="*/ 79 h 79"/>
              <a:gd name="T16" fmla="*/ 36 w 36"/>
              <a:gd name="T17" fmla="*/ 17 h 79"/>
              <a:gd name="T18" fmla="*/ 27 w 36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79">
                <a:moveTo>
                  <a:pt x="27" y="7"/>
                </a:moveTo>
                <a:cubicBezTo>
                  <a:pt x="27" y="7"/>
                  <a:pt x="21" y="4"/>
                  <a:pt x="19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6" y="4"/>
                  <a:pt x="10" y="7"/>
                  <a:pt x="10" y="7"/>
                </a:cubicBezTo>
                <a:cubicBezTo>
                  <a:pt x="1" y="11"/>
                  <a:pt x="0" y="15"/>
                  <a:pt x="1" y="17"/>
                </a:cubicBezTo>
                <a:cubicBezTo>
                  <a:pt x="1" y="79"/>
                  <a:pt x="1" y="79"/>
                  <a:pt x="1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5"/>
                  <a:pt x="35" y="11"/>
                  <a:pt x="27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7" name="Freeform 139"/>
          <p:cNvSpPr>
            <a:spLocks/>
          </p:cNvSpPr>
          <p:nvPr/>
        </p:nvSpPr>
        <p:spPr bwMode="auto">
          <a:xfrm>
            <a:off x="-4341811" y="4293394"/>
            <a:ext cx="15875" cy="16669"/>
          </a:xfrm>
          <a:custGeom>
            <a:avLst/>
            <a:gdLst>
              <a:gd name="T0" fmla="*/ 13 w 13"/>
              <a:gd name="T1" fmla="*/ 20 h 20"/>
              <a:gd name="T2" fmla="*/ 0 w 13"/>
              <a:gd name="T3" fmla="*/ 20 h 20"/>
              <a:gd name="T4" fmla="*/ 0 w 13"/>
              <a:gd name="T5" fmla="*/ 6 h 20"/>
              <a:gd name="T6" fmla="*/ 7 w 13"/>
              <a:gd name="T7" fmla="*/ 0 h 20"/>
              <a:gd name="T8" fmla="*/ 13 w 13"/>
              <a:gd name="T9" fmla="*/ 6 h 20"/>
              <a:gd name="T10" fmla="*/ 13 w 13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0">
                <a:moveTo>
                  <a:pt x="13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7" y="0"/>
                </a:cubicBezTo>
                <a:cubicBezTo>
                  <a:pt x="10" y="0"/>
                  <a:pt x="13" y="2"/>
                  <a:pt x="13" y="6"/>
                </a:cubicBezTo>
                <a:lnTo>
                  <a:pt x="1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8" name="Freeform 140"/>
          <p:cNvSpPr>
            <a:spLocks/>
          </p:cNvSpPr>
          <p:nvPr/>
        </p:nvSpPr>
        <p:spPr bwMode="auto">
          <a:xfrm>
            <a:off x="-4321174" y="4293394"/>
            <a:ext cx="15875" cy="16669"/>
          </a:xfrm>
          <a:custGeom>
            <a:avLst/>
            <a:gdLst>
              <a:gd name="T0" fmla="*/ 13 w 13"/>
              <a:gd name="T1" fmla="*/ 20 h 20"/>
              <a:gd name="T2" fmla="*/ 0 w 13"/>
              <a:gd name="T3" fmla="*/ 20 h 20"/>
              <a:gd name="T4" fmla="*/ 0 w 13"/>
              <a:gd name="T5" fmla="*/ 6 h 20"/>
              <a:gd name="T6" fmla="*/ 6 w 13"/>
              <a:gd name="T7" fmla="*/ 0 h 20"/>
              <a:gd name="T8" fmla="*/ 13 w 13"/>
              <a:gd name="T9" fmla="*/ 6 h 20"/>
              <a:gd name="T10" fmla="*/ 13 w 13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0">
                <a:moveTo>
                  <a:pt x="13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10" y="0"/>
                  <a:pt x="13" y="2"/>
                  <a:pt x="13" y="6"/>
                </a:cubicBezTo>
                <a:lnTo>
                  <a:pt x="1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9" name="Freeform 141"/>
          <p:cNvSpPr>
            <a:spLocks/>
          </p:cNvSpPr>
          <p:nvPr/>
        </p:nvSpPr>
        <p:spPr bwMode="auto">
          <a:xfrm>
            <a:off x="-4300536" y="4293394"/>
            <a:ext cx="14288" cy="16669"/>
          </a:xfrm>
          <a:custGeom>
            <a:avLst/>
            <a:gdLst>
              <a:gd name="T0" fmla="*/ 13 w 13"/>
              <a:gd name="T1" fmla="*/ 20 h 20"/>
              <a:gd name="T2" fmla="*/ 0 w 13"/>
              <a:gd name="T3" fmla="*/ 20 h 20"/>
              <a:gd name="T4" fmla="*/ 0 w 13"/>
              <a:gd name="T5" fmla="*/ 6 h 20"/>
              <a:gd name="T6" fmla="*/ 6 w 13"/>
              <a:gd name="T7" fmla="*/ 0 h 20"/>
              <a:gd name="T8" fmla="*/ 13 w 13"/>
              <a:gd name="T9" fmla="*/ 6 h 20"/>
              <a:gd name="T10" fmla="*/ 13 w 13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0">
                <a:moveTo>
                  <a:pt x="13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0" y="0"/>
                  <a:pt x="13" y="2"/>
                  <a:pt x="13" y="6"/>
                </a:cubicBezTo>
                <a:lnTo>
                  <a:pt x="1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0" name="Freeform 142"/>
          <p:cNvSpPr>
            <a:spLocks/>
          </p:cNvSpPr>
          <p:nvPr/>
        </p:nvSpPr>
        <p:spPr bwMode="auto">
          <a:xfrm>
            <a:off x="-3979860" y="4293394"/>
            <a:ext cx="15875" cy="16669"/>
          </a:xfrm>
          <a:custGeom>
            <a:avLst/>
            <a:gdLst>
              <a:gd name="T0" fmla="*/ 13 w 13"/>
              <a:gd name="T1" fmla="*/ 20 h 20"/>
              <a:gd name="T2" fmla="*/ 0 w 13"/>
              <a:gd name="T3" fmla="*/ 20 h 20"/>
              <a:gd name="T4" fmla="*/ 0 w 13"/>
              <a:gd name="T5" fmla="*/ 6 h 20"/>
              <a:gd name="T6" fmla="*/ 6 w 13"/>
              <a:gd name="T7" fmla="*/ 0 h 20"/>
              <a:gd name="T8" fmla="*/ 13 w 13"/>
              <a:gd name="T9" fmla="*/ 6 h 20"/>
              <a:gd name="T10" fmla="*/ 13 w 13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0">
                <a:moveTo>
                  <a:pt x="13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0" y="0"/>
                  <a:pt x="13" y="2"/>
                  <a:pt x="13" y="6"/>
                </a:cubicBezTo>
                <a:lnTo>
                  <a:pt x="1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1" name="Freeform 143"/>
          <p:cNvSpPr>
            <a:spLocks/>
          </p:cNvSpPr>
          <p:nvPr/>
        </p:nvSpPr>
        <p:spPr bwMode="auto">
          <a:xfrm>
            <a:off x="-3960811" y="4293394"/>
            <a:ext cx="15875" cy="16669"/>
          </a:xfrm>
          <a:custGeom>
            <a:avLst/>
            <a:gdLst>
              <a:gd name="T0" fmla="*/ 13 w 13"/>
              <a:gd name="T1" fmla="*/ 20 h 20"/>
              <a:gd name="T2" fmla="*/ 0 w 13"/>
              <a:gd name="T3" fmla="*/ 20 h 20"/>
              <a:gd name="T4" fmla="*/ 0 w 13"/>
              <a:gd name="T5" fmla="*/ 6 h 20"/>
              <a:gd name="T6" fmla="*/ 7 w 13"/>
              <a:gd name="T7" fmla="*/ 0 h 20"/>
              <a:gd name="T8" fmla="*/ 13 w 13"/>
              <a:gd name="T9" fmla="*/ 6 h 20"/>
              <a:gd name="T10" fmla="*/ 13 w 13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0">
                <a:moveTo>
                  <a:pt x="13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7" y="0"/>
                </a:cubicBezTo>
                <a:cubicBezTo>
                  <a:pt x="10" y="0"/>
                  <a:pt x="13" y="2"/>
                  <a:pt x="13" y="6"/>
                </a:cubicBezTo>
                <a:lnTo>
                  <a:pt x="1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2" name="Freeform 144"/>
          <p:cNvSpPr>
            <a:spLocks/>
          </p:cNvSpPr>
          <p:nvPr/>
        </p:nvSpPr>
        <p:spPr bwMode="auto">
          <a:xfrm>
            <a:off x="-3938586" y="4293394"/>
            <a:ext cx="14288" cy="16669"/>
          </a:xfrm>
          <a:custGeom>
            <a:avLst/>
            <a:gdLst>
              <a:gd name="T0" fmla="*/ 13 w 13"/>
              <a:gd name="T1" fmla="*/ 20 h 20"/>
              <a:gd name="T2" fmla="*/ 0 w 13"/>
              <a:gd name="T3" fmla="*/ 20 h 20"/>
              <a:gd name="T4" fmla="*/ 0 w 13"/>
              <a:gd name="T5" fmla="*/ 6 h 20"/>
              <a:gd name="T6" fmla="*/ 6 w 13"/>
              <a:gd name="T7" fmla="*/ 0 h 20"/>
              <a:gd name="T8" fmla="*/ 13 w 13"/>
              <a:gd name="T9" fmla="*/ 6 h 20"/>
              <a:gd name="T10" fmla="*/ 13 w 13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0">
                <a:moveTo>
                  <a:pt x="13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0" y="0"/>
                  <a:pt x="13" y="2"/>
                  <a:pt x="13" y="6"/>
                </a:cubicBezTo>
                <a:lnTo>
                  <a:pt x="1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3" name="Freeform 145"/>
          <p:cNvSpPr>
            <a:spLocks/>
          </p:cNvSpPr>
          <p:nvPr/>
        </p:nvSpPr>
        <p:spPr bwMode="auto">
          <a:xfrm>
            <a:off x="-4698999" y="4198144"/>
            <a:ext cx="7938" cy="9525"/>
          </a:xfrm>
          <a:custGeom>
            <a:avLst/>
            <a:gdLst>
              <a:gd name="T0" fmla="*/ 7 w 7"/>
              <a:gd name="T1" fmla="*/ 3 h 11"/>
              <a:gd name="T2" fmla="*/ 3 w 7"/>
              <a:gd name="T3" fmla="*/ 0 h 11"/>
              <a:gd name="T4" fmla="*/ 0 w 7"/>
              <a:gd name="T5" fmla="*/ 3 h 11"/>
              <a:gd name="T6" fmla="*/ 0 w 7"/>
              <a:gd name="T7" fmla="*/ 11 h 11"/>
              <a:gd name="T8" fmla="*/ 7 w 7"/>
              <a:gd name="T9" fmla="*/ 11 h 11"/>
              <a:gd name="T10" fmla="*/ 7 w 7"/>
              <a:gd name="T11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1">
                <a:moveTo>
                  <a:pt x="7" y="3"/>
                </a:moveTo>
                <a:cubicBezTo>
                  <a:pt x="7" y="1"/>
                  <a:pt x="5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1"/>
                  <a:pt x="7" y="11"/>
                  <a:pt x="7" y="11"/>
                </a:cubicBezTo>
                <a:lnTo>
                  <a:pt x="7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4" name="Freeform 146"/>
          <p:cNvSpPr>
            <a:spLocks/>
          </p:cNvSpPr>
          <p:nvPr/>
        </p:nvSpPr>
        <p:spPr bwMode="auto">
          <a:xfrm>
            <a:off x="-4710111" y="4198144"/>
            <a:ext cx="7938" cy="9525"/>
          </a:xfrm>
          <a:custGeom>
            <a:avLst/>
            <a:gdLst>
              <a:gd name="T0" fmla="*/ 7 w 7"/>
              <a:gd name="T1" fmla="*/ 3 h 11"/>
              <a:gd name="T2" fmla="*/ 4 w 7"/>
              <a:gd name="T3" fmla="*/ 0 h 11"/>
              <a:gd name="T4" fmla="*/ 0 w 7"/>
              <a:gd name="T5" fmla="*/ 3 h 11"/>
              <a:gd name="T6" fmla="*/ 0 w 7"/>
              <a:gd name="T7" fmla="*/ 11 h 11"/>
              <a:gd name="T8" fmla="*/ 7 w 7"/>
              <a:gd name="T9" fmla="*/ 11 h 11"/>
              <a:gd name="T10" fmla="*/ 7 w 7"/>
              <a:gd name="T11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1">
                <a:moveTo>
                  <a:pt x="7" y="3"/>
                </a:moveTo>
                <a:cubicBezTo>
                  <a:pt x="7" y="1"/>
                  <a:pt x="6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1"/>
                  <a:pt x="7" y="11"/>
                  <a:pt x="7" y="11"/>
                </a:cubicBezTo>
                <a:lnTo>
                  <a:pt x="7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5" name="Freeform 147"/>
          <p:cNvSpPr>
            <a:spLocks/>
          </p:cNvSpPr>
          <p:nvPr/>
        </p:nvSpPr>
        <p:spPr bwMode="auto">
          <a:xfrm>
            <a:off x="-4687886" y="4198144"/>
            <a:ext cx="7938" cy="9525"/>
          </a:xfrm>
          <a:custGeom>
            <a:avLst/>
            <a:gdLst>
              <a:gd name="T0" fmla="*/ 8 w 8"/>
              <a:gd name="T1" fmla="*/ 3 h 11"/>
              <a:gd name="T2" fmla="*/ 4 w 8"/>
              <a:gd name="T3" fmla="*/ 0 h 11"/>
              <a:gd name="T4" fmla="*/ 0 w 8"/>
              <a:gd name="T5" fmla="*/ 3 h 11"/>
              <a:gd name="T6" fmla="*/ 0 w 8"/>
              <a:gd name="T7" fmla="*/ 11 h 11"/>
              <a:gd name="T8" fmla="*/ 8 w 8"/>
              <a:gd name="T9" fmla="*/ 11 h 11"/>
              <a:gd name="T10" fmla="*/ 8 w 8"/>
              <a:gd name="T11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1">
                <a:moveTo>
                  <a:pt x="8" y="3"/>
                </a:moveTo>
                <a:cubicBezTo>
                  <a:pt x="8" y="1"/>
                  <a:pt x="6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8" y="11"/>
                  <a:pt x="8" y="11"/>
                  <a:pt x="8" y="11"/>
                </a:cubicBezTo>
                <a:lnTo>
                  <a:pt x="8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6" name="Freeform 148"/>
          <p:cNvSpPr>
            <a:spLocks/>
          </p:cNvSpPr>
          <p:nvPr/>
        </p:nvSpPr>
        <p:spPr bwMode="auto">
          <a:xfrm>
            <a:off x="-4551361" y="4287441"/>
            <a:ext cx="4763" cy="7144"/>
          </a:xfrm>
          <a:custGeom>
            <a:avLst/>
            <a:gdLst>
              <a:gd name="T0" fmla="*/ 5 w 5"/>
              <a:gd name="T1" fmla="*/ 3 h 8"/>
              <a:gd name="T2" fmla="*/ 3 w 5"/>
              <a:gd name="T3" fmla="*/ 0 h 8"/>
              <a:gd name="T4" fmla="*/ 0 w 5"/>
              <a:gd name="T5" fmla="*/ 3 h 8"/>
              <a:gd name="T6" fmla="*/ 0 w 5"/>
              <a:gd name="T7" fmla="*/ 8 h 8"/>
              <a:gd name="T8" fmla="*/ 5 w 5"/>
              <a:gd name="T9" fmla="*/ 8 h 8"/>
              <a:gd name="T10" fmla="*/ 5 w 5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5" y="3"/>
                </a:moveTo>
                <a:cubicBezTo>
                  <a:pt x="5" y="2"/>
                  <a:pt x="4" y="0"/>
                  <a:pt x="3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8"/>
                  <a:pt x="0" y="8"/>
                  <a:pt x="0" y="8"/>
                </a:cubicBezTo>
                <a:cubicBezTo>
                  <a:pt x="5" y="8"/>
                  <a:pt x="5" y="8"/>
                  <a:pt x="5" y="8"/>
                </a:cubicBezTo>
                <a:lnTo>
                  <a:pt x="5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7" name="Freeform 149"/>
          <p:cNvSpPr>
            <a:spLocks/>
          </p:cNvSpPr>
          <p:nvPr/>
        </p:nvSpPr>
        <p:spPr bwMode="auto">
          <a:xfrm>
            <a:off x="-4559299" y="4287441"/>
            <a:ext cx="4763" cy="7144"/>
          </a:xfrm>
          <a:custGeom>
            <a:avLst/>
            <a:gdLst>
              <a:gd name="T0" fmla="*/ 4 w 4"/>
              <a:gd name="T1" fmla="*/ 3 h 8"/>
              <a:gd name="T2" fmla="*/ 2 w 4"/>
              <a:gd name="T3" fmla="*/ 0 h 8"/>
              <a:gd name="T4" fmla="*/ 0 w 4"/>
              <a:gd name="T5" fmla="*/ 3 h 8"/>
              <a:gd name="T6" fmla="*/ 0 w 4"/>
              <a:gd name="T7" fmla="*/ 8 h 8"/>
              <a:gd name="T8" fmla="*/ 4 w 4"/>
              <a:gd name="T9" fmla="*/ 8 h 8"/>
              <a:gd name="T10" fmla="*/ 4 w 4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8">
                <a:moveTo>
                  <a:pt x="4" y="3"/>
                </a:moveTo>
                <a:cubicBezTo>
                  <a:pt x="4" y="2"/>
                  <a:pt x="3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8"/>
                  <a:pt x="0" y="8"/>
                  <a:pt x="0" y="8"/>
                </a:cubicBezTo>
                <a:cubicBezTo>
                  <a:pt x="4" y="8"/>
                  <a:pt x="4" y="8"/>
                  <a:pt x="4" y="8"/>
                </a:cubicBezTo>
                <a:lnTo>
                  <a:pt x="4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8" name="Freeform 150"/>
          <p:cNvSpPr>
            <a:spLocks/>
          </p:cNvSpPr>
          <p:nvPr/>
        </p:nvSpPr>
        <p:spPr bwMode="auto">
          <a:xfrm>
            <a:off x="-4567236" y="4287441"/>
            <a:ext cx="6350" cy="7144"/>
          </a:xfrm>
          <a:custGeom>
            <a:avLst/>
            <a:gdLst>
              <a:gd name="T0" fmla="*/ 5 w 5"/>
              <a:gd name="T1" fmla="*/ 3 h 8"/>
              <a:gd name="T2" fmla="*/ 2 w 5"/>
              <a:gd name="T3" fmla="*/ 0 h 8"/>
              <a:gd name="T4" fmla="*/ 0 w 5"/>
              <a:gd name="T5" fmla="*/ 3 h 8"/>
              <a:gd name="T6" fmla="*/ 0 w 5"/>
              <a:gd name="T7" fmla="*/ 8 h 8"/>
              <a:gd name="T8" fmla="*/ 5 w 5"/>
              <a:gd name="T9" fmla="*/ 8 h 8"/>
              <a:gd name="T10" fmla="*/ 5 w 5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5" y="3"/>
                </a:moveTo>
                <a:cubicBezTo>
                  <a:pt x="5" y="2"/>
                  <a:pt x="4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8"/>
                  <a:pt x="0" y="8"/>
                  <a:pt x="0" y="8"/>
                </a:cubicBezTo>
                <a:cubicBezTo>
                  <a:pt x="5" y="8"/>
                  <a:pt x="5" y="8"/>
                  <a:pt x="5" y="8"/>
                </a:cubicBezTo>
                <a:lnTo>
                  <a:pt x="5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1961836" y="-163591"/>
            <a:ext cx="1754188" cy="1001316"/>
            <a:chOff x="11961836" y="-163591"/>
            <a:chExt cx="1754188" cy="1001316"/>
          </a:xfrm>
        </p:grpSpPr>
        <p:sp>
          <p:nvSpPr>
            <p:cNvPr id="1839" name="Freeform 151"/>
            <p:cNvSpPr>
              <a:spLocks/>
            </p:cNvSpPr>
            <p:nvPr/>
          </p:nvSpPr>
          <p:spPr bwMode="auto">
            <a:xfrm>
              <a:off x="11988824" y="-163591"/>
              <a:ext cx="1690688" cy="673894"/>
            </a:xfrm>
            <a:custGeom>
              <a:avLst/>
              <a:gdLst>
                <a:gd name="T0" fmla="*/ 0 w 1462"/>
                <a:gd name="T1" fmla="*/ 472 h 777"/>
                <a:gd name="T2" fmla="*/ 18 w 1462"/>
                <a:gd name="T3" fmla="*/ 462 h 777"/>
                <a:gd name="T4" fmla="*/ 89 w 1462"/>
                <a:gd name="T5" fmla="*/ 306 h 777"/>
                <a:gd name="T6" fmla="*/ 120 w 1462"/>
                <a:gd name="T7" fmla="*/ 320 h 777"/>
                <a:gd name="T8" fmla="*/ 170 w 1462"/>
                <a:gd name="T9" fmla="*/ 424 h 777"/>
                <a:gd name="T10" fmla="*/ 200 w 1462"/>
                <a:gd name="T11" fmla="*/ 380 h 777"/>
                <a:gd name="T12" fmla="*/ 254 w 1462"/>
                <a:gd name="T13" fmla="*/ 196 h 777"/>
                <a:gd name="T14" fmla="*/ 269 w 1462"/>
                <a:gd name="T15" fmla="*/ 176 h 777"/>
                <a:gd name="T16" fmla="*/ 294 w 1462"/>
                <a:gd name="T17" fmla="*/ 162 h 777"/>
                <a:gd name="T18" fmla="*/ 393 w 1462"/>
                <a:gd name="T19" fmla="*/ 189 h 777"/>
                <a:gd name="T20" fmla="*/ 416 w 1462"/>
                <a:gd name="T21" fmla="*/ 167 h 777"/>
                <a:gd name="T22" fmla="*/ 422 w 1462"/>
                <a:gd name="T23" fmla="*/ 79 h 777"/>
                <a:gd name="T24" fmla="*/ 571 w 1462"/>
                <a:gd name="T25" fmla="*/ 75 h 777"/>
                <a:gd name="T26" fmla="*/ 576 w 1462"/>
                <a:gd name="T27" fmla="*/ 111 h 777"/>
                <a:gd name="T28" fmla="*/ 668 w 1462"/>
                <a:gd name="T29" fmla="*/ 28 h 777"/>
                <a:gd name="T30" fmla="*/ 682 w 1462"/>
                <a:gd name="T31" fmla="*/ 463 h 777"/>
                <a:gd name="T32" fmla="*/ 685 w 1462"/>
                <a:gd name="T33" fmla="*/ 418 h 777"/>
                <a:gd name="T34" fmla="*/ 702 w 1462"/>
                <a:gd name="T35" fmla="*/ 346 h 777"/>
                <a:gd name="T36" fmla="*/ 769 w 1462"/>
                <a:gd name="T37" fmla="*/ 301 h 777"/>
                <a:gd name="T38" fmla="*/ 787 w 1462"/>
                <a:gd name="T39" fmla="*/ 349 h 777"/>
                <a:gd name="T40" fmla="*/ 793 w 1462"/>
                <a:gd name="T41" fmla="*/ 431 h 777"/>
                <a:gd name="T42" fmla="*/ 808 w 1462"/>
                <a:gd name="T43" fmla="*/ 595 h 777"/>
                <a:gd name="T44" fmla="*/ 875 w 1462"/>
                <a:gd name="T45" fmla="*/ 607 h 777"/>
                <a:gd name="T46" fmla="*/ 886 w 1462"/>
                <a:gd name="T47" fmla="*/ 224 h 777"/>
                <a:gd name="T48" fmla="*/ 900 w 1462"/>
                <a:gd name="T49" fmla="*/ 102 h 777"/>
                <a:gd name="T50" fmla="*/ 919 w 1462"/>
                <a:gd name="T51" fmla="*/ 42 h 777"/>
                <a:gd name="T52" fmla="*/ 1001 w 1462"/>
                <a:gd name="T53" fmla="*/ 32 h 777"/>
                <a:gd name="T54" fmla="*/ 1017 w 1462"/>
                <a:gd name="T55" fmla="*/ 100 h 777"/>
                <a:gd name="T56" fmla="*/ 1031 w 1462"/>
                <a:gd name="T57" fmla="*/ 221 h 777"/>
                <a:gd name="T58" fmla="*/ 1127 w 1462"/>
                <a:gd name="T59" fmla="*/ 331 h 777"/>
                <a:gd name="T60" fmla="*/ 1128 w 1462"/>
                <a:gd name="T61" fmla="*/ 724 h 777"/>
                <a:gd name="T62" fmla="*/ 1145 w 1462"/>
                <a:gd name="T63" fmla="*/ 408 h 777"/>
                <a:gd name="T64" fmla="*/ 1158 w 1462"/>
                <a:gd name="T65" fmla="*/ 398 h 777"/>
                <a:gd name="T66" fmla="*/ 1178 w 1462"/>
                <a:gd name="T67" fmla="*/ 407 h 777"/>
                <a:gd name="T68" fmla="*/ 1228 w 1462"/>
                <a:gd name="T69" fmla="*/ 399 h 777"/>
                <a:gd name="T70" fmla="*/ 1240 w 1462"/>
                <a:gd name="T71" fmla="*/ 721 h 777"/>
                <a:gd name="T72" fmla="*/ 1289 w 1462"/>
                <a:gd name="T73" fmla="*/ 500 h 777"/>
                <a:gd name="T74" fmla="*/ 1439 w 1462"/>
                <a:gd name="T75" fmla="*/ 475 h 777"/>
                <a:gd name="T76" fmla="*/ 1462 w 1462"/>
                <a:gd name="T77" fmla="*/ 550 h 777"/>
                <a:gd name="T78" fmla="*/ 1460 w 1462"/>
                <a:gd name="T79" fmla="*/ 74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62" h="777">
                  <a:moveTo>
                    <a:pt x="0" y="758"/>
                  </a:moveTo>
                  <a:cubicBezTo>
                    <a:pt x="0" y="472"/>
                    <a:pt x="0" y="472"/>
                    <a:pt x="0" y="472"/>
                  </a:cubicBezTo>
                  <a:cubicBezTo>
                    <a:pt x="10" y="462"/>
                    <a:pt x="10" y="462"/>
                    <a:pt x="10" y="462"/>
                  </a:cubicBezTo>
                  <a:cubicBezTo>
                    <a:pt x="18" y="462"/>
                    <a:pt x="18" y="462"/>
                    <a:pt x="18" y="462"/>
                  </a:cubicBezTo>
                  <a:cubicBezTo>
                    <a:pt x="18" y="299"/>
                    <a:pt x="18" y="299"/>
                    <a:pt x="18" y="299"/>
                  </a:cubicBezTo>
                  <a:cubicBezTo>
                    <a:pt x="18" y="299"/>
                    <a:pt x="60" y="280"/>
                    <a:pt x="89" y="306"/>
                  </a:cubicBezTo>
                  <a:cubicBezTo>
                    <a:pt x="89" y="315"/>
                    <a:pt x="89" y="315"/>
                    <a:pt x="89" y="315"/>
                  </a:cubicBezTo>
                  <a:cubicBezTo>
                    <a:pt x="120" y="320"/>
                    <a:pt x="120" y="320"/>
                    <a:pt x="120" y="320"/>
                  </a:cubicBezTo>
                  <a:cubicBezTo>
                    <a:pt x="120" y="419"/>
                    <a:pt x="120" y="419"/>
                    <a:pt x="120" y="419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386"/>
                    <a:pt x="170" y="386"/>
                    <a:pt x="170" y="386"/>
                  </a:cubicBezTo>
                  <a:cubicBezTo>
                    <a:pt x="170" y="386"/>
                    <a:pt x="179" y="376"/>
                    <a:pt x="200" y="380"/>
                  </a:cubicBezTo>
                  <a:cubicBezTo>
                    <a:pt x="254" y="389"/>
                    <a:pt x="254" y="389"/>
                    <a:pt x="254" y="389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69" y="196"/>
                    <a:pt x="269" y="196"/>
                    <a:pt x="269" y="196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94" y="176"/>
                    <a:pt x="294" y="176"/>
                    <a:pt x="294" y="176"/>
                  </a:cubicBezTo>
                  <a:cubicBezTo>
                    <a:pt x="294" y="162"/>
                    <a:pt x="294" y="162"/>
                    <a:pt x="294" y="162"/>
                  </a:cubicBezTo>
                  <a:cubicBezTo>
                    <a:pt x="349" y="161"/>
                    <a:pt x="349" y="161"/>
                    <a:pt x="349" y="161"/>
                  </a:cubicBezTo>
                  <a:cubicBezTo>
                    <a:pt x="349" y="161"/>
                    <a:pt x="371" y="190"/>
                    <a:pt x="393" y="189"/>
                  </a:cubicBezTo>
                  <a:cubicBezTo>
                    <a:pt x="416" y="189"/>
                    <a:pt x="416" y="189"/>
                    <a:pt x="416" y="189"/>
                  </a:cubicBezTo>
                  <a:cubicBezTo>
                    <a:pt x="416" y="167"/>
                    <a:pt x="416" y="167"/>
                    <a:pt x="416" y="167"/>
                  </a:cubicBezTo>
                  <a:cubicBezTo>
                    <a:pt x="422" y="160"/>
                    <a:pt x="422" y="160"/>
                    <a:pt x="422" y="160"/>
                  </a:cubicBezTo>
                  <a:cubicBezTo>
                    <a:pt x="422" y="79"/>
                    <a:pt x="422" y="79"/>
                    <a:pt x="422" y="79"/>
                  </a:cubicBezTo>
                  <a:cubicBezTo>
                    <a:pt x="554" y="60"/>
                    <a:pt x="554" y="60"/>
                    <a:pt x="554" y="60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113"/>
                    <a:pt x="571" y="113"/>
                    <a:pt x="571" y="113"/>
                  </a:cubicBezTo>
                  <a:cubicBezTo>
                    <a:pt x="576" y="111"/>
                    <a:pt x="576" y="111"/>
                    <a:pt x="576" y="111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668" y="28"/>
                    <a:pt x="668" y="28"/>
                    <a:pt x="668" y="28"/>
                  </a:cubicBezTo>
                  <a:cubicBezTo>
                    <a:pt x="668" y="454"/>
                    <a:pt x="668" y="454"/>
                    <a:pt x="668" y="454"/>
                  </a:cubicBezTo>
                  <a:cubicBezTo>
                    <a:pt x="682" y="463"/>
                    <a:pt x="682" y="463"/>
                    <a:pt x="682" y="463"/>
                  </a:cubicBezTo>
                  <a:cubicBezTo>
                    <a:pt x="682" y="426"/>
                    <a:pt x="682" y="426"/>
                    <a:pt x="682" y="426"/>
                  </a:cubicBezTo>
                  <a:cubicBezTo>
                    <a:pt x="685" y="418"/>
                    <a:pt x="685" y="418"/>
                    <a:pt x="685" y="418"/>
                  </a:cubicBezTo>
                  <a:cubicBezTo>
                    <a:pt x="685" y="352"/>
                    <a:pt x="685" y="352"/>
                    <a:pt x="685" y="352"/>
                  </a:cubicBezTo>
                  <a:cubicBezTo>
                    <a:pt x="702" y="346"/>
                    <a:pt x="702" y="346"/>
                    <a:pt x="702" y="346"/>
                  </a:cubicBezTo>
                  <a:cubicBezTo>
                    <a:pt x="702" y="301"/>
                    <a:pt x="702" y="301"/>
                    <a:pt x="702" y="301"/>
                  </a:cubicBezTo>
                  <a:cubicBezTo>
                    <a:pt x="769" y="301"/>
                    <a:pt x="769" y="301"/>
                    <a:pt x="769" y="301"/>
                  </a:cubicBezTo>
                  <a:cubicBezTo>
                    <a:pt x="769" y="342"/>
                    <a:pt x="769" y="342"/>
                    <a:pt x="769" y="342"/>
                  </a:cubicBezTo>
                  <a:cubicBezTo>
                    <a:pt x="787" y="349"/>
                    <a:pt x="787" y="349"/>
                    <a:pt x="787" y="349"/>
                  </a:cubicBezTo>
                  <a:cubicBezTo>
                    <a:pt x="787" y="424"/>
                    <a:pt x="787" y="424"/>
                    <a:pt x="787" y="424"/>
                  </a:cubicBezTo>
                  <a:cubicBezTo>
                    <a:pt x="793" y="431"/>
                    <a:pt x="793" y="431"/>
                    <a:pt x="793" y="431"/>
                  </a:cubicBezTo>
                  <a:cubicBezTo>
                    <a:pt x="793" y="599"/>
                    <a:pt x="793" y="599"/>
                    <a:pt x="793" y="599"/>
                  </a:cubicBezTo>
                  <a:cubicBezTo>
                    <a:pt x="808" y="595"/>
                    <a:pt x="808" y="595"/>
                    <a:pt x="808" y="595"/>
                  </a:cubicBezTo>
                  <a:cubicBezTo>
                    <a:pt x="875" y="595"/>
                    <a:pt x="875" y="595"/>
                    <a:pt x="875" y="595"/>
                  </a:cubicBezTo>
                  <a:cubicBezTo>
                    <a:pt x="875" y="607"/>
                    <a:pt x="875" y="607"/>
                    <a:pt x="875" y="607"/>
                  </a:cubicBezTo>
                  <a:cubicBezTo>
                    <a:pt x="886" y="612"/>
                    <a:pt x="886" y="612"/>
                    <a:pt x="886" y="612"/>
                  </a:cubicBezTo>
                  <a:cubicBezTo>
                    <a:pt x="886" y="224"/>
                    <a:pt x="886" y="224"/>
                    <a:pt x="886" y="224"/>
                  </a:cubicBezTo>
                  <a:cubicBezTo>
                    <a:pt x="899" y="218"/>
                    <a:pt x="899" y="218"/>
                    <a:pt x="899" y="218"/>
                  </a:cubicBezTo>
                  <a:cubicBezTo>
                    <a:pt x="900" y="102"/>
                    <a:pt x="900" y="102"/>
                    <a:pt x="900" y="102"/>
                  </a:cubicBezTo>
                  <a:cubicBezTo>
                    <a:pt x="919" y="82"/>
                    <a:pt x="919" y="82"/>
                    <a:pt x="919" y="82"/>
                  </a:cubicBezTo>
                  <a:cubicBezTo>
                    <a:pt x="919" y="42"/>
                    <a:pt x="919" y="42"/>
                    <a:pt x="919" y="42"/>
                  </a:cubicBezTo>
                  <a:cubicBezTo>
                    <a:pt x="921" y="32"/>
                    <a:pt x="921" y="32"/>
                    <a:pt x="921" y="32"/>
                  </a:cubicBezTo>
                  <a:cubicBezTo>
                    <a:pt x="1001" y="32"/>
                    <a:pt x="1001" y="32"/>
                    <a:pt x="1001" y="32"/>
                  </a:cubicBezTo>
                  <a:cubicBezTo>
                    <a:pt x="1001" y="83"/>
                    <a:pt x="1001" y="83"/>
                    <a:pt x="1001" y="83"/>
                  </a:cubicBezTo>
                  <a:cubicBezTo>
                    <a:pt x="1017" y="100"/>
                    <a:pt x="1017" y="100"/>
                    <a:pt x="1017" y="100"/>
                  </a:cubicBezTo>
                  <a:cubicBezTo>
                    <a:pt x="1017" y="214"/>
                    <a:pt x="1017" y="214"/>
                    <a:pt x="1017" y="214"/>
                  </a:cubicBezTo>
                  <a:cubicBezTo>
                    <a:pt x="1031" y="221"/>
                    <a:pt x="1031" y="221"/>
                    <a:pt x="1031" y="221"/>
                  </a:cubicBezTo>
                  <a:cubicBezTo>
                    <a:pt x="1031" y="317"/>
                    <a:pt x="1031" y="317"/>
                    <a:pt x="1031" y="317"/>
                  </a:cubicBezTo>
                  <a:cubicBezTo>
                    <a:pt x="1127" y="331"/>
                    <a:pt x="1127" y="331"/>
                    <a:pt x="1127" y="331"/>
                  </a:cubicBezTo>
                  <a:cubicBezTo>
                    <a:pt x="1127" y="717"/>
                    <a:pt x="1127" y="717"/>
                    <a:pt x="1127" y="717"/>
                  </a:cubicBezTo>
                  <a:cubicBezTo>
                    <a:pt x="1128" y="724"/>
                    <a:pt x="1128" y="724"/>
                    <a:pt x="1128" y="724"/>
                  </a:cubicBezTo>
                  <a:cubicBezTo>
                    <a:pt x="1145" y="724"/>
                    <a:pt x="1145" y="724"/>
                    <a:pt x="1145" y="724"/>
                  </a:cubicBezTo>
                  <a:cubicBezTo>
                    <a:pt x="1145" y="408"/>
                    <a:pt x="1145" y="408"/>
                    <a:pt x="1145" y="408"/>
                  </a:cubicBezTo>
                  <a:cubicBezTo>
                    <a:pt x="1158" y="408"/>
                    <a:pt x="1158" y="408"/>
                    <a:pt x="1158" y="408"/>
                  </a:cubicBezTo>
                  <a:cubicBezTo>
                    <a:pt x="1158" y="398"/>
                    <a:pt x="1158" y="398"/>
                    <a:pt x="1158" y="398"/>
                  </a:cubicBezTo>
                  <a:cubicBezTo>
                    <a:pt x="1178" y="398"/>
                    <a:pt x="1178" y="398"/>
                    <a:pt x="1178" y="398"/>
                  </a:cubicBezTo>
                  <a:cubicBezTo>
                    <a:pt x="1178" y="407"/>
                    <a:pt x="1178" y="407"/>
                    <a:pt x="1178" y="407"/>
                  </a:cubicBezTo>
                  <a:cubicBezTo>
                    <a:pt x="1228" y="409"/>
                    <a:pt x="1228" y="409"/>
                    <a:pt x="1228" y="409"/>
                  </a:cubicBezTo>
                  <a:cubicBezTo>
                    <a:pt x="1228" y="399"/>
                    <a:pt x="1228" y="399"/>
                    <a:pt x="1228" y="399"/>
                  </a:cubicBezTo>
                  <a:cubicBezTo>
                    <a:pt x="1240" y="399"/>
                    <a:pt x="1240" y="399"/>
                    <a:pt x="1240" y="399"/>
                  </a:cubicBezTo>
                  <a:cubicBezTo>
                    <a:pt x="1240" y="721"/>
                    <a:pt x="1240" y="721"/>
                    <a:pt x="1240" y="721"/>
                  </a:cubicBezTo>
                  <a:cubicBezTo>
                    <a:pt x="1289" y="724"/>
                    <a:pt x="1289" y="724"/>
                    <a:pt x="1289" y="724"/>
                  </a:cubicBezTo>
                  <a:cubicBezTo>
                    <a:pt x="1289" y="500"/>
                    <a:pt x="1289" y="500"/>
                    <a:pt x="1289" y="500"/>
                  </a:cubicBezTo>
                  <a:cubicBezTo>
                    <a:pt x="1378" y="472"/>
                    <a:pt x="1378" y="472"/>
                    <a:pt x="1378" y="472"/>
                  </a:cubicBezTo>
                  <a:cubicBezTo>
                    <a:pt x="1439" y="475"/>
                    <a:pt x="1439" y="475"/>
                    <a:pt x="1439" y="475"/>
                  </a:cubicBezTo>
                  <a:cubicBezTo>
                    <a:pt x="1439" y="550"/>
                    <a:pt x="1439" y="550"/>
                    <a:pt x="1439" y="550"/>
                  </a:cubicBezTo>
                  <a:cubicBezTo>
                    <a:pt x="1462" y="550"/>
                    <a:pt x="1462" y="550"/>
                    <a:pt x="1462" y="550"/>
                  </a:cubicBezTo>
                  <a:cubicBezTo>
                    <a:pt x="1462" y="717"/>
                    <a:pt x="1462" y="717"/>
                    <a:pt x="1462" y="717"/>
                  </a:cubicBezTo>
                  <a:cubicBezTo>
                    <a:pt x="1460" y="740"/>
                    <a:pt x="1460" y="740"/>
                    <a:pt x="1460" y="740"/>
                  </a:cubicBezTo>
                  <a:cubicBezTo>
                    <a:pt x="1460" y="740"/>
                    <a:pt x="37" y="777"/>
                    <a:pt x="0" y="758"/>
                  </a:cubicBezTo>
                  <a:close/>
                </a:path>
              </a:pathLst>
            </a:custGeom>
            <a:solidFill>
              <a:srgbClr val="8EC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0" name="Freeform 152"/>
            <p:cNvSpPr>
              <a:spLocks/>
            </p:cNvSpPr>
            <p:nvPr/>
          </p:nvSpPr>
          <p:spPr bwMode="auto">
            <a:xfrm>
              <a:off x="11961836" y="543640"/>
              <a:ext cx="1754188" cy="294085"/>
            </a:xfrm>
            <a:custGeom>
              <a:avLst/>
              <a:gdLst>
                <a:gd name="T0" fmla="*/ 0 w 1517"/>
                <a:gd name="T1" fmla="*/ 0 h 340"/>
                <a:gd name="T2" fmla="*/ 0 w 1517"/>
                <a:gd name="T3" fmla="*/ 231 h 340"/>
                <a:gd name="T4" fmla="*/ 110 w 1517"/>
                <a:gd name="T5" fmla="*/ 340 h 340"/>
                <a:gd name="T6" fmla="*/ 1407 w 1517"/>
                <a:gd name="T7" fmla="*/ 340 h 340"/>
                <a:gd name="T8" fmla="*/ 1517 w 1517"/>
                <a:gd name="T9" fmla="*/ 231 h 340"/>
                <a:gd name="T10" fmla="*/ 1517 w 1517"/>
                <a:gd name="T11" fmla="*/ 0 h 340"/>
                <a:gd name="T12" fmla="*/ 792 w 1517"/>
                <a:gd name="T13" fmla="*/ 0 h 340"/>
                <a:gd name="T14" fmla="*/ 0 w 1517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7" h="340">
                  <a:moveTo>
                    <a:pt x="0" y="0"/>
                  </a:moveTo>
                  <a:cubicBezTo>
                    <a:pt x="0" y="231"/>
                    <a:pt x="0" y="231"/>
                    <a:pt x="0" y="231"/>
                  </a:cubicBezTo>
                  <a:cubicBezTo>
                    <a:pt x="0" y="291"/>
                    <a:pt x="49" y="340"/>
                    <a:pt x="110" y="340"/>
                  </a:cubicBezTo>
                  <a:cubicBezTo>
                    <a:pt x="1407" y="340"/>
                    <a:pt x="1407" y="340"/>
                    <a:pt x="1407" y="340"/>
                  </a:cubicBezTo>
                  <a:cubicBezTo>
                    <a:pt x="1468" y="340"/>
                    <a:pt x="1517" y="291"/>
                    <a:pt x="1517" y="231"/>
                  </a:cubicBezTo>
                  <a:cubicBezTo>
                    <a:pt x="1517" y="0"/>
                    <a:pt x="1517" y="0"/>
                    <a:pt x="1517" y="0"/>
                  </a:cubicBezTo>
                  <a:cubicBezTo>
                    <a:pt x="792" y="0"/>
                    <a:pt x="792" y="0"/>
                    <a:pt x="7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EC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1" name="Freeform 153"/>
            <p:cNvSpPr>
              <a:spLocks noEditPoints="1"/>
            </p:cNvSpPr>
            <p:nvPr/>
          </p:nvSpPr>
          <p:spPr bwMode="auto">
            <a:xfrm>
              <a:off x="11984062" y="556737"/>
              <a:ext cx="1711325" cy="269081"/>
            </a:xfrm>
            <a:custGeom>
              <a:avLst/>
              <a:gdLst>
                <a:gd name="T0" fmla="*/ 772 w 1480"/>
                <a:gd name="T1" fmla="*/ 0 h 311"/>
                <a:gd name="T2" fmla="*/ 0 w 1480"/>
                <a:gd name="T3" fmla="*/ 0 h 311"/>
                <a:gd name="T4" fmla="*/ 0 w 1480"/>
                <a:gd name="T5" fmla="*/ 211 h 311"/>
                <a:gd name="T6" fmla="*/ 107 w 1480"/>
                <a:gd name="T7" fmla="*/ 311 h 311"/>
                <a:gd name="T8" fmla="*/ 1372 w 1480"/>
                <a:gd name="T9" fmla="*/ 311 h 311"/>
                <a:gd name="T10" fmla="*/ 1480 w 1480"/>
                <a:gd name="T11" fmla="*/ 211 h 311"/>
                <a:gd name="T12" fmla="*/ 1480 w 1480"/>
                <a:gd name="T13" fmla="*/ 0 h 311"/>
                <a:gd name="T14" fmla="*/ 772 w 1480"/>
                <a:gd name="T15" fmla="*/ 0 h 311"/>
                <a:gd name="T16" fmla="*/ 1462 w 1480"/>
                <a:gd name="T17" fmla="*/ 206 h 311"/>
                <a:gd name="T18" fmla="*/ 1358 w 1480"/>
                <a:gd name="T19" fmla="*/ 297 h 311"/>
                <a:gd name="T20" fmla="*/ 122 w 1480"/>
                <a:gd name="T21" fmla="*/ 297 h 311"/>
                <a:gd name="T22" fmla="*/ 17 w 1480"/>
                <a:gd name="T23" fmla="*/ 206 h 311"/>
                <a:gd name="T24" fmla="*/ 17 w 1480"/>
                <a:gd name="T25" fmla="*/ 14 h 311"/>
                <a:gd name="T26" fmla="*/ 771 w 1480"/>
                <a:gd name="T27" fmla="*/ 14 h 311"/>
                <a:gd name="T28" fmla="*/ 1462 w 1480"/>
                <a:gd name="T29" fmla="*/ 14 h 311"/>
                <a:gd name="T30" fmla="*/ 1462 w 1480"/>
                <a:gd name="T31" fmla="*/ 206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80" h="311">
                  <a:moveTo>
                    <a:pt x="7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66"/>
                    <a:pt x="48" y="311"/>
                    <a:pt x="107" y="311"/>
                  </a:cubicBezTo>
                  <a:cubicBezTo>
                    <a:pt x="1372" y="311"/>
                    <a:pt x="1372" y="311"/>
                    <a:pt x="1372" y="311"/>
                  </a:cubicBezTo>
                  <a:cubicBezTo>
                    <a:pt x="1432" y="311"/>
                    <a:pt x="1480" y="266"/>
                    <a:pt x="1480" y="211"/>
                  </a:cubicBezTo>
                  <a:cubicBezTo>
                    <a:pt x="1480" y="0"/>
                    <a:pt x="1480" y="0"/>
                    <a:pt x="1480" y="0"/>
                  </a:cubicBezTo>
                  <a:lnTo>
                    <a:pt x="772" y="0"/>
                  </a:lnTo>
                  <a:close/>
                  <a:moveTo>
                    <a:pt x="1462" y="206"/>
                  </a:moveTo>
                  <a:cubicBezTo>
                    <a:pt x="1462" y="256"/>
                    <a:pt x="1415" y="297"/>
                    <a:pt x="1358" y="297"/>
                  </a:cubicBezTo>
                  <a:cubicBezTo>
                    <a:pt x="122" y="297"/>
                    <a:pt x="122" y="297"/>
                    <a:pt x="122" y="297"/>
                  </a:cubicBezTo>
                  <a:cubicBezTo>
                    <a:pt x="64" y="297"/>
                    <a:pt x="17" y="256"/>
                    <a:pt x="17" y="206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771" y="14"/>
                    <a:pt x="771" y="14"/>
                    <a:pt x="771" y="14"/>
                  </a:cubicBezTo>
                  <a:cubicBezTo>
                    <a:pt x="1462" y="14"/>
                    <a:pt x="1462" y="14"/>
                    <a:pt x="1462" y="14"/>
                  </a:cubicBezTo>
                  <a:lnTo>
                    <a:pt x="1462" y="2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2" name="Freeform 154"/>
            <p:cNvSpPr>
              <a:spLocks/>
            </p:cNvSpPr>
            <p:nvPr/>
          </p:nvSpPr>
          <p:spPr bwMode="auto">
            <a:xfrm>
              <a:off x="12238062" y="632936"/>
              <a:ext cx="106363" cy="120254"/>
            </a:xfrm>
            <a:custGeom>
              <a:avLst/>
              <a:gdLst>
                <a:gd name="T0" fmla="*/ 6 w 92"/>
                <a:gd name="T1" fmla="*/ 105 h 139"/>
                <a:gd name="T2" fmla="*/ 40 w 92"/>
                <a:gd name="T3" fmla="*/ 114 h 139"/>
                <a:gd name="T4" fmla="*/ 61 w 92"/>
                <a:gd name="T5" fmla="*/ 99 h 139"/>
                <a:gd name="T6" fmla="*/ 38 w 92"/>
                <a:gd name="T7" fmla="*/ 80 h 139"/>
                <a:gd name="T8" fmla="*/ 1 w 92"/>
                <a:gd name="T9" fmla="*/ 40 h 139"/>
                <a:gd name="T10" fmla="*/ 52 w 92"/>
                <a:gd name="T11" fmla="*/ 0 h 139"/>
                <a:gd name="T12" fmla="*/ 87 w 92"/>
                <a:gd name="T13" fmla="*/ 7 h 139"/>
                <a:gd name="T14" fmla="*/ 80 w 92"/>
                <a:gd name="T15" fmla="*/ 31 h 139"/>
                <a:gd name="T16" fmla="*/ 52 w 92"/>
                <a:gd name="T17" fmla="*/ 25 h 139"/>
                <a:gd name="T18" fmla="*/ 32 w 92"/>
                <a:gd name="T19" fmla="*/ 38 h 139"/>
                <a:gd name="T20" fmla="*/ 57 w 92"/>
                <a:gd name="T21" fmla="*/ 57 h 139"/>
                <a:gd name="T22" fmla="*/ 92 w 92"/>
                <a:gd name="T23" fmla="*/ 97 h 139"/>
                <a:gd name="T24" fmla="*/ 38 w 92"/>
                <a:gd name="T25" fmla="*/ 139 h 139"/>
                <a:gd name="T26" fmla="*/ 0 w 92"/>
                <a:gd name="T27" fmla="*/ 131 h 139"/>
                <a:gd name="T28" fmla="*/ 6 w 92"/>
                <a:gd name="T29" fmla="*/ 10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139">
                  <a:moveTo>
                    <a:pt x="6" y="105"/>
                  </a:moveTo>
                  <a:cubicBezTo>
                    <a:pt x="14" y="110"/>
                    <a:pt x="27" y="114"/>
                    <a:pt x="40" y="114"/>
                  </a:cubicBezTo>
                  <a:cubicBezTo>
                    <a:pt x="54" y="114"/>
                    <a:pt x="61" y="108"/>
                    <a:pt x="61" y="99"/>
                  </a:cubicBezTo>
                  <a:cubicBezTo>
                    <a:pt x="61" y="91"/>
                    <a:pt x="55" y="86"/>
                    <a:pt x="38" y="80"/>
                  </a:cubicBezTo>
                  <a:cubicBezTo>
                    <a:pt x="16" y="72"/>
                    <a:pt x="1" y="60"/>
                    <a:pt x="1" y="40"/>
                  </a:cubicBezTo>
                  <a:cubicBezTo>
                    <a:pt x="1" y="17"/>
                    <a:pt x="21" y="0"/>
                    <a:pt x="52" y="0"/>
                  </a:cubicBezTo>
                  <a:cubicBezTo>
                    <a:pt x="68" y="0"/>
                    <a:pt x="79" y="3"/>
                    <a:pt x="87" y="7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5" y="29"/>
                    <a:pt x="65" y="25"/>
                    <a:pt x="52" y="25"/>
                  </a:cubicBezTo>
                  <a:cubicBezTo>
                    <a:pt x="39" y="25"/>
                    <a:pt x="32" y="31"/>
                    <a:pt x="32" y="38"/>
                  </a:cubicBezTo>
                  <a:cubicBezTo>
                    <a:pt x="32" y="46"/>
                    <a:pt x="40" y="50"/>
                    <a:pt x="57" y="57"/>
                  </a:cubicBezTo>
                  <a:cubicBezTo>
                    <a:pt x="81" y="66"/>
                    <a:pt x="92" y="78"/>
                    <a:pt x="92" y="97"/>
                  </a:cubicBezTo>
                  <a:cubicBezTo>
                    <a:pt x="92" y="120"/>
                    <a:pt x="75" y="139"/>
                    <a:pt x="38" y="139"/>
                  </a:cubicBezTo>
                  <a:cubicBezTo>
                    <a:pt x="22" y="139"/>
                    <a:pt x="7" y="135"/>
                    <a:pt x="0" y="131"/>
                  </a:cubicBezTo>
                  <a:lnTo>
                    <a:pt x="6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3" name="Rectangle 155"/>
            <p:cNvSpPr>
              <a:spLocks noChangeArrowheads="1"/>
            </p:cNvSpPr>
            <p:nvPr/>
          </p:nvSpPr>
          <p:spPr bwMode="auto">
            <a:xfrm>
              <a:off x="12368237" y="634128"/>
              <a:ext cx="34925" cy="11668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4" name="Freeform 156"/>
            <p:cNvSpPr>
              <a:spLocks/>
            </p:cNvSpPr>
            <p:nvPr/>
          </p:nvSpPr>
          <p:spPr bwMode="auto">
            <a:xfrm>
              <a:off x="12434912" y="634128"/>
              <a:ext cx="130175" cy="116681"/>
            </a:xfrm>
            <a:custGeom>
              <a:avLst/>
              <a:gdLst>
                <a:gd name="T0" fmla="*/ 0 w 112"/>
                <a:gd name="T1" fmla="*/ 135 h 135"/>
                <a:gd name="T2" fmla="*/ 0 w 112"/>
                <a:gd name="T3" fmla="*/ 0 h 135"/>
                <a:gd name="T4" fmla="*/ 36 w 112"/>
                <a:gd name="T5" fmla="*/ 0 h 135"/>
                <a:gd name="T6" fmla="*/ 64 w 112"/>
                <a:gd name="T7" fmla="*/ 49 h 135"/>
                <a:gd name="T8" fmla="*/ 86 w 112"/>
                <a:gd name="T9" fmla="*/ 96 h 135"/>
                <a:gd name="T10" fmla="*/ 86 w 112"/>
                <a:gd name="T11" fmla="*/ 96 h 135"/>
                <a:gd name="T12" fmla="*/ 84 w 112"/>
                <a:gd name="T13" fmla="*/ 39 h 135"/>
                <a:gd name="T14" fmla="*/ 84 w 112"/>
                <a:gd name="T15" fmla="*/ 0 h 135"/>
                <a:gd name="T16" fmla="*/ 112 w 112"/>
                <a:gd name="T17" fmla="*/ 0 h 135"/>
                <a:gd name="T18" fmla="*/ 112 w 112"/>
                <a:gd name="T19" fmla="*/ 135 h 135"/>
                <a:gd name="T20" fmla="*/ 80 w 112"/>
                <a:gd name="T21" fmla="*/ 135 h 135"/>
                <a:gd name="T22" fmla="*/ 51 w 112"/>
                <a:gd name="T23" fmla="*/ 83 h 135"/>
                <a:gd name="T24" fmla="*/ 27 w 112"/>
                <a:gd name="T25" fmla="*/ 35 h 135"/>
                <a:gd name="T26" fmla="*/ 27 w 112"/>
                <a:gd name="T27" fmla="*/ 35 h 135"/>
                <a:gd name="T28" fmla="*/ 28 w 112"/>
                <a:gd name="T29" fmla="*/ 94 h 135"/>
                <a:gd name="T30" fmla="*/ 28 w 112"/>
                <a:gd name="T31" fmla="*/ 135 h 135"/>
                <a:gd name="T32" fmla="*/ 0 w 112"/>
                <a:gd name="T3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35">
                  <a:moveTo>
                    <a:pt x="0" y="1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64" y="49"/>
                    <a:pt x="64" y="49"/>
                    <a:pt x="64" y="49"/>
                  </a:cubicBezTo>
                  <a:cubicBezTo>
                    <a:pt x="72" y="64"/>
                    <a:pt x="80" y="80"/>
                    <a:pt x="86" y="96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4" y="78"/>
                    <a:pt x="84" y="60"/>
                    <a:pt x="84" y="39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35"/>
                    <a:pt x="112" y="135"/>
                    <a:pt x="112" y="135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68"/>
                    <a:pt x="34" y="51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53"/>
                    <a:pt x="28" y="72"/>
                    <a:pt x="28" y="94"/>
                  </a:cubicBezTo>
                  <a:cubicBezTo>
                    <a:pt x="28" y="135"/>
                    <a:pt x="28" y="135"/>
                    <a:pt x="28" y="135"/>
                  </a:cubicBezTo>
                  <a:lnTo>
                    <a:pt x="0" y="1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5" name="Freeform 157"/>
            <p:cNvSpPr>
              <a:spLocks/>
            </p:cNvSpPr>
            <p:nvPr/>
          </p:nvSpPr>
          <p:spPr bwMode="auto">
            <a:xfrm>
              <a:off x="12587312" y="632936"/>
              <a:ext cx="138113" cy="119063"/>
            </a:xfrm>
            <a:custGeom>
              <a:avLst/>
              <a:gdLst>
                <a:gd name="T0" fmla="*/ 119 w 119"/>
                <a:gd name="T1" fmla="*/ 130 h 137"/>
                <a:gd name="T2" fmla="*/ 74 w 119"/>
                <a:gd name="T3" fmla="*/ 137 h 137"/>
                <a:gd name="T4" fmla="*/ 19 w 119"/>
                <a:gd name="T5" fmla="*/ 119 h 137"/>
                <a:gd name="T6" fmla="*/ 0 w 119"/>
                <a:gd name="T7" fmla="*/ 70 h 137"/>
                <a:gd name="T8" fmla="*/ 77 w 119"/>
                <a:gd name="T9" fmla="*/ 0 h 137"/>
                <a:gd name="T10" fmla="*/ 114 w 119"/>
                <a:gd name="T11" fmla="*/ 6 h 137"/>
                <a:gd name="T12" fmla="*/ 108 w 119"/>
                <a:gd name="T13" fmla="*/ 31 h 137"/>
                <a:gd name="T14" fmla="*/ 76 w 119"/>
                <a:gd name="T15" fmla="*/ 25 h 137"/>
                <a:gd name="T16" fmla="*/ 32 w 119"/>
                <a:gd name="T17" fmla="*/ 68 h 137"/>
                <a:gd name="T18" fmla="*/ 74 w 119"/>
                <a:gd name="T19" fmla="*/ 113 h 137"/>
                <a:gd name="T20" fmla="*/ 89 w 119"/>
                <a:gd name="T21" fmla="*/ 111 h 137"/>
                <a:gd name="T22" fmla="*/ 89 w 119"/>
                <a:gd name="T23" fmla="*/ 82 h 137"/>
                <a:gd name="T24" fmla="*/ 68 w 119"/>
                <a:gd name="T25" fmla="*/ 82 h 137"/>
                <a:gd name="T26" fmla="*/ 68 w 119"/>
                <a:gd name="T27" fmla="*/ 59 h 137"/>
                <a:gd name="T28" fmla="*/ 119 w 119"/>
                <a:gd name="T29" fmla="*/ 59 h 137"/>
                <a:gd name="T30" fmla="*/ 119 w 119"/>
                <a:gd name="T31" fmla="*/ 13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137">
                  <a:moveTo>
                    <a:pt x="119" y="130"/>
                  </a:moveTo>
                  <a:cubicBezTo>
                    <a:pt x="109" y="133"/>
                    <a:pt x="91" y="137"/>
                    <a:pt x="74" y="137"/>
                  </a:cubicBezTo>
                  <a:cubicBezTo>
                    <a:pt x="49" y="137"/>
                    <a:pt x="31" y="131"/>
                    <a:pt x="19" y="119"/>
                  </a:cubicBezTo>
                  <a:cubicBezTo>
                    <a:pt x="6" y="107"/>
                    <a:pt x="0" y="90"/>
                    <a:pt x="0" y="70"/>
                  </a:cubicBezTo>
                  <a:cubicBezTo>
                    <a:pt x="0" y="25"/>
                    <a:pt x="33" y="0"/>
                    <a:pt x="77" y="0"/>
                  </a:cubicBezTo>
                  <a:cubicBezTo>
                    <a:pt x="94" y="0"/>
                    <a:pt x="108" y="3"/>
                    <a:pt x="114" y="6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0" y="27"/>
                    <a:pt x="91" y="25"/>
                    <a:pt x="76" y="25"/>
                  </a:cubicBezTo>
                  <a:cubicBezTo>
                    <a:pt x="51" y="25"/>
                    <a:pt x="32" y="39"/>
                    <a:pt x="32" y="68"/>
                  </a:cubicBezTo>
                  <a:cubicBezTo>
                    <a:pt x="32" y="96"/>
                    <a:pt x="49" y="113"/>
                    <a:pt x="74" y="113"/>
                  </a:cubicBezTo>
                  <a:cubicBezTo>
                    <a:pt x="81" y="113"/>
                    <a:pt x="87" y="112"/>
                    <a:pt x="89" y="111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119" y="59"/>
                    <a:pt x="119" y="59"/>
                    <a:pt x="119" y="59"/>
                  </a:cubicBezTo>
                  <a:lnTo>
                    <a:pt x="119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6" name="Freeform 158"/>
            <p:cNvSpPr>
              <a:spLocks noEditPoints="1"/>
            </p:cNvSpPr>
            <p:nvPr/>
          </p:nvSpPr>
          <p:spPr bwMode="auto">
            <a:xfrm>
              <a:off x="12741300" y="634128"/>
              <a:ext cx="142875" cy="116681"/>
            </a:xfrm>
            <a:custGeom>
              <a:avLst/>
              <a:gdLst>
                <a:gd name="T0" fmla="*/ 41 w 123"/>
                <a:gd name="T1" fmla="*/ 100 h 135"/>
                <a:gd name="T2" fmla="*/ 31 w 123"/>
                <a:gd name="T3" fmla="*/ 135 h 135"/>
                <a:gd name="T4" fmla="*/ 0 w 123"/>
                <a:gd name="T5" fmla="*/ 135 h 135"/>
                <a:gd name="T6" fmla="*/ 41 w 123"/>
                <a:gd name="T7" fmla="*/ 0 h 135"/>
                <a:gd name="T8" fmla="*/ 81 w 123"/>
                <a:gd name="T9" fmla="*/ 0 h 135"/>
                <a:gd name="T10" fmla="*/ 123 w 123"/>
                <a:gd name="T11" fmla="*/ 135 h 135"/>
                <a:gd name="T12" fmla="*/ 90 w 123"/>
                <a:gd name="T13" fmla="*/ 135 h 135"/>
                <a:gd name="T14" fmla="*/ 79 w 123"/>
                <a:gd name="T15" fmla="*/ 100 h 135"/>
                <a:gd name="T16" fmla="*/ 41 w 123"/>
                <a:gd name="T17" fmla="*/ 100 h 135"/>
                <a:gd name="T18" fmla="*/ 75 w 123"/>
                <a:gd name="T19" fmla="*/ 77 h 135"/>
                <a:gd name="T20" fmla="*/ 67 w 123"/>
                <a:gd name="T21" fmla="*/ 49 h 135"/>
                <a:gd name="T22" fmla="*/ 60 w 123"/>
                <a:gd name="T23" fmla="*/ 23 h 135"/>
                <a:gd name="T24" fmla="*/ 59 w 123"/>
                <a:gd name="T25" fmla="*/ 23 h 135"/>
                <a:gd name="T26" fmla="*/ 53 w 123"/>
                <a:gd name="T27" fmla="*/ 49 h 135"/>
                <a:gd name="T28" fmla="*/ 45 w 123"/>
                <a:gd name="T29" fmla="*/ 77 h 135"/>
                <a:gd name="T30" fmla="*/ 75 w 123"/>
                <a:gd name="T31" fmla="*/ 7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3" h="135">
                  <a:moveTo>
                    <a:pt x="41" y="100"/>
                  </a:moveTo>
                  <a:cubicBezTo>
                    <a:pt x="31" y="135"/>
                    <a:pt x="31" y="135"/>
                    <a:pt x="31" y="13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23" y="135"/>
                    <a:pt x="123" y="135"/>
                    <a:pt x="123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79" y="100"/>
                    <a:pt x="79" y="100"/>
                    <a:pt x="79" y="100"/>
                  </a:cubicBezTo>
                  <a:lnTo>
                    <a:pt x="41" y="100"/>
                  </a:lnTo>
                  <a:close/>
                  <a:moveTo>
                    <a:pt x="75" y="77"/>
                  </a:moveTo>
                  <a:cubicBezTo>
                    <a:pt x="67" y="49"/>
                    <a:pt x="67" y="49"/>
                    <a:pt x="67" y="49"/>
                  </a:cubicBezTo>
                  <a:cubicBezTo>
                    <a:pt x="64" y="41"/>
                    <a:pt x="62" y="31"/>
                    <a:pt x="6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7" y="31"/>
                    <a:pt x="55" y="41"/>
                    <a:pt x="53" y="49"/>
                  </a:cubicBezTo>
                  <a:cubicBezTo>
                    <a:pt x="45" y="77"/>
                    <a:pt x="45" y="77"/>
                    <a:pt x="45" y="77"/>
                  </a:cubicBezTo>
                  <a:lnTo>
                    <a:pt x="75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7" name="Freeform 159"/>
            <p:cNvSpPr>
              <a:spLocks noEditPoints="1"/>
            </p:cNvSpPr>
            <p:nvPr/>
          </p:nvSpPr>
          <p:spPr bwMode="auto">
            <a:xfrm>
              <a:off x="12904812" y="632937"/>
              <a:ext cx="111125" cy="117872"/>
            </a:xfrm>
            <a:custGeom>
              <a:avLst/>
              <a:gdLst>
                <a:gd name="T0" fmla="*/ 0 w 96"/>
                <a:gd name="T1" fmla="*/ 3 h 136"/>
                <a:gd name="T2" fmla="*/ 41 w 96"/>
                <a:gd name="T3" fmla="*/ 0 h 136"/>
                <a:gd name="T4" fmla="*/ 82 w 96"/>
                <a:gd name="T5" fmla="*/ 11 h 136"/>
                <a:gd name="T6" fmla="*/ 96 w 96"/>
                <a:gd name="T7" fmla="*/ 42 h 136"/>
                <a:gd name="T8" fmla="*/ 84 w 96"/>
                <a:gd name="T9" fmla="*/ 74 h 136"/>
                <a:gd name="T10" fmla="*/ 40 w 96"/>
                <a:gd name="T11" fmla="*/ 88 h 136"/>
                <a:gd name="T12" fmla="*/ 30 w 96"/>
                <a:gd name="T13" fmla="*/ 88 h 136"/>
                <a:gd name="T14" fmla="*/ 30 w 96"/>
                <a:gd name="T15" fmla="*/ 136 h 136"/>
                <a:gd name="T16" fmla="*/ 0 w 96"/>
                <a:gd name="T17" fmla="*/ 136 h 136"/>
                <a:gd name="T18" fmla="*/ 0 w 96"/>
                <a:gd name="T19" fmla="*/ 3 h 136"/>
                <a:gd name="T20" fmla="*/ 30 w 96"/>
                <a:gd name="T21" fmla="*/ 64 h 136"/>
                <a:gd name="T22" fmla="*/ 40 w 96"/>
                <a:gd name="T23" fmla="*/ 65 h 136"/>
                <a:gd name="T24" fmla="*/ 66 w 96"/>
                <a:gd name="T25" fmla="*/ 43 h 136"/>
                <a:gd name="T26" fmla="*/ 42 w 96"/>
                <a:gd name="T27" fmla="*/ 23 h 136"/>
                <a:gd name="T28" fmla="*/ 30 w 96"/>
                <a:gd name="T29" fmla="*/ 24 h 136"/>
                <a:gd name="T30" fmla="*/ 30 w 96"/>
                <a:gd name="T31" fmla="*/ 6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136">
                  <a:moveTo>
                    <a:pt x="0" y="3"/>
                  </a:moveTo>
                  <a:cubicBezTo>
                    <a:pt x="9" y="1"/>
                    <a:pt x="22" y="0"/>
                    <a:pt x="41" y="0"/>
                  </a:cubicBezTo>
                  <a:cubicBezTo>
                    <a:pt x="60" y="0"/>
                    <a:pt x="73" y="4"/>
                    <a:pt x="82" y="11"/>
                  </a:cubicBezTo>
                  <a:cubicBezTo>
                    <a:pt x="91" y="18"/>
                    <a:pt x="96" y="29"/>
                    <a:pt x="96" y="42"/>
                  </a:cubicBezTo>
                  <a:cubicBezTo>
                    <a:pt x="96" y="55"/>
                    <a:pt x="92" y="66"/>
                    <a:pt x="84" y="74"/>
                  </a:cubicBezTo>
                  <a:cubicBezTo>
                    <a:pt x="74" y="84"/>
                    <a:pt x="58" y="88"/>
                    <a:pt x="40" y="88"/>
                  </a:cubicBezTo>
                  <a:cubicBezTo>
                    <a:pt x="36" y="88"/>
                    <a:pt x="33" y="88"/>
                    <a:pt x="30" y="88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0" y="136"/>
                    <a:pt x="0" y="136"/>
                    <a:pt x="0" y="136"/>
                  </a:cubicBezTo>
                  <a:lnTo>
                    <a:pt x="0" y="3"/>
                  </a:lnTo>
                  <a:close/>
                  <a:moveTo>
                    <a:pt x="30" y="64"/>
                  </a:moveTo>
                  <a:cubicBezTo>
                    <a:pt x="32" y="65"/>
                    <a:pt x="36" y="65"/>
                    <a:pt x="40" y="65"/>
                  </a:cubicBezTo>
                  <a:cubicBezTo>
                    <a:pt x="56" y="65"/>
                    <a:pt x="66" y="57"/>
                    <a:pt x="66" y="43"/>
                  </a:cubicBezTo>
                  <a:cubicBezTo>
                    <a:pt x="66" y="30"/>
                    <a:pt x="58" y="23"/>
                    <a:pt x="42" y="23"/>
                  </a:cubicBezTo>
                  <a:cubicBezTo>
                    <a:pt x="36" y="23"/>
                    <a:pt x="32" y="24"/>
                    <a:pt x="30" y="24"/>
                  </a:cubicBezTo>
                  <a:lnTo>
                    <a:pt x="30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8" name="Freeform 160"/>
            <p:cNvSpPr>
              <a:spLocks noEditPoints="1"/>
            </p:cNvSpPr>
            <p:nvPr/>
          </p:nvSpPr>
          <p:spPr bwMode="auto">
            <a:xfrm>
              <a:off x="13031812" y="632936"/>
              <a:ext cx="149225" cy="120254"/>
            </a:xfrm>
            <a:custGeom>
              <a:avLst/>
              <a:gdLst>
                <a:gd name="T0" fmla="*/ 129 w 129"/>
                <a:gd name="T1" fmla="*/ 68 h 139"/>
                <a:gd name="T2" fmla="*/ 63 w 129"/>
                <a:gd name="T3" fmla="*/ 139 h 139"/>
                <a:gd name="T4" fmla="*/ 0 w 129"/>
                <a:gd name="T5" fmla="*/ 70 h 139"/>
                <a:gd name="T6" fmla="*/ 65 w 129"/>
                <a:gd name="T7" fmla="*/ 0 h 139"/>
                <a:gd name="T8" fmla="*/ 129 w 129"/>
                <a:gd name="T9" fmla="*/ 68 h 139"/>
                <a:gd name="T10" fmla="*/ 32 w 129"/>
                <a:gd name="T11" fmla="*/ 70 h 139"/>
                <a:gd name="T12" fmla="*/ 65 w 129"/>
                <a:gd name="T13" fmla="*/ 115 h 139"/>
                <a:gd name="T14" fmla="*/ 97 w 129"/>
                <a:gd name="T15" fmla="*/ 69 h 139"/>
                <a:gd name="T16" fmla="*/ 64 w 129"/>
                <a:gd name="T17" fmla="*/ 24 h 139"/>
                <a:gd name="T18" fmla="*/ 32 w 129"/>
                <a:gd name="T19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39">
                  <a:moveTo>
                    <a:pt x="129" y="68"/>
                  </a:moveTo>
                  <a:cubicBezTo>
                    <a:pt x="129" y="112"/>
                    <a:pt x="102" y="139"/>
                    <a:pt x="63" y="139"/>
                  </a:cubicBezTo>
                  <a:cubicBezTo>
                    <a:pt x="23" y="139"/>
                    <a:pt x="0" y="109"/>
                    <a:pt x="0" y="70"/>
                  </a:cubicBezTo>
                  <a:cubicBezTo>
                    <a:pt x="0" y="30"/>
                    <a:pt x="25" y="0"/>
                    <a:pt x="65" y="0"/>
                  </a:cubicBezTo>
                  <a:cubicBezTo>
                    <a:pt x="107" y="0"/>
                    <a:pt x="129" y="31"/>
                    <a:pt x="129" y="68"/>
                  </a:cubicBezTo>
                  <a:close/>
                  <a:moveTo>
                    <a:pt x="32" y="70"/>
                  </a:moveTo>
                  <a:cubicBezTo>
                    <a:pt x="32" y="96"/>
                    <a:pt x="44" y="115"/>
                    <a:pt x="65" y="115"/>
                  </a:cubicBezTo>
                  <a:cubicBezTo>
                    <a:pt x="85" y="115"/>
                    <a:pt x="97" y="95"/>
                    <a:pt x="97" y="69"/>
                  </a:cubicBezTo>
                  <a:cubicBezTo>
                    <a:pt x="97" y="45"/>
                    <a:pt x="85" y="24"/>
                    <a:pt x="64" y="24"/>
                  </a:cubicBezTo>
                  <a:cubicBezTo>
                    <a:pt x="44" y="24"/>
                    <a:pt x="32" y="44"/>
                    <a:pt x="32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9" name="Freeform 161"/>
            <p:cNvSpPr>
              <a:spLocks noEditPoints="1"/>
            </p:cNvSpPr>
            <p:nvPr/>
          </p:nvSpPr>
          <p:spPr bwMode="auto">
            <a:xfrm>
              <a:off x="13203262" y="632937"/>
              <a:ext cx="119063" cy="117872"/>
            </a:xfrm>
            <a:custGeom>
              <a:avLst/>
              <a:gdLst>
                <a:gd name="T0" fmla="*/ 0 w 102"/>
                <a:gd name="T1" fmla="*/ 3 h 136"/>
                <a:gd name="T2" fmla="*/ 41 w 102"/>
                <a:gd name="T3" fmla="*/ 0 h 136"/>
                <a:gd name="T4" fmla="*/ 84 w 102"/>
                <a:gd name="T5" fmla="*/ 11 h 136"/>
                <a:gd name="T6" fmla="*/ 97 w 102"/>
                <a:gd name="T7" fmla="*/ 39 h 136"/>
                <a:gd name="T8" fmla="*/ 73 w 102"/>
                <a:gd name="T9" fmla="*/ 72 h 136"/>
                <a:gd name="T10" fmla="*/ 73 w 102"/>
                <a:gd name="T11" fmla="*/ 73 h 136"/>
                <a:gd name="T12" fmla="*/ 91 w 102"/>
                <a:gd name="T13" fmla="*/ 98 h 136"/>
                <a:gd name="T14" fmla="*/ 102 w 102"/>
                <a:gd name="T15" fmla="*/ 136 h 136"/>
                <a:gd name="T16" fmla="*/ 71 w 102"/>
                <a:gd name="T17" fmla="*/ 136 h 136"/>
                <a:gd name="T18" fmla="*/ 61 w 102"/>
                <a:gd name="T19" fmla="*/ 104 h 136"/>
                <a:gd name="T20" fmla="*/ 40 w 102"/>
                <a:gd name="T21" fmla="*/ 83 h 136"/>
                <a:gd name="T22" fmla="*/ 30 w 102"/>
                <a:gd name="T23" fmla="*/ 83 h 136"/>
                <a:gd name="T24" fmla="*/ 30 w 102"/>
                <a:gd name="T25" fmla="*/ 136 h 136"/>
                <a:gd name="T26" fmla="*/ 0 w 102"/>
                <a:gd name="T27" fmla="*/ 136 h 136"/>
                <a:gd name="T28" fmla="*/ 0 w 102"/>
                <a:gd name="T29" fmla="*/ 3 h 136"/>
                <a:gd name="T30" fmla="*/ 30 w 102"/>
                <a:gd name="T31" fmla="*/ 61 h 136"/>
                <a:gd name="T32" fmla="*/ 42 w 102"/>
                <a:gd name="T33" fmla="*/ 61 h 136"/>
                <a:gd name="T34" fmla="*/ 67 w 102"/>
                <a:gd name="T35" fmla="*/ 41 h 136"/>
                <a:gd name="T36" fmla="*/ 44 w 102"/>
                <a:gd name="T37" fmla="*/ 23 h 136"/>
                <a:gd name="T38" fmla="*/ 30 w 102"/>
                <a:gd name="T39" fmla="*/ 24 h 136"/>
                <a:gd name="T40" fmla="*/ 30 w 102"/>
                <a:gd name="T41" fmla="*/ 6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36">
                  <a:moveTo>
                    <a:pt x="0" y="3"/>
                  </a:moveTo>
                  <a:cubicBezTo>
                    <a:pt x="10" y="1"/>
                    <a:pt x="25" y="0"/>
                    <a:pt x="41" y="0"/>
                  </a:cubicBezTo>
                  <a:cubicBezTo>
                    <a:pt x="61" y="0"/>
                    <a:pt x="75" y="3"/>
                    <a:pt x="84" y="11"/>
                  </a:cubicBezTo>
                  <a:cubicBezTo>
                    <a:pt x="92" y="17"/>
                    <a:pt x="97" y="26"/>
                    <a:pt x="97" y="39"/>
                  </a:cubicBezTo>
                  <a:cubicBezTo>
                    <a:pt x="97" y="56"/>
                    <a:pt x="85" y="68"/>
                    <a:pt x="73" y="72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2" y="76"/>
                    <a:pt x="88" y="85"/>
                    <a:pt x="91" y="98"/>
                  </a:cubicBezTo>
                  <a:cubicBezTo>
                    <a:pt x="95" y="113"/>
                    <a:pt x="99" y="131"/>
                    <a:pt x="102" y="136"/>
                  </a:cubicBezTo>
                  <a:cubicBezTo>
                    <a:pt x="71" y="136"/>
                    <a:pt x="71" y="136"/>
                    <a:pt x="71" y="136"/>
                  </a:cubicBezTo>
                  <a:cubicBezTo>
                    <a:pt x="69" y="132"/>
                    <a:pt x="65" y="121"/>
                    <a:pt x="61" y="104"/>
                  </a:cubicBezTo>
                  <a:cubicBezTo>
                    <a:pt x="58" y="88"/>
                    <a:pt x="52" y="83"/>
                    <a:pt x="4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0" y="136"/>
                    <a:pt x="0" y="136"/>
                    <a:pt x="0" y="136"/>
                  </a:cubicBezTo>
                  <a:lnTo>
                    <a:pt x="0" y="3"/>
                  </a:lnTo>
                  <a:close/>
                  <a:moveTo>
                    <a:pt x="30" y="61"/>
                  </a:moveTo>
                  <a:cubicBezTo>
                    <a:pt x="42" y="61"/>
                    <a:pt x="42" y="61"/>
                    <a:pt x="42" y="61"/>
                  </a:cubicBezTo>
                  <a:cubicBezTo>
                    <a:pt x="58" y="61"/>
                    <a:pt x="67" y="53"/>
                    <a:pt x="67" y="41"/>
                  </a:cubicBezTo>
                  <a:cubicBezTo>
                    <a:pt x="67" y="29"/>
                    <a:pt x="58" y="23"/>
                    <a:pt x="44" y="23"/>
                  </a:cubicBezTo>
                  <a:cubicBezTo>
                    <a:pt x="37" y="23"/>
                    <a:pt x="33" y="23"/>
                    <a:pt x="30" y="24"/>
                  </a:cubicBezTo>
                  <a:lnTo>
                    <a:pt x="30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0" name="Freeform 162"/>
            <p:cNvSpPr>
              <a:spLocks/>
            </p:cNvSpPr>
            <p:nvPr/>
          </p:nvSpPr>
          <p:spPr bwMode="auto">
            <a:xfrm>
              <a:off x="13341375" y="634128"/>
              <a:ext cx="100013" cy="116681"/>
            </a:xfrm>
            <a:custGeom>
              <a:avLst/>
              <a:gdLst>
                <a:gd name="T0" fmla="*/ 58 w 63"/>
                <a:gd name="T1" fmla="*/ 57 h 98"/>
                <a:gd name="T2" fmla="*/ 22 w 63"/>
                <a:gd name="T3" fmla="*/ 57 h 98"/>
                <a:gd name="T4" fmla="*/ 22 w 63"/>
                <a:gd name="T5" fmla="*/ 80 h 98"/>
                <a:gd name="T6" fmla="*/ 63 w 63"/>
                <a:gd name="T7" fmla="*/ 80 h 98"/>
                <a:gd name="T8" fmla="*/ 63 w 63"/>
                <a:gd name="T9" fmla="*/ 98 h 98"/>
                <a:gd name="T10" fmla="*/ 0 w 63"/>
                <a:gd name="T11" fmla="*/ 98 h 98"/>
                <a:gd name="T12" fmla="*/ 0 w 63"/>
                <a:gd name="T13" fmla="*/ 0 h 98"/>
                <a:gd name="T14" fmla="*/ 60 w 63"/>
                <a:gd name="T15" fmla="*/ 0 h 98"/>
                <a:gd name="T16" fmla="*/ 60 w 63"/>
                <a:gd name="T17" fmla="*/ 18 h 98"/>
                <a:gd name="T18" fmla="*/ 22 w 63"/>
                <a:gd name="T19" fmla="*/ 18 h 98"/>
                <a:gd name="T20" fmla="*/ 22 w 63"/>
                <a:gd name="T21" fmla="*/ 39 h 98"/>
                <a:gd name="T22" fmla="*/ 58 w 63"/>
                <a:gd name="T23" fmla="*/ 39 h 98"/>
                <a:gd name="T24" fmla="*/ 58 w 63"/>
                <a:gd name="T25" fmla="*/ 5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98">
                  <a:moveTo>
                    <a:pt x="58" y="57"/>
                  </a:moveTo>
                  <a:lnTo>
                    <a:pt x="22" y="57"/>
                  </a:lnTo>
                  <a:lnTo>
                    <a:pt x="22" y="80"/>
                  </a:lnTo>
                  <a:lnTo>
                    <a:pt x="63" y="80"/>
                  </a:lnTo>
                  <a:lnTo>
                    <a:pt x="63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18"/>
                  </a:lnTo>
                  <a:lnTo>
                    <a:pt x="22" y="18"/>
                  </a:lnTo>
                  <a:lnTo>
                    <a:pt x="22" y="39"/>
                  </a:lnTo>
                  <a:lnTo>
                    <a:pt x="58" y="39"/>
                  </a:lnTo>
                  <a:lnTo>
                    <a:pt x="5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1" name="Freeform 163"/>
            <p:cNvSpPr>
              <a:spLocks noEditPoints="1"/>
            </p:cNvSpPr>
            <p:nvPr/>
          </p:nvSpPr>
          <p:spPr bwMode="auto">
            <a:xfrm>
              <a:off x="11974537" y="440056"/>
              <a:ext cx="1736725" cy="154781"/>
            </a:xfrm>
            <a:custGeom>
              <a:avLst/>
              <a:gdLst>
                <a:gd name="T0" fmla="*/ 1427 w 1502"/>
                <a:gd name="T1" fmla="*/ 38 h 178"/>
                <a:gd name="T2" fmla="*/ 1502 w 1502"/>
                <a:gd name="T3" fmla="*/ 42 h 178"/>
                <a:gd name="T4" fmla="*/ 1500 w 1502"/>
                <a:gd name="T5" fmla="*/ 0 h 178"/>
                <a:gd name="T6" fmla="*/ 0 w 1502"/>
                <a:gd name="T7" fmla="*/ 62 h 178"/>
                <a:gd name="T8" fmla="*/ 0 w 1502"/>
                <a:gd name="T9" fmla="*/ 90 h 178"/>
                <a:gd name="T10" fmla="*/ 26 w 1502"/>
                <a:gd name="T11" fmla="*/ 102 h 178"/>
                <a:gd name="T12" fmla="*/ 30 w 1502"/>
                <a:gd name="T13" fmla="*/ 111 h 178"/>
                <a:gd name="T14" fmla="*/ 29 w 1502"/>
                <a:gd name="T15" fmla="*/ 111 h 178"/>
                <a:gd name="T16" fmla="*/ 20 w 1502"/>
                <a:gd name="T17" fmla="*/ 121 h 178"/>
                <a:gd name="T18" fmla="*/ 56 w 1502"/>
                <a:gd name="T19" fmla="*/ 121 h 178"/>
                <a:gd name="T20" fmla="*/ 47 w 1502"/>
                <a:gd name="T21" fmla="*/ 111 h 178"/>
                <a:gd name="T22" fmla="*/ 47 w 1502"/>
                <a:gd name="T23" fmla="*/ 111 h 178"/>
                <a:gd name="T24" fmla="*/ 52 w 1502"/>
                <a:gd name="T25" fmla="*/ 107 h 178"/>
                <a:gd name="T26" fmla="*/ 125 w 1502"/>
                <a:gd name="T27" fmla="*/ 105 h 178"/>
                <a:gd name="T28" fmla="*/ 103 w 1502"/>
                <a:gd name="T29" fmla="*/ 72 h 178"/>
                <a:gd name="T30" fmla="*/ 127 w 1502"/>
                <a:gd name="T31" fmla="*/ 70 h 178"/>
                <a:gd name="T32" fmla="*/ 125 w 1502"/>
                <a:gd name="T33" fmla="*/ 105 h 178"/>
                <a:gd name="T34" fmla="*/ 125 w 1502"/>
                <a:gd name="T35" fmla="*/ 115 h 178"/>
                <a:gd name="T36" fmla="*/ 114 w 1502"/>
                <a:gd name="T37" fmla="*/ 126 h 178"/>
                <a:gd name="T38" fmla="*/ 160 w 1502"/>
                <a:gd name="T39" fmla="*/ 126 h 178"/>
                <a:gd name="T40" fmla="*/ 150 w 1502"/>
                <a:gd name="T41" fmla="*/ 115 h 178"/>
                <a:gd name="T42" fmla="*/ 255 w 1502"/>
                <a:gd name="T43" fmla="*/ 113 h 178"/>
                <a:gd name="T44" fmla="*/ 227 w 1502"/>
                <a:gd name="T45" fmla="*/ 79 h 178"/>
                <a:gd name="T46" fmla="*/ 266 w 1502"/>
                <a:gd name="T47" fmla="*/ 79 h 178"/>
                <a:gd name="T48" fmla="*/ 255 w 1502"/>
                <a:gd name="T49" fmla="*/ 113 h 178"/>
                <a:gd name="T50" fmla="*/ 255 w 1502"/>
                <a:gd name="T51" fmla="*/ 126 h 178"/>
                <a:gd name="T52" fmla="*/ 242 w 1502"/>
                <a:gd name="T53" fmla="*/ 140 h 178"/>
                <a:gd name="T54" fmla="*/ 300 w 1502"/>
                <a:gd name="T55" fmla="*/ 140 h 178"/>
                <a:gd name="T56" fmla="*/ 287 w 1502"/>
                <a:gd name="T57" fmla="*/ 126 h 178"/>
                <a:gd name="T58" fmla="*/ 467 w 1502"/>
                <a:gd name="T59" fmla="*/ 126 h 178"/>
                <a:gd name="T60" fmla="*/ 467 w 1502"/>
                <a:gd name="T61" fmla="*/ 137 h 178"/>
                <a:gd name="T62" fmla="*/ 467 w 1502"/>
                <a:gd name="T63" fmla="*/ 137 h 178"/>
                <a:gd name="T64" fmla="*/ 447 w 1502"/>
                <a:gd name="T65" fmla="*/ 156 h 178"/>
                <a:gd name="T66" fmla="*/ 526 w 1502"/>
                <a:gd name="T67" fmla="*/ 156 h 178"/>
                <a:gd name="T68" fmla="*/ 506 w 1502"/>
                <a:gd name="T69" fmla="*/ 137 h 178"/>
                <a:gd name="T70" fmla="*/ 503 w 1502"/>
                <a:gd name="T71" fmla="*/ 137 h 178"/>
                <a:gd name="T72" fmla="*/ 831 w 1502"/>
                <a:gd name="T73" fmla="*/ 145 h 178"/>
                <a:gd name="T74" fmla="*/ 833 w 1502"/>
                <a:gd name="T75" fmla="*/ 160 h 178"/>
                <a:gd name="T76" fmla="*/ 813 w 1502"/>
                <a:gd name="T77" fmla="*/ 178 h 178"/>
                <a:gd name="T78" fmla="*/ 912 w 1502"/>
                <a:gd name="T79" fmla="*/ 178 h 178"/>
                <a:gd name="T80" fmla="*/ 888 w 1502"/>
                <a:gd name="T81" fmla="*/ 159 h 178"/>
                <a:gd name="T82" fmla="*/ 889 w 1502"/>
                <a:gd name="T83" fmla="*/ 150 h 178"/>
                <a:gd name="T84" fmla="*/ 1502 w 1502"/>
                <a:gd name="T85" fmla="*/ 143 h 178"/>
                <a:gd name="T86" fmla="*/ 1502 w 1502"/>
                <a:gd name="T87" fmla="*/ 85 h 178"/>
                <a:gd name="T88" fmla="*/ 1427 w 1502"/>
                <a:gd name="T89" fmla="*/ 38 h 178"/>
                <a:gd name="T90" fmla="*/ 28 w 1502"/>
                <a:gd name="T91" fmla="*/ 94 h 178"/>
                <a:gd name="T92" fmla="*/ 13 w 1502"/>
                <a:gd name="T93" fmla="*/ 77 h 178"/>
                <a:gd name="T94" fmla="*/ 30 w 1502"/>
                <a:gd name="T95" fmla="*/ 75 h 178"/>
                <a:gd name="T96" fmla="*/ 28 w 1502"/>
                <a:gd name="T97" fmla="*/ 94 h 178"/>
                <a:gd name="T98" fmla="*/ 467 w 1502"/>
                <a:gd name="T99" fmla="*/ 113 h 178"/>
                <a:gd name="T100" fmla="*/ 420 w 1502"/>
                <a:gd name="T101" fmla="*/ 77 h 178"/>
                <a:gd name="T102" fmla="*/ 489 w 1502"/>
                <a:gd name="T103" fmla="*/ 75 h 178"/>
                <a:gd name="T104" fmla="*/ 467 w 1502"/>
                <a:gd name="T105" fmla="*/ 113 h 178"/>
                <a:gd name="T106" fmla="*/ 834 w 1502"/>
                <a:gd name="T107" fmla="*/ 130 h 178"/>
                <a:gd name="T108" fmla="*/ 756 w 1502"/>
                <a:gd name="T109" fmla="*/ 66 h 178"/>
                <a:gd name="T110" fmla="*/ 889 w 1502"/>
                <a:gd name="T111" fmla="*/ 66 h 178"/>
                <a:gd name="T112" fmla="*/ 834 w 1502"/>
                <a:gd name="T113" fmla="*/ 13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02" h="178">
                  <a:moveTo>
                    <a:pt x="1427" y="38"/>
                  </a:moveTo>
                  <a:cubicBezTo>
                    <a:pt x="1502" y="42"/>
                    <a:pt x="1502" y="42"/>
                    <a:pt x="1502" y="42"/>
                  </a:cubicBezTo>
                  <a:cubicBezTo>
                    <a:pt x="1500" y="0"/>
                    <a:pt x="1500" y="0"/>
                    <a:pt x="1500" y="0"/>
                  </a:cubicBezTo>
                  <a:cubicBezTo>
                    <a:pt x="1251" y="34"/>
                    <a:pt x="0" y="62"/>
                    <a:pt x="0" y="62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7" y="90"/>
                    <a:pt x="26" y="102"/>
                    <a:pt x="26" y="102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5" y="111"/>
                    <a:pt x="21" y="116"/>
                    <a:pt x="20" y="121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5" y="116"/>
                    <a:pt x="51" y="111"/>
                    <a:pt x="47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92" y="68"/>
                    <a:pt x="125" y="105"/>
                    <a:pt x="125" y="105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5" y="115"/>
                    <a:pt x="125" y="115"/>
                    <a:pt x="125" y="115"/>
                  </a:cubicBezTo>
                  <a:cubicBezTo>
                    <a:pt x="120" y="116"/>
                    <a:pt x="115" y="120"/>
                    <a:pt x="114" y="126"/>
                  </a:cubicBezTo>
                  <a:cubicBezTo>
                    <a:pt x="160" y="126"/>
                    <a:pt x="160" y="126"/>
                    <a:pt x="160" y="126"/>
                  </a:cubicBezTo>
                  <a:cubicBezTo>
                    <a:pt x="159" y="120"/>
                    <a:pt x="155" y="116"/>
                    <a:pt x="150" y="115"/>
                  </a:cubicBezTo>
                  <a:cubicBezTo>
                    <a:pt x="204" y="60"/>
                    <a:pt x="255" y="113"/>
                    <a:pt x="255" y="113"/>
                  </a:cubicBezTo>
                  <a:cubicBezTo>
                    <a:pt x="227" y="79"/>
                    <a:pt x="227" y="79"/>
                    <a:pt x="227" y="79"/>
                  </a:cubicBezTo>
                  <a:cubicBezTo>
                    <a:pt x="266" y="79"/>
                    <a:pt x="266" y="79"/>
                    <a:pt x="266" y="79"/>
                  </a:cubicBezTo>
                  <a:cubicBezTo>
                    <a:pt x="255" y="113"/>
                    <a:pt x="255" y="113"/>
                    <a:pt x="255" y="113"/>
                  </a:cubicBezTo>
                  <a:cubicBezTo>
                    <a:pt x="255" y="126"/>
                    <a:pt x="255" y="126"/>
                    <a:pt x="255" y="126"/>
                  </a:cubicBezTo>
                  <a:cubicBezTo>
                    <a:pt x="249" y="126"/>
                    <a:pt x="244" y="132"/>
                    <a:pt x="242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299" y="132"/>
                    <a:pt x="294" y="127"/>
                    <a:pt x="287" y="126"/>
                  </a:cubicBezTo>
                  <a:cubicBezTo>
                    <a:pt x="373" y="55"/>
                    <a:pt x="467" y="126"/>
                    <a:pt x="467" y="126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57" y="137"/>
                    <a:pt x="449" y="145"/>
                    <a:pt x="447" y="156"/>
                  </a:cubicBezTo>
                  <a:cubicBezTo>
                    <a:pt x="526" y="156"/>
                    <a:pt x="526" y="156"/>
                    <a:pt x="526" y="156"/>
                  </a:cubicBezTo>
                  <a:cubicBezTo>
                    <a:pt x="524" y="145"/>
                    <a:pt x="516" y="137"/>
                    <a:pt x="506" y="137"/>
                  </a:cubicBezTo>
                  <a:cubicBezTo>
                    <a:pt x="503" y="137"/>
                    <a:pt x="503" y="137"/>
                    <a:pt x="503" y="137"/>
                  </a:cubicBezTo>
                  <a:cubicBezTo>
                    <a:pt x="642" y="42"/>
                    <a:pt x="831" y="145"/>
                    <a:pt x="831" y="145"/>
                  </a:cubicBezTo>
                  <a:cubicBezTo>
                    <a:pt x="833" y="160"/>
                    <a:pt x="833" y="160"/>
                    <a:pt x="833" y="160"/>
                  </a:cubicBezTo>
                  <a:cubicBezTo>
                    <a:pt x="823" y="161"/>
                    <a:pt x="815" y="169"/>
                    <a:pt x="813" y="178"/>
                  </a:cubicBezTo>
                  <a:cubicBezTo>
                    <a:pt x="912" y="178"/>
                    <a:pt x="912" y="178"/>
                    <a:pt x="912" y="178"/>
                  </a:cubicBezTo>
                  <a:cubicBezTo>
                    <a:pt x="909" y="168"/>
                    <a:pt x="899" y="159"/>
                    <a:pt x="888" y="159"/>
                  </a:cubicBezTo>
                  <a:cubicBezTo>
                    <a:pt x="889" y="150"/>
                    <a:pt x="889" y="150"/>
                    <a:pt x="889" y="150"/>
                  </a:cubicBezTo>
                  <a:cubicBezTo>
                    <a:pt x="1215" y="17"/>
                    <a:pt x="1502" y="143"/>
                    <a:pt x="1502" y="143"/>
                  </a:cubicBezTo>
                  <a:cubicBezTo>
                    <a:pt x="1502" y="85"/>
                    <a:pt x="1502" y="85"/>
                    <a:pt x="1502" y="85"/>
                  </a:cubicBezTo>
                  <a:cubicBezTo>
                    <a:pt x="1487" y="68"/>
                    <a:pt x="1427" y="38"/>
                    <a:pt x="1427" y="38"/>
                  </a:cubicBezTo>
                  <a:close/>
                  <a:moveTo>
                    <a:pt x="28" y="94"/>
                  </a:moveTo>
                  <a:cubicBezTo>
                    <a:pt x="13" y="77"/>
                    <a:pt x="13" y="77"/>
                    <a:pt x="13" y="77"/>
                  </a:cubicBezTo>
                  <a:cubicBezTo>
                    <a:pt x="30" y="75"/>
                    <a:pt x="30" y="75"/>
                    <a:pt x="30" y="75"/>
                  </a:cubicBezTo>
                  <a:lnTo>
                    <a:pt x="28" y="94"/>
                  </a:lnTo>
                  <a:close/>
                  <a:moveTo>
                    <a:pt x="467" y="113"/>
                  </a:moveTo>
                  <a:cubicBezTo>
                    <a:pt x="420" y="77"/>
                    <a:pt x="420" y="77"/>
                    <a:pt x="420" y="77"/>
                  </a:cubicBezTo>
                  <a:cubicBezTo>
                    <a:pt x="489" y="75"/>
                    <a:pt x="489" y="75"/>
                    <a:pt x="489" y="75"/>
                  </a:cubicBezTo>
                  <a:lnTo>
                    <a:pt x="467" y="113"/>
                  </a:lnTo>
                  <a:close/>
                  <a:moveTo>
                    <a:pt x="834" y="130"/>
                  </a:moveTo>
                  <a:cubicBezTo>
                    <a:pt x="834" y="130"/>
                    <a:pt x="771" y="79"/>
                    <a:pt x="756" y="66"/>
                  </a:cubicBezTo>
                  <a:cubicBezTo>
                    <a:pt x="756" y="66"/>
                    <a:pt x="861" y="70"/>
                    <a:pt x="889" y="66"/>
                  </a:cubicBezTo>
                  <a:cubicBezTo>
                    <a:pt x="889" y="66"/>
                    <a:pt x="851" y="109"/>
                    <a:pt x="834" y="130"/>
                  </a:cubicBezTo>
                  <a:close/>
                </a:path>
              </a:pathLst>
            </a:custGeom>
            <a:solidFill>
              <a:srgbClr val="75A3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499364" y="4992529"/>
            <a:ext cx="1839913" cy="840581"/>
            <a:chOff x="12499364" y="4992529"/>
            <a:chExt cx="1839913" cy="840581"/>
          </a:xfrm>
        </p:grpSpPr>
        <p:sp>
          <p:nvSpPr>
            <p:cNvPr id="1049" name="Freeform 456"/>
            <p:cNvSpPr>
              <a:spLocks/>
            </p:cNvSpPr>
            <p:nvPr/>
          </p:nvSpPr>
          <p:spPr bwMode="auto">
            <a:xfrm>
              <a:off x="13024825" y="4992529"/>
              <a:ext cx="77788" cy="70247"/>
            </a:xfrm>
            <a:custGeom>
              <a:avLst/>
              <a:gdLst>
                <a:gd name="T0" fmla="*/ 58 w 68"/>
                <a:gd name="T1" fmla="*/ 51 h 81"/>
                <a:gd name="T2" fmla="*/ 58 w 68"/>
                <a:gd name="T3" fmla="*/ 38 h 81"/>
                <a:gd name="T4" fmla="*/ 64 w 68"/>
                <a:gd name="T5" fmla="*/ 21 h 81"/>
                <a:gd name="T6" fmla="*/ 53 w 68"/>
                <a:gd name="T7" fmla="*/ 4 h 81"/>
                <a:gd name="T8" fmla="*/ 47 w 68"/>
                <a:gd name="T9" fmla="*/ 16 h 81"/>
                <a:gd name="T10" fmla="*/ 43 w 68"/>
                <a:gd name="T11" fmla="*/ 25 h 81"/>
                <a:gd name="T12" fmla="*/ 36 w 68"/>
                <a:gd name="T13" fmla="*/ 23 h 81"/>
                <a:gd name="T14" fmla="*/ 36 w 68"/>
                <a:gd name="T15" fmla="*/ 8 h 81"/>
                <a:gd name="T16" fmla="*/ 27 w 68"/>
                <a:gd name="T17" fmla="*/ 7 h 81"/>
                <a:gd name="T18" fmla="*/ 27 w 68"/>
                <a:gd name="T19" fmla="*/ 14 h 81"/>
                <a:gd name="T20" fmla="*/ 27 w 68"/>
                <a:gd name="T21" fmla="*/ 28 h 81"/>
                <a:gd name="T22" fmla="*/ 25 w 68"/>
                <a:gd name="T23" fmla="*/ 28 h 81"/>
                <a:gd name="T24" fmla="*/ 11 w 68"/>
                <a:gd name="T25" fmla="*/ 36 h 81"/>
                <a:gd name="T26" fmla="*/ 11 w 68"/>
                <a:gd name="T27" fmla="*/ 46 h 81"/>
                <a:gd name="T28" fmla="*/ 11 w 68"/>
                <a:gd name="T29" fmla="*/ 46 h 81"/>
                <a:gd name="T30" fmla="*/ 11 w 68"/>
                <a:gd name="T31" fmla="*/ 51 h 81"/>
                <a:gd name="T32" fmla="*/ 12 w 68"/>
                <a:gd name="T33" fmla="*/ 58 h 81"/>
                <a:gd name="T34" fmla="*/ 12 w 68"/>
                <a:gd name="T35" fmla="*/ 81 h 81"/>
                <a:gd name="T36" fmla="*/ 42 w 68"/>
                <a:gd name="T37" fmla="*/ 76 h 81"/>
                <a:gd name="T38" fmla="*/ 66 w 68"/>
                <a:gd name="T39" fmla="*/ 59 h 81"/>
                <a:gd name="T40" fmla="*/ 58 w 68"/>
                <a:gd name="T41" fmla="*/ 5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81">
                  <a:moveTo>
                    <a:pt x="58" y="51"/>
                  </a:moveTo>
                  <a:cubicBezTo>
                    <a:pt x="58" y="38"/>
                    <a:pt x="58" y="38"/>
                    <a:pt x="58" y="38"/>
                  </a:cubicBezTo>
                  <a:cubicBezTo>
                    <a:pt x="59" y="29"/>
                    <a:pt x="64" y="21"/>
                    <a:pt x="64" y="21"/>
                  </a:cubicBezTo>
                  <a:cubicBezTo>
                    <a:pt x="68" y="0"/>
                    <a:pt x="53" y="4"/>
                    <a:pt x="53" y="4"/>
                  </a:cubicBezTo>
                  <a:cubicBezTo>
                    <a:pt x="42" y="4"/>
                    <a:pt x="47" y="16"/>
                    <a:pt x="47" y="16"/>
                  </a:cubicBezTo>
                  <a:cubicBezTo>
                    <a:pt x="50" y="21"/>
                    <a:pt x="43" y="25"/>
                    <a:pt x="43" y="25"/>
                  </a:cubicBezTo>
                  <a:cubicBezTo>
                    <a:pt x="38" y="33"/>
                    <a:pt x="36" y="23"/>
                    <a:pt x="36" y="23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1" y="0"/>
                    <a:pt x="27" y="7"/>
                    <a:pt x="27" y="7"/>
                  </a:cubicBezTo>
                  <a:cubicBezTo>
                    <a:pt x="23" y="6"/>
                    <a:pt x="27" y="14"/>
                    <a:pt x="27" y="14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12" y="28"/>
                    <a:pt x="11" y="36"/>
                    <a:pt x="11" y="3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0" y="51"/>
                    <a:pt x="12" y="58"/>
                    <a:pt x="12" y="58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5" y="50"/>
                    <a:pt x="58" y="51"/>
                    <a:pt x="58" y="51"/>
                  </a:cubicBez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Freeform 457"/>
            <p:cNvSpPr>
              <a:spLocks/>
            </p:cNvSpPr>
            <p:nvPr/>
          </p:nvSpPr>
          <p:spPr bwMode="auto">
            <a:xfrm>
              <a:off x="13740789" y="4992529"/>
              <a:ext cx="79375" cy="70247"/>
            </a:xfrm>
            <a:custGeom>
              <a:avLst/>
              <a:gdLst>
                <a:gd name="T0" fmla="*/ 10 w 68"/>
                <a:gd name="T1" fmla="*/ 51 h 81"/>
                <a:gd name="T2" fmla="*/ 10 w 68"/>
                <a:gd name="T3" fmla="*/ 38 h 81"/>
                <a:gd name="T4" fmla="*/ 4 w 68"/>
                <a:gd name="T5" fmla="*/ 21 h 81"/>
                <a:gd name="T6" fmla="*/ 15 w 68"/>
                <a:gd name="T7" fmla="*/ 4 h 81"/>
                <a:gd name="T8" fmla="*/ 21 w 68"/>
                <a:gd name="T9" fmla="*/ 16 h 81"/>
                <a:gd name="T10" fmla="*/ 25 w 68"/>
                <a:gd name="T11" fmla="*/ 25 h 81"/>
                <a:gd name="T12" fmla="*/ 31 w 68"/>
                <a:gd name="T13" fmla="*/ 23 h 81"/>
                <a:gd name="T14" fmla="*/ 31 w 68"/>
                <a:gd name="T15" fmla="*/ 8 h 81"/>
                <a:gd name="T16" fmla="*/ 41 w 68"/>
                <a:gd name="T17" fmla="*/ 7 h 81"/>
                <a:gd name="T18" fmla="*/ 41 w 68"/>
                <a:gd name="T19" fmla="*/ 14 h 81"/>
                <a:gd name="T20" fmla="*/ 41 w 68"/>
                <a:gd name="T21" fmla="*/ 28 h 81"/>
                <a:gd name="T22" fmla="*/ 43 w 68"/>
                <a:gd name="T23" fmla="*/ 28 h 81"/>
                <a:gd name="T24" fmla="*/ 57 w 68"/>
                <a:gd name="T25" fmla="*/ 36 h 81"/>
                <a:gd name="T26" fmla="*/ 57 w 68"/>
                <a:gd name="T27" fmla="*/ 46 h 81"/>
                <a:gd name="T28" fmla="*/ 57 w 68"/>
                <a:gd name="T29" fmla="*/ 46 h 81"/>
                <a:gd name="T30" fmla="*/ 57 w 68"/>
                <a:gd name="T31" fmla="*/ 51 h 81"/>
                <a:gd name="T32" fmla="*/ 56 w 68"/>
                <a:gd name="T33" fmla="*/ 58 h 81"/>
                <a:gd name="T34" fmla="*/ 56 w 68"/>
                <a:gd name="T35" fmla="*/ 81 h 81"/>
                <a:gd name="T36" fmla="*/ 26 w 68"/>
                <a:gd name="T37" fmla="*/ 76 h 81"/>
                <a:gd name="T38" fmla="*/ 2 w 68"/>
                <a:gd name="T39" fmla="*/ 59 h 81"/>
                <a:gd name="T40" fmla="*/ 10 w 68"/>
                <a:gd name="T41" fmla="*/ 5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81">
                  <a:moveTo>
                    <a:pt x="10" y="51"/>
                  </a:moveTo>
                  <a:cubicBezTo>
                    <a:pt x="10" y="38"/>
                    <a:pt x="10" y="38"/>
                    <a:pt x="10" y="38"/>
                  </a:cubicBezTo>
                  <a:cubicBezTo>
                    <a:pt x="9" y="29"/>
                    <a:pt x="4" y="21"/>
                    <a:pt x="4" y="21"/>
                  </a:cubicBezTo>
                  <a:cubicBezTo>
                    <a:pt x="0" y="0"/>
                    <a:pt x="15" y="4"/>
                    <a:pt x="15" y="4"/>
                  </a:cubicBezTo>
                  <a:cubicBezTo>
                    <a:pt x="26" y="4"/>
                    <a:pt x="21" y="16"/>
                    <a:pt x="21" y="16"/>
                  </a:cubicBezTo>
                  <a:cubicBezTo>
                    <a:pt x="18" y="21"/>
                    <a:pt x="25" y="25"/>
                    <a:pt x="25" y="25"/>
                  </a:cubicBezTo>
                  <a:cubicBezTo>
                    <a:pt x="29" y="33"/>
                    <a:pt x="31" y="23"/>
                    <a:pt x="31" y="23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7" y="0"/>
                    <a:pt x="41" y="7"/>
                    <a:pt x="41" y="7"/>
                  </a:cubicBezTo>
                  <a:cubicBezTo>
                    <a:pt x="45" y="6"/>
                    <a:pt x="41" y="14"/>
                    <a:pt x="41" y="14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56" y="28"/>
                    <a:pt x="57" y="36"/>
                    <a:pt x="57" y="3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68" y="51"/>
                    <a:pt x="56" y="58"/>
                    <a:pt x="56" y="58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3" y="50"/>
                    <a:pt x="10" y="51"/>
                    <a:pt x="10" y="51"/>
                  </a:cubicBez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1" name="Freeform 458"/>
            <p:cNvSpPr>
              <a:spLocks/>
            </p:cNvSpPr>
            <p:nvPr/>
          </p:nvSpPr>
          <p:spPr bwMode="auto">
            <a:xfrm>
              <a:off x="12499364" y="5290186"/>
              <a:ext cx="1839913" cy="135731"/>
            </a:xfrm>
            <a:custGeom>
              <a:avLst/>
              <a:gdLst>
                <a:gd name="T0" fmla="*/ 1588 w 1592"/>
                <a:gd name="T1" fmla="*/ 50 h 156"/>
                <a:gd name="T2" fmla="*/ 1582 w 1592"/>
                <a:gd name="T3" fmla="*/ 52 h 156"/>
                <a:gd name="T4" fmla="*/ 1575 w 1592"/>
                <a:gd name="T5" fmla="*/ 54 h 156"/>
                <a:gd name="T6" fmla="*/ 1577 w 1592"/>
                <a:gd name="T7" fmla="*/ 51 h 156"/>
                <a:gd name="T8" fmla="*/ 1572 w 1592"/>
                <a:gd name="T9" fmla="*/ 51 h 156"/>
                <a:gd name="T10" fmla="*/ 1568 w 1592"/>
                <a:gd name="T11" fmla="*/ 56 h 156"/>
                <a:gd name="T12" fmla="*/ 1564 w 1592"/>
                <a:gd name="T13" fmla="*/ 47 h 156"/>
                <a:gd name="T14" fmla="*/ 1554 w 1592"/>
                <a:gd name="T15" fmla="*/ 52 h 156"/>
                <a:gd name="T16" fmla="*/ 1545 w 1592"/>
                <a:gd name="T17" fmla="*/ 53 h 156"/>
                <a:gd name="T18" fmla="*/ 1546 w 1592"/>
                <a:gd name="T19" fmla="*/ 46 h 156"/>
                <a:gd name="T20" fmla="*/ 1539 w 1592"/>
                <a:gd name="T21" fmla="*/ 52 h 156"/>
                <a:gd name="T22" fmla="*/ 1537 w 1592"/>
                <a:gd name="T23" fmla="*/ 45 h 156"/>
                <a:gd name="T24" fmla="*/ 1530 w 1592"/>
                <a:gd name="T25" fmla="*/ 50 h 156"/>
                <a:gd name="T26" fmla="*/ 1527 w 1592"/>
                <a:gd name="T27" fmla="*/ 45 h 156"/>
                <a:gd name="T28" fmla="*/ 1522 w 1592"/>
                <a:gd name="T29" fmla="*/ 46 h 156"/>
                <a:gd name="T30" fmla="*/ 1517 w 1592"/>
                <a:gd name="T31" fmla="*/ 45 h 156"/>
                <a:gd name="T32" fmla="*/ 1516 w 1592"/>
                <a:gd name="T33" fmla="*/ 43 h 156"/>
                <a:gd name="T34" fmla="*/ 1508 w 1592"/>
                <a:gd name="T35" fmla="*/ 43 h 156"/>
                <a:gd name="T36" fmla="*/ 1507 w 1592"/>
                <a:gd name="T37" fmla="*/ 42 h 156"/>
                <a:gd name="T38" fmla="*/ 1499 w 1592"/>
                <a:gd name="T39" fmla="*/ 44 h 156"/>
                <a:gd name="T40" fmla="*/ 1498 w 1592"/>
                <a:gd name="T41" fmla="*/ 40 h 156"/>
                <a:gd name="T42" fmla="*/ 1490 w 1592"/>
                <a:gd name="T43" fmla="*/ 44 h 156"/>
                <a:gd name="T44" fmla="*/ 1491 w 1592"/>
                <a:gd name="T45" fmla="*/ 38 h 156"/>
                <a:gd name="T46" fmla="*/ 1484 w 1592"/>
                <a:gd name="T47" fmla="*/ 43 h 156"/>
                <a:gd name="T48" fmla="*/ 1483 w 1592"/>
                <a:gd name="T49" fmla="*/ 30 h 156"/>
                <a:gd name="T50" fmla="*/ 1473 w 1592"/>
                <a:gd name="T51" fmla="*/ 26 h 156"/>
                <a:gd name="T52" fmla="*/ 1029 w 1592"/>
                <a:gd name="T53" fmla="*/ 0 h 156"/>
                <a:gd name="T54" fmla="*/ 119 w 1592"/>
                <a:gd name="T55" fmla="*/ 26 h 156"/>
                <a:gd name="T56" fmla="*/ 109 w 1592"/>
                <a:gd name="T57" fmla="*/ 30 h 156"/>
                <a:gd name="T58" fmla="*/ 108 w 1592"/>
                <a:gd name="T59" fmla="*/ 43 h 156"/>
                <a:gd name="T60" fmla="*/ 101 w 1592"/>
                <a:gd name="T61" fmla="*/ 38 h 156"/>
                <a:gd name="T62" fmla="*/ 102 w 1592"/>
                <a:gd name="T63" fmla="*/ 44 h 156"/>
                <a:gd name="T64" fmla="*/ 94 w 1592"/>
                <a:gd name="T65" fmla="*/ 40 h 156"/>
                <a:gd name="T66" fmla="*/ 93 w 1592"/>
                <a:gd name="T67" fmla="*/ 44 h 156"/>
                <a:gd name="T68" fmla="*/ 85 w 1592"/>
                <a:gd name="T69" fmla="*/ 42 h 156"/>
                <a:gd name="T70" fmla="*/ 84 w 1592"/>
                <a:gd name="T71" fmla="*/ 43 h 156"/>
                <a:gd name="T72" fmla="*/ 76 w 1592"/>
                <a:gd name="T73" fmla="*/ 43 h 156"/>
                <a:gd name="T74" fmla="*/ 75 w 1592"/>
                <a:gd name="T75" fmla="*/ 45 h 156"/>
                <a:gd name="T76" fmla="*/ 70 w 1592"/>
                <a:gd name="T77" fmla="*/ 46 h 156"/>
                <a:gd name="T78" fmla="*/ 65 w 1592"/>
                <a:gd name="T79" fmla="*/ 45 h 156"/>
                <a:gd name="T80" fmla="*/ 62 w 1592"/>
                <a:gd name="T81" fmla="*/ 50 h 156"/>
                <a:gd name="T82" fmla="*/ 55 w 1592"/>
                <a:gd name="T83" fmla="*/ 45 h 156"/>
                <a:gd name="T84" fmla="*/ 53 w 1592"/>
                <a:gd name="T85" fmla="*/ 52 h 156"/>
                <a:gd name="T86" fmla="*/ 46 w 1592"/>
                <a:gd name="T87" fmla="*/ 46 h 156"/>
                <a:gd name="T88" fmla="*/ 47 w 1592"/>
                <a:gd name="T89" fmla="*/ 53 h 156"/>
                <a:gd name="T90" fmla="*/ 38 w 1592"/>
                <a:gd name="T91" fmla="*/ 52 h 156"/>
                <a:gd name="T92" fmla="*/ 28 w 1592"/>
                <a:gd name="T93" fmla="*/ 47 h 156"/>
                <a:gd name="T94" fmla="*/ 24 w 1592"/>
                <a:gd name="T95" fmla="*/ 56 h 156"/>
                <a:gd name="T96" fmla="*/ 20 w 1592"/>
                <a:gd name="T97" fmla="*/ 51 h 156"/>
                <a:gd name="T98" fmla="*/ 15 w 1592"/>
                <a:gd name="T99" fmla="*/ 51 h 156"/>
                <a:gd name="T100" fmla="*/ 17 w 1592"/>
                <a:gd name="T101" fmla="*/ 54 h 156"/>
                <a:gd name="T102" fmla="*/ 10 w 1592"/>
                <a:gd name="T103" fmla="*/ 52 h 156"/>
                <a:gd name="T104" fmla="*/ 4 w 1592"/>
                <a:gd name="T105" fmla="*/ 50 h 156"/>
                <a:gd name="T106" fmla="*/ 0 w 1592"/>
                <a:gd name="T107" fmla="*/ 54 h 156"/>
                <a:gd name="T108" fmla="*/ 6 w 1592"/>
                <a:gd name="T109" fmla="*/ 68 h 156"/>
                <a:gd name="T110" fmla="*/ 16 w 1592"/>
                <a:gd name="T111" fmla="*/ 88 h 156"/>
                <a:gd name="T112" fmla="*/ 1575 w 1592"/>
                <a:gd name="T113" fmla="*/ 85 h 156"/>
                <a:gd name="T114" fmla="*/ 1585 w 1592"/>
                <a:gd name="T115" fmla="*/ 74 h 156"/>
                <a:gd name="T116" fmla="*/ 1591 w 1592"/>
                <a:gd name="T117" fmla="*/ 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92" h="156">
                  <a:moveTo>
                    <a:pt x="1592" y="53"/>
                  </a:moveTo>
                  <a:cubicBezTo>
                    <a:pt x="1592" y="53"/>
                    <a:pt x="1592" y="53"/>
                    <a:pt x="1592" y="53"/>
                  </a:cubicBezTo>
                  <a:cubicBezTo>
                    <a:pt x="1592" y="53"/>
                    <a:pt x="1592" y="52"/>
                    <a:pt x="1591" y="52"/>
                  </a:cubicBezTo>
                  <a:cubicBezTo>
                    <a:pt x="1591" y="52"/>
                    <a:pt x="1591" y="51"/>
                    <a:pt x="1590" y="52"/>
                  </a:cubicBezTo>
                  <a:cubicBezTo>
                    <a:pt x="1590" y="52"/>
                    <a:pt x="1589" y="52"/>
                    <a:pt x="1589" y="53"/>
                  </a:cubicBezTo>
                  <a:cubicBezTo>
                    <a:pt x="1588" y="53"/>
                    <a:pt x="1588" y="52"/>
                    <a:pt x="1588" y="52"/>
                  </a:cubicBezTo>
                  <a:cubicBezTo>
                    <a:pt x="1588" y="52"/>
                    <a:pt x="1588" y="51"/>
                    <a:pt x="1587" y="51"/>
                  </a:cubicBezTo>
                  <a:cubicBezTo>
                    <a:pt x="1588" y="51"/>
                    <a:pt x="1588" y="51"/>
                    <a:pt x="1588" y="51"/>
                  </a:cubicBezTo>
                  <a:cubicBezTo>
                    <a:pt x="1588" y="50"/>
                    <a:pt x="1588" y="50"/>
                    <a:pt x="1588" y="50"/>
                  </a:cubicBezTo>
                  <a:cubicBezTo>
                    <a:pt x="1588" y="50"/>
                    <a:pt x="1588" y="50"/>
                    <a:pt x="1588" y="50"/>
                  </a:cubicBezTo>
                  <a:cubicBezTo>
                    <a:pt x="1588" y="50"/>
                    <a:pt x="1588" y="50"/>
                    <a:pt x="1588" y="50"/>
                  </a:cubicBezTo>
                  <a:cubicBezTo>
                    <a:pt x="1588" y="49"/>
                    <a:pt x="1588" y="49"/>
                    <a:pt x="1588" y="49"/>
                  </a:cubicBezTo>
                  <a:cubicBezTo>
                    <a:pt x="1588" y="49"/>
                    <a:pt x="1588" y="49"/>
                    <a:pt x="1588" y="49"/>
                  </a:cubicBezTo>
                  <a:cubicBezTo>
                    <a:pt x="1587" y="49"/>
                    <a:pt x="1587" y="49"/>
                    <a:pt x="1587" y="49"/>
                  </a:cubicBezTo>
                  <a:cubicBezTo>
                    <a:pt x="1587" y="49"/>
                    <a:pt x="1587" y="49"/>
                    <a:pt x="1587" y="49"/>
                  </a:cubicBezTo>
                  <a:cubicBezTo>
                    <a:pt x="1586" y="51"/>
                    <a:pt x="1586" y="51"/>
                    <a:pt x="1586" y="51"/>
                  </a:cubicBezTo>
                  <a:cubicBezTo>
                    <a:pt x="1586" y="51"/>
                    <a:pt x="1585" y="50"/>
                    <a:pt x="1585" y="53"/>
                  </a:cubicBezTo>
                  <a:cubicBezTo>
                    <a:pt x="1585" y="53"/>
                    <a:pt x="1585" y="55"/>
                    <a:pt x="1584" y="53"/>
                  </a:cubicBezTo>
                  <a:cubicBezTo>
                    <a:pt x="1584" y="53"/>
                    <a:pt x="1584" y="52"/>
                    <a:pt x="1583" y="52"/>
                  </a:cubicBezTo>
                  <a:cubicBezTo>
                    <a:pt x="1583" y="52"/>
                    <a:pt x="1583" y="51"/>
                    <a:pt x="1582" y="52"/>
                  </a:cubicBezTo>
                  <a:cubicBezTo>
                    <a:pt x="1582" y="52"/>
                    <a:pt x="1581" y="51"/>
                    <a:pt x="1580" y="52"/>
                  </a:cubicBezTo>
                  <a:cubicBezTo>
                    <a:pt x="1580" y="52"/>
                    <a:pt x="1578" y="51"/>
                    <a:pt x="1579" y="53"/>
                  </a:cubicBezTo>
                  <a:cubicBezTo>
                    <a:pt x="1579" y="53"/>
                    <a:pt x="1579" y="54"/>
                    <a:pt x="1579" y="55"/>
                  </a:cubicBezTo>
                  <a:cubicBezTo>
                    <a:pt x="1579" y="55"/>
                    <a:pt x="1579" y="56"/>
                    <a:pt x="1579" y="57"/>
                  </a:cubicBezTo>
                  <a:cubicBezTo>
                    <a:pt x="1579" y="59"/>
                    <a:pt x="1579" y="59"/>
                    <a:pt x="1579" y="59"/>
                  </a:cubicBezTo>
                  <a:cubicBezTo>
                    <a:pt x="1574" y="59"/>
                    <a:pt x="1574" y="59"/>
                    <a:pt x="1574" y="59"/>
                  </a:cubicBezTo>
                  <a:cubicBezTo>
                    <a:pt x="1575" y="57"/>
                    <a:pt x="1575" y="57"/>
                    <a:pt x="1575" y="57"/>
                  </a:cubicBezTo>
                  <a:cubicBezTo>
                    <a:pt x="1575" y="56"/>
                    <a:pt x="1575" y="56"/>
                    <a:pt x="1575" y="56"/>
                  </a:cubicBezTo>
                  <a:cubicBezTo>
                    <a:pt x="1575" y="55"/>
                    <a:pt x="1575" y="55"/>
                    <a:pt x="1575" y="55"/>
                  </a:cubicBezTo>
                  <a:cubicBezTo>
                    <a:pt x="1575" y="54"/>
                    <a:pt x="1575" y="54"/>
                    <a:pt x="1575" y="54"/>
                  </a:cubicBezTo>
                  <a:cubicBezTo>
                    <a:pt x="1575" y="54"/>
                    <a:pt x="1575" y="54"/>
                    <a:pt x="1575" y="54"/>
                  </a:cubicBezTo>
                  <a:cubicBezTo>
                    <a:pt x="1575" y="53"/>
                    <a:pt x="1575" y="53"/>
                    <a:pt x="1575" y="53"/>
                  </a:cubicBezTo>
                  <a:cubicBezTo>
                    <a:pt x="1575" y="53"/>
                    <a:pt x="1575" y="53"/>
                    <a:pt x="1575" y="53"/>
                  </a:cubicBezTo>
                  <a:cubicBezTo>
                    <a:pt x="1574" y="52"/>
                    <a:pt x="1574" y="52"/>
                    <a:pt x="1574" y="52"/>
                  </a:cubicBezTo>
                  <a:cubicBezTo>
                    <a:pt x="1575" y="52"/>
                    <a:pt x="1575" y="52"/>
                    <a:pt x="1575" y="52"/>
                  </a:cubicBezTo>
                  <a:cubicBezTo>
                    <a:pt x="1575" y="52"/>
                    <a:pt x="1575" y="52"/>
                    <a:pt x="1575" y="52"/>
                  </a:cubicBezTo>
                  <a:cubicBezTo>
                    <a:pt x="1575" y="52"/>
                    <a:pt x="1575" y="52"/>
                    <a:pt x="1575" y="52"/>
                  </a:cubicBezTo>
                  <a:cubicBezTo>
                    <a:pt x="1576" y="52"/>
                    <a:pt x="1576" y="52"/>
                    <a:pt x="1576" y="52"/>
                  </a:cubicBezTo>
                  <a:cubicBezTo>
                    <a:pt x="1576" y="51"/>
                    <a:pt x="1576" y="51"/>
                    <a:pt x="1576" y="51"/>
                  </a:cubicBezTo>
                  <a:cubicBezTo>
                    <a:pt x="1577" y="51"/>
                    <a:pt x="1577" y="51"/>
                    <a:pt x="1577" y="51"/>
                  </a:cubicBezTo>
                  <a:cubicBezTo>
                    <a:pt x="1577" y="51"/>
                    <a:pt x="1577" y="51"/>
                    <a:pt x="1577" y="51"/>
                  </a:cubicBezTo>
                  <a:cubicBezTo>
                    <a:pt x="1577" y="50"/>
                    <a:pt x="1577" y="50"/>
                    <a:pt x="1577" y="50"/>
                  </a:cubicBezTo>
                  <a:cubicBezTo>
                    <a:pt x="1577" y="50"/>
                    <a:pt x="1577" y="50"/>
                    <a:pt x="1577" y="50"/>
                  </a:cubicBezTo>
                  <a:cubicBezTo>
                    <a:pt x="1577" y="50"/>
                    <a:pt x="1577" y="50"/>
                    <a:pt x="1577" y="50"/>
                  </a:cubicBezTo>
                  <a:cubicBezTo>
                    <a:pt x="1577" y="49"/>
                    <a:pt x="1577" y="49"/>
                    <a:pt x="1577" y="49"/>
                  </a:cubicBezTo>
                  <a:cubicBezTo>
                    <a:pt x="1577" y="49"/>
                    <a:pt x="1577" y="48"/>
                    <a:pt x="1576" y="49"/>
                  </a:cubicBezTo>
                  <a:cubicBezTo>
                    <a:pt x="1576" y="49"/>
                    <a:pt x="1576" y="49"/>
                    <a:pt x="1576" y="49"/>
                  </a:cubicBezTo>
                  <a:cubicBezTo>
                    <a:pt x="1575" y="48"/>
                    <a:pt x="1575" y="48"/>
                    <a:pt x="1575" y="48"/>
                  </a:cubicBezTo>
                  <a:cubicBezTo>
                    <a:pt x="1575" y="48"/>
                    <a:pt x="1573" y="49"/>
                    <a:pt x="1573" y="50"/>
                  </a:cubicBezTo>
                  <a:cubicBezTo>
                    <a:pt x="1573" y="50"/>
                    <a:pt x="1574" y="50"/>
                    <a:pt x="1572" y="51"/>
                  </a:cubicBezTo>
                  <a:cubicBezTo>
                    <a:pt x="1572" y="51"/>
                    <a:pt x="1572" y="51"/>
                    <a:pt x="1572" y="51"/>
                  </a:cubicBezTo>
                  <a:cubicBezTo>
                    <a:pt x="1571" y="52"/>
                    <a:pt x="1571" y="52"/>
                    <a:pt x="1571" y="52"/>
                  </a:cubicBezTo>
                  <a:cubicBezTo>
                    <a:pt x="1572" y="52"/>
                    <a:pt x="1572" y="52"/>
                    <a:pt x="1572" y="52"/>
                  </a:cubicBezTo>
                  <a:cubicBezTo>
                    <a:pt x="1571" y="53"/>
                    <a:pt x="1571" y="53"/>
                    <a:pt x="1571" y="53"/>
                  </a:cubicBezTo>
                  <a:cubicBezTo>
                    <a:pt x="1570" y="54"/>
                    <a:pt x="1570" y="54"/>
                    <a:pt x="1570" y="54"/>
                  </a:cubicBezTo>
                  <a:cubicBezTo>
                    <a:pt x="1569" y="54"/>
                    <a:pt x="1569" y="54"/>
                    <a:pt x="1569" y="54"/>
                  </a:cubicBezTo>
                  <a:cubicBezTo>
                    <a:pt x="1570" y="54"/>
                    <a:pt x="1570" y="54"/>
                    <a:pt x="1570" y="54"/>
                  </a:cubicBezTo>
                  <a:cubicBezTo>
                    <a:pt x="1569" y="55"/>
                    <a:pt x="1569" y="55"/>
                    <a:pt x="1569" y="55"/>
                  </a:cubicBezTo>
                  <a:cubicBezTo>
                    <a:pt x="1568" y="55"/>
                    <a:pt x="1568" y="55"/>
                    <a:pt x="1568" y="55"/>
                  </a:cubicBezTo>
                  <a:cubicBezTo>
                    <a:pt x="1568" y="55"/>
                    <a:pt x="1568" y="56"/>
                    <a:pt x="1568" y="56"/>
                  </a:cubicBezTo>
                  <a:cubicBezTo>
                    <a:pt x="1565" y="56"/>
                    <a:pt x="1565" y="56"/>
                    <a:pt x="1565" y="56"/>
                  </a:cubicBezTo>
                  <a:cubicBezTo>
                    <a:pt x="1565" y="55"/>
                    <a:pt x="1565" y="53"/>
                    <a:pt x="1565" y="53"/>
                  </a:cubicBezTo>
                  <a:cubicBezTo>
                    <a:pt x="1565" y="53"/>
                    <a:pt x="1564" y="51"/>
                    <a:pt x="1565" y="51"/>
                  </a:cubicBezTo>
                  <a:cubicBezTo>
                    <a:pt x="1565" y="51"/>
                    <a:pt x="1566" y="52"/>
                    <a:pt x="1566" y="51"/>
                  </a:cubicBezTo>
                  <a:cubicBezTo>
                    <a:pt x="1566" y="51"/>
                    <a:pt x="1567" y="50"/>
                    <a:pt x="1567" y="49"/>
                  </a:cubicBezTo>
                  <a:cubicBezTo>
                    <a:pt x="1567" y="49"/>
                    <a:pt x="1567" y="48"/>
                    <a:pt x="1566" y="48"/>
                  </a:cubicBezTo>
                  <a:cubicBezTo>
                    <a:pt x="1565" y="48"/>
                    <a:pt x="1565" y="48"/>
                    <a:pt x="1565" y="48"/>
                  </a:cubicBezTo>
                  <a:cubicBezTo>
                    <a:pt x="1565" y="48"/>
                    <a:pt x="1565" y="48"/>
                    <a:pt x="1565" y="48"/>
                  </a:cubicBezTo>
                  <a:cubicBezTo>
                    <a:pt x="1564" y="48"/>
                    <a:pt x="1564" y="48"/>
                    <a:pt x="1564" y="48"/>
                  </a:cubicBezTo>
                  <a:cubicBezTo>
                    <a:pt x="1564" y="47"/>
                    <a:pt x="1564" y="47"/>
                    <a:pt x="1564" y="47"/>
                  </a:cubicBezTo>
                  <a:cubicBezTo>
                    <a:pt x="1564" y="47"/>
                    <a:pt x="1563" y="48"/>
                    <a:pt x="1563" y="49"/>
                  </a:cubicBezTo>
                  <a:cubicBezTo>
                    <a:pt x="1563" y="49"/>
                    <a:pt x="1561" y="51"/>
                    <a:pt x="1561" y="52"/>
                  </a:cubicBezTo>
                  <a:cubicBezTo>
                    <a:pt x="1561" y="52"/>
                    <a:pt x="1558" y="54"/>
                    <a:pt x="1559" y="55"/>
                  </a:cubicBezTo>
                  <a:cubicBezTo>
                    <a:pt x="1561" y="55"/>
                    <a:pt x="1561" y="55"/>
                    <a:pt x="1561" y="55"/>
                  </a:cubicBezTo>
                  <a:cubicBezTo>
                    <a:pt x="1561" y="55"/>
                    <a:pt x="1561" y="55"/>
                    <a:pt x="1560" y="55"/>
                  </a:cubicBezTo>
                  <a:cubicBezTo>
                    <a:pt x="1555" y="55"/>
                    <a:pt x="1555" y="55"/>
                    <a:pt x="1555" y="55"/>
                  </a:cubicBezTo>
                  <a:cubicBezTo>
                    <a:pt x="1555" y="54"/>
                    <a:pt x="1555" y="54"/>
                    <a:pt x="1555" y="54"/>
                  </a:cubicBezTo>
                  <a:cubicBezTo>
                    <a:pt x="1555" y="54"/>
                    <a:pt x="1555" y="54"/>
                    <a:pt x="1555" y="54"/>
                  </a:cubicBezTo>
                  <a:cubicBezTo>
                    <a:pt x="1555" y="53"/>
                    <a:pt x="1555" y="53"/>
                    <a:pt x="1555" y="53"/>
                  </a:cubicBezTo>
                  <a:cubicBezTo>
                    <a:pt x="1554" y="52"/>
                    <a:pt x="1554" y="52"/>
                    <a:pt x="1554" y="52"/>
                  </a:cubicBezTo>
                  <a:cubicBezTo>
                    <a:pt x="1554" y="52"/>
                    <a:pt x="1554" y="50"/>
                    <a:pt x="1556" y="50"/>
                  </a:cubicBezTo>
                  <a:cubicBezTo>
                    <a:pt x="1556" y="50"/>
                    <a:pt x="1556" y="50"/>
                    <a:pt x="1556" y="49"/>
                  </a:cubicBezTo>
                  <a:cubicBezTo>
                    <a:pt x="1556" y="49"/>
                    <a:pt x="1557" y="48"/>
                    <a:pt x="1556" y="48"/>
                  </a:cubicBezTo>
                  <a:cubicBezTo>
                    <a:pt x="1556" y="48"/>
                    <a:pt x="1555" y="46"/>
                    <a:pt x="1553" y="48"/>
                  </a:cubicBezTo>
                  <a:cubicBezTo>
                    <a:pt x="1552" y="49"/>
                    <a:pt x="1552" y="49"/>
                    <a:pt x="1552" y="49"/>
                  </a:cubicBezTo>
                  <a:cubicBezTo>
                    <a:pt x="1552" y="50"/>
                    <a:pt x="1552" y="50"/>
                    <a:pt x="1552" y="50"/>
                  </a:cubicBezTo>
                  <a:cubicBezTo>
                    <a:pt x="1552" y="51"/>
                    <a:pt x="1552" y="51"/>
                    <a:pt x="1552" y="51"/>
                  </a:cubicBezTo>
                  <a:cubicBezTo>
                    <a:pt x="1552" y="51"/>
                    <a:pt x="1550" y="52"/>
                    <a:pt x="1549" y="54"/>
                  </a:cubicBezTo>
                  <a:cubicBezTo>
                    <a:pt x="1549" y="54"/>
                    <a:pt x="1549" y="53"/>
                    <a:pt x="1548" y="54"/>
                  </a:cubicBezTo>
                  <a:cubicBezTo>
                    <a:pt x="1545" y="53"/>
                    <a:pt x="1545" y="53"/>
                    <a:pt x="1545" y="53"/>
                  </a:cubicBezTo>
                  <a:cubicBezTo>
                    <a:pt x="1545" y="52"/>
                    <a:pt x="1545" y="52"/>
                    <a:pt x="1545" y="52"/>
                  </a:cubicBezTo>
                  <a:cubicBezTo>
                    <a:pt x="1546" y="51"/>
                    <a:pt x="1546" y="51"/>
                    <a:pt x="1546" y="51"/>
                  </a:cubicBezTo>
                  <a:cubicBezTo>
                    <a:pt x="1546" y="51"/>
                    <a:pt x="1546" y="51"/>
                    <a:pt x="1545" y="50"/>
                  </a:cubicBezTo>
                  <a:cubicBezTo>
                    <a:pt x="1545" y="50"/>
                    <a:pt x="1544" y="49"/>
                    <a:pt x="1546" y="48"/>
                  </a:cubicBezTo>
                  <a:cubicBezTo>
                    <a:pt x="1546" y="48"/>
                    <a:pt x="1546" y="48"/>
                    <a:pt x="1546" y="48"/>
                  </a:cubicBezTo>
                  <a:cubicBezTo>
                    <a:pt x="1547" y="47"/>
                    <a:pt x="1547" y="47"/>
                    <a:pt x="1547" y="47"/>
                  </a:cubicBezTo>
                  <a:cubicBezTo>
                    <a:pt x="1547" y="47"/>
                    <a:pt x="1547" y="47"/>
                    <a:pt x="1547" y="47"/>
                  </a:cubicBezTo>
                  <a:cubicBezTo>
                    <a:pt x="1547" y="47"/>
                    <a:pt x="1547" y="47"/>
                    <a:pt x="1547" y="47"/>
                  </a:cubicBezTo>
                  <a:cubicBezTo>
                    <a:pt x="1547" y="46"/>
                    <a:pt x="1547" y="46"/>
                    <a:pt x="1547" y="46"/>
                  </a:cubicBezTo>
                  <a:cubicBezTo>
                    <a:pt x="1546" y="46"/>
                    <a:pt x="1546" y="46"/>
                    <a:pt x="1546" y="46"/>
                  </a:cubicBezTo>
                  <a:cubicBezTo>
                    <a:pt x="1546" y="46"/>
                    <a:pt x="1546" y="46"/>
                    <a:pt x="1546" y="46"/>
                  </a:cubicBezTo>
                  <a:cubicBezTo>
                    <a:pt x="1546" y="45"/>
                    <a:pt x="1546" y="45"/>
                    <a:pt x="1546" y="45"/>
                  </a:cubicBezTo>
                  <a:cubicBezTo>
                    <a:pt x="1546" y="46"/>
                    <a:pt x="1546" y="46"/>
                    <a:pt x="1546" y="46"/>
                  </a:cubicBezTo>
                  <a:cubicBezTo>
                    <a:pt x="1545" y="46"/>
                    <a:pt x="1545" y="46"/>
                    <a:pt x="1545" y="46"/>
                  </a:cubicBezTo>
                  <a:cubicBezTo>
                    <a:pt x="1544" y="47"/>
                    <a:pt x="1544" y="47"/>
                    <a:pt x="1544" y="47"/>
                  </a:cubicBezTo>
                  <a:cubicBezTo>
                    <a:pt x="1543" y="47"/>
                    <a:pt x="1543" y="47"/>
                    <a:pt x="1543" y="47"/>
                  </a:cubicBezTo>
                  <a:cubicBezTo>
                    <a:pt x="1543" y="48"/>
                    <a:pt x="1543" y="48"/>
                    <a:pt x="1543" y="48"/>
                  </a:cubicBezTo>
                  <a:cubicBezTo>
                    <a:pt x="1542" y="49"/>
                    <a:pt x="1542" y="49"/>
                    <a:pt x="1542" y="49"/>
                  </a:cubicBezTo>
                  <a:cubicBezTo>
                    <a:pt x="1542" y="49"/>
                    <a:pt x="1540" y="50"/>
                    <a:pt x="1540" y="51"/>
                  </a:cubicBezTo>
                  <a:cubicBezTo>
                    <a:pt x="1539" y="52"/>
                    <a:pt x="1539" y="52"/>
                    <a:pt x="1539" y="52"/>
                  </a:cubicBezTo>
                  <a:cubicBezTo>
                    <a:pt x="1539" y="52"/>
                    <a:pt x="1539" y="52"/>
                    <a:pt x="1539" y="52"/>
                  </a:cubicBezTo>
                  <a:cubicBezTo>
                    <a:pt x="1538" y="52"/>
                    <a:pt x="1538" y="52"/>
                    <a:pt x="1538" y="52"/>
                  </a:cubicBezTo>
                  <a:cubicBezTo>
                    <a:pt x="1538" y="52"/>
                    <a:pt x="1538" y="52"/>
                    <a:pt x="1538" y="52"/>
                  </a:cubicBezTo>
                  <a:cubicBezTo>
                    <a:pt x="1535" y="52"/>
                    <a:pt x="1535" y="52"/>
                    <a:pt x="1535" y="52"/>
                  </a:cubicBezTo>
                  <a:cubicBezTo>
                    <a:pt x="1536" y="51"/>
                    <a:pt x="1536" y="50"/>
                    <a:pt x="1536" y="49"/>
                  </a:cubicBezTo>
                  <a:cubicBezTo>
                    <a:pt x="1536" y="49"/>
                    <a:pt x="1534" y="48"/>
                    <a:pt x="1536" y="47"/>
                  </a:cubicBezTo>
                  <a:cubicBezTo>
                    <a:pt x="1537" y="46"/>
                    <a:pt x="1537" y="46"/>
                    <a:pt x="1537" y="46"/>
                  </a:cubicBezTo>
                  <a:cubicBezTo>
                    <a:pt x="1537" y="46"/>
                    <a:pt x="1537" y="46"/>
                    <a:pt x="1537" y="46"/>
                  </a:cubicBezTo>
                  <a:cubicBezTo>
                    <a:pt x="1537" y="46"/>
                    <a:pt x="1537" y="46"/>
                    <a:pt x="1537" y="46"/>
                  </a:cubicBezTo>
                  <a:cubicBezTo>
                    <a:pt x="1537" y="45"/>
                    <a:pt x="1537" y="45"/>
                    <a:pt x="1537" y="45"/>
                  </a:cubicBezTo>
                  <a:cubicBezTo>
                    <a:pt x="1537" y="45"/>
                    <a:pt x="1537" y="45"/>
                    <a:pt x="1537" y="45"/>
                  </a:cubicBezTo>
                  <a:cubicBezTo>
                    <a:pt x="1537" y="45"/>
                    <a:pt x="1537" y="45"/>
                    <a:pt x="1537" y="45"/>
                  </a:cubicBezTo>
                  <a:cubicBezTo>
                    <a:pt x="1536" y="44"/>
                    <a:pt x="1536" y="44"/>
                    <a:pt x="1536" y="44"/>
                  </a:cubicBezTo>
                  <a:cubicBezTo>
                    <a:pt x="1536" y="45"/>
                    <a:pt x="1536" y="45"/>
                    <a:pt x="1536" y="45"/>
                  </a:cubicBezTo>
                  <a:cubicBezTo>
                    <a:pt x="1535" y="44"/>
                    <a:pt x="1535" y="44"/>
                    <a:pt x="1535" y="44"/>
                  </a:cubicBezTo>
                  <a:cubicBezTo>
                    <a:pt x="1534" y="45"/>
                    <a:pt x="1534" y="45"/>
                    <a:pt x="1534" y="45"/>
                  </a:cubicBezTo>
                  <a:cubicBezTo>
                    <a:pt x="1534" y="46"/>
                    <a:pt x="1534" y="46"/>
                    <a:pt x="1534" y="46"/>
                  </a:cubicBezTo>
                  <a:cubicBezTo>
                    <a:pt x="1534" y="46"/>
                    <a:pt x="1532" y="47"/>
                    <a:pt x="1532" y="48"/>
                  </a:cubicBezTo>
                  <a:cubicBezTo>
                    <a:pt x="1532" y="48"/>
                    <a:pt x="1531" y="49"/>
                    <a:pt x="1530" y="50"/>
                  </a:cubicBezTo>
                  <a:cubicBezTo>
                    <a:pt x="1530" y="50"/>
                    <a:pt x="1530" y="50"/>
                    <a:pt x="1530" y="50"/>
                  </a:cubicBezTo>
                  <a:cubicBezTo>
                    <a:pt x="1529" y="50"/>
                    <a:pt x="1529" y="50"/>
                    <a:pt x="1529" y="50"/>
                  </a:cubicBezTo>
                  <a:cubicBezTo>
                    <a:pt x="1529" y="51"/>
                    <a:pt x="1529" y="51"/>
                    <a:pt x="1529" y="51"/>
                  </a:cubicBezTo>
                  <a:cubicBezTo>
                    <a:pt x="1529" y="51"/>
                    <a:pt x="1528" y="51"/>
                    <a:pt x="1528" y="51"/>
                  </a:cubicBezTo>
                  <a:cubicBezTo>
                    <a:pt x="1525" y="51"/>
                    <a:pt x="1525" y="51"/>
                    <a:pt x="1525" y="51"/>
                  </a:cubicBezTo>
                  <a:cubicBezTo>
                    <a:pt x="1525" y="51"/>
                    <a:pt x="1525" y="51"/>
                    <a:pt x="1525" y="51"/>
                  </a:cubicBezTo>
                  <a:cubicBezTo>
                    <a:pt x="1525" y="50"/>
                    <a:pt x="1526" y="49"/>
                    <a:pt x="1525" y="49"/>
                  </a:cubicBezTo>
                  <a:cubicBezTo>
                    <a:pt x="1525" y="49"/>
                    <a:pt x="1524" y="47"/>
                    <a:pt x="1525" y="47"/>
                  </a:cubicBezTo>
                  <a:cubicBezTo>
                    <a:pt x="1526" y="46"/>
                    <a:pt x="1526" y="46"/>
                    <a:pt x="1526" y="46"/>
                  </a:cubicBezTo>
                  <a:cubicBezTo>
                    <a:pt x="1527" y="46"/>
                    <a:pt x="1527" y="46"/>
                    <a:pt x="1527" y="46"/>
                  </a:cubicBezTo>
                  <a:cubicBezTo>
                    <a:pt x="1527" y="45"/>
                    <a:pt x="1527" y="45"/>
                    <a:pt x="1527" y="45"/>
                  </a:cubicBezTo>
                  <a:cubicBezTo>
                    <a:pt x="1527" y="45"/>
                    <a:pt x="1527" y="45"/>
                    <a:pt x="1527" y="45"/>
                  </a:cubicBezTo>
                  <a:cubicBezTo>
                    <a:pt x="1527" y="44"/>
                    <a:pt x="1527" y="44"/>
                    <a:pt x="1527" y="44"/>
                  </a:cubicBezTo>
                  <a:cubicBezTo>
                    <a:pt x="1527" y="44"/>
                    <a:pt x="1527" y="44"/>
                    <a:pt x="1527" y="44"/>
                  </a:cubicBezTo>
                  <a:cubicBezTo>
                    <a:pt x="1526" y="44"/>
                    <a:pt x="1526" y="44"/>
                    <a:pt x="1526" y="44"/>
                  </a:cubicBezTo>
                  <a:cubicBezTo>
                    <a:pt x="1525" y="43"/>
                    <a:pt x="1525" y="43"/>
                    <a:pt x="1525" y="43"/>
                  </a:cubicBezTo>
                  <a:cubicBezTo>
                    <a:pt x="1525" y="44"/>
                    <a:pt x="1525" y="44"/>
                    <a:pt x="1525" y="44"/>
                  </a:cubicBezTo>
                  <a:cubicBezTo>
                    <a:pt x="1525" y="44"/>
                    <a:pt x="1524" y="43"/>
                    <a:pt x="1524" y="44"/>
                  </a:cubicBezTo>
                  <a:cubicBezTo>
                    <a:pt x="1524" y="45"/>
                    <a:pt x="1524" y="45"/>
                    <a:pt x="1524" y="45"/>
                  </a:cubicBezTo>
                  <a:cubicBezTo>
                    <a:pt x="1523" y="45"/>
                    <a:pt x="1523" y="45"/>
                    <a:pt x="1523" y="45"/>
                  </a:cubicBezTo>
                  <a:cubicBezTo>
                    <a:pt x="1522" y="46"/>
                    <a:pt x="1522" y="46"/>
                    <a:pt x="1522" y="46"/>
                  </a:cubicBezTo>
                  <a:cubicBezTo>
                    <a:pt x="1521" y="47"/>
                    <a:pt x="1521" y="47"/>
                    <a:pt x="1521" y="47"/>
                  </a:cubicBezTo>
                  <a:cubicBezTo>
                    <a:pt x="1522" y="47"/>
                    <a:pt x="1522" y="47"/>
                    <a:pt x="1522" y="47"/>
                  </a:cubicBezTo>
                  <a:cubicBezTo>
                    <a:pt x="1522" y="47"/>
                    <a:pt x="1521" y="48"/>
                    <a:pt x="1521" y="48"/>
                  </a:cubicBezTo>
                  <a:cubicBezTo>
                    <a:pt x="1521" y="48"/>
                    <a:pt x="1520" y="49"/>
                    <a:pt x="1520" y="49"/>
                  </a:cubicBezTo>
                  <a:cubicBezTo>
                    <a:pt x="1519" y="49"/>
                    <a:pt x="1519" y="49"/>
                    <a:pt x="1519" y="49"/>
                  </a:cubicBezTo>
                  <a:cubicBezTo>
                    <a:pt x="1519" y="49"/>
                    <a:pt x="1520" y="50"/>
                    <a:pt x="1520" y="50"/>
                  </a:cubicBezTo>
                  <a:cubicBezTo>
                    <a:pt x="1520" y="50"/>
                    <a:pt x="1520" y="50"/>
                    <a:pt x="1520" y="50"/>
                  </a:cubicBezTo>
                  <a:cubicBezTo>
                    <a:pt x="1516" y="50"/>
                    <a:pt x="1516" y="50"/>
                    <a:pt x="1516" y="50"/>
                  </a:cubicBezTo>
                  <a:cubicBezTo>
                    <a:pt x="1517" y="49"/>
                    <a:pt x="1517" y="48"/>
                    <a:pt x="1517" y="47"/>
                  </a:cubicBezTo>
                  <a:cubicBezTo>
                    <a:pt x="1517" y="47"/>
                    <a:pt x="1516" y="46"/>
                    <a:pt x="1517" y="45"/>
                  </a:cubicBezTo>
                  <a:cubicBezTo>
                    <a:pt x="1517" y="45"/>
                    <a:pt x="1517" y="45"/>
                    <a:pt x="1517" y="45"/>
                  </a:cubicBezTo>
                  <a:cubicBezTo>
                    <a:pt x="1518" y="45"/>
                    <a:pt x="1518" y="45"/>
                    <a:pt x="1518" y="45"/>
                  </a:cubicBezTo>
                  <a:cubicBezTo>
                    <a:pt x="1518" y="44"/>
                    <a:pt x="1518" y="44"/>
                    <a:pt x="1518" y="44"/>
                  </a:cubicBezTo>
                  <a:cubicBezTo>
                    <a:pt x="1519" y="44"/>
                    <a:pt x="1519" y="44"/>
                    <a:pt x="1519" y="44"/>
                  </a:cubicBezTo>
                  <a:cubicBezTo>
                    <a:pt x="1519" y="43"/>
                    <a:pt x="1519" y="43"/>
                    <a:pt x="1519" y="43"/>
                  </a:cubicBezTo>
                  <a:cubicBezTo>
                    <a:pt x="1519" y="43"/>
                    <a:pt x="1519" y="43"/>
                    <a:pt x="1519" y="43"/>
                  </a:cubicBezTo>
                  <a:cubicBezTo>
                    <a:pt x="1519" y="42"/>
                    <a:pt x="1519" y="42"/>
                    <a:pt x="1519" y="42"/>
                  </a:cubicBezTo>
                  <a:cubicBezTo>
                    <a:pt x="1518" y="42"/>
                    <a:pt x="1518" y="42"/>
                    <a:pt x="1518" y="42"/>
                  </a:cubicBezTo>
                  <a:cubicBezTo>
                    <a:pt x="1517" y="42"/>
                    <a:pt x="1517" y="42"/>
                    <a:pt x="1517" y="42"/>
                  </a:cubicBezTo>
                  <a:cubicBezTo>
                    <a:pt x="1516" y="43"/>
                    <a:pt x="1516" y="43"/>
                    <a:pt x="1516" y="43"/>
                  </a:cubicBezTo>
                  <a:cubicBezTo>
                    <a:pt x="1516" y="43"/>
                    <a:pt x="1515" y="42"/>
                    <a:pt x="1515" y="43"/>
                  </a:cubicBezTo>
                  <a:cubicBezTo>
                    <a:pt x="1515" y="43"/>
                    <a:pt x="1515" y="45"/>
                    <a:pt x="1514" y="46"/>
                  </a:cubicBezTo>
                  <a:cubicBezTo>
                    <a:pt x="1514" y="46"/>
                    <a:pt x="1512" y="47"/>
                    <a:pt x="1512" y="48"/>
                  </a:cubicBezTo>
                  <a:cubicBezTo>
                    <a:pt x="1512" y="48"/>
                    <a:pt x="1511" y="47"/>
                    <a:pt x="1510" y="49"/>
                  </a:cubicBezTo>
                  <a:cubicBezTo>
                    <a:pt x="1507" y="48"/>
                    <a:pt x="1507" y="48"/>
                    <a:pt x="1507" y="48"/>
                  </a:cubicBezTo>
                  <a:cubicBezTo>
                    <a:pt x="1507" y="48"/>
                    <a:pt x="1507" y="48"/>
                    <a:pt x="1507" y="48"/>
                  </a:cubicBezTo>
                  <a:cubicBezTo>
                    <a:pt x="1508" y="47"/>
                    <a:pt x="1508" y="47"/>
                    <a:pt x="1508" y="47"/>
                  </a:cubicBezTo>
                  <a:cubicBezTo>
                    <a:pt x="1507" y="46"/>
                    <a:pt x="1507" y="46"/>
                    <a:pt x="1507" y="46"/>
                  </a:cubicBezTo>
                  <a:cubicBezTo>
                    <a:pt x="1507" y="46"/>
                    <a:pt x="1507" y="46"/>
                    <a:pt x="1507" y="46"/>
                  </a:cubicBezTo>
                  <a:cubicBezTo>
                    <a:pt x="1507" y="46"/>
                    <a:pt x="1507" y="44"/>
                    <a:pt x="1508" y="43"/>
                  </a:cubicBezTo>
                  <a:cubicBezTo>
                    <a:pt x="1508" y="43"/>
                    <a:pt x="1509" y="45"/>
                    <a:pt x="1510" y="43"/>
                  </a:cubicBezTo>
                  <a:cubicBezTo>
                    <a:pt x="1510" y="43"/>
                    <a:pt x="1510" y="43"/>
                    <a:pt x="1510" y="43"/>
                  </a:cubicBezTo>
                  <a:cubicBezTo>
                    <a:pt x="1510" y="42"/>
                    <a:pt x="1510" y="42"/>
                    <a:pt x="1510" y="42"/>
                  </a:cubicBezTo>
                  <a:cubicBezTo>
                    <a:pt x="1510" y="41"/>
                    <a:pt x="1510" y="41"/>
                    <a:pt x="1510" y="41"/>
                  </a:cubicBezTo>
                  <a:cubicBezTo>
                    <a:pt x="1509" y="41"/>
                    <a:pt x="1509" y="41"/>
                    <a:pt x="1509" y="41"/>
                  </a:cubicBezTo>
                  <a:cubicBezTo>
                    <a:pt x="1509" y="41"/>
                    <a:pt x="1509" y="41"/>
                    <a:pt x="1509" y="41"/>
                  </a:cubicBezTo>
                  <a:cubicBezTo>
                    <a:pt x="1508" y="41"/>
                    <a:pt x="1508" y="41"/>
                    <a:pt x="1508" y="41"/>
                  </a:cubicBezTo>
                  <a:cubicBezTo>
                    <a:pt x="1508" y="40"/>
                    <a:pt x="1508" y="40"/>
                    <a:pt x="1508" y="40"/>
                  </a:cubicBezTo>
                  <a:cubicBezTo>
                    <a:pt x="1507" y="41"/>
                    <a:pt x="1507" y="41"/>
                    <a:pt x="1507" y="41"/>
                  </a:cubicBezTo>
                  <a:cubicBezTo>
                    <a:pt x="1507" y="42"/>
                    <a:pt x="1507" y="42"/>
                    <a:pt x="1507" y="42"/>
                  </a:cubicBezTo>
                  <a:cubicBezTo>
                    <a:pt x="1506" y="43"/>
                    <a:pt x="1506" y="43"/>
                    <a:pt x="1506" y="43"/>
                  </a:cubicBezTo>
                  <a:cubicBezTo>
                    <a:pt x="1505" y="44"/>
                    <a:pt x="1505" y="44"/>
                    <a:pt x="1505" y="44"/>
                  </a:cubicBezTo>
                  <a:cubicBezTo>
                    <a:pt x="1505" y="44"/>
                    <a:pt x="1505" y="44"/>
                    <a:pt x="1505" y="44"/>
                  </a:cubicBezTo>
                  <a:cubicBezTo>
                    <a:pt x="1505" y="44"/>
                    <a:pt x="1504" y="45"/>
                    <a:pt x="1504" y="45"/>
                  </a:cubicBezTo>
                  <a:cubicBezTo>
                    <a:pt x="1504" y="45"/>
                    <a:pt x="1503" y="46"/>
                    <a:pt x="1503" y="46"/>
                  </a:cubicBezTo>
                  <a:cubicBezTo>
                    <a:pt x="1502" y="47"/>
                    <a:pt x="1502" y="47"/>
                    <a:pt x="1502" y="47"/>
                  </a:cubicBezTo>
                  <a:cubicBezTo>
                    <a:pt x="1502" y="46"/>
                    <a:pt x="1502" y="46"/>
                    <a:pt x="1502" y="46"/>
                  </a:cubicBezTo>
                  <a:cubicBezTo>
                    <a:pt x="1502" y="46"/>
                    <a:pt x="1501" y="46"/>
                    <a:pt x="1501" y="47"/>
                  </a:cubicBezTo>
                  <a:cubicBezTo>
                    <a:pt x="1498" y="46"/>
                    <a:pt x="1498" y="46"/>
                    <a:pt x="1498" y="46"/>
                  </a:cubicBezTo>
                  <a:cubicBezTo>
                    <a:pt x="1499" y="46"/>
                    <a:pt x="1499" y="45"/>
                    <a:pt x="1499" y="44"/>
                  </a:cubicBezTo>
                  <a:cubicBezTo>
                    <a:pt x="1499" y="44"/>
                    <a:pt x="1498" y="43"/>
                    <a:pt x="1500" y="42"/>
                  </a:cubicBezTo>
                  <a:cubicBezTo>
                    <a:pt x="1501" y="42"/>
                    <a:pt x="1501" y="42"/>
                    <a:pt x="1501" y="42"/>
                  </a:cubicBezTo>
                  <a:cubicBezTo>
                    <a:pt x="1502" y="41"/>
                    <a:pt x="1502" y="41"/>
                    <a:pt x="1502" y="41"/>
                  </a:cubicBezTo>
                  <a:cubicBezTo>
                    <a:pt x="1502" y="41"/>
                    <a:pt x="1502" y="41"/>
                    <a:pt x="1502" y="41"/>
                  </a:cubicBezTo>
                  <a:cubicBezTo>
                    <a:pt x="1501" y="40"/>
                    <a:pt x="1501" y="40"/>
                    <a:pt x="1501" y="40"/>
                  </a:cubicBezTo>
                  <a:cubicBezTo>
                    <a:pt x="1501" y="40"/>
                    <a:pt x="1501" y="40"/>
                    <a:pt x="1501" y="40"/>
                  </a:cubicBezTo>
                  <a:cubicBezTo>
                    <a:pt x="1501" y="40"/>
                    <a:pt x="1501" y="40"/>
                    <a:pt x="1501" y="40"/>
                  </a:cubicBezTo>
                  <a:cubicBezTo>
                    <a:pt x="1500" y="40"/>
                    <a:pt x="1500" y="40"/>
                    <a:pt x="1500" y="40"/>
                  </a:cubicBezTo>
                  <a:cubicBezTo>
                    <a:pt x="1499" y="40"/>
                    <a:pt x="1499" y="40"/>
                    <a:pt x="1499" y="40"/>
                  </a:cubicBezTo>
                  <a:cubicBezTo>
                    <a:pt x="1498" y="40"/>
                    <a:pt x="1498" y="40"/>
                    <a:pt x="1498" y="40"/>
                  </a:cubicBezTo>
                  <a:cubicBezTo>
                    <a:pt x="1499" y="40"/>
                    <a:pt x="1499" y="40"/>
                    <a:pt x="1499" y="40"/>
                  </a:cubicBezTo>
                  <a:cubicBezTo>
                    <a:pt x="1497" y="41"/>
                    <a:pt x="1497" y="41"/>
                    <a:pt x="1497" y="41"/>
                  </a:cubicBezTo>
                  <a:cubicBezTo>
                    <a:pt x="1496" y="42"/>
                    <a:pt x="1496" y="42"/>
                    <a:pt x="1496" y="42"/>
                  </a:cubicBezTo>
                  <a:cubicBezTo>
                    <a:pt x="1495" y="43"/>
                    <a:pt x="1495" y="43"/>
                    <a:pt x="1495" y="43"/>
                  </a:cubicBezTo>
                  <a:cubicBezTo>
                    <a:pt x="1495" y="44"/>
                    <a:pt x="1495" y="44"/>
                    <a:pt x="1495" y="44"/>
                  </a:cubicBezTo>
                  <a:cubicBezTo>
                    <a:pt x="1494" y="45"/>
                    <a:pt x="1494" y="45"/>
                    <a:pt x="1494" y="45"/>
                  </a:cubicBezTo>
                  <a:cubicBezTo>
                    <a:pt x="1494" y="45"/>
                    <a:pt x="1494" y="45"/>
                    <a:pt x="1494" y="45"/>
                  </a:cubicBezTo>
                  <a:cubicBezTo>
                    <a:pt x="1494" y="45"/>
                    <a:pt x="1493" y="44"/>
                    <a:pt x="1493" y="45"/>
                  </a:cubicBezTo>
                  <a:cubicBezTo>
                    <a:pt x="1489" y="45"/>
                    <a:pt x="1489" y="45"/>
                    <a:pt x="1489" y="45"/>
                  </a:cubicBezTo>
                  <a:cubicBezTo>
                    <a:pt x="1490" y="44"/>
                    <a:pt x="1490" y="44"/>
                    <a:pt x="1490" y="44"/>
                  </a:cubicBezTo>
                  <a:cubicBezTo>
                    <a:pt x="1490" y="43"/>
                    <a:pt x="1490" y="43"/>
                    <a:pt x="1490" y="43"/>
                  </a:cubicBezTo>
                  <a:cubicBezTo>
                    <a:pt x="1491" y="42"/>
                    <a:pt x="1491" y="42"/>
                    <a:pt x="1491" y="42"/>
                  </a:cubicBezTo>
                  <a:cubicBezTo>
                    <a:pt x="1491" y="42"/>
                    <a:pt x="1491" y="42"/>
                    <a:pt x="1491" y="42"/>
                  </a:cubicBezTo>
                  <a:cubicBezTo>
                    <a:pt x="1490" y="41"/>
                    <a:pt x="1490" y="41"/>
                    <a:pt x="1490" y="41"/>
                  </a:cubicBezTo>
                  <a:cubicBezTo>
                    <a:pt x="1490" y="40"/>
                    <a:pt x="1490" y="40"/>
                    <a:pt x="1490" y="40"/>
                  </a:cubicBezTo>
                  <a:cubicBezTo>
                    <a:pt x="1491" y="40"/>
                    <a:pt x="1491" y="40"/>
                    <a:pt x="1491" y="40"/>
                  </a:cubicBezTo>
                  <a:cubicBezTo>
                    <a:pt x="1491" y="39"/>
                    <a:pt x="1491" y="39"/>
                    <a:pt x="1491" y="39"/>
                  </a:cubicBezTo>
                  <a:cubicBezTo>
                    <a:pt x="1491" y="39"/>
                    <a:pt x="1491" y="39"/>
                    <a:pt x="1491" y="39"/>
                  </a:cubicBezTo>
                  <a:cubicBezTo>
                    <a:pt x="1491" y="38"/>
                    <a:pt x="1491" y="38"/>
                    <a:pt x="1491" y="38"/>
                  </a:cubicBezTo>
                  <a:cubicBezTo>
                    <a:pt x="1491" y="38"/>
                    <a:pt x="1491" y="38"/>
                    <a:pt x="1491" y="38"/>
                  </a:cubicBezTo>
                  <a:cubicBezTo>
                    <a:pt x="1490" y="38"/>
                    <a:pt x="1490" y="38"/>
                    <a:pt x="1490" y="38"/>
                  </a:cubicBezTo>
                  <a:cubicBezTo>
                    <a:pt x="1490" y="37"/>
                    <a:pt x="1490" y="37"/>
                    <a:pt x="1490" y="37"/>
                  </a:cubicBezTo>
                  <a:cubicBezTo>
                    <a:pt x="1489" y="39"/>
                    <a:pt x="1489" y="39"/>
                    <a:pt x="1489" y="39"/>
                  </a:cubicBezTo>
                  <a:cubicBezTo>
                    <a:pt x="1489" y="39"/>
                    <a:pt x="1489" y="39"/>
                    <a:pt x="1489" y="39"/>
                  </a:cubicBezTo>
                  <a:cubicBezTo>
                    <a:pt x="1489" y="39"/>
                    <a:pt x="1489" y="39"/>
                    <a:pt x="1489" y="39"/>
                  </a:cubicBezTo>
                  <a:cubicBezTo>
                    <a:pt x="1489" y="39"/>
                    <a:pt x="1489" y="37"/>
                    <a:pt x="1488" y="38"/>
                  </a:cubicBezTo>
                  <a:cubicBezTo>
                    <a:pt x="1488" y="38"/>
                    <a:pt x="1485" y="41"/>
                    <a:pt x="1487" y="41"/>
                  </a:cubicBezTo>
                  <a:cubicBezTo>
                    <a:pt x="1488" y="41"/>
                    <a:pt x="1487" y="41"/>
                    <a:pt x="1487" y="41"/>
                  </a:cubicBezTo>
                  <a:cubicBezTo>
                    <a:pt x="1487" y="41"/>
                    <a:pt x="1485" y="41"/>
                    <a:pt x="1485" y="43"/>
                  </a:cubicBezTo>
                  <a:cubicBezTo>
                    <a:pt x="1485" y="43"/>
                    <a:pt x="1484" y="43"/>
                    <a:pt x="1484" y="43"/>
                  </a:cubicBezTo>
                  <a:cubicBezTo>
                    <a:pt x="1480" y="42"/>
                    <a:pt x="1480" y="42"/>
                    <a:pt x="1480" y="42"/>
                  </a:cubicBezTo>
                  <a:cubicBezTo>
                    <a:pt x="1480" y="41"/>
                    <a:pt x="1481" y="41"/>
                    <a:pt x="1481" y="40"/>
                  </a:cubicBezTo>
                  <a:cubicBezTo>
                    <a:pt x="1481" y="40"/>
                    <a:pt x="1484" y="38"/>
                    <a:pt x="1485" y="36"/>
                  </a:cubicBezTo>
                  <a:cubicBezTo>
                    <a:pt x="1485" y="36"/>
                    <a:pt x="1488" y="35"/>
                    <a:pt x="1486" y="34"/>
                  </a:cubicBezTo>
                  <a:cubicBezTo>
                    <a:pt x="1486" y="34"/>
                    <a:pt x="1486" y="33"/>
                    <a:pt x="1485" y="33"/>
                  </a:cubicBezTo>
                  <a:cubicBezTo>
                    <a:pt x="1485" y="33"/>
                    <a:pt x="1485" y="31"/>
                    <a:pt x="1484" y="32"/>
                  </a:cubicBezTo>
                  <a:cubicBezTo>
                    <a:pt x="1484" y="32"/>
                    <a:pt x="1485" y="31"/>
                    <a:pt x="1487" y="31"/>
                  </a:cubicBezTo>
                  <a:cubicBezTo>
                    <a:pt x="1487" y="31"/>
                    <a:pt x="1489" y="31"/>
                    <a:pt x="1487" y="30"/>
                  </a:cubicBezTo>
                  <a:cubicBezTo>
                    <a:pt x="1487" y="30"/>
                    <a:pt x="1486" y="30"/>
                    <a:pt x="1484" y="31"/>
                  </a:cubicBezTo>
                  <a:cubicBezTo>
                    <a:pt x="1484" y="31"/>
                    <a:pt x="1484" y="30"/>
                    <a:pt x="1483" y="30"/>
                  </a:cubicBezTo>
                  <a:cubicBezTo>
                    <a:pt x="1483" y="30"/>
                    <a:pt x="1480" y="29"/>
                    <a:pt x="1484" y="27"/>
                  </a:cubicBezTo>
                  <a:cubicBezTo>
                    <a:pt x="1484" y="27"/>
                    <a:pt x="1485" y="26"/>
                    <a:pt x="1484" y="27"/>
                  </a:cubicBezTo>
                  <a:cubicBezTo>
                    <a:pt x="1484" y="27"/>
                    <a:pt x="1480" y="27"/>
                    <a:pt x="1482" y="31"/>
                  </a:cubicBezTo>
                  <a:cubicBezTo>
                    <a:pt x="1482" y="32"/>
                    <a:pt x="1482" y="32"/>
                    <a:pt x="1482" y="32"/>
                  </a:cubicBezTo>
                  <a:cubicBezTo>
                    <a:pt x="1482" y="32"/>
                    <a:pt x="1481" y="32"/>
                    <a:pt x="1479" y="32"/>
                  </a:cubicBezTo>
                  <a:cubicBezTo>
                    <a:pt x="1479" y="32"/>
                    <a:pt x="1479" y="32"/>
                    <a:pt x="1479" y="32"/>
                  </a:cubicBezTo>
                  <a:cubicBezTo>
                    <a:pt x="1478" y="32"/>
                    <a:pt x="1478" y="32"/>
                    <a:pt x="1478" y="32"/>
                  </a:cubicBezTo>
                  <a:cubicBezTo>
                    <a:pt x="1478" y="32"/>
                    <a:pt x="1478" y="30"/>
                    <a:pt x="1476" y="30"/>
                  </a:cubicBezTo>
                  <a:cubicBezTo>
                    <a:pt x="1476" y="30"/>
                    <a:pt x="1475" y="28"/>
                    <a:pt x="1474" y="28"/>
                  </a:cubicBezTo>
                  <a:cubicBezTo>
                    <a:pt x="1474" y="28"/>
                    <a:pt x="1474" y="26"/>
                    <a:pt x="1473" y="26"/>
                  </a:cubicBezTo>
                  <a:cubicBezTo>
                    <a:pt x="1473" y="26"/>
                    <a:pt x="1469" y="27"/>
                    <a:pt x="1470" y="31"/>
                  </a:cubicBezTo>
                  <a:cubicBezTo>
                    <a:pt x="1470" y="32"/>
                    <a:pt x="1470" y="32"/>
                    <a:pt x="1470" y="32"/>
                  </a:cubicBezTo>
                  <a:cubicBezTo>
                    <a:pt x="1470" y="32"/>
                    <a:pt x="1470" y="34"/>
                    <a:pt x="1469" y="35"/>
                  </a:cubicBezTo>
                  <a:cubicBezTo>
                    <a:pt x="1469" y="35"/>
                    <a:pt x="1467" y="36"/>
                    <a:pt x="1466" y="38"/>
                  </a:cubicBezTo>
                  <a:cubicBezTo>
                    <a:pt x="1465" y="43"/>
                    <a:pt x="1465" y="43"/>
                    <a:pt x="1465" y="43"/>
                  </a:cubicBezTo>
                  <a:cubicBezTo>
                    <a:pt x="1465" y="43"/>
                    <a:pt x="1465" y="43"/>
                    <a:pt x="1465" y="43"/>
                  </a:cubicBezTo>
                  <a:cubicBezTo>
                    <a:pt x="1465" y="43"/>
                    <a:pt x="1465" y="43"/>
                    <a:pt x="1465" y="43"/>
                  </a:cubicBezTo>
                  <a:cubicBezTo>
                    <a:pt x="1440" y="35"/>
                    <a:pt x="1411" y="25"/>
                    <a:pt x="1377" y="10"/>
                  </a:cubicBezTo>
                  <a:cubicBezTo>
                    <a:pt x="1030" y="6"/>
                    <a:pt x="1030" y="6"/>
                    <a:pt x="1030" y="6"/>
                  </a:cubicBezTo>
                  <a:cubicBezTo>
                    <a:pt x="1029" y="0"/>
                    <a:pt x="1029" y="0"/>
                    <a:pt x="1029" y="0"/>
                  </a:cubicBezTo>
                  <a:cubicBezTo>
                    <a:pt x="794" y="3"/>
                    <a:pt x="794" y="3"/>
                    <a:pt x="794" y="3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58" y="6"/>
                    <a:pt x="558" y="6"/>
                    <a:pt x="558" y="6"/>
                  </a:cubicBezTo>
                  <a:cubicBezTo>
                    <a:pt x="211" y="10"/>
                    <a:pt x="211" y="10"/>
                    <a:pt x="211" y="10"/>
                  </a:cubicBezTo>
                  <a:cubicBezTo>
                    <a:pt x="179" y="24"/>
                    <a:pt x="151" y="34"/>
                    <a:pt x="127" y="42"/>
                  </a:cubicBezTo>
                  <a:cubicBezTo>
                    <a:pt x="126" y="38"/>
                    <a:pt x="126" y="38"/>
                    <a:pt x="126" y="38"/>
                  </a:cubicBezTo>
                  <a:cubicBezTo>
                    <a:pt x="125" y="36"/>
                    <a:pt x="123" y="35"/>
                    <a:pt x="123" y="35"/>
                  </a:cubicBezTo>
                  <a:cubicBezTo>
                    <a:pt x="122" y="34"/>
                    <a:pt x="122" y="32"/>
                    <a:pt x="122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3" y="27"/>
                    <a:pt x="119" y="26"/>
                    <a:pt x="119" y="26"/>
                  </a:cubicBezTo>
                  <a:cubicBezTo>
                    <a:pt x="118" y="26"/>
                    <a:pt x="118" y="28"/>
                    <a:pt x="118" y="28"/>
                  </a:cubicBezTo>
                  <a:cubicBezTo>
                    <a:pt x="117" y="28"/>
                    <a:pt x="116" y="30"/>
                    <a:pt x="116" y="30"/>
                  </a:cubicBezTo>
                  <a:cubicBezTo>
                    <a:pt x="114" y="30"/>
                    <a:pt x="114" y="32"/>
                    <a:pt x="114" y="32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1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1"/>
                  </a:cubicBezTo>
                  <a:cubicBezTo>
                    <a:pt x="112" y="27"/>
                    <a:pt x="108" y="27"/>
                    <a:pt x="108" y="27"/>
                  </a:cubicBezTo>
                  <a:cubicBezTo>
                    <a:pt x="107" y="26"/>
                    <a:pt x="108" y="27"/>
                    <a:pt x="108" y="27"/>
                  </a:cubicBezTo>
                  <a:cubicBezTo>
                    <a:pt x="112" y="29"/>
                    <a:pt x="109" y="30"/>
                    <a:pt x="109" y="30"/>
                  </a:cubicBezTo>
                  <a:cubicBezTo>
                    <a:pt x="108" y="30"/>
                    <a:pt x="108" y="31"/>
                    <a:pt x="108" y="31"/>
                  </a:cubicBezTo>
                  <a:cubicBezTo>
                    <a:pt x="106" y="30"/>
                    <a:pt x="105" y="30"/>
                    <a:pt x="105" y="30"/>
                  </a:cubicBezTo>
                  <a:cubicBezTo>
                    <a:pt x="103" y="31"/>
                    <a:pt x="105" y="31"/>
                    <a:pt x="105" y="31"/>
                  </a:cubicBezTo>
                  <a:cubicBezTo>
                    <a:pt x="107" y="31"/>
                    <a:pt x="108" y="32"/>
                    <a:pt x="108" y="32"/>
                  </a:cubicBezTo>
                  <a:cubicBezTo>
                    <a:pt x="107" y="31"/>
                    <a:pt x="107" y="33"/>
                    <a:pt x="107" y="33"/>
                  </a:cubicBezTo>
                  <a:cubicBezTo>
                    <a:pt x="106" y="33"/>
                    <a:pt x="106" y="34"/>
                    <a:pt x="106" y="34"/>
                  </a:cubicBezTo>
                  <a:cubicBezTo>
                    <a:pt x="105" y="35"/>
                    <a:pt x="107" y="36"/>
                    <a:pt x="107" y="36"/>
                  </a:cubicBezTo>
                  <a:cubicBezTo>
                    <a:pt x="108" y="38"/>
                    <a:pt x="111" y="40"/>
                    <a:pt x="111" y="40"/>
                  </a:cubicBezTo>
                  <a:cubicBezTo>
                    <a:pt x="111" y="41"/>
                    <a:pt x="112" y="41"/>
                    <a:pt x="112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07" y="43"/>
                    <a:pt x="107" y="43"/>
                  </a:cubicBezTo>
                  <a:cubicBezTo>
                    <a:pt x="107" y="41"/>
                    <a:pt x="105" y="41"/>
                    <a:pt x="105" y="41"/>
                  </a:cubicBezTo>
                  <a:cubicBezTo>
                    <a:pt x="105" y="41"/>
                    <a:pt x="104" y="41"/>
                    <a:pt x="106" y="41"/>
                  </a:cubicBezTo>
                  <a:cubicBezTo>
                    <a:pt x="107" y="41"/>
                    <a:pt x="104" y="38"/>
                    <a:pt x="104" y="38"/>
                  </a:cubicBezTo>
                  <a:cubicBezTo>
                    <a:pt x="103" y="37"/>
                    <a:pt x="103" y="39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02" y="44"/>
                    <a:pt x="102" y="44"/>
                    <a:pt x="103" y="45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99" y="44"/>
                    <a:pt x="98" y="45"/>
                    <a:pt x="98" y="4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4" y="43"/>
                    <a:pt x="93" y="44"/>
                    <a:pt x="93" y="44"/>
                  </a:cubicBezTo>
                  <a:cubicBezTo>
                    <a:pt x="93" y="45"/>
                    <a:pt x="93" y="46"/>
                    <a:pt x="94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6"/>
                    <a:pt x="90" y="46"/>
                    <a:pt x="90" y="46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9" y="46"/>
                    <a:pt x="88" y="45"/>
                    <a:pt x="88" y="45"/>
                  </a:cubicBezTo>
                  <a:cubicBezTo>
                    <a:pt x="88" y="45"/>
                    <a:pt x="87" y="44"/>
                    <a:pt x="87" y="44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4" y="45"/>
                    <a:pt x="84" y="43"/>
                    <a:pt x="84" y="43"/>
                  </a:cubicBezTo>
                  <a:cubicBezTo>
                    <a:pt x="85" y="44"/>
                    <a:pt x="85" y="46"/>
                    <a:pt x="85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2" y="49"/>
                    <a:pt x="82" y="49"/>
                    <a:pt x="82" y="49"/>
                  </a:cubicBezTo>
                  <a:cubicBezTo>
                    <a:pt x="81" y="47"/>
                    <a:pt x="80" y="48"/>
                    <a:pt x="80" y="48"/>
                  </a:cubicBezTo>
                  <a:cubicBezTo>
                    <a:pt x="80" y="47"/>
                    <a:pt x="78" y="46"/>
                    <a:pt x="78" y="46"/>
                  </a:cubicBezTo>
                  <a:cubicBezTo>
                    <a:pt x="77" y="45"/>
                    <a:pt x="77" y="43"/>
                    <a:pt x="77" y="43"/>
                  </a:cubicBezTo>
                  <a:cubicBezTo>
                    <a:pt x="77" y="42"/>
                    <a:pt x="76" y="43"/>
                    <a:pt x="76" y="43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8"/>
                    <a:pt x="75" y="49"/>
                    <a:pt x="76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50"/>
                    <a:pt x="73" y="49"/>
                    <a:pt x="73" y="49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2" y="49"/>
                    <a:pt x="71" y="48"/>
                    <a:pt x="71" y="48"/>
                  </a:cubicBezTo>
                  <a:cubicBezTo>
                    <a:pt x="71" y="48"/>
                    <a:pt x="70" y="47"/>
                    <a:pt x="70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3"/>
                    <a:pt x="67" y="44"/>
                    <a:pt x="67" y="44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7" y="49"/>
                    <a:pt x="67" y="49"/>
                  </a:cubicBezTo>
                  <a:cubicBezTo>
                    <a:pt x="66" y="49"/>
                    <a:pt x="67" y="50"/>
                    <a:pt x="67" y="51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64" y="51"/>
                    <a:pt x="63" y="51"/>
                    <a:pt x="63" y="51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1" y="49"/>
                    <a:pt x="60" y="48"/>
                    <a:pt x="60" y="48"/>
                  </a:cubicBezTo>
                  <a:cubicBezTo>
                    <a:pt x="60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48"/>
                    <a:pt x="56" y="49"/>
                    <a:pt x="56" y="49"/>
                  </a:cubicBezTo>
                  <a:cubicBezTo>
                    <a:pt x="56" y="50"/>
                    <a:pt x="56" y="51"/>
                    <a:pt x="57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2" y="50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8" y="49"/>
                    <a:pt x="47" y="50"/>
                    <a:pt x="47" y="5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3"/>
                    <a:pt x="43" y="54"/>
                    <a:pt x="43" y="54"/>
                  </a:cubicBezTo>
                  <a:cubicBezTo>
                    <a:pt x="42" y="52"/>
                    <a:pt x="40" y="51"/>
                    <a:pt x="40" y="5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7" y="46"/>
                    <a:pt x="36" y="48"/>
                    <a:pt x="36" y="48"/>
                  </a:cubicBezTo>
                  <a:cubicBezTo>
                    <a:pt x="35" y="48"/>
                    <a:pt x="36" y="49"/>
                    <a:pt x="36" y="49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8" y="50"/>
                    <a:pt x="38" y="52"/>
                    <a:pt x="38" y="52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4" y="54"/>
                    <a:pt x="31" y="52"/>
                    <a:pt x="31" y="52"/>
                  </a:cubicBezTo>
                  <a:cubicBezTo>
                    <a:pt x="31" y="51"/>
                    <a:pt x="29" y="49"/>
                    <a:pt x="29" y="49"/>
                  </a:cubicBezTo>
                  <a:cubicBezTo>
                    <a:pt x="30" y="48"/>
                    <a:pt x="28" y="47"/>
                    <a:pt x="28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5" y="48"/>
                    <a:pt x="25" y="49"/>
                    <a:pt x="25" y="49"/>
                  </a:cubicBezTo>
                  <a:cubicBezTo>
                    <a:pt x="25" y="50"/>
                    <a:pt x="26" y="51"/>
                    <a:pt x="26" y="51"/>
                  </a:cubicBezTo>
                  <a:cubicBezTo>
                    <a:pt x="26" y="52"/>
                    <a:pt x="27" y="51"/>
                    <a:pt x="27" y="51"/>
                  </a:cubicBezTo>
                  <a:cubicBezTo>
                    <a:pt x="28" y="51"/>
                    <a:pt x="27" y="53"/>
                    <a:pt x="27" y="53"/>
                  </a:cubicBezTo>
                  <a:cubicBezTo>
                    <a:pt x="27" y="53"/>
                    <a:pt x="27" y="55"/>
                    <a:pt x="27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6"/>
                    <a:pt x="24" y="55"/>
                    <a:pt x="24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18" y="50"/>
                    <a:pt x="19" y="50"/>
                    <a:pt x="19" y="50"/>
                  </a:cubicBezTo>
                  <a:cubicBezTo>
                    <a:pt x="19" y="49"/>
                    <a:pt x="17" y="48"/>
                    <a:pt x="17" y="4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6"/>
                    <a:pt x="13" y="55"/>
                    <a:pt x="13" y="55"/>
                  </a:cubicBezTo>
                  <a:cubicBezTo>
                    <a:pt x="13" y="54"/>
                    <a:pt x="13" y="53"/>
                    <a:pt x="13" y="53"/>
                  </a:cubicBezTo>
                  <a:cubicBezTo>
                    <a:pt x="14" y="51"/>
                    <a:pt x="12" y="52"/>
                    <a:pt x="12" y="52"/>
                  </a:cubicBezTo>
                  <a:cubicBezTo>
                    <a:pt x="11" y="51"/>
                    <a:pt x="10" y="52"/>
                    <a:pt x="10" y="52"/>
                  </a:cubicBezTo>
                  <a:cubicBezTo>
                    <a:pt x="9" y="51"/>
                    <a:pt x="9" y="52"/>
                    <a:pt x="9" y="52"/>
                  </a:cubicBezTo>
                  <a:cubicBezTo>
                    <a:pt x="8" y="52"/>
                    <a:pt x="8" y="53"/>
                    <a:pt x="8" y="53"/>
                  </a:cubicBezTo>
                  <a:cubicBezTo>
                    <a:pt x="7" y="55"/>
                    <a:pt x="7" y="53"/>
                    <a:pt x="7" y="53"/>
                  </a:cubicBezTo>
                  <a:cubicBezTo>
                    <a:pt x="7" y="50"/>
                    <a:pt x="6" y="51"/>
                    <a:pt x="6" y="51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4" y="51"/>
                    <a:pt x="4" y="52"/>
                    <a:pt x="4" y="52"/>
                  </a:cubicBezTo>
                  <a:cubicBezTo>
                    <a:pt x="4" y="52"/>
                    <a:pt x="4" y="53"/>
                    <a:pt x="3" y="53"/>
                  </a:cubicBezTo>
                  <a:cubicBezTo>
                    <a:pt x="3" y="52"/>
                    <a:pt x="2" y="52"/>
                    <a:pt x="2" y="52"/>
                  </a:cubicBezTo>
                  <a:cubicBezTo>
                    <a:pt x="1" y="51"/>
                    <a:pt x="1" y="52"/>
                    <a:pt x="1" y="52"/>
                  </a:cubicBezTo>
                  <a:cubicBezTo>
                    <a:pt x="0" y="52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8"/>
                    <a:pt x="3" y="60"/>
                    <a:pt x="3" y="60"/>
                  </a:cubicBezTo>
                  <a:cubicBezTo>
                    <a:pt x="2" y="60"/>
                    <a:pt x="2" y="64"/>
                    <a:pt x="2" y="64"/>
                  </a:cubicBezTo>
                  <a:cubicBezTo>
                    <a:pt x="2" y="66"/>
                    <a:pt x="3" y="66"/>
                    <a:pt x="3" y="66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5" y="69"/>
                    <a:pt x="6" y="68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6" y="70"/>
                    <a:pt x="6" y="72"/>
                    <a:pt x="6" y="72"/>
                  </a:cubicBezTo>
                  <a:cubicBezTo>
                    <a:pt x="5" y="74"/>
                    <a:pt x="7" y="74"/>
                    <a:pt x="7" y="74"/>
                  </a:cubicBezTo>
                  <a:cubicBezTo>
                    <a:pt x="6" y="75"/>
                    <a:pt x="7" y="77"/>
                    <a:pt x="7" y="77"/>
                  </a:cubicBezTo>
                  <a:cubicBezTo>
                    <a:pt x="5" y="78"/>
                    <a:pt x="5" y="79"/>
                    <a:pt x="5" y="79"/>
                  </a:cubicBezTo>
                  <a:cubicBezTo>
                    <a:pt x="5" y="80"/>
                    <a:pt x="4" y="79"/>
                    <a:pt x="4" y="79"/>
                  </a:cubicBezTo>
                  <a:cubicBezTo>
                    <a:pt x="2" y="78"/>
                    <a:pt x="2" y="80"/>
                    <a:pt x="2" y="80"/>
                  </a:cubicBezTo>
                  <a:cubicBezTo>
                    <a:pt x="1" y="82"/>
                    <a:pt x="3" y="83"/>
                    <a:pt x="3" y="83"/>
                  </a:cubicBezTo>
                  <a:cubicBezTo>
                    <a:pt x="3" y="84"/>
                    <a:pt x="4" y="85"/>
                    <a:pt x="4" y="85"/>
                  </a:cubicBezTo>
                  <a:cubicBezTo>
                    <a:pt x="7" y="90"/>
                    <a:pt x="16" y="88"/>
                    <a:pt x="16" y="88"/>
                  </a:cubicBezTo>
                  <a:cubicBezTo>
                    <a:pt x="16" y="87"/>
                    <a:pt x="16" y="87"/>
                    <a:pt x="16" y="87"/>
                  </a:cubicBezTo>
                  <a:cubicBezTo>
                    <a:pt x="64" y="135"/>
                    <a:pt x="102" y="115"/>
                    <a:pt x="102" y="115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533" y="156"/>
                    <a:pt x="533" y="156"/>
                    <a:pt x="533" y="156"/>
                  </a:cubicBezTo>
                  <a:cubicBezTo>
                    <a:pt x="1055" y="156"/>
                    <a:pt x="1055" y="156"/>
                    <a:pt x="1055" y="156"/>
                  </a:cubicBezTo>
                  <a:cubicBezTo>
                    <a:pt x="1486" y="156"/>
                    <a:pt x="1486" y="156"/>
                    <a:pt x="1486" y="156"/>
                  </a:cubicBezTo>
                  <a:cubicBezTo>
                    <a:pt x="1486" y="115"/>
                    <a:pt x="1486" y="115"/>
                    <a:pt x="1486" y="115"/>
                  </a:cubicBezTo>
                  <a:cubicBezTo>
                    <a:pt x="1486" y="115"/>
                    <a:pt x="1525" y="135"/>
                    <a:pt x="1573" y="86"/>
                  </a:cubicBezTo>
                  <a:cubicBezTo>
                    <a:pt x="1574" y="86"/>
                    <a:pt x="1574" y="86"/>
                    <a:pt x="1574" y="86"/>
                  </a:cubicBezTo>
                  <a:cubicBezTo>
                    <a:pt x="1575" y="85"/>
                    <a:pt x="1575" y="85"/>
                    <a:pt x="1575" y="85"/>
                  </a:cubicBezTo>
                  <a:cubicBezTo>
                    <a:pt x="1575" y="84"/>
                    <a:pt x="1575" y="84"/>
                    <a:pt x="1576" y="84"/>
                  </a:cubicBezTo>
                  <a:cubicBezTo>
                    <a:pt x="1575" y="85"/>
                    <a:pt x="1575" y="85"/>
                    <a:pt x="1575" y="85"/>
                  </a:cubicBezTo>
                  <a:cubicBezTo>
                    <a:pt x="1576" y="88"/>
                    <a:pt x="1576" y="88"/>
                    <a:pt x="1576" y="88"/>
                  </a:cubicBezTo>
                  <a:cubicBezTo>
                    <a:pt x="1576" y="88"/>
                    <a:pt x="1585" y="90"/>
                    <a:pt x="1588" y="85"/>
                  </a:cubicBezTo>
                  <a:cubicBezTo>
                    <a:pt x="1588" y="85"/>
                    <a:pt x="1589" y="84"/>
                    <a:pt x="1589" y="83"/>
                  </a:cubicBezTo>
                  <a:cubicBezTo>
                    <a:pt x="1589" y="83"/>
                    <a:pt x="1591" y="82"/>
                    <a:pt x="1590" y="80"/>
                  </a:cubicBezTo>
                  <a:cubicBezTo>
                    <a:pt x="1590" y="80"/>
                    <a:pt x="1590" y="78"/>
                    <a:pt x="1588" y="79"/>
                  </a:cubicBezTo>
                  <a:cubicBezTo>
                    <a:pt x="1588" y="79"/>
                    <a:pt x="1587" y="80"/>
                    <a:pt x="1587" y="79"/>
                  </a:cubicBezTo>
                  <a:cubicBezTo>
                    <a:pt x="1587" y="79"/>
                    <a:pt x="1587" y="78"/>
                    <a:pt x="1585" y="77"/>
                  </a:cubicBezTo>
                  <a:cubicBezTo>
                    <a:pt x="1585" y="77"/>
                    <a:pt x="1586" y="75"/>
                    <a:pt x="1585" y="74"/>
                  </a:cubicBezTo>
                  <a:cubicBezTo>
                    <a:pt x="1585" y="74"/>
                    <a:pt x="1587" y="74"/>
                    <a:pt x="1586" y="72"/>
                  </a:cubicBezTo>
                  <a:cubicBezTo>
                    <a:pt x="1586" y="72"/>
                    <a:pt x="1586" y="69"/>
                    <a:pt x="1585" y="68"/>
                  </a:cubicBezTo>
                  <a:cubicBezTo>
                    <a:pt x="1585" y="68"/>
                    <a:pt x="1589" y="69"/>
                    <a:pt x="1589" y="67"/>
                  </a:cubicBezTo>
                  <a:cubicBezTo>
                    <a:pt x="1589" y="66"/>
                    <a:pt x="1589" y="66"/>
                    <a:pt x="1589" y="66"/>
                  </a:cubicBezTo>
                  <a:cubicBezTo>
                    <a:pt x="1589" y="66"/>
                    <a:pt x="1590" y="66"/>
                    <a:pt x="1590" y="64"/>
                  </a:cubicBezTo>
                  <a:cubicBezTo>
                    <a:pt x="1590" y="64"/>
                    <a:pt x="1590" y="60"/>
                    <a:pt x="1589" y="60"/>
                  </a:cubicBezTo>
                  <a:cubicBezTo>
                    <a:pt x="1589" y="60"/>
                    <a:pt x="1591" y="58"/>
                    <a:pt x="1591" y="56"/>
                  </a:cubicBezTo>
                  <a:cubicBezTo>
                    <a:pt x="1590" y="55"/>
                    <a:pt x="1590" y="55"/>
                    <a:pt x="1590" y="55"/>
                  </a:cubicBezTo>
                  <a:cubicBezTo>
                    <a:pt x="1591" y="55"/>
                    <a:pt x="1591" y="55"/>
                    <a:pt x="1591" y="55"/>
                  </a:cubicBezTo>
                  <a:cubicBezTo>
                    <a:pt x="1591" y="55"/>
                    <a:pt x="1591" y="55"/>
                    <a:pt x="1591" y="55"/>
                  </a:cubicBezTo>
                  <a:cubicBezTo>
                    <a:pt x="1592" y="55"/>
                    <a:pt x="1592" y="55"/>
                    <a:pt x="1592" y="55"/>
                  </a:cubicBezTo>
                  <a:cubicBezTo>
                    <a:pt x="1592" y="54"/>
                    <a:pt x="1592" y="54"/>
                    <a:pt x="1592" y="54"/>
                  </a:cubicBezTo>
                  <a:lnTo>
                    <a:pt x="1592" y="53"/>
                  </a:ln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2" name="Rectangle 459"/>
            <p:cNvSpPr>
              <a:spLocks noChangeArrowheads="1"/>
            </p:cNvSpPr>
            <p:nvPr/>
          </p:nvSpPr>
          <p:spPr bwMode="auto">
            <a:xfrm>
              <a:off x="12693039" y="5252086"/>
              <a:ext cx="1452563" cy="69056"/>
            </a:xfrm>
            <a:prstGeom prst="rect">
              <a:avLst/>
            </a:pr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3" name="Freeform 460"/>
            <p:cNvSpPr>
              <a:spLocks/>
            </p:cNvSpPr>
            <p:nvPr/>
          </p:nvSpPr>
          <p:spPr bwMode="auto">
            <a:xfrm>
              <a:off x="12591439" y="5047298"/>
              <a:ext cx="1655763" cy="247650"/>
            </a:xfrm>
            <a:custGeom>
              <a:avLst/>
              <a:gdLst>
                <a:gd name="T0" fmla="*/ 1427 w 1432"/>
                <a:gd name="T1" fmla="*/ 192 h 286"/>
                <a:gd name="T2" fmla="*/ 1421 w 1432"/>
                <a:gd name="T3" fmla="*/ 194 h 286"/>
                <a:gd name="T4" fmla="*/ 1415 w 1432"/>
                <a:gd name="T5" fmla="*/ 196 h 286"/>
                <a:gd name="T6" fmla="*/ 1416 w 1432"/>
                <a:gd name="T7" fmla="*/ 193 h 286"/>
                <a:gd name="T8" fmla="*/ 1411 w 1432"/>
                <a:gd name="T9" fmla="*/ 193 h 286"/>
                <a:gd name="T10" fmla="*/ 1407 w 1432"/>
                <a:gd name="T11" fmla="*/ 198 h 286"/>
                <a:gd name="T12" fmla="*/ 1403 w 1432"/>
                <a:gd name="T13" fmla="*/ 189 h 286"/>
                <a:gd name="T14" fmla="*/ 1394 w 1432"/>
                <a:gd name="T15" fmla="*/ 194 h 286"/>
                <a:gd name="T16" fmla="*/ 1384 w 1432"/>
                <a:gd name="T17" fmla="*/ 195 h 286"/>
                <a:gd name="T18" fmla="*/ 1386 w 1432"/>
                <a:gd name="T19" fmla="*/ 188 h 286"/>
                <a:gd name="T20" fmla="*/ 1379 w 1432"/>
                <a:gd name="T21" fmla="*/ 194 h 286"/>
                <a:gd name="T22" fmla="*/ 1377 w 1432"/>
                <a:gd name="T23" fmla="*/ 187 h 286"/>
                <a:gd name="T24" fmla="*/ 1369 w 1432"/>
                <a:gd name="T25" fmla="*/ 192 h 286"/>
                <a:gd name="T26" fmla="*/ 1366 w 1432"/>
                <a:gd name="T27" fmla="*/ 187 h 286"/>
                <a:gd name="T28" fmla="*/ 1362 w 1432"/>
                <a:gd name="T29" fmla="*/ 188 h 286"/>
                <a:gd name="T30" fmla="*/ 1356 w 1432"/>
                <a:gd name="T31" fmla="*/ 187 h 286"/>
                <a:gd name="T32" fmla="*/ 1356 w 1432"/>
                <a:gd name="T33" fmla="*/ 184 h 286"/>
                <a:gd name="T34" fmla="*/ 1348 w 1432"/>
                <a:gd name="T35" fmla="*/ 185 h 286"/>
                <a:gd name="T36" fmla="*/ 1346 w 1432"/>
                <a:gd name="T37" fmla="*/ 184 h 286"/>
                <a:gd name="T38" fmla="*/ 1338 w 1432"/>
                <a:gd name="T39" fmla="*/ 186 h 286"/>
                <a:gd name="T40" fmla="*/ 1338 w 1432"/>
                <a:gd name="T41" fmla="*/ 181 h 286"/>
                <a:gd name="T42" fmla="*/ 1329 w 1432"/>
                <a:gd name="T43" fmla="*/ 186 h 286"/>
                <a:gd name="T44" fmla="*/ 1330 w 1432"/>
                <a:gd name="T45" fmla="*/ 180 h 286"/>
                <a:gd name="T46" fmla="*/ 1323 w 1432"/>
                <a:gd name="T47" fmla="*/ 185 h 286"/>
                <a:gd name="T48" fmla="*/ 1323 w 1432"/>
                <a:gd name="T49" fmla="*/ 172 h 286"/>
                <a:gd name="T50" fmla="*/ 1312 w 1432"/>
                <a:gd name="T51" fmla="*/ 168 h 286"/>
                <a:gd name="T52" fmla="*/ 127 w 1432"/>
                <a:gd name="T53" fmla="*/ 183 h 286"/>
                <a:gd name="T54" fmla="*/ 113 w 1432"/>
                <a:gd name="T55" fmla="*/ 174 h 286"/>
                <a:gd name="T56" fmla="*/ 107 w 1432"/>
                <a:gd name="T57" fmla="*/ 175 h 286"/>
                <a:gd name="T58" fmla="*/ 104 w 1432"/>
                <a:gd name="T59" fmla="*/ 181 h 286"/>
                <a:gd name="T60" fmla="*/ 103 w 1432"/>
                <a:gd name="T61" fmla="*/ 182 h 286"/>
                <a:gd name="T62" fmla="*/ 98 w 1432"/>
                <a:gd name="T63" fmla="*/ 186 h 286"/>
                <a:gd name="T64" fmla="*/ 92 w 1432"/>
                <a:gd name="T65" fmla="*/ 182 h 286"/>
                <a:gd name="T66" fmla="*/ 89 w 1432"/>
                <a:gd name="T67" fmla="*/ 188 h 286"/>
                <a:gd name="T68" fmla="*/ 83 w 1432"/>
                <a:gd name="T69" fmla="*/ 183 h 286"/>
                <a:gd name="T70" fmla="*/ 85 w 1432"/>
                <a:gd name="T71" fmla="*/ 190 h 286"/>
                <a:gd name="T72" fmla="*/ 74 w 1432"/>
                <a:gd name="T73" fmla="*/ 185 h 286"/>
                <a:gd name="T74" fmla="*/ 73 w 1432"/>
                <a:gd name="T75" fmla="*/ 191 h 286"/>
                <a:gd name="T76" fmla="*/ 67 w 1432"/>
                <a:gd name="T77" fmla="*/ 185 h 286"/>
                <a:gd name="T78" fmla="*/ 68 w 1432"/>
                <a:gd name="T79" fmla="*/ 193 h 286"/>
                <a:gd name="T80" fmla="*/ 58 w 1432"/>
                <a:gd name="T81" fmla="*/ 186 h 286"/>
                <a:gd name="T82" fmla="*/ 57 w 1432"/>
                <a:gd name="T83" fmla="*/ 191 h 286"/>
                <a:gd name="T84" fmla="*/ 49 w 1432"/>
                <a:gd name="T85" fmla="*/ 188 h 286"/>
                <a:gd name="T86" fmla="*/ 46 w 1432"/>
                <a:gd name="T87" fmla="*/ 190 h 286"/>
                <a:gd name="T88" fmla="*/ 41 w 1432"/>
                <a:gd name="T89" fmla="*/ 191 h 286"/>
                <a:gd name="T90" fmla="*/ 32 w 1432"/>
                <a:gd name="T91" fmla="*/ 197 h 286"/>
                <a:gd name="T92" fmla="*/ 26 w 1432"/>
                <a:gd name="T93" fmla="*/ 191 h 286"/>
                <a:gd name="T94" fmla="*/ 22 w 1432"/>
                <a:gd name="T95" fmla="*/ 195 h 286"/>
                <a:gd name="T96" fmla="*/ 16 w 1432"/>
                <a:gd name="T97" fmla="*/ 191 h 286"/>
                <a:gd name="T98" fmla="*/ 18 w 1432"/>
                <a:gd name="T99" fmla="*/ 194 h 286"/>
                <a:gd name="T100" fmla="*/ 14 w 1432"/>
                <a:gd name="T101" fmla="*/ 201 h 286"/>
                <a:gd name="T102" fmla="*/ 6 w 1432"/>
                <a:gd name="T103" fmla="*/ 191 h 286"/>
                <a:gd name="T104" fmla="*/ 4 w 1432"/>
                <a:gd name="T105" fmla="*/ 195 h 286"/>
                <a:gd name="T106" fmla="*/ 2 w 1432"/>
                <a:gd name="T107" fmla="*/ 198 h 286"/>
                <a:gd name="T108" fmla="*/ 4 w 1432"/>
                <a:gd name="T109" fmla="*/ 221 h 286"/>
                <a:gd name="T110" fmla="*/ 1311 w 1432"/>
                <a:gd name="T111" fmla="*/ 244 h 286"/>
                <a:gd name="T112" fmla="*/ 1424 w 1432"/>
                <a:gd name="T113" fmla="*/ 216 h 286"/>
                <a:gd name="T114" fmla="*/ 1431 w 1432"/>
                <a:gd name="T115" fmla="*/ 19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32" h="286">
                  <a:moveTo>
                    <a:pt x="1432" y="195"/>
                  </a:moveTo>
                  <a:cubicBezTo>
                    <a:pt x="1432" y="195"/>
                    <a:pt x="1432" y="195"/>
                    <a:pt x="1431" y="195"/>
                  </a:cubicBezTo>
                  <a:cubicBezTo>
                    <a:pt x="1431" y="195"/>
                    <a:pt x="1431" y="194"/>
                    <a:pt x="1430" y="194"/>
                  </a:cubicBezTo>
                  <a:cubicBezTo>
                    <a:pt x="1430" y="194"/>
                    <a:pt x="1430" y="193"/>
                    <a:pt x="1429" y="194"/>
                  </a:cubicBezTo>
                  <a:cubicBezTo>
                    <a:pt x="1429" y="194"/>
                    <a:pt x="1428" y="194"/>
                    <a:pt x="1428" y="195"/>
                  </a:cubicBezTo>
                  <a:cubicBezTo>
                    <a:pt x="1428" y="195"/>
                    <a:pt x="1428" y="194"/>
                    <a:pt x="1427" y="194"/>
                  </a:cubicBezTo>
                  <a:cubicBezTo>
                    <a:pt x="1427" y="194"/>
                    <a:pt x="1427" y="193"/>
                    <a:pt x="1427" y="193"/>
                  </a:cubicBezTo>
                  <a:cubicBezTo>
                    <a:pt x="1427" y="193"/>
                    <a:pt x="1427" y="193"/>
                    <a:pt x="1427" y="193"/>
                  </a:cubicBezTo>
                  <a:cubicBezTo>
                    <a:pt x="1427" y="192"/>
                    <a:pt x="1427" y="192"/>
                    <a:pt x="1427" y="192"/>
                  </a:cubicBezTo>
                  <a:cubicBezTo>
                    <a:pt x="1427" y="192"/>
                    <a:pt x="1427" y="192"/>
                    <a:pt x="1427" y="192"/>
                  </a:cubicBezTo>
                  <a:cubicBezTo>
                    <a:pt x="1427" y="192"/>
                    <a:pt x="1427" y="192"/>
                    <a:pt x="1427" y="192"/>
                  </a:cubicBezTo>
                  <a:cubicBezTo>
                    <a:pt x="1427" y="191"/>
                    <a:pt x="1427" y="191"/>
                    <a:pt x="1427" y="191"/>
                  </a:cubicBezTo>
                  <a:cubicBezTo>
                    <a:pt x="1427" y="191"/>
                    <a:pt x="1427" y="191"/>
                    <a:pt x="1427" y="191"/>
                  </a:cubicBezTo>
                  <a:cubicBezTo>
                    <a:pt x="1427" y="191"/>
                    <a:pt x="1427" y="191"/>
                    <a:pt x="1427" y="191"/>
                  </a:cubicBezTo>
                  <a:cubicBezTo>
                    <a:pt x="1426" y="191"/>
                    <a:pt x="1426" y="191"/>
                    <a:pt x="1426" y="191"/>
                  </a:cubicBezTo>
                  <a:cubicBezTo>
                    <a:pt x="1426" y="192"/>
                    <a:pt x="1426" y="192"/>
                    <a:pt x="1426" y="192"/>
                  </a:cubicBezTo>
                  <a:cubicBezTo>
                    <a:pt x="1426" y="192"/>
                    <a:pt x="1424" y="192"/>
                    <a:pt x="1424" y="194"/>
                  </a:cubicBezTo>
                  <a:cubicBezTo>
                    <a:pt x="1424" y="194"/>
                    <a:pt x="1424" y="196"/>
                    <a:pt x="1423" y="195"/>
                  </a:cubicBezTo>
                  <a:cubicBezTo>
                    <a:pt x="1423" y="195"/>
                    <a:pt x="1423" y="194"/>
                    <a:pt x="1422" y="194"/>
                  </a:cubicBezTo>
                  <a:cubicBezTo>
                    <a:pt x="1422" y="194"/>
                    <a:pt x="1422" y="193"/>
                    <a:pt x="1421" y="194"/>
                  </a:cubicBezTo>
                  <a:cubicBezTo>
                    <a:pt x="1421" y="194"/>
                    <a:pt x="1420" y="193"/>
                    <a:pt x="1419" y="194"/>
                  </a:cubicBezTo>
                  <a:cubicBezTo>
                    <a:pt x="1419" y="194"/>
                    <a:pt x="1417" y="193"/>
                    <a:pt x="1418" y="195"/>
                  </a:cubicBezTo>
                  <a:cubicBezTo>
                    <a:pt x="1418" y="195"/>
                    <a:pt x="1418" y="196"/>
                    <a:pt x="1419" y="197"/>
                  </a:cubicBezTo>
                  <a:cubicBezTo>
                    <a:pt x="1419" y="197"/>
                    <a:pt x="1418" y="198"/>
                    <a:pt x="1419" y="199"/>
                  </a:cubicBezTo>
                  <a:cubicBezTo>
                    <a:pt x="1418" y="201"/>
                    <a:pt x="1418" y="201"/>
                    <a:pt x="1418" y="201"/>
                  </a:cubicBezTo>
                  <a:cubicBezTo>
                    <a:pt x="1414" y="201"/>
                    <a:pt x="1414" y="201"/>
                    <a:pt x="1414" y="201"/>
                  </a:cubicBezTo>
                  <a:cubicBezTo>
                    <a:pt x="1414" y="199"/>
                    <a:pt x="1414" y="199"/>
                    <a:pt x="1414" y="199"/>
                  </a:cubicBezTo>
                  <a:cubicBezTo>
                    <a:pt x="1414" y="198"/>
                    <a:pt x="1414" y="198"/>
                    <a:pt x="1414" y="198"/>
                  </a:cubicBezTo>
                  <a:cubicBezTo>
                    <a:pt x="1415" y="197"/>
                    <a:pt x="1415" y="197"/>
                    <a:pt x="1415" y="197"/>
                  </a:cubicBezTo>
                  <a:cubicBezTo>
                    <a:pt x="1415" y="196"/>
                    <a:pt x="1415" y="196"/>
                    <a:pt x="1415" y="196"/>
                  </a:cubicBezTo>
                  <a:cubicBezTo>
                    <a:pt x="1414" y="196"/>
                    <a:pt x="1414" y="196"/>
                    <a:pt x="1414" y="196"/>
                  </a:cubicBezTo>
                  <a:cubicBezTo>
                    <a:pt x="1414" y="195"/>
                    <a:pt x="1414" y="195"/>
                    <a:pt x="1414" y="195"/>
                  </a:cubicBezTo>
                  <a:cubicBezTo>
                    <a:pt x="1414" y="195"/>
                    <a:pt x="1414" y="195"/>
                    <a:pt x="1414" y="195"/>
                  </a:cubicBezTo>
                  <a:cubicBezTo>
                    <a:pt x="1414" y="194"/>
                    <a:pt x="1414" y="194"/>
                    <a:pt x="1414" y="194"/>
                  </a:cubicBezTo>
                  <a:cubicBezTo>
                    <a:pt x="1414" y="194"/>
                    <a:pt x="1414" y="194"/>
                    <a:pt x="1414" y="194"/>
                  </a:cubicBezTo>
                  <a:cubicBezTo>
                    <a:pt x="1415" y="194"/>
                    <a:pt x="1415" y="194"/>
                    <a:pt x="1415" y="194"/>
                  </a:cubicBezTo>
                  <a:cubicBezTo>
                    <a:pt x="1415" y="194"/>
                    <a:pt x="1415" y="194"/>
                    <a:pt x="1415" y="194"/>
                  </a:cubicBezTo>
                  <a:cubicBezTo>
                    <a:pt x="1415" y="194"/>
                    <a:pt x="1415" y="194"/>
                    <a:pt x="1415" y="194"/>
                  </a:cubicBezTo>
                  <a:cubicBezTo>
                    <a:pt x="1416" y="193"/>
                    <a:pt x="1416" y="193"/>
                    <a:pt x="1416" y="193"/>
                  </a:cubicBezTo>
                  <a:cubicBezTo>
                    <a:pt x="1416" y="193"/>
                    <a:pt x="1416" y="193"/>
                    <a:pt x="1416" y="193"/>
                  </a:cubicBezTo>
                  <a:cubicBezTo>
                    <a:pt x="1417" y="193"/>
                    <a:pt x="1417" y="193"/>
                    <a:pt x="1417" y="193"/>
                  </a:cubicBezTo>
                  <a:cubicBezTo>
                    <a:pt x="1417" y="192"/>
                    <a:pt x="1417" y="192"/>
                    <a:pt x="1417" y="192"/>
                  </a:cubicBezTo>
                  <a:cubicBezTo>
                    <a:pt x="1416" y="192"/>
                    <a:pt x="1416" y="192"/>
                    <a:pt x="1416" y="192"/>
                  </a:cubicBezTo>
                  <a:cubicBezTo>
                    <a:pt x="1416" y="192"/>
                    <a:pt x="1416" y="192"/>
                    <a:pt x="1416" y="192"/>
                  </a:cubicBezTo>
                  <a:cubicBezTo>
                    <a:pt x="1416" y="191"/>
                    <a:pt x="1416" y="191"/>
                    <a:pt x="1416" y="191"/>
                  </a:cubicBezTo>
                  <a:cubicBezTo>
                    <a:pt x="1416" y="191"/>
                    <a:pt x="1416" y="190"/>
                    <a:pt x="1416" y="190"/>
                  </a:cubicBezTo>
                  <a:cubicBezTo>
                    <a:pt x="1415" y="190"/>
                    <a:pt x="1415" y="191"/>
                    <a:pt x="1415" y="191"/>
                  </a:cubicBezTo>
                  <a:cubicBezTo>
                    <a:pt x="1414" y="190"/>
                    <a:pt x="1414" y="190"/>
                    <a:pt x="1414" y="190"/>
                  </a:cubicBezTo>
                  <a:cubicBezTo>
                    <a:pt x="1414" y="190"/>
                    <a:pt x="1412" y="191"/>
                    <a:pt x="1412" y="192"/>
                  </a:cubicBezTo>
                  <a:cubicBezTo>
                    <a:pt x="1412" y="192"/>
                    <a:pt x="1413" y="192"/>
                    <a:pt x="1411" y="193"/>
                  </a:cubicBezTo>
                  <a:cubicBezTo>
                    <a:pt x="1412" y="193"/>
                    <a:pt x="1412" y="193"/>
                    <a:pt x="1412" y="193"/>
                  </a:cubicBezTo>
                  <a:cubicBezTo>
                    <a:pt x="1411" y="194"/>
                    <a:pt x="1411" y="194"/>
                    <a:pt x="1411" y="194"/>
                  </a:cubicBezTo>
                  <a:cubicBezTo>
                    <a:pt x="1411" y="194"/>
                    <a:pt x="1411" y="194"/>
                    <a:pt x="1411" y="194"/>
                  </a:cubicBezTo>
                  <a:cubicBezTo>
                    <a:pt x="1410" y="195"/>
                    <a:pt x="1410" y="195"/>
                    <a:pt x="1410" y="195"/>
                  </a:cubicBezTo>
                  <a:cubicBezTo>
                    <a:pt x="1410" y="195"/>
                    <a:pt x="1410" y="195"/>
                    <a:pt x="1410" y="195"/>
                  </a:cubicBezTo>
                  <a:cubicBezTo>
                    <a:pt x="1409" y="196"/>
                    <a:pt x="1409" y="196"/>
                    <a:pt x="1409" y="196"/>
                  </a:cubicBezTo>
                  <a:cubicBezTo>
                    <a:pt x="1409" y="196"/>
                    <a:pt x="1409" y="196"/>
                    <a:pt x="1409" y="196"/>
                  </a:cubicBezTo>
                  <a:cubicBezTo>
                    <a:pt x="1408" y="197"/>
                    <a:pt x="1408" y="197"/>
                    <a:pt x="1408" y="197"/>
                  </a:cubicBezTo>
                  <a:cubicBezTo>
                    <a:pt x="1407" y="197"/>
                    <a:pt x="1407" y="197"/>
                    <a:pt x="1407" y="197"/>
                  </a:cubicBezTo>
                  <a:cubicBezTo>
                    <a:pt x="1407" y="197"/>
                    <a:pt x="1407" y="197"/>
                    <a:pt x="1407" y="198"/>
                  </a:cubicBezTo>
                  <a:cubicBezTo>
                    <a:pt x="1404" y="198"/>
                    <a:pt x="1404" y="198"/>
                    <a:pt x="1404" y="198"/>
                  </a:cubicBezTo>
                  <a:cubicBezTo>
                    <a:pt x="1404" y="197"/>
                    <a:pt x="1405" y="195"/>
                    <a:pt x="1404" y="195"/>
                  </a:cubicBezTo>
                  <a:cubicBezTo>
                    <a:pt x="1404" y="195"/>
                    <a:pt x="1403" y="193"/>
                    <a:pt x="1404" y="193"/>
                  </a:cubicBezTo>
                  <a:cubicBezTo>
                    <a:pt x="1404" y="193"/>
                    <a:pt x="1405" y="194"/>
                    <a:pt x="1405" y="192"/>
                  </a:cubicBezTo>
                  <a:cubicBezTo>
                    <a:pt x="1405" y="192"/>
                    <a:pt x="1407" y="192"/>
                    <a:pt x="1406" y="191"/>
                  </a:cubicBezTo>
                  <a:cubicBezTo>
                    <a:pt x="1406" y="191"/>
                    <a:pt x="1406" y="190"/>
                    <a:pt x="1405" y="190"/>
                  </a:cubicBezTo>
                  <a:cubicBezTo>
                    <a:pt x="1404" y="190"/>
                    <a:pt x="1404" y="190"/>
                    <a:pt x="1404" y="190"/>
                  </a:cubicBezTo>
                  <a:cubicBezTo>
                    <a:pt x="1404" y="190"/>
                    <a:pt x="1404" y="190"/>
                    <a:pt x="1404" y="190"/>
                  </a:cubicBezTo>
                  <a:cubicBezTo>
                    <a:pt x="1404" y="190"/>
                    <a:pt x="1404" y="190"/>
                    <a:pt x="1404" y="190"/>
                  </a:cubicBezTo>
                  <a:cubicBezTo>
                    <a:pt x="1403" y="189"/>
                    <a:pt x="1403" y="189"/>
                    <a:pt x="1403" y="189"/>
                  </a:cubicBezTo>
                  <a:cubicBezTo>
                    <a:pt x="1403" y="189"/>
                    <a:pt x="1402" y="190"/>
                    <a:pt x="1402" y="191"/>
                  </a:cubicBezTo>
                  <a:cubicBezTo>
                    <a:pt x="1402" y="191"/>
                    <a:pt x="1401" y="192"/>
                    <a:pt x="1400" y="194"/>
                  </a:cubicBezTo>
                  <a:cubicBezTo>
                    <a:pt x="1400" y="194"/>
                    <a:pt x="1398" y="196"/>
                    <a:pt x="1399" y="197"/>
                  </a:cubicBezTo>
                  <a:cubicBezTo>
                    <a:pt x="1400" y="197"/>
                    <a:pt x="1400" y="197"/>
                    <a:pt x="1400" y="197"/>
                  </a:cubicBezTo>
                  <a:cubicBezTo>
                    <a:pt x="1400" y="197"/>
                    <a:pt x="1400" y="197"/>
                    <a:pt x="1400" y="197"/>
                  </a:cubicBezTo>
                  <a:cubicBezTo>
                    <a:pt x="1394" y="196"/>
                    <a:pt x="1394" y="196"/>
                    <a:pt x="1394" y="196"/>
                  </a:cubicBezTo>
                  <a:cubicBezTo>
                    <a:pt x="1394" y="196"/>
                    <a:pt x="1394" y="196"/>
                    <a:pt x="1394" y="196"/>
                  </a:cubicBezTo>
                  <a:cubicBezTo>
                    <a:pt x="1394" y="196"/>
                    <a:pt x="1394" y="196"/>
                    <a:pt x="1394" y="196"/>
                  </a:cubicBezTo>
                  <a:cubicBezTo>
                    <a:pt x="1394" y="195"/>
                    <a:pt x="1394" y="195"/>
                    <a:pt x="1394" y="195"/>
                  </a:cubicBezTo>
                  <a:cubicBezTo>
                    <a:pt x="1394" y="194"/>
                    <a:pt x="1394" y="194"/>
                    <a:pt x="1394" y="194"/>
                  </a:cubicBezTo>
                  <a:cubicBezTo>
                    <a:pt x="1394" y="194"/>
                    <a:pt x="1394" y="192"/>
                    <a:pt x="1395" y="192"/>
                  </a:cubicBezTo>
                  <a:cubicBezTo>
                    <a:pt x="1395" y="192"/>
                    <a:pt x="1396" y="192"/>
                    <a:pt x="1396" y="191"/>
                  </a:cubicBezTo>
                  <a:cubicBezTo>
                    <a:pt x="1396" y="191"/>
                    <a:pt x="1396" y="190"/>
                    <a:pt x="1396" y="190"/>
                  </a:cubicBezTo>
                  <a:cubicBezTo>
                    <a:pt x="1396" y="190"/>
                    <a:pt x="1394" y="188"/>
                    <a:pt x="1392" y="190"/>
                  </a:cubicBezTo>
                  <a:cubicBezTo>
                    <a:pt x="1391" y="191"/>
                    <a:pt x="1391" y="191"/>
                    <a:pt x="1391" y="191"/>
                  </a:cubicBezTo>
                  <a:cubicBezTo>
                    <a:pt x="1391" y="192"/>
                    <a:pt x="1391" y="192"/>
                    <a:pt x="1391" y="192"/>
                  </a:cubicBezTo>
                  <a:cubicBezTo>
                    <a:pt x="1391" y="193"/>
                    <a:pt x="1391" y="193"/>
                    <a:pt x="1391" y="193"/>
                  </a:cubicBezTo>
                  <a:cubicBezTo>
                    <a:pt x="1391" y="193"/>
                    <a:pt x="1389" y="194"/>
                    <a:pt x="1389" y="196"/>
                  </a:cubicBezTo>
                  <a:cubicBezTo>
                    <a:pt x="1389" y="196"/>
                    <a:pt x="1388" y="195"/>
                    <a:pt x="1388" y="195"/>
                  </a:cubicBezTo>
                  <a:cubicBezTo>
                    <a:pt x="1384" y="195"/>
                    <a:pt x="1384" y="195"/>
                    <a:pt x="1384" y="195"/>
                  </a:cubicBezTo>
                  <a:cubicBezTo>
                    <a:pt x="1384" y="194"/>
                    <a:pt x="1384" y="194"/>
                    <a:pt x="1384" y="194"/>
                  </a:cubicBezTo>
                  <a:cubicBezTo>
                    <a:pt x="1385" y="193"/>
                    <a:pt x="1385" y="193"/>
                    <a:pt x="1385" y="193"/>
                  </a:cubicBezTo>
                  <a:cubicBezTo>
                    <a:pt x="1385" y="193"/>
                    <a:pt x="1385" y="193"/>
                    <a:pt x="1385" y="192"/>
                  </a:cubicBezTo>
                  <a:cubicBezTo>
                    <a:pt x="1385" y="192"/>
                    <a:pt x="1383" y="191"/>
                    <a:pt x="1385" y="190"/>
                  </a:cubicBezTo>
                  <a:cubicBezTo>
                    <a:pt x="1386" y="190"/>
                    <a:pt x="1386" y="190"/>
                    <a:pt x="1386" y="190"/>
                  </a:cubicBezTo>
                  <a:cubicBezTo>
                    <a:pt x="1386" y="189"/>
                    <a:pt x="1386" y="189"/>
                    <a:pt x="1386" y="189"/>
                  </a:cubicBezTo>
                  <a:cubicBezTo>
                    <a:pt x="1387" y="189"/>
                    <a:pt x="1387" y="189"/>
                    <a:pt x="1387" y="189"/>
                  </a:cubicBezTo>
                  <a:cubicBezTo>
                    <a:pt x="1387" y="189"/>
                    <a:pt x="1387" y="189"/>
                    <a:pt x="1387" y="189"/>
                  </a:cubicBezTo>
                  <a:cubicBezTo>
                    <a:pt x="1386" y="188"/>
                    <a:pt x="1386" y="188"/>
                    <a:pt x="1386" y="188"/>
                  </a:cubicBezTo>
                  <a:cubicBezTo>
                    <a:pt x="1386" y="188"/>
                    <a:pt x="1386" y="188"/>
                    <a:pt x="1386" y="188"/>
                  </a:cubicBezTo>
                  <a:cubicBezTo>
                    <a:pt x="1386" y="188"/>
                    <a:pt x="1386" y="188"/>
                    <a:pt x="1386" y="188"/>
                  </a:cubicBezTo>
                  <a:cubicBezTo>
                    <a:pt x="1386" y="187"/>
                    <a:pt x="1386" y="187"/>
                    <a:pt x="1386" y="187"/>
                  </a:cubicBezTo>
                  <a:cubicBezTo>
                    <a:pt x="1385" y="187"/>
                    <a:pt x="1385" y="187"/>
                    <a:pt x="1385" y="187"/>
                  </a:cubicBezTo>
                  <a:cubicBezTo>
                    <a:pt x="1384" y="188"/>
                    <a:pt x="1384" y="188"/>
                    <a:pt x="1384" y="188"/>
                  </a:cubicBezTo>
                  <a:cubicBezTo>
                    <a:pt x="1383" y="188"/>
                    <a:pt x="1383" y="188"/>
                    <a:pt x="1383" y="188"/>
                  </a:cubicBezTo>
                  <a:cubicBezTo>
                    <a:pt x="1382" y="189"/>
                    <a:pt x="1382" y="189"/>
                    <a:pt x="1382" y="189"/>
                  </a:cubicBezTo>
                  <a:cubicBezTo>
                    <a:pt x="1382" y="190"/>
                    <a:pt x="1382" y="190"/>
                    <a:pt x="1382" y="190"/>
                  </a:cubicBezTo>
                  <a:cubicBezTo>
                    <a:pt x="1382" y="191"/>
                    <a:pt x="1382" y="191"/>
                    <a:pt x="1382" y="191"/>
                  </a:cubicBezTo>
                  <a:cubicBezTo>
                    <a:pt x="1382" y="191"/>
                    <a:pt x="1380" y="192"/>
                    <a:pt x="1379" y="193"/>
                  </a:cubicBezTo>
                  <a:cubicBezTo>
                    <a:pt x="1379" y="194"/>
                    <a:pt x="1379" y="194"/>
                    <a:pt x="1379" y="194"/>
                  </a:cubicBezTo>
                  <a:cubicBezTo>
                    <a:pt x="1378" y="194"/>
                    <a:pt x="1378" y="194"/>
                    <a:pt x="1378" y="194"/>
                  </a:cubicBezTo>
                  <a:cubicBezTo>
                    <a:pt x="1377" y="194"/>
                    <a:pt x="1377" y="194"/>
                    <a:pt x="1377" y="194"/>
                  </a:cubicBezTo>
                  <a:cubicBezTo>
                    <a:pt x="1377" y="194"/>
                    <a:pt x="1377" y="194"/>
                    <a:pt x="1377" y="194"/>
                  </a:cubicBezTo>
                  <a:cubicBezTo>
                    <a:pt x="1375" y="194"/>
                    <a:pt x="1375" y="194"/>
                    <a:pt x="1375" y="194"/>
                  </a:cubicBezTo>
                  <a:cubicBezTo>
                    <a:pt x="1375" y="193"/>
                    <a:pt x="1375" y="192"/>
                    <a:pt x="1375" y="191"/>
                  </a:cubicBezTo>
                  <a:cubicBezTo>
                    <a:pt x="1375" y="191"/>
                    <a:pt x="1374" y="189"/>
                    <a:pt x="1375" y="189"/>
                  </a:cubicBezTo>
                  <a:cubicBezTo>
                    <a:pt x="1376" y="188"/>
                    <a:pt x="1376" y="188"/>
                    <a:pt x="1376" y="188"/>
                  </a:cubicBezTo>
                  <a:cubicBezTo>
                    <a:pt x="1377" y="188"/>
                    <a:pt x="1377" y="188"/>
                    <a:pt x="1377" y="188"/>
                  </a:cubicBezTo>
                  <a:cubicBezTo>
                    <a:pt x="1377" y="187"/>
                    <a:pt x="1377" y="187"/>
                    <a:pt x="1377" y="187"/>
                  </a:cubicBezTo>
                  <a:cubicBezTo>
                    <a:pt x="1377" y="187"/>
                    <a:pt x="1377" y="187"/>
                    <a:pt x="1377" y="187"/>
                  </a:cubicBezTo>
                  <a:cubicBezTo>
                    <a:pt x="1376" y="187"/>
                    <a:pt x="1376" y="187"/>
                    <a:pt x="1376" y="187"/>
                  </a:cubicBezTo>
                  <a:cubicBezTo>
                    <a:pt x="1376" y="186"/>
                    <a:pt x="1376" y="186"/>
                    <a:pt x="1376" y="186"/>
                  </a:cubicBezTo>
                  <a:cubicBezTo>
                    <a:pt x="1376" y="186"/>
                    <a:pt x="1376" y="186"/>
                    <a:pt x="1376" y="186"/>
                  </a:cubicBezTo>
                  <a:cubicBezTo>
                    <a:pt x="1375" y="186"/>
                    <a:pt x="1375" y="186"/>
                    <a:pt x="1375" y="186"/>
                  </a:cubicBezTo>
                  <a:cubicBezTo>
                    <a:pt x="1374" y="186"/>
                    <a:pt x="1374" y="186"/>
                    <a:pt x="1374" y="186"/>
                  </a:cubicBezTo>
                  <a:cubicBezTo>
                    <a:pt x="1374" y="187"/>
                    <a:pt x="1374" y="187"/>
                    <a:pt x="1374" y="187"/>
                  </a:cubicBezTo>
                  <a:cubicBezTo>
                    <a:pt x="1373" y="187"/>
                    <a:pt x="1373" y="187"/>
                    <a:pt x="1373" y="187"/>
                  </a:cubicBezTo>
                  <a:cubicBezTo>
                    <a:pt x="1373" y="187"/>
                    <a:pt x="1372" y="189"/>
                    <a:pt x="1372" y="190"/>
                  </a:cubicBezTo>
                  <a:cubicBezTo>
                    <a:pt x="1372" y="190"/>
                    <a:pt x="1370" y="191"/>
                    <a:pt x="1369" y="192"/>
                  </a:cubicBezTo>
                  <a:cubicBezTo>
                    <a:pt x="1369" y="192"/>
                    <a:pt x="1369" y="192"/>
                    <a:pt x="1369" y="192"/>
                  </a:cubicBezTo>
                  <a:cubicBezTo>
                    <a:pt x="1368" y="192"/>
                    <a:pt x="1368" y="192"/>
                    <a:pt x="1368" y="192"/>
                  </a:cubicBezTo>
                  <a:cubicBezTo>
                    <a:pt x="1368" y="193"/>
                    <a:pt x="1368" y="193"/>
                    <a:pt x="1368" y="193"/>
                  </a:cubicBezTo>
                  <a:cubicBezTo>
                    <a:pt x="1368" y="193"/>
                    <a:pt x="1368" y="193"/>
                    <a:pt x="1368" y="193"/>
                  </a:cubicBezTo>
                  <a:cubicBezTo>
                    <a:pt x="1365" y="193"/>
                    <a:pt x="1365" y="193"/>
                    <a:pt x="1365" y="193"/>
                  </a:cubicBezTo>
                  <a:cubicBezTo>
                    <a:pt x="1364" y="193"/>
                    <a:pt x="1364" y="193"/>
                    <a:pt x="1364" y="193"/>
                  </a:cubicBezTo>
                  <a:cubicBezTo>
                    <a:pt x="1365" y="192"/>
                    <a:pt x="1365" y="191"/>
                    <a:pt x="1365" y="191"/>
                  </a:cubicBezTo>
                  <a:cubicBezTo>
                    <a:pt x="1365" y="191"/>
                    <a:pt x="1363" y="189"/>
                    <a:pt x="1365" y="188"/>
                  </a:cubicBezTo>
                  <a:cubicBezTo>
                    <a:pt x="1366" y="188"/>
                    <a:pt x="1366" y="188"/>
                    <a:pt x="1366" y="188"/>
                  </a:cubicBezTo>
                  <a:cubicBezTo>
                    <a:pt x="1366" y="188"/>
                    <a:pt x="1366" y="188"/>
                    <a:pt x="1366" y="188"/>
                  </a:cubicBezTo>
                  <a:cubicBezTo>
                    <a:pt x="1366" y="187"/>
                    <a:pt x="1366" y="187"/>
                    <a:pt x="1366" y="187"/>
                  </a:cubicBezTo>
                  <a:cubicBezTo>
                    <a:pt x="1367" y="187"/>
                    <a:pt x="1367" y="187"/>
                    <a:pt x="1367" y="187"/>
                  </a:cubicBezTo>
                  <a:cubicBezTo>
                    <a:pt x="1366" y="186"/>
                    <a:pt x="1366" y="186"/>
                    <a:pt x="1366" y="186"/>
                  </a:cubicBezTo>
                  <a:cubicBezTo>
                    <a:pt x="1366" y="186"/>
                    <a:pt x="1366" y="186"/>
                    <a:pt x="1366" y="186"/>
                  </a:cubicBezTo>
                  <a:cubicBezTo>
                    <a:pt x="1365" y="186"/>
                    <a:pt x="1365" y="186"/>
                    <a:pt x="1365" y="186"/>
                  </a:cubicBezTo>
                  <a:cubicBezTo>
                    <a:pt x="1365" y="185"/>
                    <a:pt x="1365" y="185"/>
                    <a:pt x="1365" y="185"/>
                  </a:cubicBezTo>
                  <a:cubicBezTo>
                    <a:pt x="1364" y="185"/>
                    <a:pt x="1364" y="185"/>
                    <a:pt x="1364" y="185"/>
                  </a:cubicBezTo>
                  <a:cubicBezTo>
                    <a:pt x="1364" y="185"/>
                    <a:pt x="1363" y="185"/>
                    <a:pt x="1363" y="186"/>
                  </a:cubicBezTo>
                  <a:cubicBezTo>
                    <a:pt x="1363" y="187"/>
                    <a:pt x="1363" y="187"/>
                    <a:pt x="1363" y="187"/>
                  </a:cubicBezTo>
                  <a:cubicBezTo>
                    <a:pt x="1362" y="187"/>
                    <a:pt x="1362" y="187"/>
                    <a:pt x="1362" y="187"/>
                  </a:cubicBezTo>
                  <a:cubicBezTo>
                    <a:pt x="1362" y="188"/>
                    <a:pt x="1362" y="188"/>
                    <a:pt x="1362" y="188"/>
                  </a:cubicBezTo>
                  <a:cubicBezTo>
                    <a:pt x="1361" y="189"/>
                    <a:pt x="1361" y="189"/>
                    <a:pt x="1361" y="189"/>
                  </a:cubicBezTo>
                  <a:cubicBezTo>
                    <a:pt x="1361" y="189"/>
                    <a:pt x="1361" y="189"/>
                    <a:pt x="1361" y="189"/>
                  </a:cubicBezTo>
                  <a:cubicBezTo>
                    <a:pt x="1361" y="189"/>
                    <a:pt x="1361" y="190"/>
                    <a:pt x="1360" y="190"/>
                  </a:cubicBezTo>
                  <a:cubicBezTo>
                    <a:pt x="1360" y="190"/>
                    <a:pt x="1359" y="191"/>
                    <a:pt x="1359" y="191"/>
                  </a:cubicBezTo>
                  <a:cubicBezTo>
                    <a:pt x="1359" y="191"/>
                    <a:pt x="1359" y="191"/>
                    <a:pt x="1359" y="191"/>
                  </a:cubicBezTo>
                  <a:cubicBezTo>
                    <a:pt x="1359" y="191"/>
                    <a:pt x="1359" y="192"/>
                    <a:pt x="1359" y="192"/>
                  </a:cubicBezTo>
                  <a:cubicBezTo>
                    <a:pt x="1359" y="192"/>
                    <a:pt x="1359" y="192"/>
                    <a:pt x="1359" y="192"/>
                  </a:cubicBezTo>
                  <a:cubicBezTo>
                    <a:pt x="1355" y="192"/>
                    <a:pt x="1355" y="192"/>
                    <a:pt x="1355" y="192"/>
                  </a:cubicBezTo>
                  <a:cubicBezTo>
                    <a:pt x="1356" y="191"/>
                    <a:pt x="1356" y="189"/>
                    <a:pt x="1356" y="189"/>
                  </a:cubicBezTo>
                  <a:cubicBezTo>
                    <a:pt x="1356" y="189"/>
                    <a:pt x="1355" y="188"/>
                    <a:pt x="1356" y="187"/>
                  </a:cubicBezTo>
                  <a:cubicBezTo>
                    <a:pt x="1357" y="187"/>
                    <a:pt x="1357" y="187"/>
                    <a:pt x="1357" y="187"/>
                  </a:cubicBezTo>
                  <a:cubicBezTo>
                    <a:pt x="1358" y="187"/>
                    <a:pt x="1358" y="187"/>
                    <a:pt x="1358" y="187"/>
                  </a:cubicBezTo>
                  <a:cubicBezTo>
                    <a:pt x="1358" y="186"/>
                    <a:pt x="1358" y="186"/>
                    <a:pt x="1358" y="186"/>
                  </a:cubicBezTo>
                  <a:cubicBezTo>
                    <a:pt x="1359" y="185"/>
                    <a:pt x="1359" y="185"/>
                    <a:pt x="1359" y="185"/>
                  </a:cubicBezTo>
                  <a:cubicBezTo>
                    <a:pt x="1358" y="185"/>
                    <a:pt x="1358" y="185"/>
                    <a:pt x="1358" y="185"/>
                  </a:cubicBezTo>
                  <a:cubicBezTo>
                    <a:pt x="1358" y="185"/>
                    <a:pt x="1358" y="185"/>
                    <a:pt x="1358" y="185"/>
                  </a:cubicBezTo>
                  <a:cubicBezTo>
                    <a:pt x="1358" y="184"/>
                    <a:pt x="1358" y="184"/>
                    <a:pt x="1358" y="184"/>
                  </a:cubicBezTo>
                  <a:cubicBezTo>
                    <a:pt x="1358" y="184"/>
                    <a:pt x="1358" y="184"/>
                    <a:pt x="1358" y="184"/>
                  </a:cubicBezTo>
                  <a:cubicBezTo>
                    <a:pt x="1356" y="184"/>
                    <a:pt x="1356" y="184"/>
                    <a:pt x="1356" y="184"/>
                  </a:cubicBezTo>
                  <a:cubicBezTo>
                    <a:pt x="1356" y="184"/>
                    <a:pt x="1356" y="184"/>
                    <a:pt x="1356" y="184"/>
                  </a:cubicBezTo>
                  <a:cubicBezTo>
                    <a:pt x="1356" y="184"/>
                    <a:pt x="1354" y="184"/>
                    <a:pt x="1355" y="185"/>
                  </a:cubicBezTo>
                  <a:cubicBezTo>
                    <a:pt x="1355" y="185"/>
                    <a:pt x="1354" y="187"/>
                    <a:pt x="1353" y="188"/>
                  </a:cubicBezTo>
                  <a:cubicBezTo>
                    <a:pt x="1353" y="188"/>
                    <a:pt x="1351" y="189"/>
                    <a:pt x="1351" y="190"/>
                  </a:cubicBezTo>
                  <a:cubicBezTo>
                    <a:pt x="1351" y="190"/>
                    <a:pt x="1350" y="189"/>
                    <a:pt x="1350" y="191"/>
                  </a:cubicBezTo>
                  <a:cubicBezTo>
                    <a:pt x="1347" y="190"/>
                    <a:pt x="1347" y="190"/>
                    <a:pt x="1347" y="190"/>
                  </a:cubicBezTo>
                  <a:cubicBezTo>
                    <a:pt x="1347" y="190"/>
                    <a:pt x="1347" y="190"/>
                    <a:pt x="1347" y="190"/>
                  </a:cubicBezTo>
                  <a:cubicBezTo>
                    <a:pt x="1347" y="189"/>
                    <a:pt x="1347" y="189"/>
                    <a:pt x="1347" y="189"/>
                  </a:cubicBezTo>
                  <a:cubicBezTo>
                    <a:pt x="1347" y="188"/>
                    <a:pt x="1347" y="188"/>
                    <a:pt x="1347" y="188"/>
                  </a:cubicBezTo>
                  <a:cubicBezTo>
                    <a:pt x="1347" y="188"/>
                    <a:pt x="1347" y="188"/>
                    <a:pt x="1347" y="188"/>
                  </a:cubicBezTo>
                  <a:cubicBezTo>
                    <a:pt x="1347" y="188"/>
                    <a:pt x="1347" y="186"/>
                    <a:pt x="1348" y="185"/>
                  </a:cubicBezTo>
                  <a:cubicBezTo>
                    <a:pt x="1348" y="185"/>
                    <a:pt x="1348" y="187"/>
                    <a:pt x="1349" y="185"/>
                  </a:cubicBezTo>
                  <a:cubicBezTo>
                    <a:pt x="1349" y="185"/>
                    <a:pt x="1349" y="185"/>
                    <a:pt x="1349" y="185"/>
                  </a:cubicBezTo>
                  <a:cubicBezTo>
                    <a:pt x="1349" y="184"/>
                    <a:pt x="1349" y="184"/>
                    <a:pt x="1349" y="184"/>
                  </a:cubicBezTo>
                  <a:cubicBezTo>
                    <a:pt x="1349" y="183"/>
                    <a:pt x="1349" y="183"/>
                    <a:pt x="1349" y="183"/>
                  </a:cubicBezTo>
                  <a:cubicBezTo>
                    <a:pt x="1349" y="183"/>
                    <a:pt x="1349" y="183"/>
                    <a:pt x="1349" y="183"/>
                  </a:cubicBezTo>
                  <a:cubicBezTo>
                    <a:pt x="1348" y="183"/>
                    <a:pt x="1348" y="183"/>
                    <a:pt x="1348" y="183"/>
                  </a:cubicBezTo>
                  <a:cubicBezTo>
                    <a:pt x="1348" y="183"/>
                    <a:pt x="1348" y="183"/>
                    <a:pt x="1348" y="183"/>
                  </a:cubicBezTo>
                  <a:cubicBezTo>
                    <a:pt x="1347" y="182"/>
                    <a:pt x="1347" y="182"/>
                    <a:pt x="1347" y="182"/>
                  </a:cubicBezTo>
                  <a:cubicBezTo>
                    <a:pt x="1346" y="183"/>
                    <a:pt x="1346" y="183"/>
                    <a:pt x="1346" y="183"/>
                  </a:cubicBezTo>
                  <a:cubicBezTo>
                    <a:pt x="1346" y="184"/>
                    <a:pt x="1346" y="184"/>
                    <a:pt x="1346" y="184"/>
                  </a:cubicBezTo>
                  <a:cubicBezTo>
                    <a:pt x="1346" y="185"/>
                    <a:pt x="1346" y="185"/>
                    <a:pt x="1346" y="185"/>
                  </a:cubicBezTo>
                  <a:cubicBezTo>
                    <a:pt x="1344" y="186"/>
                    <a:pt x="1344" y="186"/>
                    <a:pt x="1344" y="186"/>
                  </a:cubicBezTo>
                  <a:cubicBezTo>
                    <a:pt x="1344" y="186"/>
                    <a:pt x="1344" y="186"/>
                    <a:pt x="1344" y="186"/>
                  </a:cubicBezTo>
                  <a:cubicBezTo>
                    <a:pt x="1344" y="186"/>
                    <a:pt x="1344" y="187"/>
                    <a:pt x="1343" y="187"/>
                  </a:cubicBezTo>
                  <a:cubicBezTo>
                    <a:pt x="1343" y="187"/>
                    <a:pt x="1343" y="188"/>
                    <a:pt x="1343" y="188"/>
                  </a:cubicBezTo>
                  <a:cubicBezTo>
                    <a:pt x="1342" y="188"/>
                    <a:pt x="1342" y="188"/>
                    <a:pt x="1342" y="188"/>
                  </a:cubicBezTo>
                  <a:cubicBezTo>
                    <a:pt x="1341" y="188"/>
                    <a:pt x="1341" y="188"/>
                    <a:pt x="1341" y="188"/>
                  </a:cubicBezTo>
                  <a:cubicBezTo>
                    <a:pt x="1341" y="188"/>
                    <a:pt x="1341" y="188"/>
                    <a:pt x="1341" y="189"/>
                  </a:cubicBezTo>
                  <a:cubicBezTo>
                    <a:pt x="1338" y="188"/>
                    <a:pt x="1338" y="188"/>
                    <a:pt x="1338" y="188"/>
                  </a:cubicBezTo>
                  <a:cubicBezTo>
                    <a:pt x="1338" y="188"/>
                    <a:pt x="1339" y="187"/>
                    <a:pt x="1338" y="186"/>
                  </a:cubicBezTo>
                  <a:cubicBezTo>
                    <a:pt x="1338" y="186"/>
                    <a:pt x="1338" y="185"/>
                    <a:pt x="1339" y="184"/>
                  </a:cubicBezTo>
                  <a:cubicBezTo>
                    <a:pt x="1340" y="184"/>
                    <a:pt x="1340" y="184"/>
                    <a:pt x="1340" y="184"/>
                  </a:cubicBezTo>
                  <a:cubicBezTo>
                    <a:pt x="1341" y="183"/>
                    <a:pt x="1341" y="183"/>
                    <a:pt x="1341" y="183"/>
                  </a:cubicBezTo>
                  <a:cubicBezTo>
                    <a:pt x="1341" y="183"/>
                    <a:pt x="1341" y="183"/>
                    <a:pt x="1341" y="183"/>
                  </a:cubicBezTo>
                  <a:cubicBezTo>
                    <a:pt x="1340" y="182"/>
                    <a:pt x="1340" y="182"/>
                    <a:pt x="1340" y="182"/>
                  </a:cubicBezTo>
                  <a:cubicBezTo>
                    <a:pt x="1340" y="182"/>
                    <a:pt x="1340" y="182"/>
                    <a:pt x="1340" y="182"/>
                  </a:cubicBezTo>
                  <a:cubicBezTo>
                    <a:pt x="1340" y="182"/>
                    <a:pt x="1340" y="182"/>
                    <a:pt x="1340" y="182"/>
                  </a:cubicBezTo>
                  <a:cubicBezTo>
                    <a:pt x="1340" y="181"/>
                    <a:pt x="1340" y="181"/>
                    <a:pt x="1340" y="181"/>
                  </a:cubicBezTo>
                  <a:cubicBezTo>
                    <a:pt x="1339" y="181"/>
                    <a:pt x="1339" y="181"/>
                    <a:pt x="1339" y="181"/>
                  </a:cubicBezTo>
                  <a:cubicBezTo>
                    <a:pt x="1338" y="181"/>
                    <a:pt x="1338" y="181"/>
                    <a:pt x="1338" y="181"/>
                  </a:cubicBezTo>
                  <a:cubicBezTo>
                    <a:pt x="1338" y="182"/>
                    <a:pt x="1338" y="182"/>
                    <a:pt x="1338" y="182"/>
                  </a:cubicBezTo>
                  <a:cubicBezTo>
                    <a:pt x="1336" y="183"/>
                    <a:pt x="1336" y="183"/>
                    <a:pt x="1336" y="183"/>
                  </a:cubicBezTo>
                  <a:cubicBezTo>
                    <a:pt x="1336" y="184"/>
                    <a:pt x="1336" y="184"/>
                    <a:pt x="1336" y="184"/>
                  </a:cubicBezTo>
                  <a:cubicBezTo>
                    <a:pt x="1335" y="185"/>
                    <a:pt x="1335" y="185"/>
                    <a:pt x="1335" y="185"/>
                  </a:cubicBezTo>
                  <a:cubicBezTo>
                    <a:pt x="1334" y="186"/>
                    <a:pt x="1334" y="186"/>
                    <a:pt x="1334" y="186"/>
                  </a:cubicBezTo>
                  <a:cubicBezTo>
                    <a:pt x="1333" y="186"/>
                    <a:pt x="1333" y="186"/>
                    <a:pt x="1333" y="186"/>
                  </a:cubicBezTo>
                  <a:cubicBezTo>
                    <a:pt x="1333" y="187"/>
                    <a:pt x="1333" y="187"/>
                    <a:pt x="1333" y="187"/>
                  </a:cubicBezTo>
                  <a:cubicBezTo>
                    <a:pt x="1333" y="187"/>
                    <a:pt x="1332" y="186"/>
                    <a:pt x="1332" y="187"/>
                  </a:cubicBezTo>
                  <a:cubicBezTo>
                    <a:pt x="1329" y="187"/>
                    <a:pt x="1329" y="187"/>
                    <a:pt x="1329" y="187"/>
                  </a:cubicBezTo>
                  <a:cubicBezTo>
                    <a:pt x="1329" y="186"/>
                    <a:pt x="1329" y="186"/>
                    <a:pt x="1329" y="186"/>
                  </a:cubicBezTo>
                  <a:cubicBezTo>
                    <a:pt x="1329" y="185"/>
                    <a:pt x="1329" y="185"/>
                    <a:pt x="1329" y="185"/>
                  </a:cubicBezTo>
                  <a:cubicBezTo>
                    <a:pt x="1330" y="184"/>
                    <a:pt x="1330" y="184"/>
                    <a:pt x="1330" y="184"/>
                  </a:cubicBezTo>
                  <a:cubicBezTo>
                    <a:pt x="1330" y="184"/>
                    <a:pt x="1330" y="184"/>
                    <a:pt x="1330" y="184"/>
                  </a:cubicBezTo>
                  <a:cubicBezTo>
                    <a:pt x="1330" y="183"/>
                    <a:pt x="1330" y="183"/>
                    <a:pt x="1330" y="183"/>
                  </a:cubicBezTo>
                  <a:cubicBezTo>
                    <a:pt x="1329" y="182"/>
                    <a:pt x="1329" y="182"/>
                    <a:pt x="1329" y="182"/>
                  </a:cubicBezTo>
                  <a:cubicBezTo>
                    <a:pt x="1330" y="182"/>
                    <a:pt x="1330" y="182"/>
                    <a:pt x="1330" y="182"/>
                  </a:cubicBezTo>
                  <a:cubicBezTo>
                    <a:pt x="1330" y="181"/>
                    <a:pt x="1330" y="181"/>
                    <a:pt x="1330" y="181"/>
                  </a:cubicBezTo>
                  <a:cubicBezTo>
                    <a:pt x="1330" y="181"/>
                    <a:pt x="1330" y="181"/>
                    <a:pt x="1330" y="181"/>
                  </a:cubicBezTo>
                  <a:cubicBezTo>
                    <a:pt x="1331" y="180"/>
                    <a:pt x="1331" y="180"/>
                    <a:pt x="1331" y="180"/>
                  </a:cubicBezTo>
                  <a:cubicBezTo>
                    <a:pt x="1330" y="180"/>
                    <a:pt x="1330" y="180"/>
                    <a:pt x="1330" y="180"/>
                  </a:cubicBezTo>
                  <a:cubicBezTo>
                    <a:pt x="1329" y="179"/>
                    <a:pt x="1329" y="179"/>
                    <a:pt x="1329" y="179"/>
                  </a:cubicBezTo>
                  <a:cubicBezTo>
                    <a:pt x="1329" y="179"/>
                    <a:pt x="1329" y="179"/>
                    <a:pt x="1329" y="179"/>
                  </a:cubicBezTo>
                  <a:cubicBezTo>
                    <a:pt x="1329" y="181"/>
                    <a:pt x="1329" y="181"/>
                    <a:pt x="1329" y="181"/>
                  </a:cubicBezTo>
                  <a:cubicBezTo>
                    <a:pt x="1328" y="181"/>
                    <a:pt x="1328" y="181"/>
                    <a:pt x="1328" y="181"/>
                  </a:cubicBezTo>
                  <a:cubicBezTo>
                    <a:pt x="1328" y="181"/>
                    <a:pt x="1328" y="181"/>
                    <a:pt x="1328" y="181"/>
                  </a:cubicBezTo>
                  <a:cubicBezTo>
                    <a:pt x="1328" y="181"/>
                    <a:pt x="1328" y="179"/>
                    <a:pt x="1327" y="180"/>
                  </a:cubicBezTo>
                  <a:cubicBezTo>
                    <a:pt x="1327" y="180"/>
                    <a:pt x="1325" y="183"/>
                    <a:pt x="1326" y="183"/>
                  </a:cubicBezTo>
                  <a:cubicBezTo>
                    <a:pt x="1327" y="183"/>
                    <a:pt x="1326" y="183"/>
                    <a:pt x="1326" y="183"/>
                  </a:cubicBezTo>
                  <a:cubicBezTo>
                    <a:pt x="1326" y="183"/>
                    <a:pt x="1325" y="183"/>
                    <a:pt x="1324" y="185"/>
                  </a:cubicBezTo>
                  <a:cubicBezTo>
                    <a:pt x="1324" y="185"/>
                    <a:pt x="1324" y="185"/>
                    <a:pt x="1323" y="185"/>
                  </a:cubicBezTo>
                  <a:cubicBezTo>
                    <a:pt x="1319" y="184"/>
                    <a:pt x="1319" y="184"/>
                    <a:pt x="1319" y="184"/>
                  </a:cubicBezTo>
                  <a:cubicBezTo>
                    <a:pt x="1320" y="183"/>
                    <a:pt x="1320" y="182"/>
                    <a:pt x="1320" y="182"/>
                  </a:cubicBezTo>
                  <a:cubicBezTo>
                    <a:pt x="1320" y="182"/>
                    <a:pt x="1323" y="180"/>
                    <a:pt x="1325" y="178"/>
                  </a:cubicBezTo>
                  <a:cubicBezTo>
                    <a:pt x="1325" y="178"/>
                    <a:pt x="1327" y="177"/>
                    <a:pt x="1326" y="176"/>
                  </a:cubicBezTo>
                  <a:cubicBezTo>
                    <a:pt x="1326" y="176"/>
                    <a:pt x="1326" y="175"/>
                    <a:pt x="1325" y="175"/>
                  </a:cubicBezTo>
                  <a:cubicBezTo>
                    <a:pt x="1325" y="175"/>
                    <a:pt x="1324" y="173"/>
                    <a:pt x="1324" y="173"/>
                  </a:cubicBezTo>
                  <a:cubicBezTo>
                    <a:pt x="1324" y="173"/>
                    <a:pt x="1324" y="172"/>
                    <a:pt x="1326" y="173"/>
                  </a:cubicBezTo>
                  <a:cubicBezTo>
                    <a:pt x="1326" y="173"/>
                    <a:pt x="1328" y="173"/>
                    <a:pt x="1326" y="172"/>
                  </a:cubicBezTo>
                  <a:cubicBezTo>
                    <a:pt x="1326" y="172"/>
                    <a:pt x="1325" y="172"/>
                    <a:pt x="1324" y="173"/>
                  </a:cubicBezTo>
                  <a:cubicBezTo>
                    <a:pt x="1324" y="173"/>
                    <a:pt x="1324" y="171"/>
                    <a:pt x="1323" y="172"/>
                  </a:cubicBezTo>
                  <a:cubicBezTo>
                    <a:pt x="1323" y="172"/>
                    <a:pt x="1319" y="171"/>
                    <a:pt x="1324" y="169"/>
                  </a:cubicBezTo>
                  <a:cubicBezTo>
                    <a:pt x="1324" y="169"/>
                    <a:pt x="1325" y="168"/>
                    <a:pt x="1323" y="168"/>
                  </a:cubicBezTo>
                  <a:cubicBezTo>
                    <a:pt x="1323" y="168"/>
                    <a:pt x="1319" y="169"/>
                    <a:pt x="1322" y="173"/>
                  </a:cubicBezTo>
                  <a:cubicBezTo>
                    <a:pt x="1321" y="173"/>
                    <a:pt x="1321" y="173"/>
                    <a:pt x="1321" y="173"/>
                  </a:cubicBezTo>
                  <a:cubicBezTo>
                    <a:pt x="1321" y="173"/>
                    <a:pt x="1320" y="174"/>
                    <a:pt x="1319" y="174"/>
                  </a:cubicBezTo>
                  <a:cubicBezTo>
                    <a:pt x="1318" y="174"/>
                    <a:pt x="1318" y="174"/>
                    <a:pt x="1318" y="174"/>
                  </a:cubicBezTo>
                  <a:cubicBezTo>
                    <a:pt x="1317" y="174"/>
                    <a:pt x="1317" y="174"/>
                    <a:pt x="1317" y="174"/>
                  </a:cubicBezTo>
                  <a:cubicBezTo>
                    <a:pt x="1317" y="174"/>
                    <a:pt x="1317" y="172"/>
                    <a:pt x="1315" y="172"/>
                  </a:cubicBezTo>
                  <a:cubicBezTo>
                    <a:pt x="1315" y="172"/>
                    <a:pt x="1314" y="170"/>
                    <a:pt x="1313" y="170"/>
                  </a:cubicBezTo>
                  <a:cubicBezTo>
                    <a:pt x="1313" y="170"/>
                    <a:pt x="1314" y="168"/>
                    <a:pt x="1312" y="168"/>
                  </a:cubicBezTo>
                  <a:cubicBezTo>
                    <a:pt x="1312" y="168"/>
                    <a:pt x="1308" y="169"/>
                    <a:pt x="1309" y="173"/>
                  </a:cubicBezTo>
                  <a:cubicBezTo>
                    <a:pt x="1310" y="174"/>
                    <a:pt x="1310" y="174"/>
                    <a:pt x="1310" y="174"/>
                  </a:cubicBezTo>
                  <a:cubicBezTo>
                    <a:pt x="1310" y="174"/>
                    <a:pt x="1310" y="176"/>
                    <a:pt x="1309" y="177"/>
                  </a:cubicBezTo>
                  <a:cubicBezTo>
                    <a:pt x="1309" y="177"/>
                    <a:pt x="1306" y="178"/>
                    <a:pt x="1305" y="180"/>
                  </a:cubicBezTo>
                  <a:cubicBezTo>
                    <a:pt x="1305" y="182"/>
                    <a:pt x="1305" y="182"/>
                    <a:pt x="1305" y="182"/>
                  </a:cubicBezTo>
                  <a:cubicBezTo>
                    <a:pt x="1219" y="154"/>
                    <a:pt x="1107" y="100"/>
                    <a:pt x="1040" y="0"/>
                  </a:cubicBezTo>
                  <a:cubicBezTo>
                    <a:pt x="818" y="0"/>
                    <a:pt x="818" y="0"/>
                    <a:pt x="818" y="0"/>
                  </a:cubicBezTo>
                  <a:cubicBezTo>
                    <a:pt x="616" y="0"/>
                    <a:pt x="616" y="0"/>
                    <a:pt x="616" y="0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327" y="101"/>
                    <a:pt x="213" y="155"/>
                    <a:pt x="127" y="183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6" y="178"/>
                    <a:pt x="123" y="177"/>
                    <a:pt x="123" y="177"/>
                  </a:cubicBezTo>
                  <a:cubicBezTo>
                    <a:pt x="122" y="176"/>
                    <a:pt x="122" y="174"/>
                    <a:pt x="122" y="174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4" y="169"/>
                    <a:pt x="120" y="168"/>
                    <a:pt x="120" y="168"/>
                  </a:cubicBezTo>
                  <a:cubicBezTo>
                    <a:pt x="118" y="168"/>
                    <a:pt x="119" y="170"/>
                    <a:pt x="119" y="170"/>
                  </a:cubicBezTo>
                  <a:cubicBezTo>
                    <a:pt x="118" y="170"/>
                    <a:pt x="117" y="172"/>
                    <a:pt x="117" y="172"/>
                  </a:cubicBezTo>
                  <a:cubicBezTo>
                    <a:pt x="115" y="172"/>
                    <a:pt x="115" y="174"/>
                    <a:pt x="115" y="174"/>
                  </a:cubicBezTo>
                  <a:cubicBezTo>
                    <a:pt x="114" y="174"/>
                    <a:pt x="114" y="174"/>
                    <a:pt x="114" y="174"/>
                  </a:cubicBezTo>
                  <a:cubicBezTo>
                    <a:pt x="113" y="174"/>
                    <a:pt x="113" y="174"/>
                    <a:pt x="113" y="174"/>
                  </a:cubicBezTo>
                  <a:cubicBezTo>
                    <a:pt x="112" y="174"/>
                    <a:pt x="111" y="173"/>
                    <a:pt x="111" y="173"/>
                  </a:cubicBezTo>
                  <a:cubicBezTo>
                    <a:pt x="110" y="173"/>
                    <a:pt x="110" y="173"/>
                    <a:pt x="110" y="173"/>
                  </a:cubicBezTo>
                  <a:cubicBezTo>
                    <a:pt x="113" y="169"/>
                    <a:pt x="109" y="168"/>
                    <a:pt x="109" y="168"/>
                  </a:cubicBezTo>
                  <a:cubicBezTo>
                    <a:pt x="107" y="168"/>
                    <a:pt x="108" y="169"/>
                    <a:pt x="108" y="169"/>
                  </a:cubicBezTo>
                  <a:cubicBezTo>
                    <a:pt x="113" y="171"/>
                    <a:pt x="109" y="172"/>
                    <a:pt x="109" y="172"/>
                  </a:cubicBezTo>
                  <a:cubicBezTo>
                    <a:pt x="108" y="171"/>
                    <a:pt x="108" y="173"/>
                    <a:pt x="108" y="173"/>
                  </a:cubicBezTo>
                  <a:cubicBezTo>
                    <a:pt x="107" y="172"/>
                    <a:pt x="106" y="172"/>
                    <a:pt x="106" y="172"/>
                  </a:cubicBezTo>
                  <a:cubicBezTo>
                    <a:pt x="104" y="173"/>
                    <a:pt x="106" y="173"/>
                    <a:pt x="106" y="173"/>
                  </a:cubicBezTo>
                  <a:cubicBezTo>
                    <a:pt x="108" y="172"/>
                    <a:pt x="108" y="173"/>
                    <a:pt x="108" y="173"/>
                  </a:cubicBezTo>
                  <a:cubicBezTo>
                    <a:pt x="108" y="173"/>
                    <a:pt x="107" y="175"/>
                    <a:pt x="107" y="175"/>
                  </a:cubicBezTo>
                  <a:cubicBezTo>
                    <a:pt x="106" y="175"/>
                    <a:pt x="107" y="176"/>
                    <a:pt x="107" y="176"/>
                  </a:cubicBezTo>
                  <a:cubicBezTo>
                    <a:pt x="105" y="177"/>
                    <a:pt x="107" y="178"/>
                    <a:pt x="107" y="178"/>
                  </a:cubicBezTo>
                  <a:cubicBezTo>
                    <a:pt x="109" y="180"/>
                    <a:pt x="112" y="182"/>
                    <a:pt x="112" y="182"/>
                  </a:cubicBezTo>
                  <a:cubicBezTo>
                    <a:pt x="112" y="182"/>
                    <a:pt x="112" y="183"/>
                    <a:pt x="113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8" y="185"/>
                    <a:pt x="108" y="185"/>
                    <a:pt x="108" y="185"/>
                  </a:cubicBezTo>
                  <a:cubicBezTo>
                    <a:pt x="107" y="183"/>
                    <a:pt x="106" y="183"/>
                    <a:pt x="106" y="183"/>
                  </a:cubicBezTo>
                  <a:cubicBezTo>
                    <a:pt x="106" y="183"/>
                    <a:pt x="105" y="183"/>
                    <a:pt x="106" y="183"/>
                  </a:cubicBezTo>
                  <a:cubicBezTo>
                    <a:pt x="107" y="183"/>
                    <a:pt x="105" y="180"/>
                    <a:pt x="105" y="180"/>
                  </a:cubicBezTo>
                  <a:cubicBezTo>
                    <a:pt x="104" y="179"/>
                    <a:pt x="104" y="181"/>
                    <a:pt x="104" y="181"/>
                  </a:cubicBezTo>
                  <a:cubicBezTo>
                    <a:pt x="104" y="181"/>
                    <a:pt x="104" y="181"/>
                    <a:pt x="104" y="181"/>
                  </a:cubicBezTo>
                  <a:cubicBezTo>
                    <a:pt x="103" y="181"/>
                    <a:pt x="103" y="181"/>
                    <a:pt x="103" y="181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2" y="181"/>
                    <a:pt x="102" y="181"/>
                    <a:pt x="102" y="181"/>
                  </a:cubicBezTo>
                  <a:cubicBezTo>
                    <a:pt x="102" y="181"/>
                    <a:pt x="102" y="181"/>
                    <a:pt x="102" y="181"/>
                  </a:cubicBezTo>
                  <a:cubicBezTo>
                    <a:pt x="102" y="182"/>
                    <a:pt x="102" y="182"/>
                    <a:pt x="102" y="182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2" y="183"/>
                    <a:pt x="102" y="183"/>
                    <a:pt x="102" y="183"/>
                  </a:cubicBezTo>
                  <a:cubicBezTo>
                    <a:pt x="102" y="184"/>
                    <a:pt x="102" y="184"/>
                    <a:pt x="102" y="184"/>
                  </a:cubicBezTo>
                  <a:cubicBezTo>
                    <a:pt x="102" y="184"/>
                    <a:pt x="102" y="184"/>
                    <a:pt x="102" y="184"/>
                  </a:cubicBezTo>
                  <a:cubicBezTo>
                    <a:pt x="103" y="185"/>
                    <a:pt x="103" y="185"/>
                    <a:pt x="103" y="185"/>
                  </a:cubicBezTo>
                  <a:cubicBezTo>
                    <a:pt x="103" y="186"/>
                    <a:pt x="103" y="186"/>
                    <a:pt x="103" y="186"/>
                  </a:cubicBezTo>
                  <a:cubicBezTo>
                    <a:pt x="103" y="186"/>
                    <a:pt x="103" y="186"/>
                    <a:pt x="103" y="187"/>
                  </a:cubicBezTo>
                  <a:cubicBezTo>
                    <a:pt x="100" y="187"/>
                    <a:pt x="100" y="187"/>
                    <a:pt x="100" y="187"/>
                  </a:cubicBezTo>
                  <a:cubicBezTo>
                    <a:pt x="100" y="186"/>
                    <a:pt x="99" y="187"/>
                    <a:pt x="99" y="187"/>
                  </a:cubicBezTo>
                  <a:cubicBezTo>
                    <a:pt x="99" y="186"/>
                    <a:pt x="99" y="186"/>
                    <a:pt x="99" y="186"/>
                  </a:cubicBezTo>
                  <a:cubicBezTo>
                    <a:pt x="98" y="186"/>
                    <a:pt x="98" y="186"/>
                    <a:pt x="98" y="186"/>
                  </a:cubicBezTo>
                  <a:cubicBezTo>
                    <a:pt x="97" y="185"/>
                    <a:pt x="97" y="185"/>
                    <a:pt x="97" y="185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4" y="182"/>
                    <a:pt x="94" y="182"/>
                    <a:pt x="94" y="182"/>
                  </a:cubicBezTo>
                  <a:cubicBezTo>
                    <a:pt x="94" y="181"/>
                    <a:pt x="94" y="181"/>
                    <a:pt x="94" y="181"/>
                  </a:cubicBezTo>
                  <a:cubicBezTo>
                    <a:pt x="93" y="181"/>
                    <a:pt x="93" y="181"/>
                    <a:pt x="93" y="181"/>
                  </a:cubicBezTo>
                  <a:cubicBezTo>
                    <a:pt x="92" y="181"/>
                    <a:pt x="92" y="181"/>
                    <a:pt x="92" y="181"/>
                  </a:cubicBezTo>
                  <a:cubicBezTo>
                    <a:pt x="92" y="182"/>
                    <a:pt x="92" y="182"/>
                    <a:pt x="92" y="182"/>
                  </a:cubicBezTo>
                  <a:cubicBezTo>
                    <a:pt x="92" y="182"/>
                    <a:pt x="92" y="182"/>
                    <a:pt x="92" y="182"/>
                  </a:cubicBezTo>
                  <a:cubicBezTo>
                    <a:pt x="92" y="182"/>
                    <a:pt x="92" y="182"/>
                    <a:pt x="92" y="182"/>
                  </a:cubicBezTo>
                  <a:cubicBezTo>
                    <a:pt x="91" y="183"/>
                    <a:pt x="91" y="183"/>
                    <a:pt x="91" y="183"/>
                  </a:cubicBezTo>
                  <a:cubicBezTo>
                    <a:pt x="91" y="183"/>
                    <a:pt x="91" y="183"/>
                    <a:pt x="91" y="183"/>
                  </a:cubicBezTo>
                  <a:cubicBezTo>
                    <a:pt x="92" y="184"/>
                    <a:pt x="92" y="184"/>
                    <a:pt x="92" y="184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5" y="185"/>
                    <a:pt x="94" y="186"/>
                    <a:pt x="94" y="186"/>
                  </a:cubicBezTo>
                  <a:cubicBezTo>
                    <a:pt x="93" y="187"/>
                    <a:pt x="94" y="188"/>
                    <a:pt x="94" y="188"/>
                  </a:cubicBezTo>
                  <a:cubicBezTo>
                    <a:pt x="91" y="189"/>
                    <a:pt x="91" y="189"/>
                    <a:pt x="91" y="189"/>
                  </a:cubicBezTo>
                  <a:cubicBezTo>
                    <a:pt x="91" y="188"/>
                    <a:pt x="91" y="188"/>
                    <a:pt x="91" y="188"/>
                  </a:cubicBezTo>
                  <a:cubicBezTo>
                    <a:pt x="90" y="188"/>
                    <a:pt x="90" y="188"/>
                    <a:pt x="90" y="188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9" y="188"/>
                    <a:pt x="89" y="187"/>
                    <a:pt x="89" y="187"/>
                  </a:cubicBezTo>
                  <a:cubicBezTo>
                    <a:pt x="88" y="187"/>
                    <a:pt x="88" y="186"/>
                    <a:pt x="88" y="186"/>
                  </a:cubicBezTo>
                  <a:cubicBezTo>
                    <a:pt x="88" y="186"/>
                    <a:pt x="88" y="186"/>
                    <a:pt x="88" y="186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6" y="184"/>
                    <a:pt x="86" y="184"/>
                    <a:pt x="86" y="184"/>
                  </a:cubicBezTo>
                  <a:cubicBezTo>
                    <a:pt x="86" y="183"/>
                    <a:pt x="86" y="183"/>
                    <a:pt x="86" y="183"/>
                  </a:cubicBezTo>
                  <a:cubicBezTo>
                    <a:pt x="85" y="182"/>
                    <a:pt x="85" y="182"/>
                    <a:pt x="85" y="182"/>
                  </a:cubicBezTo>
                  <a:cubicBezTo>
                    <a:pt x="84" y="183"/>
                    <a:pt x="84" y="183"/>
                    <a:pt x="84" y="183"/>
                  </a:cubicBezTo>
                  <a:cubicBezTo>
                    <a:pt x="84" y="183"/>
                    <a:pt x="84" y="183"/>
                    <a:pt x="84" y="183"/>
                  </a:cubicBezTo>
                  <a:cubicBezTo>
                    <a:pt x="83" y="183"/>
                    <a:pt x="83" y="183"/>
                    <a:pt x="83" y="183"/>
                  </a:cubicBezTo>
                  <a:cubicBezTo>
                    <a:pt x="83" y="183"/>
                    <a:pt x="83" y="183"/>
                    <a:pt x="83" y="183"/>
                  </a:cubicBezTo>
                  <a:cubicBezTo>
                    <a:pt x="83" y="184"/>
                    <a:pt x="83" y="184"/>
                    <a:pt x="83" y="184"/>
                  </a:cubicBezTo>
                  <a:cubicBezTo>
                    <a:pt x="83" y="185"/>
                    <a:pt x="83" y="185"/>
                    <a:pt x="83" y="185"/>
                  </a:cubicBezTo>
                  <a:cubicBezTo>
                    <a:pt x="83" y="185"/>
                    <a:pt x="83" y="185"/>
                    <a:pt x="83" y="185"/>
                  </a:cubicBezTo>
                  <a:cubicBezTo>
                    <a:pt x="84" y="187"/>
                    <a:pt x="84" y="185"/>
                    <a:pt x="84" y="185"/>
                  </a:cubicBezTo>
                  <a:cubicBezTo>
                    <a:pt x="85" y="186"/>
                    <a:pt x="85" y="188"/>
                    <a:pt x="85" y="188"/>
                  </a:cubicBezTo>
                  <a:cubicBezTo>
                    <a:pt x="85" y="188"/>
                    <a:pt x="85" y="188"/>
                    <a:pt x="85" y="188"/>
                  </a:cubicBezTo>
                  <a:cubicBezTo>
                    <a:pt x="85" y="189"/>
                    <a:pt x="85" y="189"/>
                    <a:pt x="85" y="189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2" y="191"/>
                    <a:pt x="82" y="191"/>
                    <a:pt x="82" y="191"/>
                  </a:cubicBezTo>
                  <a:cubicBezTo>
                    <a:pt x="82" y="189"/>
                    <a:pt x="81" y="190"/>
                    <a:pt x="81" y="190"/>
                  </a:cubicBezTo>
                  <a:cubicBezTo>
                    <a:pt x="81" y="189"/>
                    <a:pt x="79" y="188"/>
                    <a:pt x="79" y="188"/>
                  </a:cubicBezTo>
                  <a:cubicBezTo>
                    <a:pt x="78" y="187"/>
                    <a:pt x="77" y="185"/>
                    <a:pt x="77" y="185"/>
                  </a:cubicBezTo>
                  <a:cubicBezTo>
                    <a:pt x="78" y="184"/>
                    <a:pt x="76" y="184"/>
                    <a:pt x="76" y="184"/>
                  </a:cubicBezTo>
                  <a:cubicBezTo>
                    <a:pt x="76" y="184"/>
                    <a:pt x="76" y="184"/>
                    <a:pt x="76" y="184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4" y="185"/>
                    <a:pt x="74" y="185"/>
                    <a:pt x="74" y="185"/>
                  </a:cubicBezTo>
                  <a:cubicBezTo>
                    <a:pt x="74" y="185"/>
                    <a:pt x="74" y="185"/>
                    <a:pt x="74" y="185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74" y="186"/>
                    <a:pt x="74" y="186"/>
                    <a:pt x="74" y="186"/>
                  </a:cubicBezTo>
                  <a:cubicBezTo>
                    <a:pt x="74" y="187"/>
                    <a:pt x="74" y="187"/>
                    <a:pt x="74" y="187"/>
                  </a:cubicBezTo>
                  <a:cubicBezTo>
                    <a:pt x="75" y="187"/>
                    <a:pt x="75" y="187"/>
                    <a:pt x="75" y="187"/>
                  </a:cubicBezTo>
                  <a:cubicBezTo>
                    <a:pt x="76" y="187"/>
                    <a:pt x="76" y="187"/>
                    <a:pt x="76" y="187"/>
                  </a:cubicBezTo>
                  <a:cubicBezTo>
                    <a:pt x="77" y="188"/>
                    <a:pt x="76" y="189"/>
                    <a:pt x="76" y="189"/>
                  </a:cubicBezTo>
                  <a:cubicBezTo>
                    <a:pt x="76" y="189"/>
                    <a:pt x="76" y="191"/>
                    <a:pt x="77" y="192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73" y="192"/>
                    <a:pt x="73" y="191"/>
                    <a:pt x="73" y="191"/>
                  </a:cubicBezTo>
                  <a:cubicBezTo>
                    <a:pt x="73" y="191"/>
                    <a:pt x="73" y="191"/>
                    <a:pt x="73" y="191"/>
                  </a:cubicBezTo>
                  <a:cubicBezTo>
                    <a:pt x="73" y="191"/>
                    <a:pt x="72" y="190"/>
                    <a:pt x="72" y="190"/>
                  </a:cubicBezTo>
                  <a:cubicBezTo>
                    <a:pt x="71" y="190"/>
                    <a:pt x="71" y="189"/>
                    <a:pt x="71" y="189"/>
                  </a:cubicBezTo>
                  <a:cubicBezTo>
                    <a:pt x="71" y="189"/>
                    <a:pt x="71" y="189"/>
                    <a:pt x="71" y="189"/>
                  </a:cubicBezTo>
                  <a:cubicBezTo>
                    <a:pt x="70" y="188"/>
                    <a:pt x="70" y="188"/>
                    <a:pt x="70" y="188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69" y="187"/>
                    <a:pt x="69" y="187"/>
                    <a:pt x="69" y="187"/>
                  </a:cubicBezTo>
                  <a:cubicBezTo>
                    <a:pt x="69" y="186"/>
                    <a:pt x="69" y="186"/>
                    <a:pt x="69" y="186"/>
                  </a:cubicBezTo>
                  <a:cubicBezTo>
                    <a:pt x="69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6"/>
                    <a:pt x="67" y="186"/>
                    <a:pt x="67" y="186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6" y="187"/>
                    <a:pt x="66" y="187"/>
                    <a:pt x="66" y="187"/>
                  </a:cubicBezTo>
                  <a:cubicBezTo>
                    <a:pt x="66" y="188"/>
                    <a:pt x="66" y="188"/>
                    <a:pt x="66" y="188"/>
                  </a:cubicBezTo>
                  <a:cubicBezTo>
                    <a:pt x="66" y="188"/>
                    <a:pt x="66" y="188"/>
                    <a:pt x="66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9" y="189"/>
                    <a:pt x="67" y="191"/>
                    <a:pt x="67" y="191"/>
                  </a:cubicBezTo>
                  <a:cubicBezTo>
                    <a:pt x="67" y="191"/>
                    <a:pt x="67" y="192"/>
                    <a:pt x="68" y="193"/>
                  </a:cubicBezTo>
                  <a:cubicBezTo>
                    <a:pt x="67" y="193"/>
                    <a:pt x="67" y="193"/>
                    <a:pt x="67" y="193"/>
                  </a:cubicBezTo>
                  <a:cubicBezTo>
                    <a:pt x="64" y="193"/>
                    <a:pt x="64" y="193"/>
                    <a:pt x="64" y="193"/>
                  </a:cubicBezTo>
                  <a:cubicBezTo>
                    <a:pt x="64" y="193"/>
                    <a:pt x="64" y="193"/>
                    <a:pt x="64" y="193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63" y="192"/>
                    <a:pt x="63" y="192"/>
                    <a:pt x="63" y="192"/>
                  </a:cubicBezTo>
                  <a:cubicBezTo>
                    <a:pt x="63" y="192"/>
                    <a:pt x="63" y="192"/>
                    <a:pt x="63" y="192"/>
                  </a:cubicBezTo>
                  <a:cubicBezTo>
                    <a:pt x="62" y="191"/>
                    <a:pt x="61" y="190"/>
                    <a:pt x="61" y="190"/>
                  </a:cubicBezTo>
                  <a:cubicBezTo>
                    <a:pt x="60" y="189"/>
                    <a:pt x="59" y="187"/>
                    <a:pt x="59" y="187"/>
                  </a:cubicBezTo>
                  <a:cubicBezTo>
                    <a:pt x="58" y="187"/>
                    <a:pt x="58" y="187"/>
                    <a:pt x="58" y="187"/>
                  </a:cubicBezTo>
                  <a:cubicBezTo>
                    <a:pt x="58" y="186"/>
                    <a:pt x="58" y="186"/>
                    <a:pt x="5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6" y="186"/>
                    <a:pt x="56" y="186"/>
                    <a:pt x="56" y="186"/>
                  </a:cubicBezTo>
                  <a:cubicBezTo>
                    <a:pt x="56" y="186"/>
                    <a:pt x="56" y="186"/>
                    <a:pt x="56" y="186"/>
                  </a:cubicBezTo>
                  <a:cubicBezTo>
                    <a:pt x="56" y="187"/>
                    <a:pt x="56" y="187"/>
                    <a:pt x="56" y="187"/>
                  </a:cubicBezTo>
                  <a:cubicBezTo>
                    <a:pt x="55" y="187"/>
                    <a:pt x="55" y="187"/>
                    <a:pt x="55" y="187"/>
                  </a:cubicBezTo>
                  <a:cubicBezTo>
                    <a:pt x="55" y="187"/>
                    <a:pt x="55" y="187"/>
                    <a:pt x="55" y="187"/>
                  </a:cubicBezTo>
                  <a:cubicBezTo>
                    <a:pt x="55" y="188"/>
                    <a:pt x="55" y="188"/>
                    <a:pt x="55" y="188"/>
                  </a:cubicBezTo>
                  <a:cubicBezTo>
                    <a:pt x="56" y="188"/>
                    <a:pt x="56" y="188"/>
                    <a:pt x="56" y="188"/>
                  </a:cubicBezTo>
                  <a:cubicBezTo>
                    <a:pt x="57" y="189"/>
                    <a:pt x="57" y="189"/>
                    <a:pt x="57" y="189"/>
                  </a:cubicBezTo>
                  <a:cubicBezTo>
                    <a:pt x="58" y="189"/>
                    <a:pt x="57" y="191"/>
                    <a:pt x="57" y="191"/>
                  </a:cubicBezTo>
                  <a:cubicBezTo>
                    <a:pt x="57" y="192"/>
                    <a:pt x="57" y="193"/>
                    <a:pt x="57" y="194"/>
                  </a:cubicBezTo>
                  <a:cubicBezTo>
                    <a:pt x="55" y="194"/>
                    <a:pt x="55" y="194"/>
                    <a:pt x="55" y="194"/>
                  </a:cubicBezTo>
                  <a:cubicBezTo>
                    <a:pt x="55" y="194"/>
                    <a:pt x="55" y="194"/>
                    <a:pt x="55" y="194"/>
                  </a:cubicBezTo>
                  <a:cubicBezTo>
                    <a:pt x="54" y="194"/>
                    <a:pt x="54" y="194"/>
                    <a:pt x="54" y="194"/>
                  </a:cubicBezTo>
                  <a:cubicBezTo>
                    <a:pt x="53" y="194"/>
                    <a:pt x="53" y="194"/>
                    <a:pt x="53" y="194"/>
                  </a:cubicBezTo>
                  <a:cubicBezTo>
                    <a:pt x="53" y="193"/>
                    <a:pt x="53" y="193"/>
                    <a:pt x="53" y="193"/>
                  </a:cubicBezTo>
                  <a:cubicBezTo>
                    <a:pt x="52" y="192"/>
                    <a:pt x="50" y="191"/>
                    <a:pt x="50" y="191"/>
                  </a:cubicBezTo>
                  <a:cubicBezTo>
                    <a:pt x="50" y="190"/>
                    <a:pt x="50" y="190"/>
                    <a:pt x="50" y="190"/>
                  </a:cubicBezTo>
                  <a:cubicBezTo>
                    <a:pt x="50" y="189"/>
                    <a:pt x="50" y="189"/>
                    <a:pt x="50" y="189"/>
                  </a:cubicBezTo>
                  <a:cubicBezTo>
                    <a:pt x="49" y="188"/>
                    <a:pt x="49" y="188"/>
                    <a:pt x="49" y="188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6" y="187"/>
                    <a:pt x="46" y="187"/>
                    <a:pt x="46" y="187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46" y="190"/>
                    <a:pt x="46" y="190"/>
                    <a:pt x="46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9" y="191"/>
                    <a:pt x="47" y="192"/>
                    <a:pt x="47" y="192"/>
                  </a:cubicBezTo>
                  <a:cubicBezTo>
                    <a:pt x="47" y="193"/>
                    <a:pt x="47" y="193"/>
                    <a:pt x="47" y="193"/>
                  </a:cubicBezTo>
                  <a:cubicBezTo>
                    <a:pt x="48" y="194"/>
                    <a:pt x="48" y="194"/>
                    <a:pt x="48" y="194"/>
                  </a:cubicBezTo>
                  <a:cubicBezTo>
                    <a:pt x="48" y="195"/>
                    <a:pt x="48" y="195"/>
                    <a:pt x="48" y="195"/>
                  </a:cubicBezTo>
                  <a:cubicBezTo>
                    <a:pt x="44" y="195"/>
                    <a:pt x="44" y="195"/>
                    <a:pt x="44" y="195"/>
                  </a:cubicBezTo>
                  <a:cubicBezTo>
                    <a:pt x="44" y="195"/>
                    <a:pt x="43" y="196"/>
                    <a:pt x="43" y="196"/>
                  </a:cubicBezTo>
                  <a:cubicBezTo>
                    <a:pt x="43" y="194"/>
                    <a:pt x="41" y="193"/>
                    <a:pt x="41" y="193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1"/>
                    <a:pt x="41" y="191"/>
                    <a:pt x="41" y="191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38" y="188"/>
                    <a:pt x="36" y="190"/>
                    <a:pt x="36" y="190"/>
                  </a:cubicBezTo>
                  <a:cubicBezTo>
                    <a:pt x="36" y="190"/>
                    <a:pt x="36" y="191"/>
                    <a:pt x="36" y="191"/>
                  </a:cubicBezTo>
                  <a:cubicBezTo>
                    <a:pt x="36" y="192"/>
                    <a:pt x="37" y="192"/>
                    <a:pt x="37" y="192"/>
                  </a:cubicBezTo>
                  <a:cubicBezTo>
                    <a:pt x="38" y="192"/>
                    <a:pt x="38" y="194"/>
                    <a:pt x="38" y="194"/>
                  </a:cubicBezTo>
                  <a:cubicBezTo>
                    <a:pt x="38" y="195"/>
                    <a:pt x="38" y="195"/>
                    <a:pt x="38" y="195"/>
                  </a:cubicBezTo>
                  <a:cubicBezTo>
                    <a:pt x="38" y="196"/>
                    <a:pt x="38" y="196"/>
                    <a:pt x="38" y="196"/>
                  </a:cubicBezTo>
                  <a:cubicBezTo>
                    <a:pt x="38" y="196"/>
                    <a:pt x="38" y="196"/>
                    <a:pt x="38" y="196"/>
                  </a:cubicBezTo>
                  <a:cubicBezTo>
                    <a:pt x="38" y="196"/>
                    <a:pt x="38" y="196"/>
                    <a:pt x="38" y="196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4" y="196"/>
                    <a:pt x="32" y="194"/>
                    <a:pt x="32" y="194"/>
                  </a:cubicBezTo>
                  <a:cubicBezTo>
                    <a:pt x="31" y="192"/>
                    <a:pt x="30" y="191"/>
                    <a:pt x="30" y="191"/>
                  </a:cubicBezTo>
                  <a:cubicBezTo>
                    <a:pt x="30" y="190"/>
                    <a:pt x="29" y="189"/>
                    <a:pt x="29" y="189"/>
                  </a:cubicBezTo>
                  <a:cubicBezTo>
                    <a:pt x="28" y="190"/>
                    <a:pt x="28" y="190"/>
                    <a:pt x="28" y="190"/>
                  </a:cubicBezTo>
                  <a:cubicBezTo>
                    <a:pt x="28" y="190"/>
                    <a:pt x="28" y="190"/>
                    <a:pt x="28" y="190"/>
                  </a:cubicBezTo>
                  <a:cubicBezTo>
                    <a:pt x="28" y="190"/>
                    <a:pt x="28" y="190"/>
                    <a:pt x="28" y="190"/>
                  </a:cubicBezTo>
                  <a:cubicBezTo>
                    <a:pt x="27" y="190"/>
                    <a:pt x="27" y="190"/>
                    <a:pt x="27" y="190"/>
                  </a:cubicBezTo>
                  <a:cubicBezTo>
                    <a:pt x="26" y="190"/>
                    <a:pt x="26" y="191"/>
                    <a:pt x="26" y="191"/>
                  </a:cubicBezTo>
                  <a:cubicBezTo>
                    <a:pt x="25" y="192"/>
                    <a:pt x="27" y="192"/>
                    <a:pt x="27" y="192"/>
                  </a:cubicBezTo>
                  <a:cubicBezTo>
                    <a:pt x="27" y="194"/>
                    <a:pt x="28" y="193"/>
                    <a:pt x="28" y="193"/>
                  </a:cubicBezTo>
                  <a:cubicBezTo>
                    <a:pt x="29" y="193"/>
                    <a:pt x="28" y="195"/>
                    <a:pt x="28" y="195"/>
                  </a:cubicBezTo>
                  <a:cubicBezTo>
                    <a:pt x="27" y="195"/>
                    <a:pt x="28" y="197"/>
                    <a:pt x="28" y="198"/>
                  </a:cubicBezTo>
                  <a:cubicBezTo>
                    <a:pt x="25" y="198"/>
                    <a:pt x="25" y="198"/>
                    <a:pt x="25" y="198"/>
                  </a:cubicBezTo>
                  <a:cubicBezTo>
                    <a:pt x="25" y="197"/>
                    <a:pt x="25" y="197"/>
                    <a:pt x="25" y="197"/>
                  </a:cubicBezTo>
                  <a:cubicBezTo>
                    <a:pt x="24" y="197"/>
                    <a:pt x="24" y="197"/>
                    <a:pt x="24" y="197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22" y="195"/>
                    <a:pt x="22" y="195"/>
                    <a:pt x="22" y="195"/>
                  </a:cubicBezTo>
                  <a:cubicBezTo>
                    <a:pt x="22" y="195"/>
                    <a:pt x="22" y="195"/>
                    <a:pt x="22" y="195"/>
                  </a:cubicBezTo>
                  <a:cubicBezTo>
                    <a:pt x="21" y="194"/>
                    <a:pt x="21" y="194"/>
                    <a:pt x="21" y="194"/>
                  </a:cubicBezTo>
                  <a:cubicBezTo>
                    <a:pt x="21" y="194"/>
                    <a:pt x="21" y="194"/>
                    <a:pt x="21" y="194"/>
                  </a:cubicBezTo>
                  <a:cubicBezTo>
                    <a:pt x="20" y="193"/>
                    <a:pt x="20" y="193"/>
                    <a:pt x="20" y="193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19" y="192"/>
                    <a:pt x="20" y="192"/>
                    <a:pt x="20" y="192"/>
                  </a:cubicBezTo>
                  <a:cubicBezTo>
                    <a:pt x="20" y="191"/>
                    <a:pt x="18" y="190"/>
                    <a:pt x="18" y="190"/>
                  </a:cubicBezTo>
                  <a:cubicBezTo>
                    <a:pt x="17" y="191"/>
                    <a:pt x="17" y="191"/>
                    <a:pt x="17" y="191"/>
                  </a:cubicBezTo>
                  <a:cubicBezTo>
                    <a:pt x="17" y="191"/>
                    <a:pt x="17" y="190"/>
                    <a:pt x="16" y="190"/>
                  </a:cubicBezTo>
                  <a:cubicBezTo>
                    <a:pt x="16" y="190"/>
                    <a:pt x="16" y="191"/>
                    <a:pt x="16" y="191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5" y="193"/>
                    <a:pt x="15" y="193"/>
                    <a:pt x="15" y="193"/>
                  </a:cubicBezTo>
                  <a:cubicBezTo>
                    <a:pt x="16" y="193"/>
                    <a:pt x="16" y="193"/>
                    <a:pt x="16" y="193"/>
                  </a:cubicBezTo>
                  <a:cubicBezTo>
                    <a:pt x="16" y="193"/>
                    <a:pt x="16" y="193"/>
                    <a:pt x="16" y="193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18" y="195"/>
                    <a:pt x="18" y="195"/>
                    <a:pt x="18" y="195"/>
                  </a:cubicBezTo>
                  <a:cubicBezTo>
                    <a:pt x="18" y="195"/>
                    <a:pt x="18" y="195"/>
                    <a:pt x="18" y="195"/>
                  </a:cubicBezTo>
                  <a:cubicBezTo>
                    <a:pt x="18" y="196"/>
                    <a:pt x="18" y="196"/>
                    <a:pt x="18" y="196"/>
                  </a:cubicBezTo>
                  <a:cubicBezTo>
                    <a:pt x="17" y="196"/>
                    <a:pt x="17" y="196"/>
                    <a:pt x="17" y="196"/>
                  </a:cubicBezTo>
                  <a:cubicBezTo>
                    <a:pt x="17" y="197"/>
                    <a:pt x="17" y="197"/>
                    <a:pt x="17" y="197"/>
                  </a:cubicBezTo>
                  <a:cubicBezTo>
                    <a:pt x="18" y="198"/>
                    <a:pt x="18" y="198"/>
                    <a:pt x="18" y="198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8" y="201"/>
                    <a:pt x="18" y="201"/>
                    <a:pt x="18" y="201"/>
                  </a:cubicBezTo>
                  <a:cubicBezTo>
                    <a:pt x="14" y="201"/>
                    <a:pt x="14" y="201"/>
                    <a:pt x="14" y="201"/>
                  </a:cubicBezTo>
                  <a:cubicBezTo>
                    <a:pt x="13" y="199"/>
                    <a:pt x="13" y="199"/>
                    <a:pt x="13" y="199"/>
                  </a:cubicBezTo>
                  <a:cubicBezTo>
                    <a:pt x="14" y="198"/>
                    <a:pt x="13" y="197"/>
                    <a:pt x="13" y="197"/>
                  </a:cubicBezTo>
                  <a:cubicBezTo>
                    <a:pt x="14" y="196"/>
                    <a:pt x="14" y="195"/>
                    <a:pt x="14" y="195"/>
                  </a:cubicBezTo>
                  <a:cubicBezTo>
                    <a:pt x="15" y="193"/>
                    <a:pt x="13" y="194"/>
                    <a:pt x="13" y="194"/>
                  </a:cubicBezTo>
                  <a:cubicBezTo>
                    <a:pt x="12" y="193"/>
                    <a:pt x="11" y="194"/>
                    <a:pt x="11" y="194"/>
                  </a:cubicBezTo>
                  <a:cubicBezTo>
                    <a:pt x="10" y="193"/>
                    <a:pt x="10" y="194"/>
                    <a:pt x="10" y="194"/>
                  </a:cubicBezTo>
                  <a:cubicBezTo>
                    <a:pt x="9" y="194"/>
                    <a:pt x="9" y="195"/>
                    <a:pt x="9" y="195"/>
                  </a:cubicBezTo>
                  <a:cubicBezTo>
                    <a:pt x="8" y="196"/>
                    <a:pt x="8" y="194"/>
                    <a:pt x="8" y="194"/>
                  </a:cubicBezTo>
                  <a:cubicBezTo>
                    <a:pt x="8" y="192"/>
                    <a:pt x="6" y="192"/>
                    <a:pt x="6" y="192"/>
                  </a:cubicBezTo>
                  <a:cubicBezTo>
                    <a:pt x="6" y="191"/>
                    <a:pt x="6" y="191"/>
                    <a:pt x="6" y="191"/>
                  </a:cubicBezTo>
                  <a:cubicBezTo>
                    <a:pt x="5" y="191"/>
                    <a:pt x="5" y="191"/>
                    <a:pt x="5" y="191"/>
                  </a:cubicBezTo>
                  <a:cubicBezTo>
                    <a:pt x="5" y="191"/>
                    <a:pt x="5" y="191"/>
                    <a:pt x="5" y="191"/>
                  </a:cubicBezTo>
                  <a:cubicBezTo>
                    <a:pt x="5" y="191"/>
                    <a:pt x="5" y="191"/>
                    <a:pt x="5" y="191"/>
                  </a:cubicBezTo>
                  <a:cubicBezTo>
                    <a:pt x="5" y="192"/>
                    <a:pt x="5" y="192"/>
                    <a:pt x="5" y="192"/>
                  </a:cubicBezTo>
                  <a:cubicBezTo>
                    <a:pt x="5" y="192"/>
                    <a:pt x="5" y="192"/>
                    <a:pt x="5" y="192"/>
                  </a:cubicBezTo>
                  <a:cubicBezTo>
                    <a:pt x="5" y="192"/>
                    <a:pt x="5" y="192"/>
                    <a:pt x="5" y="192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5" y="193"/>
                    <a:pt x="5" y="194"/>
                    <a:pt x="5" y="194"/>
                  </a:cubicBezTo>
                  <a:cubicBezTo>
                    <a:pt x="4" y="194"/>
                    <a:pt x="4" y="195"/>
                    <a:pt x="4" y="195"/>
                  </a:cubicBezTo>
                  <a:cubicBezTo>
                    <a:pt x="4" y="194"/>
                    <a:pt x="3" y="194"/>
                    <a:pt x="3" y="194"/>
                  </a:cubicBezTo>
                  <a:cubicBezTo>
                    <a:pt x="2" y="193"/>
                    <a:pt x="2" y="194"/>
                    <a:pt x="2" y="194"/>
                  </a:cubicBezTo>
                  <a:cubicBezTo>
                    <a:pt x="1" y="194"/>
                    <a:pt x="1" y="195"/>
                    <a:pt x="1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" y="196"/>
                    <a:pt x="1" y="196"/>
                    <a:pt x="1" y="196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2" y="197"/>
                    <a:pt x="2" y="197"/>
                    <a:pt x="2" y="197"/>
                  </a:cubicBezTo>
                  <a:cubicBezTo>
                    <a:pt x="2" y="197"/>
                    <a:pt x="2" y="197"/>
                    <a:pt x="2" y="197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200"/>
                    <a:pt x="4" y="202"/>
                    <a:pt x="4" y="202"/>
                  </a:cubicBezTo>
                  <a:cubicBezTo>
                    <a:pt x="3" y="202"/>
                    <a:pt x="3" y="206"/>
                    <a:pt x="3" y="206"/>
                  </a:cubicBezTo>
                  <a:cubicBezTo>
                    <a:pt x="2" y="208"/>
                    <a:pt x="4" y="208"/>
                    <a:pt x="4" y="208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4" y="211"/>
                    <a:pt x="8" y="210"/>
                    <a:pt x="8" y="210"/>
                  </a:cubicBezTo>
                  <a:cubicBezTo>
                    <a:pt x="6" y="211"/>
                    <a:pt x="7" y="214"/>
                    <a:pt x="7" y="214"/>
                  </a:cubicBezTo>
                  <a:cubicBezTo>
                    <a:pt x="6" y="216"/>
                    <a:pt x="8" y="216"/>
                    <a:pt x="8" y="216"/>
                  </a:cubicBezTo>
                  <a:cubicBezTo>
                    <a:pt x="7" y="217"/>
                    <a:pt x="8" y="219"/>
                    <a:pt x="8" y="219"/>
                  </a:cubicBezTo>
                  <a:cubicBezTo>
                    <a:pt x="6" y="220"/>
                    <a:pt x="6" y="221"/>
                    <a:pt x="6" y="221"/>
                  </a:cubicBezTo>
                  <a:cubicBezTo>
                    <a:pt x="5" y="222"/>
                    <a:pt x="4" y="221"/>
                    <a:pt x="4" y="221"/>
                  </a:cubicBezTo>
                  <a:cubicBezTo>
                    <a:pt x="3" y="220"/>
                    <a:pt x="2" y="222"/>
                    <a:pt x="2" y="222"/>
                  </a:cubicBezTo>
                  <a:cubicBezTo>
                    <a:pt x="2" y="223"/>
                    <a:pt x="4" y="225"/>
                    <a:pt x="4" y="225"/>
                  </a:cubicBezTo>
                  <a:cubicBezTo>
                    <a:pt x="4" y="226"/>
                    <a:pt x="4" y="227"/>
                    <a:pt x="4" y="227"/>
                  </a:cubicBezTo>
                  <a:cubicBezTo>
                    <a:pt x="7" y="231"/>
                    <a:pt x="14" y="230"/>
                    <a:pt x="16" y="230"/>
                  </a:cubicBezTo>
                  <a:cubicBezTo>
                    <a:pt x="43" y="261"/>
                    <a:pt x="96" y="286"/>
                    <a:pt x="96" y="286"/>
                  </a:cubicBezTo>
                  <a:cubicBezTo>
                    <a:pt x="96" y="269"/>
                    <a:pt x="96" y="269"/>
                    <a:pt x="96" y="269"/>
                  </a:cubicBezTo>
                  <a:cubicBezTo>
                    <a:pt x="122" y="244"/>
                    <a:pt x="122" y="244"/>
                    <a:pt x="122" y="244"/>
                  </a:cubicBezTo>
                  <a:cubicBezTo>
                    <a:pt x="616" y="244"/>
                    <a:pt x="616" y="244"/>
                    <a:pt x="616" y="244"/>
                  </a:cubicBezTo>
                  <a:cubicBezTo>
                    <a:pt x="818" y="244"/>
                    <a:pt x="818" y="244"/>
                    <a:pt x="818" y="244"/>
                  </a:cubicBezTo>
                  <a:cubicBezTo>
                    <a:pt x="1311" y="244"/>
                    <a:pt x="1311" y="244"/>
                    <a:pt x="1311" y="244"/>
                  </a:cubicBezTo>
                  <a:cubicBezTo>
                    <a:pt x="1338" y="269"/>
                    <a:pt x="1338" y="269"/>
                    <a:pt x="1338" y="269"/>
                  </a:cubicBezTo>
                  <a:cubicBezTo>
                    <a:pt x="1338" y="286"/>
                    <a:pt x="1338" y="286"/>
                    <a:pt x="1338" y="286"/>
                  </a:cubicBezTo>
                  <a:cubicBezTo>
                    <a:pt x="1338" y="286"/>
                    <a:pt x="1390" y="261"/>
                    <a:pt x="1418" y="230"/>
                  </a:cubicBezTo>
                  <a:cubicBezTo>
                    <a:pt x="1421" y="230"/>
                    <a:pt x="1426" y="230"/>
                    <a:pt x="1428" y="227"/>
                  </a:cubicBezTo>
                  <a:cubicBezTo>
                    <a:pt x="1428" y="227"/>
                    <a:pt x="1428" y="226"/>
                    <a:pt x="1428" y="225"/>
                  </a:cubicBezTo>
                  <a:cubicBezTo>
                    <a:pt x="1428" y="225"/>
                    <a:pt x="1430" y="223"/>
                    <a:pt x="1430" y="222"/>
                  </a:cubicBezTo>
                  <a:cubicBezTo>
                    <a:pt x="1430" y="222"/>
                    <a:pt x="1429" y="220"/>
                    <a:pt x="1428" y="221"/>
                  </a:cubicBezTo>
                  <a:cubicBezTo>
                    <a:pt x="1428" y="221"/>
                    <a:pt x="1427" y="222"/>
                    <a:pt x="1426" y="221"/>
                  </a:cubicBezTo>
                  <a:cubicBezTo>
                    <a:pt x="1426" y="221"/>
                    <a:pt x="1426" y="220"/>
                    <a:pt x="1424" y="219"/>
                  </a:cubicBezTo>
                  <a:cubicBezTo>
                    <a:pt x="1424" y="219"/>
                    <a:pt x="1425" y="217"/>
                    <a:pt x="1424" y="216"/>
                  </a:cubicBezTo>
                  <a:cubicBezTo>
                    <a:pt x="1424" y="216"/>
                    <a:pt x="1426" y="216"/>
                    <a:pt x="1425" y="214"/>
                  </a:cubicBezTo>
                  <a:cubicBezTo>
                    <a:pt x="1425" y="214"/>
                    <a:pt x="1426" y="211"/>
                    <a:pt x="1424" y="210"/>
                  </a:cubicBezTo>
                  <a:cubicBezTo>
                    <a:pt x="1424" y="210"/>
                    <a:pt x="1428" y="211"/>
                    <a:pt x="1428" y="209"/>
                  </a:cubicBezTo>
                  <a:cubicBezTo>
                    <a:pt x="1428" y="208"/>
                    <a:pt x="1428" y="208"/>
                    <a:pt x="1428" y="208"/>
                  </a:cubicBezTo>
                  <a:cubicBezTo>
                    <a:pt x="1428" y="208"/>
                    <a:pt x="1430" y="208"/>
                    <a:pt x="1429" y="206"/>
                  </a:cubicBezTo>
                  <a:cubicBezTo>
                    <a:pt x="1429" y="206"/>
                    <a:pt x="1429" y="202"/>
                    <a:pt x="1428" y="202"/>
                  </a:cubicBezTo>
                  <a:cubicBezTo>
                    <a:pt x="1428" y="202"/>
                    <a:pt x="1430" y="200"/>
                    <a:pt x="1430" y="198"/>
                  </a:cubicBezTo>
                  <a:cubicBezTo>
                    <a:pt x="1430" y="197"/>
                    <a:pt x="1430" y="197"/>
                    <a:pt x="1430" y="197"/>
                  </a:cubicBezTo>
                  <a:cubicBezTo>
                    <a:pt x="1430" y="197"/>
                    <a:pt x="1430" y="197"/>
                    <a:pt x="1430" y="197"/>
                  </a:cubicBezTo>
                  <a:cubicBezTo>
                    <a:pt x="1431" y="197"/>
                    <a:pt x="1431" y="197"/>
                    <a:pt x="1431" y="197"/>
                  </a:cubicBezTo>
                  <a:cubicBezTo>
                    <a:pt x="1431" y="197"/>
                    <a:pt x="1431" y="197"/>
                    <a:pt x="1431" y="197"/>
                  </a:cubicBezTo>
                  <a:cubicBezTo>
                    <a:pt x="1431" y="196"/>
                    <a:pt x="1431" y="196"/>
                    <a:pt x="1431" y="196"/>
                  </a:cubicBezTo>
                  <a:lnTo>
                    <a:pt x="1432" y="195"/>
                  </a:ln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85" name="Picture 46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05725" y="5385436"/>
              <a:ext cx="1627188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54" name="Rectangle 462"/>
            <p:cNvSpPr>
              <a:spLocks noChangeArrowheads="1"/>
            </p:cNvSpPr>
            <p:nvPr/>
          </p:nvSpPr>
          <p:spPr bwMode="auto">
            <a:xfrm>
              <a:off x="12707325" y="5266372"/>
              <a:ext cx="1423988" cy="25004"/>
            </a:xfrm>
            <a:prstGeom prst="rect">
              <a:avLst/>
            </a:prstGeom>
            <a:solidFill>
              <a:srgbClr val="BD1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5" name="Freeform 463"/>
            <p:cNvSpPr>
              <a:spLocks/>
            </p:cNvSpPr>
            <p:nvPr/>
          </p:nvSpPr>
          <p:spPr bwMode="auto">
            <a:xfrm>
              <a:off x="13315339" y="5435441"/>
              <a:ext cx="206375" cy="115491"/>
            </a:xfrm>
            <a:custGeom>
              <a:avLst/>
              <a:gdLst>
                <a:gd name="T0" fmla="*/ 96 w 130"/>
                <a:gd name="T1" fmla="*/ 6 h 97"/>
                <a:gd name="T2" fmla="*/ 96 w 130"/>
                <a:gd name="T3" fmla="*/ 1 h 97"/>
                <a:gd name="T4" fmla="*/ 80 w 130"/>
                <a:gd name="T5" fmla="*/ 1 h 97"/>
                <a:gd name="T6" fmla="*/ 80 w 130"/>
                <a:gd name="T7" fmla="*/ 0 h 97"/>
                <a:gd name="T8" fmla="*/ 65 w 130"/>
                <a:gd name="T9" fmla="*/ 1 h 97"/>
                <a:gd name="T10" fmla="*/ 49 w 130"/>
                <a:gd name="T11" fmla="*/ 0 h 97"/>
                <a:gd name="T12" fmla="*/ 49 w 130"/>
                <a:gd name="T13" fmla="*/ 1 h 97"/>
                <a:gd name="T14" fmla="*/ 34 w 130"/>
                <a:gd name="T15" fmla="*/ 1 h 97"/>
                <a:gd name="T16" fmla="*/ 34 w 130"/>
                <a:gd name="T17" fmla="*/ 6 h 97"/>
                <a:gd name="T18" fmla="*/ 0 w 130"/>
                <a:gd name="T19" fmla="*/ 20 h 97"/>
                <a:gd name="T20" fmla="*/ 5 w 130"/>
                <a:gd name="T21" fmla="*/ 97 h 97"/>
                <a:gd name="T22" fmla="*/ 20 w 130"/>
                <a:gd name="T23" fmla="*/ 97 h 97"/>
                <a:gd name="T24" fmla="*/ 63 w 130"/>
                <a:gd name="T25" fmla="*/ 97 h 97"/>
                <a:gd name="T26" fmla="*/ 66 w 130"/>
                <a:gd name="T27" fmla="*/ 97 h 97"/>
                <a:gd name="T28" fmla="*/ 109 w 130"/>
                <a:gd name="T29" fmla="*/ 97 h 97"/>
                <a:gd name="T30" fmla="*/ 124 w 130"/>
                <a:gd name="T31" fmla="*/ 97 h 97"/>
                <a:gd name="T32" fmla="*/ 130 w 130"/>
                <a:gd name="T33" fmla="*/ 20 h 97"/>
                <a:gd name="T34" fmla="*/ 96 w 130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0" h="97">
                  <a:moveTo>
                    <a:pt x="96" y="6"/>
                  </a:moveTo>
                  <a:lnTo>
                    <a:pt x="96" y="1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65" y="1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4" y="1"/>
                  </a:lnTo>
                  <a:lnTo>
                    <a:pt x="34" y="6"/>
                  </a:lnTo>
                  <a:lnTo>
                    <a:pt x="0" y="20"/>
                  </a:lnTo>
                  <a:lnTo>
                    <a:pt x="5" y="97"/>
                  </a:lnTo>
                  <a:lnTo>
                    <a:pt x="2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109" y="97"/>
                  </a:lnTo>
                  <a:lnTo>
                    <a:pt x="124" y="97"/>
                  </a:lnTo>
                  <a:lnTo>
                    <a:pt x="130" y="20"/>
                  </a:lnTo>
                  <a:lnTo>
                    <a:pt x="96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2" name="Freeform 464"/>
            <p:cNvSpPr>
              <a:spLocks/>
            </p:cNvSpPr>
            <p:nvPr/>
          </p:nvSpPr>
          <p:spPr bwMode="auto">
            <a:xfrm>
              <a:off x="13536000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2 w 84"/>
                <a:gd name="T5" fmla="*/ 1 h 97"/>
                <a:gd name="T6" fmla="*/ 52 w 84"/>
                <a:gd name="T7" fmla="*/ 0 h 97"/>
                <a:gd name="T8" fmla="*/ 42 w 84"/>
                <a:gd name="T9" fmla="*/ 1 h 97"/>
                <a:gd name="T10" fmla="*/ 32 w 84"/>
                <a:gd name="T11" fmla="*/ 0 h 97"/>
                <a:gd name="T12" fmla="*/ 32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3 w 84"/>
                <a:gd name="T21" fmla="*/ 97 h 97"/>
                <a:gd name="T22" fmla="*/ 13 w 84"/>
                <a:gd name="T23" fmla="*/ 97 h 97"/>
                <a:gd name="T24" fmla="*/ 40 w 84"/>
                <a:gd name="T25" fmla="*/ 97 h 97"/>
                <a:gd name="T26" fmla="*/ 43 w 84"/>
                <a:gd name="T27" fmla="*/ 97 h 97"/>
                <a:gd name="T28" fmla="*/ 71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3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1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3" name="Freeform 465"/>
            <p:cNvSpPr>
              <a:spLocks/>
            </p:cNvSpPr>
            <p:nvPr/>
          </p:nvSpPr>
          <p:spPr bwMode="auto">
            <a:xfrm>
              <a:off x="12727963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3 w 84"/>
                <a:gd name="T5" fmla="*/ 1 h 97"/>
                <a:gd name="T6" fmla="*/ 53 w 84"/>
                <a:gd name="T7" fmla="*/ 0 h 97"/>
                <a:gd name="T8" fmla="*/ 42 w 84"/>
                <a:gd name="T9" fmla="*/ 1 h 97"/>
                <a:gd name="T10" fmla="*/ 32 w 84"/>
                <a:gd name="T11" fmla="*/ 0 h 97"/>
                <a:gd name="T12" fmla="*/ 32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4 w 84"/>
                <a:gd name="T21" fmla="*/ 97 h 97"/>
                <a:gd name="T22" fmla="*/ 13 w 84"/>
                <a:gd name="T23" fmla="*/ 97 h 97"/>
                <a:gd name="T24" fmla="*/ 41 w 84"/>
                <a:gd name="T25" fmla="*/ 97 h 97"/>
                <a:gd name="T26" fmla="*/ 44 w 84"/>
                <a:gd name="T27" fmla="*/ 97 h 97"/>
                <a:gd name="T28" fmla="*/ 71 w 84"/>
                <a:gd name="T29" fmla="*/ 97 h 97"/>
                <a:gd name="T30" fmla="*/ 81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4" y="97"/>
                  </a:lnTo>
                  <a:lnTo>
                    <a:pt x="13" y="97"/>
                  </a:lnTo>
                  <a:lnTo>
                    <a:pt x="41" y="97"/>
                  </a:lnTo>
                  <a:lnTo>
                    <a:pt x="44" y="97"/>
                  </a:lnTo>
                  <a:lnTo>
                    <a:pt x="71" y="97"/>
                  </a:lnTo>
                  <a:lnTo>
                    <a:pt x="81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4" name="Freeform 466"/>
            <p:cNvSpPr>
              <a:spLocks/>
            </p:cNvSpPr>
            <p:nvPr/>
          </p:nvSpPr>
          <p:spPr bwMode="auto">
            <a:xfrm>
              <a:off x="12875600" y="5435441"/>
              <a:ext cx="134938" cy="115491"/>
            </a:xfrm>
            <a:custGeom>
              <a:avLst/>
              <a:gdLst>
                <a:gd name="T0" fmla="*/ 62 w 85"/>
                <a:gd name="T1" fmla="*/ 6 h 97"/>
                <a:gd name="T2" fmla="*/ 62 w 85"/>
                <a:gd name="T3" fmla="*/ 1 h 97"/>
                <a:gd name="T4" fmla="*/ 53 w 85"/>
                <a:gd name="T5" fmla="*/ 1 h 97"/>
                <a:gd name="T6" fmla="*/ 53 w 85"/>
                <a:gd name="T7" fmla="*/ 0 h 97"/>
                <a:gd name="T8" fmla="*/ 43 w 85"/>
                <a:gd name="T9" fmla="*/ 1 h 97"/>
                <a:gd name="T10" fmla="*/ 32 w 85"/>
                <a:gd name="T11" fmla="*/ 0 h 97"/>
                <a:gd name="T12" fmla="*/ 32 w 85"/>
                <a:gd name="T13" fmla="*/ 1 h 97"/>
                <a:gd name="T14" fmla="*/ 23 w 85"/>
                <a:gd name="T15" fmla="*/ 1 h 97"/>
                <a:gd name="T16" fmla="*/ 23 w 85"/>
                <a:gd name="T17" fmla="*/ 6 h 97"/>
                <a:gd name="T18" fmla="*/ 0 w 85"/>
                <a:gd name="T19" fmla="*/ 20 h 97"/>
                <a:gd name="T20" fmla="*/ 4 w 85"/>
                <a:gd name="T21" fmla="*/ 97 h 97"/>
                <a:gd name="T22" fmla="*/ 13 w 85"/>
                <a:gd name="T23" fmla="*/ 97 h 97"/>
                <a:gd name="T24" fmla="*/ 41 w 85"/>
                <a:gd name="T25" fmla="*/ 97 h 97"/>
                <a:gd name="T26" fmla="*/ 44 w 85"/>
                <a:gd name="T27" fmla="*/ 97 h 97"/>
                <a:gd name="T28" fmla="*/ 72 w 85"/>
                <a:gd name="T29" fmla="*/ 97 h 97"/>
                <a:gd name="T30" fmla="*/ 81 w 85"/>
                <a:gd name="T31" fmla="*/ 97 h 97"/>
                <a:gd name="T32" fmla="*/ 85 w 85"/>
                <a:gd name="T33" fmla="*/ 20 h 97"/>
                <a:gd name="T34" fmla="*/ 62 w 85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97">
                  <a:moveTo>
                    <a:pt x="62" y="6"/>
                  </a:moveTo>
                  <a:lnTo>
                    <a:pt x="62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23" y="1"/>
                  </a:lnTo>
                  <a:lnTo>
                    <a:pt x="23" y="6"/>
                  </a:lnTo>
                  <a:lnTo>
                    <a:pt x="0" y="20"/>
                  </a:lnTo>
                  <a:lnTo>
                    <a:pt x="4" y="97"/>
                  </a:lnTo>
                  <a:lnTo>
                    <a:pt x="13" y="97"/>
                  </a:lnTo>
                  <a:lnTo>
                    <a:pt x="41" y="97"/>
                  </a:lnTo>
                  <a:lnTo>
                    <a:pt x="44" y="97"/>
                  </a:lnTo>
                  <a:lnTo>
                    <a:pt x="72" y="97"/>
                  </a:lnTo>
                  <a:lnTo>
                    <a:pt x="81" y="97"/>
                  </a:lnTo>
                  <a:lnTo>
                    <a:pt x="85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5" name="Freeform 467"/>
            <p:cNvSpPr>
              <a:spLocks/>
            </p:cNvSpPr>
            <p:nvPr/>
          </p:nvSpPr>
          <p:spPr bwMode="auto">
            <a:xfrm>
              <a:off x="13021650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3 w 84"/>
                <a:gd name="T5" fmla="*/ 1 h 97"/>
                <a:gd name="T6" fmla="*/ 53 w 84"/>
                <a:gd name="T7" fmla="*/ 0 h 97"/>
                <a:gd name="T8" fmla="*/ 42 w 84"/>
                <a:gd name="T9" fmla="*/ 1 h 97"/>
                <a:gd name="T10" fmla="*/ 31 w 84"/>
                <a:gd name="T11" fmla="*/ 0 h 97"/>
                <a:gd name="T12" fmla="*/ 31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4 w 84"/>
                <a:gd name="T21" fmla="*/ 97 h 97"/>
                <a:gd name="T22" fmla="*/ 13 w 84"/>
                <a:gd name="T23" fmla="*/ 97 h 97"/>
                <a:gd name="T24" fmla="*/ 41 w 84"/>
                <a:gd name="T25" fmla="*/ 97 h 97"/>
                <a:gd name="T26" fmla="*/ 43 w 84"/>
                <a:gd name="T27" fmla="*/ 97 h 97"/>
                <a:gd name="T28" fmla="*/ 71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4" y="97"/>
                  </a:lnTo>
                  <a:lnTo>
                    <a:pt x="13" y="97"/>
                  </a:lnTo>
                  <a:lnTo>
                    <a:pt x="41" y="97"/>
                  </a:lnTo>
                  <a:lnTo>
                    <a:pt x="43" y="97"/>
                  </a:lnTo>
                  <a:lnTo>
                    <a:pt x="71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6" name="Freeform 468"/>
            <p:cNvSpPr>
              <a:spLocks/>
            </p:cNvSpPr>
            <p:nvPr/>
          </p:nvSpPr>
          <p:spPr bwMode="auto">
            <a:xfrm>
              <a:off x="13172463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1 w 84"/>
                <a:gd name="T5" fmla="*/ 1 h 97"/>
                <a:gd name="T6" fmla="*/ 51 w 84"/>
                <a:gd name="T7" fmla="*/ 0 h 97"/>
                <a:gd name="T8" fmla="*/ 41 w 84"/>
                <a:gd name="T9" fmla="*/ 1 h 97"/>
                <a:gd name="T10" fmla="*/ 31 w 84"/>
                <a:gd name="T11" fmla="*/ 0 h 97"/>
                <a:gd name="T12" fmla="*/ 31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3 w 84"/>
                <a:gd name="T21" fmla="*/ 97 h 97"/>
                <a:gd name="T22" fmla="*/ 13 w 84"/>
                <a:gd name="T23" fmla="*/ 97 h 97"/>
                <a:gd name="T24" fmla="*/ 40 w 84"/>
                <a:gd name="T25" fmla="*/ 97 h 97"/>
                <a:gd name="T26" fmla="*/ 43 w 84"/>
                <a:gd name="T27" fmla="*/ 97 h 97"/>
                <a:gd name="T28" fmla="*/ 70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1" y="1"/>
                  </a:lnTo>
                  <a:lnTo>
                    <a:pt x="51" y="0"/>
                  </a:lnTo>
                  <a:lnTo>
                    <a:pt x="41" y="1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3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0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7" name="Freeform 469"/>
            <p:cNvSpPr>
              <a:spLocks/>
            </p:cNvSpPr>
            <p:nvPr/>
          </p:nvSpPr>
          <p:spPr bwMode="auto">
            <a:xfrm>
              <a:off x="13691575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2 w 84"/>
                <a:gd name="T5" fmla="*/ 1 h 97"/>
                <a:gd name="T6" fmla="*/ 52 w 84"/>
                <a:gd name="T7" fmla="*/ 0 h 97"/>
                <a:gd name="T8" fmla="*/ 41 w 84"/>
                <a:gd name="T9" fmla="*/ 1 h 97"/>
                <a:gd name="T10" fmla="*/ 31 w 84"/>
                <a:gd name="T11" fmla="*/ 0 h 97"/>
                <a:gd name="T12" fmla="*/ 31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3 w 84"/>
                <a:gd name="T21" fmla="*/ 97 h 97"/>
                <a:gd name="T22" fmla="*/ 13 w 84"/>
                <a:gd name="T23" fmla="*/ 97 h 97"/>
                <a:gd name="T24" fmla="*/ 40 w 84"/>
                <a:gd name="T25" fmla="*/ 97 h 97"/>
                <a:gd name="T26" fmla="*/ 43 w 84"/>
                <a:gd name="T27" fmla="*/ 97 h 97"/>
                <a:gd name="T28" fmla="*/ 70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2" y="1"/>
                  </a:lnTo>
                  <a:lnTo>
                    <a:pt x="52" y="0"/>
                  </a:lnTo>
                  <a:lnTo>
                    <a:pt x="41" y="1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3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0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8" name="Freeform 470"/>
            <p:cNvSpPr>
              <a:spLocks/>
            </p:cNvSpPr>
            <p:nvPr/>
          </p:nvSpPr>
          <p:spPr bwMode="auto">
            <a:xfrm>
              <a:off x="13832864" y="5435441"/>
              <a:ext cx="131763" cy="115491"/>
            </a:xfrm>
            <a:custGeom>
              <a:avLst/>
              <a:gdLst>
                <a:gd name="T0" fmla="*/ 62 w 83"/>
                <a:gd name="T1" fmla="*/ 6 h 97"/>
                <a:gd name="T2" fmla="*/ 62 w 83"/>
                <a:gd name="T3" fmla="*/ 1 h 97"/>
                <a:gd name="T4" fmla="*/ 52 w 83"/>
                <a:gd name="T5" fmla="*/ 1 h 97"/>
                <a:gd name="T6" fmla="*/ 52 w 83"/>
                <a:gd name="T7" fmla="*/ 0 h 97"/>
                <a:gd name="T8" fmla="*/ 42 w 83"/>
                <a:gd name="T9" fmla="*/ 1 h 97"/>
                <a:gd name="T10" fmla="*/ 32 w 83"/>
                <a:gd name="T11" fmla="*/ 0 h 97"/>
                <a:gd name="T12" fmla="*/ 32 w 83"/>
                <a:gd name="T13" fmla="*/ 1 h 97"/>
                <a:gd name="T14" fmla="*/ 22 w 83"/>
                <a:gd name="T15" fmla="*/ 1 h 97"/>
                <a:gd name="T16" fmla="*/ 22 w 83"/>
                <a:gd name="T17" fmla="*/ 6 h 97"/>
                <a:gd name="T18" fmla="*/ 0 w 83"/>
                <a:gd name="T19" fmla="*/ 20 h 97"/>
                <a:gd name="T20" fmla="*/ 3 w 83"/>
                <a:gd name="T21" fmla="*/ 97 h 97"/>
                <a:gd name="T22" fmla="*/ 13 w 83"/>
                <a:gd name="T23" fmla="*/ 97 h 97"/>
                <a:gd name="T24" fmla="*/ 40 w 83"/>
                <a:gd name="T25" fmla="*/ 97 h 97"/>
                <a:gd name="T26" fmla="*/ 43 w 83"/>
                <a:gd name="T27" fmla="*/ 97 h 97"/>
                <a:gd name="T28" fmla="*/ 71 w 83"/>
                <a:gd name="T29" fmla="*/ 97 h 97"/>
                <a:gd name="T30" fmla="*/ 81 w 83"/>
                <a:gd name="T31" fmla="*/ 97 h 97"/>
                <a:gd name="T32" fmla="*/ 83 w 83"/>
                <a:gd name="T33" fmla="*/ 20 h 97"/>
                <a:gd name="T34" fmla="*/ 62 w 83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97">
                  <a:moveTo>
                    <a:pt x="62" y="6"/>
                  </a:moveTo>
                  <a:lnTo>
                    <a:pt x="62" y="1"/>
                  </a:lnTo>
                  <a:lnTo>
                    <a:pt x="5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3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1" y="97"/>
                  </a:lnTo>
                  <a:lnTo>
                    <a:pt x="81" y="97"/>
                  </a:lnTo>
                  <a:lnTo>
                    <a:pt x="83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9" name="Freeform 471"/>
            <p:cNvSpPr>
              <a:spLocks/>
            </p:cNvSpPr>
            <p:nvPr/>
          </p:nvSpPr>
          <p:spPr bwMode="auto">
            <a:xfrm>
              <a:off x="13985263" y="5435441"/>
              <a:ext cx="133350" cy="115491"/>
            </a:xfrm>
            <a:custGeom>
              <a:avLst/>
              <a:gdLst>
                <a:gd name="T0" fmla="*/ 61 w 84"/>
                <a:gd name="T1" fmla="*/ 6 h 97"/>
                <a:gd name="T2" fmla="*/ 61 w 84"/>
                <a:gd name="T3" fmla="*/ 1 h 97"/>
                <a:gd name="T4" fmla="*/ 52 w 84"/>
                <a:gd name="T5" fmla="*/ 1 h 97"/>
                <a:gd name="T6" fmla="*/ 52 w 84"/>
                <a:gd name="T7" fmla="*/ 0 h 97"/>
                <a:gd name="T8" fmla="*/ 41 w 84"/>
                <a:gd name="T9" fmla="*/ 1 h 97"/>
                <a:gd name="T10" fmla="*/ 31 w 84"/>
                <a:gd name="T11" fmla="*/ 0 h 97"/>
                <a:gd name="T12" fmla="*/ 31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3 w 84"/>
                <a:gd name="T21" fmla="*/ 97 h 97"/>
                <a:gd name="T22" fmla="*/ 12 w 84"/>
                <a:gd name="T23" fmla="*/ 97 h 97"/>
                <a:gd name="T24" fmla="*/ 40 w 84"/>
                <a:gd name="T25" fmla="*/ 97 h 97"/>
                <a:gd name="T26" fmla="*/ 43 w 84"/>
                <a:gd name="T27" fmla="*/ 97 h 97"/>
                <a:gd name="T28" fmla="*/ 70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1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1" y="6"/>
                  </a:moveTo>
                  <a:lnTo>
                    <a:pt x="61" y="1"/>
                  </a:lnTo>
                  <a:lnTo>
                    <a:pt x="52" y="1"/>
                  </a:lnTo>
                  <a:lnTo>
                    <a:pt x="52" y="0"/>
                  </a:lnTo>
                  <a:lnTo>
                    <a:pt x="41" y="1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2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0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0" name="Freeform 472"/>
            <p:cNvSpPr>
              <a:spLocks/>
            </p:cNvSpPr>
            <p:nvPr/>
          </p:nvSpPr>
          <p:spPr bwMode="auto">
            <a:xfrm>
              <a:off x="14131313" y="5435441"/>
              <a:ext cx="71438" cy="115491"/>
            </a:xfrm>
            <a:custGeom>
              <a:avLst/>
              <a:gdLst>
                <a:gd name="T0" fmla="*/ 33 w 45"/>
                <a:gd name="T1" fmla="*/ 6 h 97"/>
                <a:gd name="T2" fmla="*/ 33 w 45"/>
                <a:gd name="T3" fmla="*/ 1 h 97"/>
                <a:gd name="T4" fmla="*/ 27 w 45"/>
                <a:gd name="T5" fmla="*/ 1 h 97"/>
                <a:gd name="T6" fmla="*/ 28 w 45"/>
                <a:gd name="T7" fmla="*/ 0 h 97"/>
                <a:gd name="T8" fmla="*/ 22 w 45"/>
                <a:gd name="T9" fmla="*/ 1 h 97"/>
                <a:gd name="T10" fmla="*/ 16 w 45"/>
                <a:gd name="T11" fmla="*/ 0 h 97"/>
                <a:gd name="T12" fmla="*/ 17 w 45"/>
                <a:gd name="T13" fmla="*/ 1 h 97"/>
                <a:gd name="T14" fmla="*/ 11 w 45"/>
                <a:gd name="T15" fmla="*/ 1 h 97"/>
                <a:gd name="T16" fmla="*/ 11 w 45"/>
                <a:gd name="T17" fmla="*/ 6 h 97"/>
                <a:gd name="T18" fmla="*/ 0 w 45"/>
                <a:gd name="T19" fmla="*/ 20 h 97"/>
                <a:gd name="T20" fmla="*/ 2 w 45"/>
                <a:gd name="T21" fmla="*/ 97 h 97"/>
                <a:gd name="T22" fmla="*/ 7 w 45"/>
                <a:gd name="T23" fmla="*/ 97 h 97"/>
                <a:gd name="T24" fmla="*/ 21 w 45"/>
                <a:gd name="T25" fmla="*/ 97 h 97"/>
                <a:gd name="T26" fmla="*/ 23 w 45"/>
                <a:gd name="T27" fmla="*/ 97 h 97"/>
                <a:gd name="T28" fmla="*/ 37 w 45"/>
                <a:gd name="T29" fmla="*/ 97 h 97"/>
                <a:gd name="T30" fmla="*/ 43 w 45"/>
                <a:gd name="T31" fmla="*/ 97 h 97"/>
                <a:gd name="T32" fmla="*/ 45 w 45"/>
                <a:gd name="T33" fmla="*/ 20 h 97"/>
                <a:gd name="T34" fmla="*/ 33 w 45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" h="97">
                  <a:moveTo>
                    <a:pt x="33" y="6"/>
                  </a:moveTo>
                  <a:lnTo>
                    <a:pt x="33" y="1"/>
                  </a:lnTo>
                  <a:lnTo>
                    <a:pt x="27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6" y="0"/>
                  </a:lnTo>
                  <a:lnTo>
                    <a:pt x="17" y="1"/>
                  </a:lnTo>
                  <a:lnTo>
                    <a:pt x="11" y="1"/>
                  </a:lnTo>
                  <a:lnTo>
                    <a:pt x="11" y="6"/>
                  </a:lnTo>
                  <a:lnTo>
                    <a:pt x="0" y="20"/>
                  </a:lnTo>
                  <a:lnTo>
                    <a:pt x="2" y="97"/>
                  </a:lnTo>
                  <a:lnTo>
                    <a:pt x="7" y="97"/>
                  </a:lnTo>
                  <a:lnTo>
                    <a:pt x="21" y="97"/>
                  </a:lnTo>
                  <a:lnTo>
                    <a:pt x="23" y="97"/>
                  </a:lnTo>
                  <a:lnTo>
                    <a:pt x="37" y="97"/>
                  </a:lnTo>
                  <a:lnTo>
                    <a:pt x="43" y="97"/>
                  </a:lnTo>
                  <a:lnTo>
                    <a:pt x="45" y="20"/>
                  </a:lnTo>
                  <a:lnTo>
                    <a:pt x="33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1" name="Freeform 473"/>
            <p:cNvSpPr>
              <a:spLocks/>
            </p:cNvSpPr>
            <p:nvPr/>
          </p:nvSpPr>
          <p:spPr bwMode="auto">
            <a:xfrm>
              <a:off x="12637475" y="5435441"/>
              <a:ext cx="71438" cy="115491"/>
            </a:xfrm>
            <a:custGeom>
              <a:avLst/>
              <a:gdLst>
                <a:gd name="T0" fmla="*/ 33 w 45"/>
                <a:gd name="T1" fmla="*/ 6 h 97"/>
                <a:gd name="T2" fmla="*/ 33 w 45"/>
                <a:gd name="T3" fmla="*/ 1 h 97"/>
                <a:gd name="T4" fmla="*/ 27 w 45"/>
                <a:gd name="T5" fmla="*/ 1 h 97"/>
                <a:gd name="T6" fmla="*/ 28 w 45"/>
                <a:gd name="T7" fmla="*/ 0 h 97"/>
                <a:gd name="T8" fmla="*/ 22 w 45"/>
                <a:gd name="T9" fmla="*/ 1 h 97"/>
                <a:gd name="T10" fmla="*/ 16 w 45"/>
                <a:gd name="T11" fmla="*/ 0 h 97"/>
                <a:gd name="T12" fmla="*/ 17 w 45"/>
                <a:gd name="T13" fmla="*/ 1 h 97"/>
                <a:gd name="T14" fmla="*/ 11 w 45"/>
                <a:gd name="T15" fmla="*/ 1 h 97"/>
                <a:gd name="T16" fmla="*/ 11 w 45"/>
                <a:gd name="T17" fmla="*/ 6 h 97"/>
                <a:gd name="T18" fmla="*/ 0 w 45"/>
                <a:gd name="T19" fmla="*/ 20 h 97"/>
                <a:gd name="T20" fmla="*/ 2 w 45"/>
                <a:gd name="T21" fmla="*/ 97 h 97"/>
                <a:gd name="T22" fmla="*/ 7 w 45"/>
                <a:gd name="T23" fmla="*/ 97 h 97"/>
                <a:gd name="T24" fmla="*/ 21 w 45"/>
                <a:gd name="T25" fmla="*/ 97 h 97"/>
                <a:gd name="T26" fmla="*/ 23 w 45"/>
                <a:gd name="T27" fmla="*/ 97 h 97"/>
                <a:gd name="T28" fmla="*/ 37 w 45"/>
                <a:gd name="T29" fmla="*/ 97 h 97"/>
                <a:gd name="T30" fmla="*/ 43 w 45"/>
                <a:gd name="T31" fmla="*/ 97 h 97"/>
                <a:gd name="T32" fmla="*/ 45 w 45"/>
                <a:gd name="T33" fmla="*/ 20 h 97"/>
                <a:gd name="T34" fmla="*/ 33 w 45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" h="97">
                  <a:moveTo>
                    <a:pt x="33" y="6"/>
                  </a:moveTo>
                  <a:lnTo>
                    <a:pt x="33" y="1"/>
                  </a:lnTo>
                  <a:lnTo>
                    <a:pt x="27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6" y="0"/>
                  </a:lnTo>
                  <a:lnTo>
                    <a:pt x="17" y="1"/>
                  </a:lnTo>
                  <a:lnTo>
                    <a:pt x="11" y="1"/>
                  </a:lnTo>
                  <a:lnTo>
                    <a:pt x="11" y="6"/>
                  </a:lnTo>
                  <a:lnTo>
                    <a:pt x="0" y="20"/>
                  </a:lnTo>
                  <a:lnTo>
                    <a:pt x="2" y="97"/>
                  </a:lnTo>
                  <a:lnTo>
                    <a:pt x="7" y="97"/>
                  </a:lnTo>
                  <a:lnTo>
                    <a:pt x="21" y="97"/>
                  </a:lnTo>
                  <a:lnTo>
                    <a:pt x="23" y="97"/>
                  </a:lnTo>
                  <a:lnTo>
                    <a:pt x="37" y="97"/>
                  </a:lnTo>
                  <a:lnTo>
                    <a:pt x="43" y="97"/>
                  </a:lnTo>
                  <a:lnTo>
                    <a:pt x="45" y="20"/>
                  </a:lnTo>
                  <a:lnTo>
                    <a:pt x="33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98" name="Picture 47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77250" y="5233035"/>
              <a:ext cx="84138" cy="86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82" name="Rectangle 475"/>
            <p:cNvSpPr>
              <a:spLocks noChangeArrowheads="1"/>
            </p:cNvSpPr>
            <p:nvPr/>
          </p:nvSpPr>
          <p:spPr bwMode="auto">
            <a:xfrm>
              <a:off x="13389951" y="5244941"/>
              <a:ext cx="60325" cy="63104"/>
            </a:xfrm>
            <a:prstGeom prst="rect">
              <a:avLst/>
            </a:pr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3" name="Freeform 476"/>
            <p:cNvSpPr>
              <a:spLocks/>
            </p:cNvSpPr>
            <p:nvPr/>
          </p:nvSpPr>
          <p:spPr bwMode="auto">
            <a:xfrm>
              <a:off x="12556513" y="5542597"/>
              <a:ext cx="1727200" cy="290513"/>
            </a:xfrm>
            <a:custGeom>
              <a:avLst/>
              <a:gdLst>
                <a:gd name="T0" fmla="*/ 0 w 1494"/>
                <a:gd name="T1" fmla="*/ 0 h 335"/>
                <a:gd name="T2" fmla="*/ 0 w 1494"/>
                <a:gd name="T3" fmla="*/ 227 h 335"/>
                <a:gd name="T4" fmla="*/ 108 w 1494"/>
                <a:gd name="T5" fmla="*/ 335 h 335"/>
                <a:gd name="T6" fmla="*/ 1386 w 1494"/>
                <a:gd name="T7" fmla="*/ 335 h 335"/>
                <a:gd name="T8" fmla="*/ 1494 w 1494"/>
                <a:gd name="T9" fmla="*/ 227 h 335"/>
                <a:gd name="T10" fmla="*/ 1494 w 1494"/>
                <a:gd name="T11" fmla="*/ 0 h 335"/>
                <a:gd name="T12" fmla="*/ 780 w 1494"/>
                <a:gd name="T13" fmla="*/ 0 h 335"/>
                <a:gd name="T14" fmla="*/ 0 w 1494"/>
                <a:gd name="T1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4" h="335">
                  <a:moveTo>
                    <a:pt x="0" y="0"/>
                  </a:moveTo>
                  <a:cubicBezTo>
                    <a:pt x="0" y="227"/>
                    <a:pt x="0" y="227"/>
                    <a:pt x="0" y="227"/>
                  </a:cubicBezTo>
                  <a:cubicBezTo>
                    <a:pt x="0" y="287"/>
                    <a:pt x="48" y="335"/>
                    <a:pt x="108" y="335"/>
                  </a:cubicBezTo>
                  <a:cubicBezTo>
                    <a:pt x="1386" y="335"/>
                    <a:pt x="1386" y="335"/>
                    <a:pt x="1386" y="335"/>
                  </a:cubicBezTo>
                  <a:cubicBezTo>
                    <a:pt x="1446" y="335"/>
                    <a:pt x="1494" y="287"/>
                    <a:pt x="1494" y="227"/>
                  </a:cubicBezTo>
                  <a:cubicBezTo>
                    <a:pt x="1494" y="0"/>
                    <a:pt x="1494" y="0"/>
                    <a:pt x="1494" y="0"/>
                  </a:cubicBezTo>
                  <a:cubicBezTo>
                    <a:pt x="780" y="0"/>
                    <a:pt x="780" y="0"/>
                    <a:pt x="7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4" name="Freeform 477"/>
            <p:cNvSpPr>
              <a:spLocks noEditPoints="1"/>
            </p:cNvSpPr>
            <p:nvPr/>
          </p:nvSpPr>
          <p:spPr bwMode="auto">
            <a:xfrm>
              <a:off x="12577151" y="5555694"/>
              <a:ext cx="1685925" cy="265510"/>
            </a:xfrm>
            <a:custGeom>
              <a:avLst/>
              <a:gdLst>
                <a:gd name="T0" fmla="*/ 761 w 1458"/>
                <a:gd name="T1" fmla="*/ 0 h 306"/>
                <a:gd name="T2" fmla="*/ 0 w 1458"/>
                <a:gd name="T3" fmla="*/ 0 h 306"/>
                <a:gd name="T4" fmla="*/ 0 w 1458"/>
                <a:gd name="T5" fmla="*/ 208 h 306"/>
                <a:gd name="T6" fmla="*/ 106 w 1458"/>
                <a:gd name="T7" fmla="*/ 306 h 306"/>
                <a:gd name="T8" fmla="*/ 1352 w 1458"/>
                <a:gd name="T9" fmla="*/ 306 h 306"/>
                <a:gd name="T10" fmla="*/ 1458 w 1458"/>
                <a:gd name="T11" fmla="*/ 208 h 306"/>
                <a:gd name="T12" fmla="*/ 1458 w 1458"/>
                <a:gd name="T13" fmla="*/ 0 h 306"/>
                <a:gd name="T14" fmla="*/ 761 w 1458"/>
                <a:gd name="T15" fmla="*/ 0 h 306"/>
                <a:gd name="T16" fmla="*/ 1441 w 1458"/>
                <a:gd name="T17" fmla="*/ 203 h 306"/>
                <a:gd name="T18" fmla="*/ 1338 w 1458"/>
                <a:gd name="T19" fmla="*/ 293 h 306"/>
                <a:gd name="T20" fmla="*/ 120 w 1458"/>
                <a:gd name="T21" fmla="*/ 293 h 306"/>
                <a:gd name="T22" fmla="*/ 17 w 1458"/>
                <a:gd name="T23" fmla="*/ 203 h 306"/>
                <a:gd name="T24" fmla="*/ 17 w 1458"/>
                <a:gd name="T25" fmla="*/ 14 h 306"/>
                <a:gd name="T26" fmla="*/ 760 w 1458"/>
                <a:gd name="T27" fmla="*/ 14 h 306"/>
                <a:gd name="T28" fmla="*/ 1441 w 1458"/>
                <a:gd name="T29" fmla="*/ 14 h 306"/>
                <a:gd name="T30" fmla="*/ 1441 w 1458"/>
                <a:gd name="T31" fmla="*/ 203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8" h="306">
                  <a:moveTo>
                    <a:pt x="76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62"/>
                    <a:pt x="47" y="306"/>
                    <a:pt x="106" y="306"/>
                  </a:cubicBezTo>
                  <a:cubicBezTo>
                    <a:pt x="1352" y="306"/>
                    <a:pt x="1352" y="306"/>
                    <a:pt x="1352" y="306"/>
                  </a:cubicBezTo>
                  <a:cubicBezTo>
                    <a:pt x="1411" y="306"/>
                    <a:pt x="1458" y="262"/>
                    <a:pt x="1458" y="208"/>
                  </a:cubicBezTo>
                  <a:cubicBezTo>
                    <a:pt x="1458" y="0"/>
                    <a:pt x="1458" y="0"/>
                    <a:pt x="1458" y="0"/>
                  </a:cubicBezTo>
                  <a:lnTo>
                    <a:pt x="761" y="0"/>
                  </a:lnTo>
                  <a:close/>
                  <a:moveTo>
                    <a:pt x="1441" y="203"/>
                  </a:moveTo>
                  <a:cubicBezTo>
                    <a:pt x="1441" y="252"/>
                    <a:pt x="1395" y="293"/>
                    <a:pt x="1338" y="293"/>
                  </a:cubicBezTo>
                  <a:cubicBezTo>
                    <a:pt x="120" y="293"/>
                    <a:pt x="120" y="293"/>
                    <a:pt x="120" y="293"/>
                  </a:cubicBezTo>
                  <a:cubicBezTo>
                    <a:pt x="63" y="293"/>
                    <a:pt x="17" y="252"/>
                    <a:pt x="17" y="20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760" y="14"/>
                    <a:pt x="760" y="14"/>
                    <a:pt x="760" y="14"/>
                  </a:cubicBezTo>
                  <a:cubicBezTo>
                    <a:pt x="1441" y="14"/>
                    <a:pt x="1441" y="14"/>
                    <a:pt x="1441" y="14"/>
                  </a:cubicBezTo>
                  <a:lnTo>
                    <a:pt x="1441" y="2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6" name="Freeform 478"/>
            <p:cNvSpPr>
              <a:spLocks noEditPoints="1"/>
            </p:cNvSpPr>
            <p:nvPr/>
          </p:nvSpPr>
          <p:spPr bwMode="auto">
            <a:xfrm>
              <a:off x="13058164" y="5644991"/>
              <a:ext cx="106363" cy="109538"/>
            </a:xfrm>
            <a:custGeom>
              <a:avLst/>
              <a:gdLst>
                <a:gd name="T0" fmla="*/ 0 w 93"/>
                <a:gd name="T1" fmla="*/ 3 h 127"/>
                <a:gd name="T2" fmla="*/ 37 w 93"/>
                <a:gd name="T3" fmla="*/ 0 h 127"/>
                <a:gd name="T4" fmla="*/ 74 w 93"/>
                <a:gd name="T5" fmla="*/ 7 h 127"/>
                <a:gd name="T6" fmla="*/ 89 w 93"/>
                <a:gd name="T7" fmla="*/ 32 h 127"/>
                <a:gd name="T8" fmla="*/ 68 w 93"/>
                <a:gd name="T9" fmla="*/ 58 h 127"/>
                <a:gd name="T10" fmla="*/ 68 w 93"/>
                <a:gd name="T11" fmla="*/ 59 h 127"/>
                <a:gd name="T12" fmla="*/ 93 w 93"/>
                <a:gd name="T13" fmla="*/ 89 h 127"/>
                <a:gd name="T14" fmla="*/ 80 w 93"/>
                <a:gd name="T15" fmla="*/ 116 h 127"/>
                <a:gd name="T16" fmla="*/ 31 w 93"/>
                <a:gd name="T17" fmla="*/ 127 h 127"/>
                <a:gd name="T18" fmla="*/ 0 w 93"/>
                <a:gd name="T19" fmla="*/ 125 h 127"/>
                <a:gd name="T20" fmla="*/ 0 w 93"/>
                <a:gd name="T21" fmla="*/ 3 h 127"/>
                <a:gd name="T22" fmla="*/ 28 w 93"/>
                <a:gd name="T23" fmla="*/ 51 h 127"/>
                <a:gd name="T24" fmla="*/ 37 w 93"/>
                <a:gd name="T25" fmla="*/ 51 h 127"/>
                <a:gd name="T26" fmla="*/ 60 w 93"/>
                <a:gd name="T27" fmla="*/ 35 h 127"/>
                <a:gd name="T28" fmla="*/ 40 w 93"/>
                <a:gd name="T29" fmla="*/ 21 h 127"/>
                <a:gd name="T30" fmla="*/ 28 w 93"/>
                <a:gd name="T31" fmla="*/ 21 h 127"/>
                <a:gd name="T32" fmla="*/ 28 w 93"/>
                <a:gd name="T33" fmla="*/ 51 h 127"/>
                <a:gd name="T34" fmla="*/ 28 w 93"/>
                <a:gd name="T35" fmla="*/ 106 h 127"/>
                <a:gd name="T36" fmla="*/ 39 w 93"/>
                <a:gd name="T37" fmla="*/ 106 h 127"/>
                <a:gd name="T38" fmla="*/ 63 w 93"/>
                <a:gd name="T39" fmla="*/ 88 h 127"/>
                <a:gd name="T40" fmla="*/ 38 w 93"/>
                <a:gd name="T41" fmla="*/ 71 h 127"/>
                <a:gd name="T42" fmla="*/ 28 w 93"/>
                <a:gd name="T43" fmla="*/ 71 h 127"/>
                <a:gd name="T44" fmla="*/ 28 w 93"/>
                <a:gd name="T45" fmla="*/ 10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127">
                  <a:moveTo>
                    <a:pt x="0" y="3"/>
                  </a:moveTo>
                  <a:cubicBezTo>
                    <a:pt x="8" y="1"/>
                    <a:pt x="23" y="0"/>
                    <a:pt x="37" y="0"/>
                  </a:cubicBezTo>
                  <a:cubicBezTo>
                    <a:pt x="54" y="0"/>
                    <a:pt x="65" y="2"/>
                    <a:pt x="74" y="7"/>
                  </a:cubicBezTo>
                  <a:cubicBezTo>
                    <a:pt x="82" y="12"/>
                    <a:pt x="89" y="20"/>
                    <a:pt x="89" y="32"/>
                  </a:cubicBezTo>
                  <a:cubicBezTo>
                    <a:pt x="89" y="43"/>
                    <a:pt x="82" y="53"/>
                    <a:pt x="68" y="58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82" y="63"/>
                    <a:pt x="93" y="73"/>
                    <a:pt x="93" y="89"/>
                  </a:cubicBezTo>
                  <a:cubicBezTo>
                    <a:pt x="93" y="101"/>
                    <a:pt x="88" y="110"/>
                    <a:pt x="80" y="116"/>
                  </a:cubicBezTo>
                  <a:cubicBezTo>
                    <a:pt x="71" y="123"/>
                    <a:pt x="56" y="127"/>
                    <a:pt x="31" y="127"/>
                  </a:cubicBezTo>
                  <a:cubicBezTo>
                    <a:pt x="17" y="127"/>
                    <a:pt x="7" y="126"/>
                    <a:pt x="0" y="125"/>
                  </a:cubicBezTo>
                  <a:lnTo>
                    <a:pt x="0" y="3"/>
                  </a:lnTo>
                  <a:close/>
                  <a:moveTo>
                    <a:pt x="28" y="51"/>
                  </a:moveTo>
                  <a:cubicBezTo>
                    <a:pt x="37" y="51"/>
                    <a:pt x="37" y="51"/>
                    <a:pt x="37" y="51"/>
                  </a:cubicBezTo>
                  <a:cubicBezTo>
                    <a:pt x="52" y="51"/>
                    <a:pt x="60" y="44"/>
                    <a:pt x="60" y="35"/>
                  </a:cubicBezTo>
                  <a:cubicBezTo>
                    <a:pt x="60" y="26"/>
                    <a:pt x="53" y="21"/>
                    <a:pt x="40" y="21"/>
                  </a:cubicBezTo>
                  <a:cubicBezTo>
                    <a:pt x="34" y="21"/>
                    <a:pt x="31" y="21"/>
                    <a:pt x="28" y="21"/>
                  </a:cubicBezTo>
                  <a:lnTo>
                    <a:pt x="28" y="51"/>
                  </a:lnTo>
                  <a:close/>
                  <a:moveTo>
                    <a:pt x="28" y="106"/>
                  </a:moveTo>
                  <a:cubicBezTo>
                    <a:pt x="31" y="106"/>
                    <a:pt x="34" y="106"/>
                    <a:pt x="39" y="106"/>
                  </a:cubicBezTo>
                  <a:cubicBezTo>
                    <a:pt x="52" y="106"/>
                    <a:pt x="63" y="101"/>
                    <a:pt x="63" y="88"/>
                  </a:cubicBezTo>
                  <a:cubicBezTo>
                    <a:pt x="63" y="76"/>
                    <a:pt x="52" y="71"/>
                    <a:pt x="38" y="71"/>
                  </a:cubicBezTo>
                  <a:cubicBezTo>
                    <a:pt x="28" y="71"/>
                    <a:pt x="28" y="71"/>
                    <a:pt x="28" y="71"/>
                  </a:cubicBezTo>
                  <a:lnTo>
                    <a:pt x="28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7" name="Freeform 479"/>
            <p:cNvSpPr>
              <a:spLocks/>
            </p:cNvSpPr>
            <p:nvPr/>
          </p:nvSpPr>
          <p:spPr bwMode="auto">
            <a:xfrm>
              <a:off x="13186751" y="5644992"/>
              <a:ext cx="93663" cy="108347"/>
            </a:xfrm>
            <a:custGeom>
              <a:avLst/>
              <a:gdLst>
                <a:gd name="T0" fmla="*/ 55 w 59"/>
                <a:gd name="T1" fmla="*/ 53 h 91"/>
                <a:gd name="T2" fmla="*/ 21 w 59"/>
                <a:gd name="T3" fmla="*/ 53 h 91"/>
                <a:gd name="T4" fmla="*/ 21 w 59"/>
                <a:gd name="T5" fmla="*/ 75 h 91"/>
                <a:gd name="T6" fmla="*/ 59 w 59"/>
                <a:gd name="T7" fmla="*/ 75 h 91"/>
                <a:gd name="T8" fmla="*/ 59 w 59"/>
                <a:gd name="T9" fmla="*/ 91 h 91"/>
                <a:gd name="T10" fmla="*/ 0 w 59"/>
                <a:gd name="T11" fmla="*/ 91 h 91"/>
                <a:gd name="T12" fmla="*/ 0 w 59"/>
                <a:gd name="T13" fmla="*/ 0 h 91"/>
                <a:gd name="T14" fmla="*/ 56 w 59"/>
                <a:gd name="T15" fmla="*/ 0 h 91"/>
                <a:gd name="T16" fmla="*/ 56 w 59"/>
                <a:gd name="T17" fmla="*/ 17 h 91"/>
                <a:gd name="T18" fmla="*/ 21 w 59"/>
                <a:gd name="T19" fmla="*/ 17 h 91"/>
                <a:gd name="T20" fmla="*/ 21 w 59"/>
                <a:gd name="T21" fmla="*/ 36 h 91"/>
                <a:gd name="T22" fmla="*/ 55 w 59"/>
                <a:gd name="T23" fmla="*/ 36 h 91"/>
                <a:gd name="T24" fmla="*/ 55 w 59"/>
                <a:gd name="T25" fmla="*/ 5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91">
                  <a:moveTo>
                    <a:pt x="55" y="53"/>
                  </a:moveTo>
                  <a:lnTo>
                    <a:pt x="21" y="53"/>
                  </a:lnTo>
                  <a:lnTo>
                    <a:pt x="21" y="75"/>
                  </a:lnTo>
                  <a:lnTo>
                    <a:pt x="59" y="75"/>
                  </a:lnTo>
                  <a:lnTo>
                    <a:pt x="5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7"/>
                  </a:lnTo>
                  <a:lnTo>
                    <a:pt x="21" y="17"/>
                  </a:lnTo>
                  <a:lnTo>
                    <a:pt x="21" y="36"/>
                  </a:lnTo>
                  <a:lnTo>
                    <a:pt x="55" y="36"/>
                  </a:lnTo>
                  <a:lnTo>
                    <a:pt x="55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8" name="Rectangle 480"/>
            <p:cNvSpPr>
              <a:spLocks noChangeArrowheads="1"/>
            </p:cNvSpPr>
            <p:nvPr/>
          </p:nvSpPr>
          <p:spPr bwMode="auto">
            <a:xfrm>
              <a:off x="13301050" y="5644992"/>
              <a:ext cx="33338" cy="1083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9" name="Freeform 481"/>
            <p:cNvSpPr>
              <a:spLocks/>
            </p:cNvSpPr>
            <p:nvPr/>
          </p:nvSpPr>
          <p:spPr bwMode="auto">
            <a:xfrm>
              <a:off x="13348675" y="5644991"/>
              <a:ext cx="76200" cy="110729"/>
            </a:xfrm>
            <a:custGeom>
              <a:avLst/>
              <a:gdLst>
                <a:gd name="T0" fmla="*/ 37 w 65"/>
                <a:gd name="T1" fmla="*/ 0 h 127"/>
                <a:gd name="T2" fmla="*/ 65 w 65"/>
                <a:gd name="T3" fmla="*/ 0 h 127"/>
                <a:gd name="T4" fmla="*/ 65 w 65"/>
                <a:gd name="T5" fmla="*/ 79 h 127"/>
                <a:gd name="T6" fmla="*/ 20 w 65"/>
                <a:gd name="T7" fmla="*/ 127 h 127"/>
                <a:gd name="T8" fmla="*/ 0 w 65"/>
                <a:gd name="T9" fmla="*/ 124 h 127"/>
                <a:gd name="T10" fmla="*/ 3 w 65"/>
                <a:gd name="T11" fmla="*/ 101 h 127"/>
                <a:gd name="T12" fmla="*/ 17 w 65"/>
                <a:gd name="T13" fmla="*/ 104 h 127"/>
                <a:gd name="T14" fmla="*/ 37 w 65"/>
                <a:gd name="T15" fmla="*/ 79 h 127"/>
                <a:gd name="T16" fmla="*/ 37 w 65"/>
                <a:gd name="T1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27">
                  <a:moveTo>
                    <a:pt x="37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5" y="115"/>
                    <a:pt x="48" y="127"/>
                    <a:pt x="20" y="127"/>
                  </a:cubicBezTo>
                  <a:cubicBezTo>
                    <a:pt x="14" y="127"/>
                    <a:pt x="5" y="126"/>
                    <a:pt x="0" y="124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7" y="103"/>
                    <a:pt x="12" y="104"/>
                    <a:pt x="17" y="104"/>
                  </a:cubicBezTo>
                  <a:cubicBezTo>
                    <a:pt x="29" y="104"/>
                    <a:pt x="37" y="98"/>
                    <a:pt x="37" y="79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0" name="Rectangle 482"/>
            <p:cNvSpPr>
              <a:spLocks noChangeArrowheads="1"/>
            </p:cNvSpPr>
            <p:nvPr/>
          </p:nvSpPr>
          <p:spPr bwMode="auto">
            <a:xfrm>
              <a:off x="13450275" y="5644992"/>
              <a:ext cx="33338" cy="1083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1" name="Freeform 483"/>
            <p:cNvSpPr>
              <a:spLocks/>
            </p:cNvSpPr>
            <p:nvPr/>
          </p:nvSpPr>
          <p:spPr bwMode="auto">
            <a:xfrm>
              <a:off x="13512188" y="5644992"/>
              <a:ext cx="120650" cy="108347"/>
            </a:xfrm>
            <a:custGeom>
              <a:avLst/>
              <a:gdLst>
                <a:gd name="T0" fmla="*/ 0 w 104"/>
                <a:gd name="T1" fmla="*/ 125 h 125"/>
                <a:gd name="T2" fmla="*/ 0 w 104"/>
                <a:gd name="T3" fmla="*/ 0 h 125"/>
                <a:gd name="T4" fmla="*/ 33 w 104"/>
                <a:gd name="T5" fmla="*/ 0 h 125"/>
                <a:gd name="T6" fmla="*/ 59 w 104"/>
                <a:gd name="T7" fmla="*/ 46 h 125"/>
                <a:gd name="T8" fmla="*/ 80 w 104"/>
                <a:gd name="T9" fmla="*/ 89 h 125"/>
                <a:gd name="T10" fmla="*/ 80 w 104"/>
                <a:gd name="T11" fmla="*/ 89 h 125"/>
                <a:gd name="T12" fmla="*/ 78 w 104"/>
                <a:gd name="T13" fmla="*/ 36 h 125"/>
                <a:gd name="T14" fmla="*/ 78 w 104"/>
                <a:gd name="T15" fmla="*/ 0 h 125"/>
                <a:gd name="T16" fmla="*/ 104 w 104"/>
                <a:gd name="T17" fmla="*/ 0 h 125"/>
                <a:gd name="T18" fmla="*/ 104 w 104"/>
                <a:gd name="T19" fmla="*/ 125 h 125"/>
                <a:gd name="T20" fmla="*/ 74 w 104"/>
                <a:gd name="T21" fmla="*/ 125 h 125"/>
                <a:gd name="T22" fmla="*/ 47 w 104"/>
                <a:gd name="T23" fmla="*/ 77 h 125"/>
                <a:gd name="T24" fmla="*/ 26 w 104"/>
                <a:gd name="T25" fmla="*/ 33 h 125"/>
                <a:gd name="T26" fmla="*/ 25 w 104"/>
                <a:gd name="T27" fmla="*/ 33 h 125"/>
                <a:gd name="T28" fmla="*/ 26 w 104"/>
                <a:gd name="T29" fmla="*/ 87 h 125"/>
                <a:gd name="T30" fmla="*/ 26 w 104"/>
                <a:gd name="T31" fmla="*/ 125 h 125"/>
                <a:gd name="T32" fmla="*/ 0 w 104"/>
                <a:gd name="T3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25">
                  <a:moveTo>
                    <a:pt x="0" y="12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59"/>
                    <a:pt x="74" y="75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8" y="72"/>
                    <a:pt x="78" y="55"/>
                    <a:pt x="78" y="3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125"/>
                    <a:pt x="104" y="125"/>
                    <a:pt x="104" y="125"/>
                  </a:cubicBezTo>
                  <a:cubicBezTo>
                    <a:pt x="74" y="125"/>
                    <a:pt x="74" y="125"/>
                    <a:pt x="74" y="125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0" y="63"/>
                    <a:pt x="32" y="47"/>
                    <a:pt x="26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49"/>
                    <a:pt x="26" y="67"/>
                    <a:pt x="26" y="87"/>
                  </a:cubicBezTo>
                  <a:cubicBezTo>
                    <a:pt x="26" y="125"/>
                    <a:pt x="26" y="125"/>
                    <a:pt x="26" y="125"/>
                  </a:cubicBezTo>
                  <a:lnTo>
                    <a:pt x="0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2" name="Freeform 484"/>
            <p:cNvSpPr>
              <a:spLocks/>
            </p:cNvSpPr>
            <p:nvPr/>
          </p:nvSpPr>
          <p:spPr bwMode="auto">
            <a:xfrm>
              <a:off x="13653475" y="5644991"/>
              <a:ext cx="128588" cy="109538"/>
            </a:xfrm>
            <a:custGeom>
              <a:avLst/>
              <a:gdLst>
                <a:gd name="T0" fmla="*/ 111 w 111"/>
                <a:gd name="T1" fmla="*/ 120 h 127"/>
                <a:gd name="T2" fmla="*/ 69 w 111"/>
                <a:gd name="T3" fmla="*/ 127 h 127"/>
                <a:gd name="T4" fmla="*/ 18 w 111"/>
                <a:gd name="T5" fmla="*/ 110 h 127"/>
                <a:gd name="T6" fmla="*/ 1 w 111"/>
                <a:gd name="T7" fmla="*/ 65 h 127"/>
                <a:gd name="T8" fmla="*/ 72 w 111"/>
                <a:gd name="T9" fmla="*/ 0 h 127"/>
                <a:gd name="T10" fmla="*/ 107 w 111"/>
                <a:gd name="T11" fmla="*/ 6 h 127"/>
                <a:gd name="T12" fmla="*/ 101 w 111"/>
                <a:gd name="T13" fmla="*/ 28 h 127"/>
                <a:gd name="T14" fmla="*/ 72 w 111"/>
                <a:gd name="T15" fmla="*/ 23 h 127"/>
                <a:gd name="T16" fmla="*/ 30 w 111"/>
                <a:gd name="T17" fmla="*/ 64 h 127"/>
                <a:gd name="T18" fmla="*/ 70 w 111"/>
                <a:gd name="T19" fmla="*/ 105 h 127"/>
                <a:gd name="T20" fmla="*/ 84 w 111"/>
                <a:gd name="T21" fmla="*/ 103 h 127"/>
                <a:gd name="T22" fmla="*/ 84 w 111"/>
                <a:gd name="T23" fmla="*/ 76 h 127"/>
                <a:gd name="T24" fmla="*/ 64 w 111"/>
                <a:gd name="T25" fmla="*/ 76 h 127"/>
                <a:gd name="T26" fmla="*/ 64 w 111"/>
                <a:gd name="T27" fmla="*/ 54 h 127"/>
                <a:gd name="T28" fmla="*/ 111 w 111"/>
                <a:gd name="T29" fmla="*/ 54 h 127"/>
                <a:gd name="T30" fmla="*/ 111 w 111"/>
                <a:gd name="T31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27">
                  <a:moveTo>
                    <a:pt x="111" y="120"/>
                  </a:moveTo>
                  <a:cubicBezTo>
                    <a:pt x="102" y="123"/>
                    <a:pt x="86" y="127"/>
                    <a:pt x="69" y="127"/>
                  </a:cubicBezTo>
                  <a:cubicBezTo>
                    <a:pt x="46" y="127"/>
                    <a:pt x="30" y="122"/>
                    <a:pt x="18" y="110"/>
                  </a:cubicBezTo>
                  <a:cubicBezTo>
                    <a:pt x="7" y="100"/>
                    <a:pt x="0" y="83"/>
                    <a:pt x="1" y="65"/>
                  </a:cubicBezTo>
                  <a:cubicBezTo>
                    <a:pt x="1" y="23"/>
                    <a:pt x="31" y="0"/>
                    <a:pt x="72" y="0"/>
                  </a:cubicBezTo>
                  <a:cubicBezTo>
                    <a:pt x="88" y="0"/>
                    <a:pt x="101" y="3"/>
                    <a:pt x="107" y="6"/>
                  </a:cubicBezTo>
                  <a:cubicBezTo>
                    <a:pt x="101" y="28"/>
                    <a:pt x="101" y="28"/>
                    <a:pt x="101" y="28"/>
                  </a:cubicBezTo>
                  <a:cubicBezTo>
                    <a:pt x="94" y="25"/>
                    <a:pt x="85" y="23"/>
                    <a:pt x="72" y="23"/>
                  </a:cubicBezTo>
                  <a:cubicBezTo>
                    <a:pt x="48" y="23"/>
                    <a:pt x="30" y="36"/>
                    <a:pt x="30" y="64"/>
                  </a:cubicBezTo>
                  <a:cubicBezTo>
                    <a:pt x="30" y="89"/>
                    <a:pt x="46" y="105"/>
                    <a:pt x="70" y="105"/>
                  </a:cubicBezTo>
                  <a:cubicBezTo>
                    <a:pt x="76" y="105"/>
                    <a:pt x="81" y="104"/>
                    <a:pt x="84" y="103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111" y="54"/>
                    <a:pt x="111" y="54"/>
                    <a:pt x="111" y="54"/>
                  </a:cubicBezTo>
                  <a:lnTo>
                    <a:pt x="111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7" name="AutoShape 361"/>
          <p:cNvSpPr>
            <a:spLocks noChangeAspect="1" noChangeArrowheads="1" noTextEdit="1"/>
          </p:cNvSpPr>
          <p:nvPr/>
        </p:nvSpPr>
        <p:spPr bwMode="auto">
          <a:xfrm>
            <a:off x="1692533" y="803373"/>
            <a:ext cx="2471053" cy="318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78" name="Freeform 363"/>
          <p:cNvSpPr>
            <a:spLocks noEditPoints="1"/>
          </p:cNvSpPr>
          <p:nvPr/>
        </p:nvSpPr>
        <p:spPr bwMode="auto">
          <a:xfrm>
            <a:off x="1684883" y="803373"/>
            <a:ext cx="2487447" cy="670067"/>
          </a:xfrm>
          <a:custGeom>
            <a:avLst/>
            <a:gdLst>
              <a:gd name="T0" fmla="*/ 273 w 302"/>
              <a:gd name="T1" fmla="*/ 7 h 89"/>
              <a:gd name="T2" fmla="*/ 281 w 302"/>
              <a:gd name="T3" fmla="*/ 15 h 89"/>
              <a:gd name="T4" fmla="*/ 281 w 302"/>
              <a:gd name="T5" fmla="*/ 22 h 89"/>
              <a:gd name="T6" fmla="*/ 288 w 302"/>
              <a:gd name="T7" fmla="*/ 31 h 89"/>
              <a:gd name="T8" fmla="*/ 296 w 302"/>
              <a:gd name="T9" fmla="*/ 39 h 89"/>
              <a:gd name="T10" fmla="*/ 296 w 302"/>
              <a:gd name="T11" fmla="*/ 51 h 89"/>
              <a:gd name="T12" fmla="*/ 288 w 302"/>
              <a:gd name="T13" fmla="*/ 60 h 89"/>
              <a:gd name="T14" fmla="*/ 281 w 302"/>
              <a:gd name="T15" fmla="*/ 68 h 89"/>
              <a:gd name="T16" fmla="*/ 281 w 302"/>
              <a:gd name="T17" fmla="*/ 74 h 89"/>
              <a:gd name="T18" fmla="*/ 273 w 302"/>
              <a:gd name="T19" fmla="*/ 82 h 89"/>
              <a:gd name="T20" fmla="*/ 15 w 302"/>
              <a:gd name="T21" fmla="*/ 82 h 89"/>
              <a:gd name="T22" fmla="*/ 7 w 302"/>
              <a:gd name="T23" fmla="*/ 74 h 89"/>
              <a:gd name="T24" fmla="*/ 7 w 302"/>
              <a:gd name="T25" fmla="*/ 15 h 89"/>
              <a:gd name="T26" fmla="*/ 15 w 302"/>
              <a:gd name="T27" fmla="*/ 7 h 89"/>
              <a:gd name="T28" fmla="*/ 273 w 302"/>
              <a:gd name="T29" fmla="*/ 7 h 89"/>
              <a:gd name="T30" fmla="*/ 273 w 302"/>
              <a:gd name="T31" fmla="*/ 0 h 89"/>
              <a:gd name="T32" fmla="*/ 15 w 302"/>
              <a:gd name="T33" fmla="*/ 0 h 89"/>
              <a:gd name="T34" fmla="*/ 0 w 302"/>
              <a:gd name="T35" fmla="*/ 15 h 89"/>
              <a:gd name="T36" fmla="*/ 0 w 302"/>
              <a:gd name="T37" fmla="*/ 74 h 89"/>
              <a:gd name="T38" fmla="*/ 15 w 302"/>
              <a:gd name="T39" fmla="*/ 89 h 89"/>
              <a:gd name="T40" fmla="*/ 273 w 302"/>
              <a:gd name="T41" fmla="*/ 89 h 89"/>
              <a:gd name="T42" fmla="*/ 287 w 302"/>
              <a:gd name="T43" fmla="*/ 74 h 89"/>
              <a:gd name="T44" fmla="*/ 287 w 302"/>
              <a:gd name="T45" fmla="*/ 68 h 89"/>
              <a:gd name="T46" fmla="*/ 288 w 302"/>
              <a:gd name="T47" fmla="*/ 66 h 89"/>
              <a:gd name="T48" fmla="*/ 302 w 302"/>
              <a:gd name="T49" fmla="*/ 51 h 89"/>
              <a:gd name="T50" fmla="*/ 302 w 302"/>
              <a:gd name="T51" fmla="*/ 39 h 89"/>
              <a:gd name="T52" fmla="*/ 288 w 302"/>
              <a:gd name="T53" fmla="*/ 25 h 89"/>
              <a:gd name="T54" fmla="*/ 287 w 302"/>
              <a:gd name="T55" fmla="*/ 22 h 89"/>
              <a:gd name="T56" fmla="*/ 287 w 302"/>
              <a:gd name="T57" fmla="*/ 15 h 89"/>
              <a:gd name="T58" fmla="*/ 273 w 302"/>
              <a:gd name="T5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9">
                <a:moveTo>
                  <a:pt x="273" y="7"/>
                </a:moveTo>
                <a:cubicBezTo>
                  <a:pt x="277" y="7"/>
                  <a:pt x="281" y="10"/>
                  <a:pt x="281" y="15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7"/>
                  <a:pt x="284" y="31"/>
                  <a:pt x="288" y="31"/>
                </a:cubicBezTo>
                <a:cubicBezTo>
                  <a:pt x="292" y="31"/>
                  <a:pt x="296" y="34"/>
                  <a:pt x="296" y="39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6"/>
                  <a:pt x="292" y="60"/>
                  <a:pt x="288" y="60"/>
                </a:cubicBezTo>
                <a:cubicBezTo>
                  <a:pt x="284" y="60"/>
                  <a:pt x="281" y="63"/>
                  <a:pt x="281" y="68"/>
                </a:cubicBezTo>
                <a:cubicBezTo>
                  <a:pt x="281" y="74"/>
                  <a:pt x="281" y="74"/>
                  <a:pt x="281" y="74"/>
                </a:cubicBezTo>
                <a:cubicBezTo>
                  <a:pt x="281" y="79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9"/>
                  <a:pt x="7" y="7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0"/>
                  <a:pt x="10" y="7"/>
                  <a:pt x="15" y="7"/>
                </a:cubicBezTo>
                <a:cubicBezTo>
                  <a:pt x="273" y="7"/>
                  <a:pt x="273" y="7"/>
                  <a:pt x="273" y="7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2"/>
                  <a:pt x="7" y="89"/>
                  <a:pt x="15" y="89"/>
                </a:cubicBezTo>
                <a:cubicBezTo>
                  <a:pt x="273" y="89"/>
                  <a:pt x="273" y="89"/>
                  <a:pt x="273" y="89"/>
                </a:cubicBezTo>
                <a:cubicBezTo>
                  <a:pt x="281" y="89"/>
                  <a:pt x="287" y="82"/>
                  <a:pt x="287" y="74"/>
                </a:cubicBezTo>
                <a:cubicBezTo>
                  <a:pt x="287" y="68"/>
                  <a:pt x="287" y="68"/>
                  <a:pt x="287" y="68"/>
                </a:cubicBezTo>
                <a:cubicBezTo>
                  <a:pt x="287" y="67"/>
                  <a:pt x="288" y="66"/>
                  <a:pt x="288" y="66"/>
                </a:cubicBezTo>
                <a:cubicBezTo>
                  <a:pt x="296" y="66"/>
                  <a:pt x="302" y="59"/>
                  <a:pt x="302" y="51"/>
                </a:cubicBezTo>
                <a:cubicBezTo>
                  <a:pt x="302" y="39"/>
                  <a:pt x="302" y="39"/>
                  <a:pt x="302" y="39"/>
                </a:cubicBezTo>
                <a:cubicBezTo>
                  <a:pt x="302" y="31"/>
                  <a:pt x="296" y="25"/>
                  <a:pt x="288" y="25"/>
                </a:cubicBezTo>
                <a:cubicBezTo>
                  <a:pt x="288" y="25"/>
                  <a:pt x="287" y="24"/>
                  <a:pt x="287" y="22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1" y="0"/>
                  <a:pt x="273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79" name="Rectangle 364"/>
          <p:cNvSpPr>
            <a:spLocks noChangeArrowheads="1"/>
          </p:cNvSpPr>
          <p:nvPr/>
        </p:nvSpPr>
        <p:spPr bwMode="auto">
          <a:xfrm>
            <a:off x="1824774" y="931386"/>
            <a:ext cx="485249" cy="422042"/>
          </a:xfrm>
          <a:prstGeom prst="rect">
            <a:avLst/>
          </a:pr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0" name="Rectangle 365"/>
          <p:cNvSpPr>
            <a:spLocks noChangeArrowheads="1"/>
          </p:cNvSpPr>
          <p:nvPr/>
        </p:nvSpPr>
        <p:spPr bwMode="auto">
          <a:xfrm>
            <a:off x="2343904" y="931386"/>
            <a:ext cx="493992" cy="422042"/>
          </a:xfrm>
          <a:prstGeom prst="rect">
            <a:avLst/>
          </a:pr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1" name="Rectangle 366"/>
          <p:cNvSpPr>
            <a:spLocks noChangeArrowheads="1"/>
          </p:cNvSpPr>
          <p:nvPr/>
        </p:nvSpPr>
        <p:spPr bwMode="auto">
          <a:xfrm>
            <a:off x="2870683" y="931386"/>
            <a:ext cx="486341" cy="422042"/>
          </a:xfrm>
          <a:prstGeom prst="rect">
            <a:avLst/>
          </a:pr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2" name="Rectangle 367"/>
          <p:cNvSpPr>
            <a:spLocks noChangeArrowheads="1"/>
          </p:cNvSpPr>
          <p:nvPr/>
        </p:nvSpPr>
        <p:spPr bwMode="auto">
          <a:xfrm>
            <a:off x="3389811" y="931386"/>
            <a:ext cx="493992" cy="422042"/>
          </a:xfrm>
          <a:prstGeom prst="rect">
            <a:avLst/>
          </a:pr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3" name="Freeform 368"/>
          <p:cNvSpPr>
            <a:spLocks noEditPoints="1"/>
          </p:cNvSpPr>
          <p:nvPr/>
        </p:nvSpPr>
        <p:spPr bwMode="auto">
          <a:xfrm>
            <a:off x="1684883" y="1654458"/>
            <a:ext cx="2487447" cy="662066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1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2 h 88"/>
              <a:gd name="T20" fmla="*/ 15 w 302"/>
              <a:gd name="T21" fmla="*/ 82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1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10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3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9"/>
                  <a:pt x="302" y="51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4" name="Rectangle 369"/>
          <p:cNvSpPr>
            <a:spLocks noChangeArrowheads="1"/>
          </p:cNvSpPr>
          <p:nvPr/>
        </p:nvSpPr>
        <p:spPr bwMode="auto">
          <a:xfrm>
            <a:off x="1824774" y="1774470"/>
            <a:ext cx="485249" cy="422042"/>
          </a:xfrm>
          <a:prstGeom prst="rect">
            <a:avLst/>
          </a:pr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5" name="Rectangle 370"/>
          <p:cNvSpPr>
            <a:spLocks noChangeArrowheads="1"/>
          </p:cNvSpPr>
          <p:nvPr/>
        </p:nvSpPr>
        <p:spPr bwMode="auto">
          <a:xfrm>
            <a:off x="2343904" y="1774470"/>
            <a:ext cx="493992" cy="422042"/>
          </a:xfrm>
          <a:prstGeom prst="rect">
            <a:avLst/>
          </a:pr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6" name="Rectangle 371"/>
          <p:cNvSpPr>
            <a:spLocks noChangeArrowheads="1"/>
          </p:cNvSpPr>
          <p:nvPr/>
        </p:nvSpPr>
        <p:spPr bwMode="auto">
          <a:xfrm>
            <a:off x="2870683" y="1774470"/>
            <a:ext cx="486341" cy="422042"/>
          </a:xfrm>
          <a:prstGeom prst="rect">
            <a:avLst/>
          </a:pr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7" name="Rectangle 372"/>
          <p:cNvSpPr>
            <a:spLocks noChangeArrowheads="1"/>
          </p:cNvSpPr>
          <p:nvPr/>
        </p:nvSpPr>
        <p:spPr bwMode="auto">
          <a:xfrm>
            <a:off x="3389811" y="1774470"/>
            <a:ext cx="493992" cy="42204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8" name="Freeform 373"/>
          <p:cNvSpPr>
            <a:spLocks noEditPoints="1"/>
          </p:cNvSpPr>
          <p:nvPr/>
        </p:nvSpPr>
        <p:spPr bwMode="auto">
          <a:xfrm>
            <a:off x="1684883" y="2490542"/>
            <a:ext cx="2487447" cy="662066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0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1 h 88"/>
              <a:gd name="T20" fmla="*/ 15 w 302"/>
              <a:gd name="T21" fmla="*/ 81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0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9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0"/>
                  <a:pt x="296" y="50"/>
                  <a:pt x="296" y="50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2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1"/>
                  <a:pt x="273" y="81"/>
                </a:cubicBezTo>
                <a:cubicBezTo>
                  <a:pt x="15" y="81"/>
                  <a:pt x="15" y="81"/>
                  <a:pt x="15" y="81"/>
                </a:cubicBezTo>
                <a:cubicBezTo>
                  <a:pt x="10" y="81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9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8"/>
                  <a:pt x="302" y="50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9" name="Rectangle 374"/>
          <p:cNvSpPr>
            <a:spLocks noChangeArrowheads="1"/>
          </p:cNvSpPr>
          <p:nvPr/>
        </p:nvSpPr>
        <p:spPr bwMode="auto">
          <a:xfrm>
            <a:off x="1824774" y="2610554"/>
            <a:ext cx="485249" cy="422042"/>
          </a:xfrm>
          <a:prstGeom prst="rect">
            <a:avLst/>
          </a:prstGeom>
          <a:solidFill>
            <a:srgbClr val="EBA53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90" name="Rectangle 375"/>
          <p:cNvSpPr>
            <a:spLocks noChangeArrowheads="1"/>
          </p:cNvSpPr>
          <p:nvPr/>
        </p:nvSpPr>
        <p:spPr bwMode="auto">
          <a:xfrm>
            <a:off x="2343904" y="2610554"/>
            <a:ext cx="493992" cy="422042"/>
          </a:xfrm>
          <a:prstGeom prst="rect">
            <a:avLst/>
          </a:prstGeom>
          <a:solidFill>
            <a:srgbClr val="EBA53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91" name="Rectangle 376"/>
          <p:cNvSpPr>
            <a:spLocks noChangeArrowheads="1"/>
          </p:cNvSpPr>
          <p:nvPr/>
        </p:nvSpPr>
        <p:spPr bwMode="auto">
          <a:xfrm>
            <a:off x="2870683" y="2610554"/>
            <a:ext cx="486341" cy="42204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92" name="Rectangle 377"/>
          <p:cNvSpPr>
            <a:spLocks noChangeArrowheads="1"/>
          </p:cNvSpPr>
          <p:nvPr/>
        </p:nvSpPr>
        <p:spPr bwMode="auto">
          <a:xfrm>
            <a:off x="3389811" y="2610554"/>
            <a:ext cx="493992" cy="42204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93" name="Freeform 378"/>
          <p:cNvSpPr>
            <a:spLocks noEditPoints="1"/>
          </p:cNvSpPr>
          <p:nvPr/>
        </p:nvSpPr>
        <p:spPr bwMode="auto">
          <a:xfrm>
            <a:off x="1684883" y="3325626"/>
            <a:ext cx="2487447" cy="663066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1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2 h 88"/>
              <a:gd name="T20" fmla="*/ 15 w 302"/>
              <a:gd name="T21" fmla="*/ 82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1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10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3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9"/>
                  <a:pt x="302" y="51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94" name="Rectangle 379"/>
          <p:cNvSpPr>
            <a:spLocks noChangeArrowheads="1"/>
          </p:cNvSpPr>
          <p:nvPr/>
        </p:nvSpPr>
        <p:spPr bwMode="auto">
          <a:xfrm>
            <a:off x="1824774" y="3446638"/>
            <a:ext cx="485249" cy="421042"/>
          </a:xfrm>
          <a:prstGeom prst="rect">
            <a:avLst/>
          </a:pr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95" name="Rectangle 380"/>
          <p:cNvSpPr>
            <a:spLocks noChangeArrowheads="1"/>
          </p:cNvSpPr>
          <p:nvPr/>
        </p:nvSpPr>
        <p:spPr bwMode="auto">
          <a:xfrm>
            <a:off x="2343904" y="3446638"/>
            <a:ext cx="493992" cy="42104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96" name="Rectangle 381"/>
          <p:cNvSpPr>
            <a:spLocks noChangeArrowheads="1"/>
          </p:cNvSpPr>
          <p:nvPr/>
        </p:nvSpPr>
        <p:spPr bwMode="auto">
          <a:xfrm>
            <a:off x="2870683" y="3446638"/>
            <a:ext cx="486341" cy="42104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97" name="Rectangle 382"/>
          <p:cNvSpPr>
            <a:spLocks noChangeArrowheads="1"/>
          </p:cNvSpPr>
          <p:nvPr/>
        </p:nvSpPr>
        <p:spPr bwMode="auto">
          <a:xfrm>
            <a:off x="3389811" y="3446638"/>
            <a:ext cx="493992" cy="42104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598" name="组合 597"/>
          <p:cNvGrpSpPr/>
          <p:nvPr/>
        </p:nvGrpSpPr>
        <p:grpSpPr>
          <a:xfrm>
            <a:off x="767398" y="1725423"/>
            <a:ext cx="247839" cy="226794"/>
            <a:chOff x="4104048" y="5265304"/>
            <a:chExt cx="900000" cy="900000"/>
          </a:xfrm>
          <a:solidFill>
            <a:srgbClr val="87AB66"/>
          </a:solidFill>
        </p:grpSpPr>
        <p:sp>
          <p:nvSpPr>
            <p:cNvPr id="599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0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02" name="组合 601"/>
          <p:cNvGrpSpPr/>
          <p:nvPr/>
        </p:nvGrpSpPr>
        <p:grpSpPr>
          <a:xfrm>
            <a:off x="827584" y="3406968"/>
            <a:ext cx="247839" cy="226794"/>
            <a:chOff x="4104048" y="5265304"/>
            <a:chExt cx="900000" cy="900000"/>
          </a:xfrm>
          <a:solidFill>
            <a:srgbClr val="D94D4D"/>
          </a:solidFill>
        </p:grpSpPr>
        <p:sp>
          <p:nvSpPr>
            <p:cNvPr id="603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4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06" name="组合 605"/>
          <p:cNvGrpSpPr/>
          <p:nvPr/>
        </p:nvGrpSpPr>
        <p:grpSpPr>
          <a:xfrm>
            <a:off x="767426" y="2556045"/>
            <a:ext cx="247839" cy="226794"/>
            <a:chOff x="4104048" y="5265304"/>
            <a:chExt cx="900000" cy="900000"/>
          </a:xfrm>
          <a:solidFill>
            <a:srgbClr val="EBA538"/>
          </a:solidFill>
        </p:grpSpPr>
        <p:sp>
          <p:nvSpPr>
            <p:cNvPr id="607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8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10" name="组合 609"/>
          <p:cNvGrpSpPr/>
          <p:nvPr/>
        </p:nvGrpSpPr>
        <p:grpSpPr>
          <a:xfrm>
            <a:off x="792562" y="843558"/>
            <a:ext cx="247839" cy="226794"/>
            <a:chOff x="4104048" y="5265304"/>
            <a:chExt cx="900000" cy="900000"/>
          </a:xfrm>
          <a:solidFill>
            <a:srgbClr val="4BB3D2"/>
          </a:solidFill>
        </p:grpSpPr>
        <p:sp>
          <p:nvSpPr>
            <p:cNvPr id="611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12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8" name="Freeform 51"/>
          <p:cNvSpPr>
            <a:spLocks noEditPoints="1"/>
          </p:cNvSpPr>
          <p:nvPr/>
        </p:nvSpPr>
        <p:spPr bwMode="auto">
          <a:xfrm>
            <a:off x="1085006" y="874782"/>
            <a:ext cx="234974" cy="215022"/>
          </a:xfrm>
          <a:custGeom>
            <a:avLst/>
            <a:gdLst>
              <a:gd name="T0" fmla="*/ 46 w 91"/>
              <a:gd name="T1" fmla="*/ 0 h 91"/>
              <a:gd name="T2" fmla="*/ 78 w 91"/>
              <a:gd name="T3" fmla="*/ 14 h 91"/>
              <a:gd name="T4" fmla="*/ 91 w 91"/>
              <a:gd name="T5" fmla="*/ 46 h 91"/>
              <a:gd name="T6" fmla="*/ 78 w 91"/>
              <a:gd name="T7" fmla="*/ 78 h 91"/>
              <a:gd name="T8" fmla="*/ 46 w 91"/>
              <a:gd name="T9" fmla="*/ 91 h 91"/>
              <a:gd name="T10" fmla="*/ 13 w 91"/>
              <a:gd name="T11" fmla="*/ 78 h 91"/>
              <a:gd name="T12" fmla="*/ 0 w 91"/>
              <a:gd name="T13" fmla="*/ 46 h 91"/>
              <a:gd name="T14" fmla="*/ 13 w 91"/>
              <a:gd name="T15" fmla="*/ 14 h 91"/>
              <a:gd name="T16" fmla="*/ 46 w 91"/>
              <a:gd name="T17" fmla="*/ 0 h 91"/>
              <a:gd name="T18" fmla="*/ 63 w 91"/>
              <a:gd name="T19" fmla="*/ 51 h 91"/>
              <a:gd name="T20" fmla="*/ 64 w 91"/>
              <a:gd name="T21" fmla="*/ 41 h 91"/>
              <a:gd name="T22" fmla="*/ 52 w 91"/>
              <a:gd name="T23" fmla="*/ 34 h 91"/>
              <a:gd name="T24" fmla="*/ 41 w 91"/>
              <a:gd name="T25" fmla="*/ 27 h 91"/>
              <a:gd name="T26" fmla="*/ 32 w 91"/>
              <a:gd name="T27" fmla="*/ 32 h 91"/>
              <a:gd name="T28" fmla="*/ 32 w 91"/>
              <a:gd name="T29" fmla="*/ 46 h 91"/>
              <a:gd name="T30" fmla="*/ 32 w 91"/>
              <a:gd name="T31" fmla="*/ 59 h 91"/>
              <a:gd name="T32" fmla="*/ 40 w 91"/>
              <a:gd name="T33" fmla="*/ 65 h 91"/>
              <a:gd name="T34" fmla="*/ 52 w 91"/>
              <a:gd name="T35" fmla="*/ 58 h 91"/>
              <a:gd name="T36" fmla="*/ 63 w 91"/>
              <a:gd name="T37" fmla="*/ 51 h 91"/>
              <a:gd name="T38" fmla="*/ 66 w 91"/>
              <a:gd name="T39" fmla="*/ 25 h 91"/>
              <a:gd name="T40" fmla="*/ 46 w 91"/>
              <a:gd name="T41" fmla="*/ 16 h 91"/>
              <a:gd name="T42" fmla="*/ 25 w 91"/>
              <a:gd name="T43" fmla="*/ 25 h 91"/>
              <a:gd name="T44" fmla="*/ 16 w 91"/>
              <a:gd name="T45" fmla="*/ 46 h 91"/>
              <a:gd name="T46" fmla="*/ 25 w 91"/>
              <a:gd name="T47" fmla="*/ 67 h 91"/>
              <a:gd name="T48" fmla="*/ 46 w 91"/>
              <a:gd name="T49" fmla="*/ 75 h 91"/>
              <a:gd name="T50" fmla="*/ 66 w 91"/>
              <a:gd name="T51" fmla="*/ 67 h 91"/>
              <a:gd name="T52" fmla="*/ 75 w 91"/>
              <a:gd name="T53" fmla="*/ 46 h 91"/>
              <a:gd name="T54" fmla="*/ 66 w 91"/>
              <a:gd name="T55" fmla="*/ 2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1" h="91">
                <a:moveTo>
                  <a:pt x="46" y="0"/>
                </a:moveTo>
                <a:cubicBezTo>
                  <a:pt x="58" y="0"/>
                  <a:pt x="70" y="5"/>
                  <a:pt x="78" y="14"/>
                </a:cubicBezTo>
                <a:cubicBezTo>
                  <a:pt x="86" y="22"/>
                  <a:pt x="91" y="33"/>
                  <a:pt x="91" y="46"/>
                </a:cubicBezTo>
                <a:cubicBezTo>
                  <a:pt x="91" y="58"/>
                  <a:pt x="86" y="70"/>
                  <a:pt x="78" y="78"/>
                </a:cubicBezTo>
                <a:cubicBezTo>
                  <a:pt x="70" y="86"/>
                  <a:pt x="58" y="91"/>
                  <a:pt x="46" y="91"/>
                </a:cubicBezTo>
                <a:cubicBezTo>
                  <a:pt x="33" y="91"/>
                  <a:pt x="22" y="86"/>
                  <a:pt x="13" y="78"/>
                </a:cubicBezTo>
                <a:cubicBezTo>
                  <a:pt x="5" y="70"/>
                  <a:pt x="0" y="58"/>
                  <a:pt x="0" y="46"/>
                </a:cubicBezTo>
                <a:cubicBezTo>
                  <a:pt x="0" y="33"/>
                  <a:pt x="5" y="22"/>
                  <a:pt x="13" y="14"/>
                </a:cubicBezTo>
                <a:cubicBezTo>
                  <a:pt x="22" y="5"/>
                  <a:pt x="33" y="0"/>
                  <a:pt x="46" y="0"/>
                </a:cubicBezTo>
                <a:close/>
                <a:moveTo>
                  <a:pt x="63" y="51"/>
                </a:moveTo>
                <a:cubicBezTo>
                  <a:pt x="68" y="48"/>
                  <a:pt x="69" y="44"/>
                  <a:pt x="64" y="41"/>
                </a:cubicBezTo>
                <a:cubicBezTo>
                  <a:pt x="60" y="39"/>
                  <a:pt x="56" y="36"/>
                  <a:pt x="52" y="34"/>
                </a:cubicBezTo>
                <a:cubicBezTo>
                  <a:pt x="48" y="32"/>
                  <a:pt x="44" y="30"/>
                  <a:pt x="41" y="27"/>
                </a:cubicBezTo>
                <a:cubicBezTo>
                  <a:pt x="36" y="25"/>
                  <a:pt x="32" y="26"/>
                  <a:pt x="32" y="32"/>
                </a:cubicBezTo>
                <a:cubicBezTo>
                  <a:pt x="32" y="36"/>
                  <a:pt x="32" y="41"/>
                  <a:pt x="32" y="46"/>
                </a:cubicBezTo>
                <a:cubicBezTo>
                  <a:pt x="32" y="50"/>
                  <a:pt x="32" y="55"/>
                  <a:pt x="32" y="59"/>
                </a:cubicBezTo>
                <a:cubicBezTo>
                  <a:pt x="32" y="64"/>
                  <a:pt x="35" y="67"/>
                  <a:pt x="40" y="65"/>
                </a:cubicBezTo>
                <a:cubicBezTo>
                  <a:pt x="44" y="62"/>
                  <a:pt x="48" y="60"/>
                  <a:pt x="52" y="58"/>
                </a:cubicBezTo>
                <a:cubicBezTo>
                  <a:pt x="56" y="55"/>
                  <a:pt x="60" y="53"/>
                  <a:pt x="63" y="51"/>
                </a:cubicBezTo>
                <a:close/>
                <a:moveTo>
                  <a:pt x="66" y="25"/>
                </a:moveTo>
                <a:cubicBezTo>
                  <a:pt x="61" y="20"/>
                  <a:pt x="54" y="16"/>
                  <a:pt x="46" y="16"/>
                </a:cubicBezTo>
                <a:cubicBezTo>
                  <a:pt x="38" y="16"/>
                  <a:pt x="30" y="20"/>
                  <a:pt x="25" y="25"/>
                </a:cubicBezTo>
                <a:cubicBezTo>
                  <a:pt x="20" y="30"/>
                  <a:pt x="16" y="38"/>
                  <a:pt x="16" y="46"/>
                </a:cubicBezTo>
                <a:cubicBezTo>
                  <a:pt x="16" y="54"/>
                  <a:pt x="20" y="61"/>
                  <a:pt x="25" y="67"/>
                </a:cubicBezTo>
                <a:cubicBezTo>
                  <a:pt x="30" y="72"/>
                  <a:pt x="38" y="75"/>
                  <a:pt x="46" y="75"/>
                </a:cubicBezTo>
                <a:cubicBezTo>
                  <a:pt x="54" y="75"/>
                  <a:pt x="61" y="72"/>
                  <a:pt x="66" y="67"/>
                </a:cubicBezTo>
                <a:cubicBezTo>
                  <a:pt x="72" y="61"/>
                  <a:pt x="75" y="54"/>
                  <a:pt x="75" y="46"/>
                </a:cubicBezTo>
                <a:cubicBezTo>
                  <a:pt x="75" y="38"/>
                  <a:pt x="72" y="30"/>
                  <a:pt x="66" y="2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19" name="Freeform 45"/>
          <p:cNvSpPr>
            <a:spLocks noEditPoints="1"/>
          </p:cNvSpPr>
          <p:nvPr/>
        </p:nvSpPr>
        <p:spPr bwMode="auto">
          <a:xfrm>
            <a:off x="1125990" y="1702604"/>
            <a:ext cx="153006" cy="225023"/>
          </a:xfrm>
          <a:custGeom>
            <a:avLst/>
            <a:gdLst>
              <a:gd name="T0" fmla="*/ 19 w 59"/>
              <a:gd name="T1" fmla="*/ 6 h 95"/>
              <a:gd name="T2" fmla="*/ 40 w 59"/>
              <a:gd name="T3" fmla="*/ 0 h 95"/>
              <a:gd name="T4" fmla="*/ 45 w 59"/>
              <a:gd name="T5" fmla="*/ 6 h 95"/>
              <a:gd name="T6" fmla="*/ 59 w 59"/>
              <a:gd name="T7" fmla="*/ 19 h 95"/>
              <a:gd name="T8" fmla="*/ 55 w 59"/>
              <a:gd name="T9" fmla="*/ 91 h 95"/>
              <a:gd name="T10" fmla="*/ 45 w 59"/>
              <a:gd name="T11" fmla="*/ 95 h 95"/>
              <a:gd name="T12" fmla="*/ 4 w 59"/>
              <a:gd name="T13" fmla="*/ 91 h 95"/>
              <a:gd name="T14" fmla="*/ 0 w 59"/>
              <a:gd name="T15" fmla="*/ 19 h 95"/>
              <a:gd name="T16" fmla="*/ 4 w 59"/>
              <a:gd name="T17" fmla="*/ 10 h 95"/>
              <a:gd name="T18" fmla="*/ 14 w 59"/>
              <a:gd name="T19" fmla="*/ 6 h 95"/>
              <a:gd name="T20" fmla="*/ 19 w 59"/>
              <a:gd name="T21" fmla="*/ 28 h 95"/>
              <a:gd name="T22" fmla="*/ 27 w 59"/>
              <a:gd name="T23" fmla="*/ 36 h 95"/>
              <a:gd name="T24" fmla="*/ 31 w 59"/>
              <a:gd name="T25" fmla="*/ 28 h 95"/>
              <a:gd name="T26" fmla="*/ 39 w 59"/>
              <a:gd name="T27" fmla="*/ 23 h 95"/>
              <a:gd name="T28" fmla="*/ 31 w 59"/>
              <a:gd name="T29" fmla="*/ 15 h 95"/>
              <a:gd name="T30" fmla="*/ 27 w 59"/>
              <a:gd name="T31" fmla="*/ 23 h 95"/>
              <a:gd name="T32" fmla="*/ 13 w 59"/>
              <a:gd name="T33" fmla="*/ 38 h 95"/>
              <a:gd name="T34" fmla="*/ 45 w 59"/>
              <a:gd name="T35" fmla="*/ 44 h 95"/>
              <a:gd name="T36" fmla="*/ 13 w 59"/>
              <a:gd name="T37" fmla="*/ 38 h 95"/>
              <a:gd name="T38" fmla="*/ 13 w 59"/>
              <a:gd name="T39" fmla="*/ 53 h 95"/>
              <a:gd name="T40" fmla="*/ 45 w 59"/>
              <a:gd name="T41" fmla="*/ 46 h 95"/>
              <a:gd name="T42" fmla="*/ 13 w 59"/>
              <a:gd name="T43" fmla="*/ 55 h 95"/>
              <a:gd name="T44" fmla="*/ 45 w 59"/>
              <a:gd name="T45" fmla="*/ 62 h 95"/>
              <a:gd name="T46" fmla="*/ 13 w 59"/>
              <a:gd name="T47" fmla="*/ 55 h 95"/>
              <a:gd name="T48" fmla="*/ 13 w 59"/>
              <a:gd name="T49" fmla="*/ 71 h 95"/>
              <a:gd name="T50" fmla="*/ 45 w 59"/>
              <a:gd name="T51" fmla="*/ 65 h 95"/>
              <a:gd name="T52" fmla="*/ 13 w 59"/>
              <a:gd name="T53" fmla="*/ 74 h 95"/>
              <a:gd name="T54" fmla="*/ 45 w 59"/>
              <a:gd name="T55" fmla="*/ 80 h 95"/>
              <a:gd name="T56" fmla="*/ 13 w 59"/>
              <a:gd name="T57" fmla="*/ 74 h 95"/>
              <a:gd name="T58" fmla="*/ 14 w 59"/>
              <a:gd name="T59" fmla="*/ 14 h 95"/>
              <a:gd name="T60" fmla="*/ 10 w 59"/>
              <a:gd name="T61" fmla="*/ 15 h 95"/>
              <a:gd name="T62" fmla="*/ 8 w 59"/>
              <a:gd name="T63" fmla="*/ 81 h 95"/>
              <a:gd name="T64" fmla="*/ 14 w 59"/>
              <a:gd name="T65" fmla="*/ 87 h 95"/>
              <a:gd name="T66" fmla="*/ 49 w 59"/>
              <a:gd name="T67" fmla="*/ 85 h 95"/>
              <a:gd name="T68" fmla="*/ 51 w 59"/>
              <a:gd name="T69" fmla="*/ 19 h 95"/>
              <a:gd name="T70" fmla="*/ 45 w 59"/>
              <a:gd name="T71" fmla="*/ 1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9" h="95">
                <a:moveTo>
                  <a:pt x="14" y="6"/>
                </a:moveTo>
                <a:cubicBezTo>
                  <a:pt x="19" y="6"/>
                  <a:pt x="19" y="6"/>
                  <a:pt x="19" y="6"/>
                </a:cubicBezTo>
                <a:cubicBezTo>
                  <a:pt x="19" y="0"/>
                  <a:pt x="19" y="0"/>
                  <a:pt x="1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6"/>
                  <a:pt x="40" y="6"/>
                  <a:pt x="40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9" y="6"/>
                  <a:pt x="52" y="7"/>
                  <a:pt x="55" y="10"/>
                </a:cubicBezTo>
                <a:cubicBezTo>
                  <a:pt x="57" y="12"/>
                  <a:pt x="59" y="15"/>
                  <a:pt x="59" y="19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85"/>
                  <a:pt x="57" y="88"/>
                  <a:pt x="55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2" y="93"/>
                  <a:pt x="49" y="95"/>
                  <a:pt x="45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0" y="95"/>
                  <a:pt x="7" y="93"/>
                  <a:pt x="4" y="91"/>
                </a:cubicBezTo>
                <a:cubicBezTo>
                  <a:pt x="2" y="88"/>
                  <a:pt x="0" y="85"/>
                  <a:pt x="0" y="8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5"/>
                  <a:pt x="2" y="12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7" y="7"/>
                  <a:pt x="10" y="6"/>
                  <a:pt x="14" y="6"/>
                </a:cubicBezTo>
                <a:close/>
                <a:moveTo>
                  <a:pt x="19" y="23"/>
                </a:moveTo>
                <a:cubicBezTo>
                  <a:pt x="19" y="28"/>
                  <a:pt x="19" y="28"/>
                  <a:pt x="19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6"/>
                  <a:pt x="27" y="36"/>
                  <a:pt x="27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8"/>
                  <a:pt x="31" y="28"/>
                  <a:pt x="31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3"/>
                  <a:pt x="39" y="23"/>
                  <a:pt x="39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15"/>
                  <a:pt x="31" y="15"/>
                  <a:pt x="31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23"/>
                  <a:pt x="27" y="23"/>
                  <a:pt x="27" y="23"/>
                </a:cubicBezTo>
                <a:cubicBezTo>
                  <a:pt x="19" y="23"/>
                  <a:pt x="19" y="23"/>
                  <a:pt x="19" y="23"/>
                </a:cubicBezTo>
                <a:close/>
                <a:moveTo>
                  <a:pt x="13" y="38"/>
                </a:moveTo>
                <a:cubicBezTo>
                  <a:pt x="13" y="44"/>
                  <a:pt x="13" y="44"/>
                  <a:pt x="13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38"/>
                  <a:pt x="45" y="38"/>
                  <a:pt x="45" y="38"/>
                </a:cubicBezTo>
                <a:cubicBezTo>
                  <a:pt x="13" y="38"/>
                  <a:pt x="13" y="38"/>
                  <a:pt x="13" y="38"/>
                </a:cubicBezTo>
                <a:close/>
                <a:moveTo>
                  <a:pt x="13" y="46"/>
                </a:moveTo>
                <a:cubicBezTo>
                  <a:pt x="13" y="53"/>
                  <a:pt x="13" y="53"/>
                  <a:pt x="13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46"/>
                  <a:pt x="45" y="46"/>
                  <a:pt x="45" y="46"/>
                </a:cubicBezTo>
                <a:cubicBezTo>
                  <a:pt x="13" y="46"/>
                  <a:pt x="13" y="46"/>
                  <a:pt x="13" y="46"/>
                </a:cubicBezTo>
                <a:close/>
                <a:moveTo>
                  <a:pt x="13" y="55"/>
                </a:moveTo>
                <a:cubicBezTo>
                  <a:pt x="13" y="62"/>
                  <a:pt x="13" y="62"/>
                  <a:pt x="13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55"/>
                  <a:pt x="45" y="55"/>
                  <a:pt x="45" y="55"/>
                </a:cubicBezTo>
                <a:cubicBezTo>
                  <a:pt x="13" y="55"/>
                  <a:pt x="13" y="55"/>
                  <a:pt x="13" y="55"/>
                </a:cubicBezTo>
                <a:close/>
                <a:moveTo>
                  <a:pt x="13" y="65"/>
                </a:moveTo>
                <a:cubicBezTo>
                  <a:pt x="13" y="71"/>
                  <a:pt x="13" y="71"/>
                  <a:pt x="13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5" y="65"/>
                  <a:pt x="45" y="65"/>
                  <a:pt x="45" y="65"/>
                </a:cubicBezTo>
                <a:cubicBezTo>
                  <a:pt x="13" y="65"/>
                  <a:pt x="13" y="65"/>
                  <a:pt x="13" y="65"/>
                </a:cubicBezTo>
                <a:close/>
                <a:moveTo>
                  <a:pt x="13" y="74"/>
                </a:moveTo>
                <a:cubicBezTo>
                  <a:pt x="13" y="80"/>
                  <a:pt x="13" y="80"/>
                  <a:pt x="13" y="80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4"/>
                  <a:pt x="45" y="74"/>
                  <a:pt x="45" y="74"/>
                </a:cubicBezTo>
                <a:cubicBezTo>
                  <a:pt x="13" y="74"/>
                  <a:pt x="13" y="74"/>
                  <a:pt x="13" y="74"/>
                </a:cubicBezTo>
                <a:close/>
                <a:moveTo>
                  <a:pt x="45" y="14"/>
                </a:moveTo>
                <a:cubicBezTo>
                  <a:pt x="14" y="14"/>
                  <a:pt x="14" y="14"/>
                  <a:pt x="14" y="14"/>
                </a:cubicBezTo>
                <a:cubicBezTo>
                  <a:pt x="12" y="14"/>
                  <a:pt x="11" y="14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6"/>
                  <a:pt x="8" y="18"/>
                  <a:pt x="8" y="19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83"/>
                  <a:pt x="9" y="84"/>
                  <a:pt x="10" y="85"/>
                </a:cubicBezTo>
                <a:cubicBezTo>
                  <a:pt x="11" y="86"/>
                  <a:pt x="12" y="87"/>
                  <a:pt x="14" y="87"/>
                </a:cubicBezTo>
                <a:cubicBezTo>
                  <a:pt x="45" y="87"/>
                  <a:pt x="45" y="87"/>
                  <a:pt x="45" y="87"/>
                </a:cubicBezTo>
                <a:cubicBezTo>
                  <a:pt x="47" y="87"/>
                  <a:pt x="48" y="86"/>
                  <a:pt x="49" y="85"/>
                </a:cubicBezTo>
                <a:cubicBezTo>
                  <a:pt x="50" y="84"/>
                  <a:pt x="51" y="83"/>
                  <a:pt x="51" y="81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8"/>
                  <a:pt x="50" y="16"/>
                  <a:pt x="49" y="15"/>
                </a:cubicBezTo>
                <a:cubicBezTo>
                  <a:pt x="48" y="14"/>
                  <a:pt x="47" y="14"/>
                  <a:pt x="45" y="1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20" name="Freeform 97"/>
          <p:cNvSpPr>
            <a:spLocks noEditPoints="1"/>
          </p:cNvSpPr>
          <p:nvPr/>
        </p:nvSpPr>
        <p:spPr bwMode="auto">
          <a:xfrm>
            <a:off x="1125990" y="2565687"/>
            <a:ext cx="227324" cy="189019"/>
          </a:xfrm>
          <a:custGeom>
            <a:avLst/>
            <a:gdLst>
              <a:gd name="T0" fmla="*/ 161 w 208"/>
              <a:gd name="T1" fmla="*/ 0 h 189"/>
              <a:gd name="T2" fmla="*/ 170 w 208"/>
              <a:gd name="T3" fmla="*/ 7 h 189"/>
              <a:gd name="T4" fmla="*/ 154 w 208"/>
              <a:gd name="T5" fmla="*/ 55 h 189"/>
              <a:gd name="T6" fmla="*/ 36 w 208"/>
              <a:gd name="T7" fmla="*/ 14 h 189"/>
              <a:gd name="T8" fmla="*/ 45 w 208"/>
              <a:gd name="T9" fmla="*/ 24 h 189"/>
              <a:gd name="T10" fmla="*/ 59 w 208"/>
              <a:gd name="T11" fmla="*/ 36 h 189"/>
              <a:gd name="T12" fmla="*/ 36 w 208"/>
              <a:gd name="T13" fmla="*/ 45 h 189"/>
              <a:gd name="T14" fmla="*/ 45 w 208"/>
              <a:gd name="T15" fmla="*/ 50 h 189"/>
              <a:gd name="T16" fmla="*/ 59 w 208"/>
              <a:gd name="T17" fmla="*/ 62 h 189"/>
              <a:gd name="T18" fmla="*/ 36 w 208"/>
              <a:gd name="T19" fmla="*/ 71 h 189"/>
              <a:gd name="T20" fmla="*/ 45 w 208"/>
              <a:gd name="T21" fmla="*/ 78 h 189"/>
              <a:gd name="T22" fmla="*/ 59 w 208"/>
              <a:gd name="T23" fmla="*/ 90 h 189"/>
              <a:gd name="T24" fmla="*/ 36 w 208"/>
              <a:gd name="T25" fmla="*/ 99 h 189"/>
              <a:gd name="T26" fmla="*/ 45 w 208"/>
              <a:gd name="T27" fmla="*/ 104 h 189"/>
              <a:gd name="T28" fmla="*/ 59 w 208"/>
              <a:gd name="T29" fmla="*/ 116 h 189"/>
              <a:gd name="T30" fmla="*/ 36 w 208"/>
              <a:gd name="T31" fmla="*/ 125 h 189"/>
              <a:gd name="T32" fmla="*/ 45 w 208"/>
              <a:gd name="T33" fmla="*/ 133 h 189"/>
              <a:gd name="T34" fmla="*/ 59 w 208"/>
              <a:gd name="T35" fmla="*/ 144 h 189"/>
              <a:gd name="T36" fmla="*/ 36 w 208"/>
              <a:gd name="T37" fmla="*/ 154 h 189"/>
              <a:gd name="T38" fmla="*/ 36 w 208"/>
              <a:gd name="T39" fmla="*/ 173 h 189"/>
              <a:gd name="T40" fmla="*/ 154 w 208"/>
              <a:gd name="T41" fmla="*/ 137 h 189"/>
              <a:gd name="T42" fmla="*/ 170 w 208"/>
              <a:gd name="T43" fmla="*/ 180 h 189"/>
              <a:gd name="T44" fmla="*/ 161 w 208"/>
              <a:gd name="T45" fmla="*/ 189 h 189"/>
              <a:gd name="T46" fmla="*/ 19 w 208"/>
              <a:gd name="T47" fmla="*/ 189 h 189"/>
              <a:gd name="T48" fmla="*/ 19 w 208"/>
              <a:gd name="T49" fmla="*/ 168 h 189"/>
              <a:gd name="T50" fmla="*/ 0 w 208"/>
              <a:gd name="T51" fmla="*/ 151 h 189"/>
              <a:gd name="T52" fmla="*/ 19 w 208"/>
              <a:gd name="T53" fmla="*/ 140 h 189"/>
              <a:gd name="T54" fmla="*/ 0 w 208"/>
              <a:gd name="T55" fmla="*/ 123 h 189"/>
              <a:gd name="T56" fmla="*/ 19 w 208"/>
              <a:gd name="T57" fmla="*/ 114 h 189"/>
              <a:gd name="T58" fmla="*/ 0 w 208"/>
              <a:gd name="T59" fmla="*/ 97 h 189"/>
              <a:gd name="T60" fmla="*/ 19 w 208"/>
              <a:gd name="T61" fmla="*/ 85 h 189"/>
              <a:gd name="T62" fmla="*/ 0 w 208"/>
              <a:gd name="T63" fmla="*/ 69 h 189"/>
              <a:gd name="T64" fmla="*/ 19 w 208"/>
              <a:gd name="T65" fmla="*/ 59 h 189"/>
              <a:gd name="T66" fmla="*/ 0 w 208"/>
              <a:gd name="T67" fmla="*/ 43 h 189"/>
              <a:gd name="T68" fmla="*/ 19 w 208"/>
              <a:gd name="T69" fmla="*/ 7 h 189"/>
              <a:gd name="T70" fmla="*/ 29 w 208"/>
              <a:gd name="T71" fmla="*/ 0 h 189"/>
              <a:gd name="T72" fmla="*/ 73 w 208"/>
              <a:gd name="T73" fmla="*/ 90 h 189"/>
              <a:gd name="T74" fmla="*/ 95 w 208"/>
              <a:gd name="T75" fmla="*/ 99 h 189"/>
              <a:gd name="T76" fmla="*/ 73 w 208"/>
              <a:gd name="T77" fmla="*/ 90 h 189"/>
              <a:gd name="T78" fmla="*/ 73 w 208"/>
              <a:gd name="T79" fmla="*/ 71 h 189"/>
              <a:gd name="T80" fmla="*/ 114 w 208"/>
              <a:gd name="T81" fmla="*/ 78 h 189"/>
              <a:gd name="T82" fmla="*/ 73 w 208"/>
              <a:gd name="T83" fmla="*/ 71 h 189"/>
              <a:gd name="T84" fmla="*/ 73 w 208"/>
              <a:gd name="T85" fmla="*/ 50 h 189"/>
              <a:gd name="T86" fmla="*/ 132 w 208"/>
              <a:gd name="T87" fmla="*/ 59 h 189"/>
              <a:gd name="T88" fmla="*/ 73 w 208"/>
              <a:gd name="T89" fmla="*/ 50 h 189"/>
              <a:gd name="T90" fmla="*/ 73 w 208"/>
              <a:gd name="T91" fmla="*/ 31 h 189"/>
              <a:gd name="T92" fmla="*/ 132 w 208"/>
              <a:gd name="T93" fmla="*/ 40 h 189"/>
              <a:gd name="T94" fmla="*/ 73 w 208"/>
              <a:gd name="T95" fmla="*/ 31 h 189"/>
              <a:gd name="T96" fmla="*/ 97 w 208"/>
              <a:gd name="T97" fmla="*/ 151 h 189"/>
              <a:gd name="T98" fmla="*/ 123 w 208"/>
              <a:gd name="T99" fmla="*/ 149 h 189"/>
              <a:gd name="T100" fmla="*/ 99 w 208"/>
              <a:gd name="T101" fmla="*/ 123 h 189"/>
              <a:gd name="T102" fmla="*/ 97 w 208"/>
              <a:gd name="T103" fmla="*/ 151 h 189"/>
              <a:gd name="T104" fmla="*/ 184 w 208"/>
              <a:gd name="T105" fmla="*/ 40 h 189"/>
              <a:gd name="T106" fmla="*/ 132 w 208"/>
              <a:gd name="T107" fmla="*/ 140 h 189"/>
              <a:gd name="T108" fmla="*/ 184 w 208"/>
              <a:gd name="T109" fmla="*/ 4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8" h="189">
                <a:moveTo>
                  <a:pt x="29" y="0"/>
                </a:moveTo>
                <a:lnTo>
                  <a:pt x="161" y="0"/>
                </a:lnTo>
                <a:lnTo>
                  <a:pt x="170" y="0"/>
                </a:lnTo>
                <a:lnTo>
                  <a:pt x="170" y="7"/>
                </a:lnTo>
                <a:lnTo>
                  <a:pt x="170" y="38"/>
                </a:lnTo>
                <a:lnTo>
                  <a:pt x="154" y="55"/>
                </a:lnTo>
                <a:lnTo>
                  <a:pt x="154" y="14"/>
                </a:lnTo>
                <a:lnTo>
                  <a:pt x="36" y="14"/>
                </a:lnTo>
                <a:lnTo>
                  <a:pt x="36" y="26"/>
                </a:lnTo>
                <a:lnTo>
                  <a:pt x="45" y="24"/>
                </a:lnTo>
                <a:lnTo>
                  <a:pt x="52" y="19"/>
                </a:lnTo>
                <a:lnTo>
                  <a:pt x="59" y="36"/>
                </a:lnTo>
                <a:lnTo>
                  <a:pt x="50" y="38"/>
                </a:lnTo>
                <a:lnTo>
                  <a:pt x="36" y="45"/>
                </a:lnTo>
                <a:lnTo>
                  <a:pt x="36" y="52"/>
                </a:lnTo>
                <a:lnTo>
                  <a:pt x="45" y="50"/>
                </a:lnTo>
                <a:lnTo>
                  <a:pt x="52" y="45"/>
                </a:lnTo>
                <a:lnTo>
                  <a:pt x="59" y="62"/>
                </a:lnTo>
                <a:lnTo>
                  <a:pt x="50" y="64"/>
                </a:lnTo>
                <a:lnTo>
                  <a:pt x="36" y="71"/>
                </a:lnTo>
                <a:lnTo>
                  <a:pt x="36" y="81"/>
                </a:lnTo>
                <a:lnTo>
                  <a:pt x="45" y="78"/>
                </a:lnTo>
                <a:lnTo>
                  <a:pt x="52" y="73"/>
                </a:lnTo>
                <a:lnTo>
                  <a:pt x="59" y="90"/>
                </a:lnTo>
                <a:lnTo>
                  <a:pt x="50" y="92"/>
                </a:lnTo>
                <a:lnTo>
                  <a:pt x="36" y="99"/>
                </a:lnTo>
                <a:lnTo>
                  <a:pt x="36" y="107"/>
                </a:lnTo>
                <a:lnTo>
                  <a:pt x="45" y="104"/>
                </a:lnTo>
                <a:lnTo>
                  <a:pt x="52" y="99"/>
                </a:lnTo>
                <a:lnTo>
                  <a:pt x="59" y="116"/>
                </a:lnTo>
                <a:lnTo>
                  <a:pt x="50" y="118"/>
                </a:lnTo>
                <a:lnTo>
                  <a:pt x="36" y="125"/>
                </a:lnTo>
                <a:lnTo>
                  <a:pt x="36" y="135"/>
                </a:lnTo>
                <a:lnTo>
                  <a:pt x="45" y="133"/>
                </a:lnTo>
                <a:lnTo>
                  <a:pt x="52" y="130"/>
                </a:lnTo>
                <a:lnTo>
                  <a:pt x="59" y="144"/>
                </a:lnTo>
                <a:lnTo>
                  <a:pt x="50" y="147"/>
                </a:lnTo>
                <a:lnTo>
                  <a:pt x="36" y="154"/>
                </a:lnTo>
                <a:lnTo>
                  <a:pt x="36" y="168"/>
                </a:lnTo>
                <a:lnTo>
                  <a:pt x="36" y="173"/>
                </a:lnTo>
                <a:lnTo>
                  <a:pt x="154" y="173"/>
                </a:lnTo>
                <a:lnTo>
                  <a:pt x="154" y="137"/>
                </a:lnTo>
                <a:lnTo>
                  <a:pt x="170" y="121"/>
                </a:lnTo>
                <a:lnTo>
                  <a:pt x="170" y="180"/>
                </a:lnTo>
                <a:lnTo>
                  <a:pt x="170" y="189"/>
                </a:lnTo>
                <a:lnTo>
                  <a:pt x="161" y="189"/>
                </a:lnTo>
                <a:lnTo>
                  <a:pt x="29" y="189"/>
                </a:lnTo>
                <a:lnTo>
                  <a:pt x="19" y="189"/>
                </a:lnTo>
                <a:lnTo>
                  <a:pt x="19" y="180"/>
                </a:lnTo>
                <a:lnTo>
                  <a:pt x="19" y="168"/>
                </a:lnTo>
                <a:lnTo>
                  <a:pt x="3" y="168"/>
                </a:lnTo>
                <a:lnTo>
                  <a:pt x="0" y="151"/>
                </a:lnTo>
                <a:lnTo>
                  <a:pt x="19" y="144"/>
                </a:lnTo>
                <a:lnTo>
                  <a:pt x="19" y="140"/>
                </a:lnTo>
                <a:lnTo>
                  <a:pt x="3" y="140"/>
                </a:lnTo>
                <a:lnTo>
                  <a:pt x="0" y="123"/>
                </a:lnTo>
                <a:lnTo>
                  <a:pt x="19" y="114"/>
                </a:lnTo>
                <a:lnTo>
                  <a:pt x="19" y="114"/>
                </a:lnTo>
                <a:lnTo>
                  <a:pt x="3" y="114"/>
                </a:lnTo>
                <a:lnTo>
                  <a:pt x="0" y="97"/>
                </a:lnTo>
                <a:lnTo>
                  <a:pt x="19" y="88"/>
                </a:lnTo>
                <a:lnTo>
                  <a:pt x="19" y="85"/>
                </a:lnTo>
                <a:lnTo>
                  <a:pt x="3" y="85"/>
                </a:lnTo>
                <a:lnTo>
                  <a:pt x="0" y="69"/>
                </a:lnTo>
                <a:lnTo>
                  <a:pt x="19" y="59"/>
                </a:lnTo>
                <a:lnTo>
                  <a:pt x="19" y="59"/>
                </a:lnTo>
                <a:lnTo>
                  <a:pt x="3" y="59"/>
                </a:lnTo>
                <a:lnTo>
                  <a:pt x="0" y="43"/>
                </a:lnTo>
                <a:lnTo>
                  <a:pt x="19" y="33"/>
                </a:lnTo>
                <a:lnTo>
                  <a:pt x="19" y="7"/>
                </a:lnTo>
                <a:lnTo>
                  <a:pt x="19" y="0"/>
                </a:lnTo>
                <a:lnTo>
                  <a:pt x="29" y="0"/>
                </a:lnTo>
                <a:lnTo>
                  <a:pt x="29" y="0"/>
                </a:lnTo>
                <a:close/>
                <a:moveTo>
                  <a:pt x="73" y="90"/>
                </a:moveTo>
                <a:lnTo>
                  <a:pt x="73" y="99"/>
                </a:lnTo>
                <a:lnTo>
                  <a:pt x="95" y="99"/>
                </a:lnTo>
                <a:lnTo>
                  <a:pt x="95" y="90"/>
                </a:lnTo>
                <a:lnTo>
                  <a:pt x="73" y="90"/>
                </a:lnTo>
                <a:lnTo>
                  <a:pt x="73" y="90"/>
                </a:lnTo>
                <a:close/>
                <a:moveTo>
                  <a:pt x="73" y="71"/>
                </a:moveTo>
                <a:lnTo>
                  <a:pt x="73" y="78"/>
                </a:lnTo>
                <a:lnTo>
                  <a:pt x="114" y="78"/>
                </a:lnTo>
                <a:lnTo>
                  <a:pt x="114" y="71"/>
                </a:lnTo>
                <a:lnTo>
                  <a:pt x="73" y="71"/>
                </a:lnTo>
                <a:lnTo>
                  <a:pt x="73" y="71"/>
                </a:lnTo>
                <a:close/>
                <a:moveTo>
                  <a:pt x="73" y="50"/>
                </a:moveTo>
                <a:lnTo>
                  <a:pt x="73" y="59"/>
                </a:lnTo>
                <a:lnTo>
                  <a:pt x="132" y="59"/>
                </a:lnTo>
                <a:lnTo>
                  <a:pt x="132" y="50"/>
                </a:lnTo>
                <a:lnTo>
                  <a:pt x="73" y="50"/>
                </a:lnTo>
                <a:lnTo>
                  <a:pt x="73" y="50"/>
                </a:lnTo>
                <a:close/>
                <a:moveTo>
                  <a:pt x="73" y="31"/>
                </a:moveTo>
                <a:lnTo>
                  <a:pt x="73" y="40"/>
                </a:lnTo>
                <a:lnTo>
                  <a:pt x="132" y="40"/>
                </a:lnTo>
                <a:lnTo>
                  <a:pt x="132" y="31"/>
                </a:lnTo>
                <a:lnTo>
                  <a:pt x="73" y="31"/>
                </a:lnTo>
                <a:lnTo>
                  <a:pt x="73" y="31"/>
                </a:lnTo>
                <a:close/>
                <a:moveTo>
                  <a:pt x="97" y="151"/>
                </a:moveTo>
                <a:lnTo>
                  <a:pt x="109" y="149"/>
                </a:lnTo>
                <a:lnTo>
                  <a:pt x="123" y="149"/>
                </a:lnTo>
                <a:lnTo>
                  <a:pt x="111" y="137"/>
                </a:lnTo>
                <a:lnTo>
                  <a:pt x="99" y="123"/>
                </a:lnTo>
                <a:lnTo>
                  <a:pt x="97" y="137"/>
                </a:lnTo>
                <a:lnTo>
                  <a:pt x="97" y="151"/>
                </a:lnTo>
                <a:lnTo>
                  <a:pt x="97" y="151"/>
                </a:lnTo>
                <a:close/>
                <a:moveTo>
                  <a:pt x="184" y="40"/>
                </a:moveTo>
                <a:lnTo>
                  <a:pt x="109" y="114"/>
                </a:lnTo>
                <a:lnTo>
                  <a:pt x="132" y="140"/>
                </a:lnTo>
                <a:lnTo>
                  <a:pt x="208" y="66"/>
                </a:lnTo>
                <a:lnTo>
                  <a:pt x="184" y="4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21" name="Freeform 101"/>
          <p:cNvSpPr>
            <a:spLocks noEditPoints="1"/>
          </p:cNvSpPr>
          <p:nvPr/>
        </p:nvSpPr>
        <p:spPr bwMode="auto">
          <a:xfrm>
            <a:off x="1185557" y="3409740"/>
            <a:ext cx="214209" cy="224022"/>
          </a:xfrm>
          <a:custGeom>
            <a:avLst/>
            <a:gdLst>
              <a:gd name="T0" fmla="*/ 51 w 83"/>
              <a:gd name="T1" fmla="*/ 28 h 95"/>
              <a:gd name="T2" fmla="*/ 57 w 83"/>
              <a:gd name="T3" fmla="*/ 58 h 95"/>
              <a:gd name="T4" fmla="*/ 70 w 83"/>
              <a:gd name="T5" fmla="*/ 95 h 95"/>
              <a:gd name="T6" fmla="*/ 20 w 83"/>
              <a:gd name="T7" fmla="*/ 95 h 95"/>
              <a:gd name="T8" fmla="*/ 16 w 83"/>
              <a:gd name="T9" fmla="*/ 89 h 95"/>
              <a:gd name="T10" fmla="*/ 35 w 83"/>
              <a:gd name="T11" fmla="*/ 35 h 95"/>
              <a:gd name="T12" fmla="*/ 42 w 83"/>
              <a:gd name="T13" fmla="*/ 18 h 95"/>
              <a:gd name="T14" fmla="*/ 44 w 83"/>
              <a:gd name="T15" fmla="*/ 45 h 95"/>
              <a:gd name="T16" fmla="*/ 39 w 83"/>
              <a:gd name="T17" fmla="*/ 50 h 95"/>
              <a:gd name="T18" fmla="*/ 45 w 83"/>
              <a:gd name="T19" fmla="*/ 50 h 95"/>
              <a:gd name="T20" fmla="*/ 48 w 83"/>
              <a:gd name="T21" fmla="*/ 58 h 95"/>
              <a:gd name="T22" fmla="*/ 50 w 83"/>
              <a:gd name="T23" fmla="*/ 64 h 95"/>
              <a:gd name="T24" fmla="*/ 54 w 83"/>
              <a:gd name="T25" fmla="*/ 73 h 95"/>
              <a:gd name="T26" fmla="*/ 56 w 83"/>
              <a:gd name="T27" fmla="*/ 79 h 95"/>
              <a:gd name="T28" fmla="*/ 58 w 83"/>
              <a:gd name="T29" fmla="*/ 86 h 95"/>
              <a:gd name="T30" fmla="*/ 29 w 83"/>
              <a:gd name="T31" fmla="*/ 86 h 95"/>
              <a:gd name="T32" fmla="*/ 29 w 83"/>
              <a:gd name="T33" fmla="*/ 78 h 95"/>
              <a:gd name="T34" fmla="*/ 29 w 83"/>
              <a:gd name="T35" fmla="*/ 86 h 95"/>
              <a:gd name="T36" fmla="*/ 43 w 83"/>
              <a:gd name="T37" fmla="*/ 63 h 95"/>
              <a:gd name="T38" fmla="*/ 31 w 83"/>
              <a:gd name="T39" fmla="*/ 70 h 95"/>
              <a:gd name="T40" fmla="*/ 67 w 83"/>
              <a:gd name="T41" fmla="*/ 6 h 95"/>
              <a:gd name="T42" fmla="*/ 66 w 83"/>
              <a:gd name="T43" fmla="*/ 49 h 95"/>
              <a:gd name="T44" fmla="*/ 83 w 83"/>
              <a:gd name="T45" fmla="*/ 28 h 95"/>
              <a:gd name="T46" fmla="*/ 11 w 83"/>
              <a:gd name="T47" fmla="*/ 55 h 95"/>
              <a:gd name="T48" fmla="*/ 9 w 83"/>
              <a:gd name="T49" fmla="*/ 28 h 95"/>
              <a:gd name="T50" fmla="*/ 10 w 83"/>
              <a:gd name="T51" fmla="*/ 1 h 95"/>
              <a:gd name="T52" fmla="*/ 11 w 83"/>
              <a:gd name="T53" fmla="*/ 55 h 95"/>
              <a:gd name="T54" fmla="*/ 55 w 83"/>
              <a:gd name="T55" fmla="*/ 16 h 95"/>
              <a:gd name="T56" fmla="*/ 55 w 83"/>
              <a:gd name="T57" fmla="*/ 39 h 95"/>
              <a:gd name="T58" fmla="*/ 68 w 83"/>
              <a:gd name="T59" fmla="*/ 28 h 95"/>
              <a:gd name="T60" fmla="*/ 22 w 83"/>
              <a:gd name="T61" fmla="*/ 45 h 95"/>
              <a:gd name="T62" fmla="*/ 24 w 83"/>
              <a:gd name="T63" fmla="*/ 28 h 95"/>
              <a:gd name="T64" fmla="*/ 22 w 83"/>
              <a:gd name="T65" fmla="*/ 10 h 95"/>
              <a:gd name="T66" fmla="*/ 22 w 83"/>
              <a:gd name="T67" fmla="*/ 4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95">
                <a:moveTo>
                  <a:pt x="42" y="18"/>
                </a:moveTo>
                <a:cubicBezTo>
                  <a:pt x="47" y="18"/>
                  <a:pt x="51" y="22"/>
                  <a:pt x="51" y="28"/>
                </a:cubicBezTo>
                <a:cubicBezTo>
                  <a:pt x="51" y="30"/>
                  <a:pt x="50" y="33"/>
                  <a:pt x="49" y="34"/>
                </a:cubicBezTo>
                <a:cubicBezTo>
                  <a:pt x="57" y="58"/>
                  <a:pt x="57" y="58"/>
                  <a:pt x="57" y="58"/>
                </a:cubicBezTo>
                <a:cubicBezTo>
                  <a:pt x="68" y="89"/>
                  <a:pt x="68" y="89"/>
                  <a:pt x="68" y="89"/>
                </a:cubicBezTo>
                <a:cubicBezTo>
                  <a:pt x="70" y="95"/>
                  <a:pt x="70" y="95"/>
                  <a:pt x="70" y="95"/>
                </a:cubicBezTo>
                <a:cubicBezTo>
                  <a:pt x="64" y="95"/>
                  <a:pt x="64" y="95"/>
                  <a:pt x="64" y="95"/>
                </a:cubicBezTo>
                <a:cubicBezTo>
                  <a:pt x="26" y="95"/>
                  <a:pt x="56" y="95"/>
                  <a:pt x="20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6" y="89"/>
                  <a:pt x="16" y="89"/>
                  <a:pt x="16" y="89"/>
                </a:cubicBezTo>
                <a:cubicBezTo>
                  <a:pt x="27" y="58"/>
                  <a:pt x="27" y="58"/>
                  <a:pt x="27" y="58"/>
                </a:cubicBezTo>
                <a:cubicBezTo>
                  <a:pt x="35" y="35"/>
                  <a:pt x="35" y="35"/>
                  <a:pt x="35" y="35"/>
                </a:cubicBezTo>
                <a:cubicBezTo>
                  <a:pt x="33" y="33"/>
                  <a:pt x="32" y="30"/>
                  <a:pt x="32" y="28"/>
                </a:cubicBezTo>
                <a:cubicBezTo>
                  <a:pt x="32" y="22"/>
                  <a:pt x="36" y="18"/>
                  <a:pt x="42" y="18"/>
                </a:cubicBezTo>
                <a:close/>
                <a:moveTo>
                  <a:pt x="44" y="46"/>
                </a:moveTo>
                <a:cubicBezTo>
                  <a:pt x="44" y="45"/>
                  <a:pt x="44" y="45"/>
                  <a:pt x="44" y="45"/>
                </a:cubicBezTo>
                <a:cubicBezTo>
                  <a:pt x="42" y="41"/>
                  <a:pt x="42" y="41"/>
                  <a:pt x="42" y="41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6"/>
                  <a:pt x="44" y="46"/>
                  <a:pt x="44" y="46"/>
                </a:cubicBezTo>
                <a:close/>
                <a:moveTo>
                  <a:pt x="45" y="50"/>
                </a:moveTo>
                <a:cubicBezTo>
                  <a:pt x="37" y="58"/>
                  <a:pt x="37" y="58"/>
                  <a:pt x="37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45" y="50"/>
                  <a:pt x="45" y="50"/>
                  <a:pt x="45" y="50"/>
                </a:cubicBezTo>
                <a:close/>
                <a:moveTo>
                  <a:pt x="50" y="64"/>
                </a:moveTo>
                <a:cubicBezTo>
                  <a:pt x="36" y="73"/>
                  <a:pt x="36" y="73"/>
                  <a:pt x="36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0" y="64"/>
                  <a:pt x="50" y="64"/>
                  <a:pt x="50" y="64"/>
                </a:cubicBezTo>
                <a:close/>
                <a:moveTo>
                  <a:pt x="56" y="79"/>
                </a:moveTo>
                <a:cubicBezTo>
                  <a:pt x="40" y="86"/>
                  <a:pt x="40" y="86"/>
                  <a:pt x="40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6" y="79"/>
                  <a:pt x="56" y="79"/>
                  <a:pt x="56" y="79"/>
                </a:cubicBezTo>
                <a:close/>
                <a:moveTo>
                  <a:pt x="29" y="86"/>
                </a:moveTo>
                <a:cubicBezTo>
                  <a:pt x="47" y="78"/>
                  <a:pt x="47" y="78"/>
                  <a:pt x="47" y="78"/>
                </a:cubicBezTo>
                <a:cubicBezTo>
                  <a:pt x="29" y="78"/>
                  <a:pt x="29" y="78"/>
                  <a:pt x="29" y="78"/>
                </a:cubicBezTo>
                <a:cubicBezTo>
                  <a:pt x="26" y="86"/>
                  <a:pt x="26" y="86"/>
                  <a:pt x="26" y="86"/>
                </a:cubicBezTo>
                <a:cubicBezTo>
                  <a:pt x="29" y="86"/>
                  <a:pt x="29" y="86"/>
                  <a:pt x="29" y="86"/>
                </a:cubicBezTo>
                <a:close/>
                <a:moveTo>
                  <a:pt x="31" y="70"/>
                </a:moveTo>
                <a:cubicBezTo>
                  <a:pt x="43" y="63"/>
                  <a:pt x="43" y="63"/>
                  <a:pt x="43" y="63"/>
                </a:cubicBezTo>
                <a:cubicBezTo>
                  <a:pt x="34" y="63"/>
                  <a:pt x="34" y="63"/>
                  <a:pt x="34" y="63"/>
                </a:cubicBezTo>
                <a:cubicBezTo>
                  <a:pt x="31" y="70"/>
                  <a:pt x="31" y="70"/>
                  <a:pt x="31" y="70"/>
                </a:cubicBezTo>
                <a:close/>
                <a:moveTo>
                  <a:pt x="73" y="0"/>
                </a:moveTo>
                <a:cubicBezTo>
                  <a:pt x="67" y="6"/>
                  <a:pt x="67" y="6"/>
                  <a:pt x="67" y="6"/>
                </a:cubicBezTo>
                <a:cubicBezTo>
                  <a:pt x="72" y="12"/>
                  <a:pt x="75" y="19"/>
                  <a:pt x="75" y="28"/>
                </a:cubicBezTo>
                <a:cubicBezTo>
                  <a:pt x="75" y="36"/>
                  <a:pt x="71" y="44"/>
                  <a:pt x="66" y="49"/>
                </a:cubicBezTo>
                <a:cubicBezTo>
                  <a:pt x="73" y="55"/>
                  <a:pt x="73" y="55"/>
                  <a:pt x="73" y="55"/>
                </a:cubicBezTo>
                <a:cubicBezTo>
                  <a:pt x="79" y="48"/>
                  <a:pt x="83" y="38"/>
                  <a:pt x="83" y="28"/>
                </a:cubicBezTo>
                <a:cubicBezTo>
                  <a:pt x="83" y="17"/>
                  <a:pt x="79" y="8"/>
                  <a:pt x="73" y="0"/>
                </a:cubicBezTo>
                <a:close/>
                <a:moveTo>
                  <a:pt x="11" y="55"/>
                </a:moveTo>
                <a:cubicBezTo>
                  <a:pt x="17" y="49"/>
                  <a:pt x="17" y="49"/>
                  <a:pt x="17" y="49"/>
                </a:cubicBezTo>
                <a:cubicBezTo>
                  <a:pt x="12" y="44"/>
                  <a:pt x="9" y="36"/>
                  <a:pt x="9" y="28"/>
                </a:cubicBezTo>
                <a:cubicBezTo>
                  <a:pt x="9" y="19"/>
                  <a:pt x="12" y="12"/>
                  <a:pt x="17" y="6"/>
                </a:cubicBezTo>
                <a:cubicBezTo>
                  <a:pt x="10" y="1"/>
                  <a:pt x="10" y="1"/>
                  <a:pt x="10" y="1"/>
                </a:cubicBezTo>
                <a:cubicBezTo>
                  <a:pt x="4" y="8"/>
                  <a:pt x="0" y="17"/>
                  <a:pt x="0" y="28"/>
                </a:cubicBezTo>
                <a:cubicBezTo>
                  <a:pt x="0" y="38"/>
                  <a:pt x="4" y="47"/>
                  <a:pt x="11" y="55"/>
                </a:cubicBezTo>
                <a:close/>
                <a:moveTo>
                  <a:pt x="61" y="10"/>
                </a:moveTo>
                <a:cubicBezTo>
                  <a:pt x="55" y="16"/>
                  <a:pt x="55" y="16"/>
                  <a:pt x="55" y="16"/>
                </a:cubicBezTo>
                <a:cubicBezTo>
                  <a:pt x="58" y="19"/>
                  <a:pt x="59" y="23"/>
                  <a:pt x="59" y="28"/>
                </a:cubicBezTo>
                <a:cubicBezTo>
                  <a:pt x="59" y="32"/>
                  <a:pt x="57" y="36"/>
                  <a:pt x="55" y="39"/>
                </a:cubicBezTo>
                <a:cubicBezTo>
                  <a:pt x="61" y="45"/>
                  <a:pt x="61" y="45"/>
                  <a:pt x="61" y="45"/>
                </a:cubicBezTo>
                <a:cubicBezTo>
                  <a:pt x="65" y="40"/>
                  <a:pt x="68" y="34"/>
                  <a:pt x="68" y="28"/>
                </a:cubicBezTo>
                <a:cubicBezTo>
                  <a:pt x="68" y="21"/>
                  <a:pt x="65" y="15"/>
                  <a:pt x="61" y="10"/>
                </a:cubicBezTo>
                <a:close/>
                <a:moveTo>
                  <a:pt x="22" y="45"/>
                </a:moveTo>
                <a:cubicBezTo>
                  <a:pt x="29" y="39"/>
                  <a:pt x="29" y="39"/>
                  <a:pt x="29" y="39"/>
                </a:cubicBezTo>
                <a:cubicBezTo>
                  <a:pt x="26" y="36"/>
                  <a:pt x="24" y="32"/>
                  <a:pt x="24" y="28"/>
                </a:cubicBezTo>
                <a:cubicBezTo>
                  <a:pt x="24" y="23"/>
                  <a:pt x="26" y="19"/>
                  <a:pt x="29" y="16"/>
                </a:cubicBezTo>
                <a:cubicBezTo>
                  <a:pt x="22" y="10"/>
                  <a:pt x="22" y="10"/>
                  <a:pt x="22" y="10"/>
                </a:cubicBezTo>
                <a:cubicBezTo>
                  <a:pt x="18" y="15"/>
                  <a:pt x="16" y="21"/>
                  <a:pt x="16" y="28"/>
                </a:cubicBezTo>
                <a:cubicBezTo>
                  <a:pt x="16" y="34"/>
                  <a:pt x="18" y="40"/>
                  <a:pt x="22" y="4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23" name="矩形 622"/>
          <p:cNvSpPr/>
          <p:nvPr/>
        </p:nvSpPr>
        <p:spPr>
          <a:xfrm>
            <a:off x="-900608" y="1089804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  <p:sp>
        <p:nvSpPr>
          <p:cNvPr id="624" name="矩形 623"/>
          <p:cNvSpPr/>
          <p:nvPr/>
        </p:nvSpPr>
        <p:spPr>
          <a:xfrm>
            <a:off x="-924502" y="1886940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  <p:sp>
        <p:nvSpPr>
          <p:cNvPr id="625" name="矩形 624"/>
          <p:cNvSpPr/>
          <p:nvPr/>
        </p:nvSpPr>
        <p:spPr>
          <a:xfrm>
            <a:off x="-860988" y="2719200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  <p:sp>
        <p:nvSpPr>
          <p:cNvPr id="626" name="矩形 625"/>
          <p:cNvSpPr/>
          <p:nvPr/>
        </p:nvSpPr>
        <p:spPr>
          <a:xfrm>
            <a:off x="-860988" y="3520365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</p:spTree>
    <p:extLst>
      <p:ext uri="{BB962C8B-B14F-4D97-AF65-F5344CB8AC3E}">
        <p14:creationId xmlns:p14="http://schemas.microsoft.com/office/powerpoint/2010/main" val="242607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矩形 96"/>
          <p:cNvSpPr/>
          <p:nvPr/>
        </p:nvSpPr>
        <p:spPr>
          <a:xfrm>
            <a:off x="-36512" y="-30306"/>
            <a:ext cx="9180512" cy="517380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3678238" y="-3318396"/>
            <a:ext cx="4484688" cy="2282429"/>
            <a:chOff x="-3678238" y="-3318396"/>
            <a:chExt cx="4484688" cy="2282429"/>
          </a:xfrm>
        </p:grpSpPr>
        <p:sp>
          <p:nvSpPr>
            <p:cNvPr id="1694" name="Freeform 6"/>
            <p:cNvSpPr>
              <a:spLocks noEditPoints="1"/>
            </p:cNvSpPr>
            <p:nvPr/>
          </p:nvSpPr>
          <p:spPr bwMode="auto">
            <a:xfrm>
              <a:off x="-3656013" y="-3318396"/>
              <a:ext cx="927100" cy="1551385"/>
            </a:xfrm>
            <a:custGeom>
              <a:avLst/>
              <a:gdLst>
                <a:gd name="T0" fmla="*/ 788 w 801"/>
                <a:gd name="T1" fmla="*/ 785 h 1788"/>
                <a:gd name="T2" fmla="*/ 640 w 801"/>
                <a:gd name="T3" fmla="*/ 857 h 1788"/>
                <a:gd name="T4" fmla="*/ 579 w 801"/>
                <a:gd name="T5" fmla="*/ 803 h 1788"/>
                <a:gd name="T6" fmla="*/ 478 w 801"/>
                <a:gd name="T7" fmla="*/ 632 h 1788"/>
                <a:gd name="T8" fmla="*/ 475 w 801"/>
                <a:gd name="T9" fmla="*/ 578 h 1788"/>
                <a:gd name="T10" fmla="*/ 480 w 801"/>
                <a:gd name="T11" fmla="*/ 551 h 1788"/>
                <a:gd name="T12" fmla="*/ 476 w 801"/>
                <a:gd name="T13" fmla="*/ 546 h 1788"/>
                <a:gd name="T14" fmla="*/ 584 w 801"/>
                <a:gd name="T15" fmla="*/ 516 h 1788"/>
                <a:gd name="T16" fmla="*/ 472 w 801"/>
                <a:gd name="T17" fmla="*/ 481 h 1788"/>
                <a:gd name="T18" fmla="*/ 465 w 801"/>
                <a:gd name="T19" fmla="*/ 462 h 1788"/>
                <a:gd name="T20" fmla="*/ 507 w 801"/>
                <a:gd name="T21" fmla="*/ 349 h 1788"/>
                <a:gd name="T22" fmla="*/ 401 w 801"/>
                <a:gd name="T23" fmla="*/ 419 h 1788"/>
                <a:gd name="T24" fmla="*/ 379 w 801"/>
                <a:gd name="T25" fmla="*/ 416 h 1788"/>
                <a:gd name="T26" fmla="*/ 263 w 801"/>
                <a:gd name="T27" fmla="*/ 353 h 1788"/>
                <a:gd name="T28" fmla="*/ 313 w 801"/>
                <a:gd name="T29" fmla="*/ 467 h 1788"/>
                <a:gd name="T30" fmla="*/ 211 w 801"/>
                <a:gd name="T31" fmla="*/ 317 h 1788"/>
                <a:gd name="T32" fmla="*/ 209 w 801"/>
                <a:gd name="T33" fmla="*/ 236 h 1788"/>
                <a:gd name="T34" fmla="*/ 206 w 801"/>
                <a:gd name="T35" fmla="*/ 155 h 1788"/>
                <a:gd name="T36" fmla="*/ 204 w 801"/>
                <a:gd name="T37" fmla="*/ 37 h 1788"/>
                <a:gd name="T38" fmla="*/ 199 w 801"/>
                <a:gd name="T39" fmla="*/ 30 h 1788"/>
                <a:gd name="T40" fmla="*/ 201 w 801"/>
                <a:gd name="T41" fmla="*/ 13 h 1788"/>
                <a:gd name="T42" fmla="*/ 191 w 801"/>
                <a:gd name="T43" fmla="*/ 0 h 1788"/>
                <a:gd name="T44" fmla="*/ 164 w 801"/>
                <a:gd name="T45" fmla="*/ 5 h 1788"/>
                <a:gd name="T46" fmla="*/ 137 w 801"/>
                <a:gd name="T47" fmla="*/ 27 h 1788"/>
                <a:gd name="T48" fmla="*/ 98 w 801"/>
                <a:gd name="T49" fmla="*/ 78 h 1788"/>
                <a:gd name="T50" fmla="*/ 124 w 801"/>
                <a:gd name="T51" fmla="*/ 190 h 1788"/>
                <a:gd name="T52" fmla="*/ 144 w 801"/>
                <a:gd name="T53" fmla="*/ 277 h 1788"/>
                <a:gd name="T54" fmla="*/ 144 w 801"/>
                <a:gd name="T55" fmla="*/ 386 h 1788"/>
                <a:gd name="T56" fmla="*/ 161 w 801"/>
                <a:gd name="T57" fmla="*/ 459 h 1788"/>
                <a:gd name="T58" fmla="*/ 120 w 801"/>
                <a:gd name="T59" fmla="*/ 600 h 1788"/>
                <a:gd name="T60" fmla="*/ 172 w 801"/>
                <a:gd name="T61" fmla="*/ 722 h 1788"/>
                <a:gd name="T62" fmla="*/ 180 w 801"/>
                <a:gd name="T63" fmla="*/ 812 h 1788"/>
                <a:gd name="T64" fmla="*/ 168 w 801"/>
                <a:gd name="T65" fmla="*/ 1115 h 1788"/>
                <a:gd name="T66" fmla="*/ 188 w 801"/>
                <a:gd name="T67" fmla="*/ 1259 h 1788"/>
                <a:gd name="T68" fmla="*/ 174 w 801"/>
                <a:gd name="T69" fmla="*/ 1589 h 1788"/>
                <a:gd name="T70" fmla="*/ 83 w 801"/>
                <a:gd name="T71" fmla="*/ 1645 h 1788"/>
                <a:gd name="T72" fmla="*/ 37 w 801"/>
                <a:gd name="T73" fmla="*/ 1723 h 1788"/>
                <a:gd name="T74" fmla="*/ 2 w 801"/>
                <a:gd name="T75" fmla="*/ 1758 h 1788"/>
                <a:gd name="T76" fmla="*/ 10 w 801"/>
                <a:gd name="T77" fmla="*/ 1787 h 1788"/>
                <a:gd name="T78" fmla="*/ 718 w 801"/>
                <a:gd name="T79" fmla="*/ 1726 h 1788"/>
                <a:gd name="T80" fmla="*/ 678 w 801"/>
                <a:gd name="T81" fmla="*/ 1654 h 1788"/>
                <a:gd name="T82" fmla="*/ 633 w 801"/>
                <a:gd name="T83" fmla="*/ 1520 h 1788"/>
                <a:gd name="T84" fmla="*/ 646 w 801"/>
                <a:gd name="T85" fmla="*/ 1402 h 1788"/>
                <a:gd name="T86" fmla="*/ 654 w 801"/>
                <a:gd name="T87" fmla="*/ 1340 h 1788"/>
                <a:gd name="T88" fmla="*/ 649 w 801"/>
                <a:gd name="T89" fmla="*/ 1138 h 1788"/>
                <a:gd name="T90" fmla="*/ 700 w 801"/>
                <a:gd name="T91" fmla="*/ 999 h 1788"/>
                <a:gd name="T92" fmla="*/ 778 w 801"/>
                <a:gd name="T93" fmla="*/ 841 h 1788"/>
                <a:gd name="T94" fmla="*/ 258 w 801"/>
                <a:gd name="T95" fmla="*/ 492 h 1788"/>
                <a:gd name="T96" fmla="*/ 303 w 801"/>
                <a:gd name="T97" fmla="*/ 523 h 1788"/>
                <a:gd name="T98" fmla="*/ 303 w 801"/>
                <a:gd name="T99" fmla="*/ 523 h 1788"/>
                <a:gd name="T100" fmla="*/ 258 w 801"/>
                <a:gd name="T101" fmla="*/ 492 h 1788"/>
                <a:gd name="T102" fmla="*/ 279 w 801"/>
                <a:gd name="T103" fmla="*/ 570 h 1788"/>
                <a:gd name="T104" fmla="*/ 274 w 801"/>
                <a:gd name="T105" fmla="*/ 541 h 1788"/>
                <a:gd name="T106" fmla="*/ 289 w 801"/>
                <a:gd name="T107" fmla="*/ 541 h 1788"/>
                <a:gd name="T108" fmla="*/ 303 w 801"/>
                <a:gd name="T109" fmla="*/ 543 h 1788"/>
                <a:gd name="T110" fmla="*/ 305 w 801"/>
                <a:gd name="T111" fmla="*/ 558 h 1788"/>
                <a:gd name="T112" fmla="*/ 315 w 801"/>
                <a:gd name="T113" fmla="*/ 572 h 1788"/>
                <a:gd name="T114" fmla="*/ 303 w 801"/>
                <a:gd name="T115" fmla="*/ 589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1" h="1788">
                  <a:moveTo>
                    <a:pt x="801" y="800"/>
                  </a:moveTo>
                  <a:cubicBezTo>
                    <a:pt x="788" y="785"/>
                    <a:pt x="788" y="785"/>
                    <a:pt x="788" y="785"/>
                  </a:cubicBezTo>
                  <a:cubicBezTo>
                    <a:pt x="694" y="787"/>
                    <a:pt x="694" y="787"/>
                    <a:pt x="694" y="787"/>
                  </a:cubicBezTo>
                  <a:cubicBezTo>
                    <a:pt x="640" y="857"/>
                    <a:pt x="640" y="857"/>
                    <a:pt x="640" y="857"/>
                  </a:cubicBezTo>
                  <a:cubicBezTo>
                    <a:pt x="640" y="857"/>
                    <a:pt x="628" y="851"/>
                    <a:pt x="612" y="851"/>
                  </a:cubicBezTo>
                  <a:cubicBezTo>
                    <a:pt x="579" y="803"/>
                    <a:pt x="579" y="803"/>
                    <a:pt x="579" y="803"/>
                  </a:cubicBezTo>
                  <a:cubicBezTo>
                    <a:pt x="579" y="803"/>
                    <a:pt x="581" y="704"/>
                    <a:pt x="493" y="670"/>
                  </a:cubicBezTo>
                  <a:cubicBezTo>
                    <a:pt x="484" y="667"/>
                    <a:pt x="487" y="634"/>
                    <a:pt x="478" y="632"/>
                  </a:cubicBezTo>
                  <a:cubicBezTo>
                    <a:pt x="479" y="632"/>
                    <a:pt x="483" y="613"/>
                    <a:pt x="483" y="611"/>
                  </a:cubicBezTo>
                  <a:cubicBezTo>
                    <a:pt x="484" y="599"/>
                    <a:pt x="479" y="589"/>
                    <a:pt x="475" y="578"/>
                  </a:cubicBezTo>
                  <a:cubicBezTo>
                    <a:pt x="475" y="578"/>
                    <a:pt x="471" y="565"/>
                    <a:pt x="473" y="554"/>
                  </a:cubicBezTo>
                  <a:cubicBezTo>
                    <a:pt x="480" y="551"/>
                    <a:pt x="480" y="551"/>
                    <a:pt x="480" y="551"/>
                  </a:cubicBezTo>
                  <a:cubicBezTo>
                    <a:pt x="479" y="547"/>
                    <a:pt x="479" y="547"/>
                    <a:pt x="479" y="547"/>
                  </a:cubicBezTo>
                  <a:cubicBezTo>
                    <a:pt x="476" y="546"/>
                    <a:pt x="476" y="546"/>
                    <a:pt x="476" y="546"/>
                  </a:cubicBezTo>
                  <a:cubicBezTo>
                    <a:pt x="476" y="546"/>
                    <a:pt x="478" y="528"/>
                    <a:pt x="477" y="524"/>
                  </a:cubicBezTo>
                  <a:cubicBezTo>
                    <a:pt x="584" y="516"/>
                    <a:pt x="584" y="516"/>
                    <a:pt x="584" y="516"/>
                  </a:cubicBezTo>
                  <a:cubicBezTo>
                    <a:pt x="476" y="507"/>
                    <a:pt x="476" y="507"/>
                    <a:pt x="476" y="507"/>
                  </a:cubicBezTo>
                  <a:cubicBezTo>
                    <a:pt x="476" y="507"/>
                    <a:pt x="476" y="492"/>
                    <a:pt x="472" y="481"/>
                  </a:cubicBezTo>
                  <a:cubicBezTo>
                    <a:pt x="566" y="433"/>
                    <a:pt x="566" y="433"/>
                    <a:pt x="566" y="433"/>
                  </a:cubicBezTo>
                  <a:cubicBezTo>
                    <a:pt x="465" y="462"/>
                    <a:pt x="465" y="462"/>
                    <a:pt x="465" y="462"/>
                  </a:cubicBezTo>
                  <a:cubicBezTo>
                    <a:pt x="465" y="462"/>
                    <a:pt x="457" y="448"/>
                    <a:pt x="449" y="440"/>
                  </a:cubicBezTo>
                  <a:cubicBezTo>
                    <a:pt x="507" y="349"/>
                    <a:pt x="507" y="349"/>
                    <a:pt x="507" y="349"/>
                  </a:cubicBezTo>
                  <a:cubicBezTo>
                    <a:pt x="430" y="428"/>
                    <a:pt x="430" y="428"/>
                    <a:pt x="430" y="428"/>
                  </a:cubicBezTo>
                  <a:cubicBezTo>
                    <a:pt x="430" y="428"/>
                    <a:pt x="407" y="420"/>
                    <a:pt x="401" y="419"/>
                  </a:cubicBezTo>
                  <a:cubicBezTo>
                    <a:pt x="385" y="306"/>
                    <a:pt x="385" y="306"/>
                    <a:pt x="385" y="306"/>
                  </a:cubicBezTo>
                  <a:cubicBezTo>
                    <a:pt x="379" y="416"/>
                    <a:pt x="379" y="416"/>
                    <a:pt x="379" y="416"/>
                  </a:cubicBezTo>
                  <a:cubicBezTo>
                    <a:pt x="379" y="416"/>
                    <a:pt x="359" y="420"/>
                    <a:pt x="349" y="431"/>
                  </a:cubicBezTo>
                  <a:cubicBezTo>
                    <a:pt x="263" y="353"/>
                    <a:pt x="263" y="353"/>
                    <a:pt x="263" y="353"/>
                  </a:cubicBezTo>
                  <a:cubicBezTo>
                    <a:pt x="330" y="442"/>
                    <a:pt x="330" y="442"/>
                    <a:pt x="330" y="442"/>
                  </a:cubicBezTo>
                  <a:cubicBezTo>
                    <a:pt x="330" y="442"/>
                    <a:pt x="312" y="462"/>
                    <a:pt x="313" y="467"/>
                  </a:cubicBezTo>
                  <a:cubicBezTo>
                    <a:pt x="241" y="467"/>
                    <a:pt x="241" y="467"/>
                    <a:pt x="241" y="467"/>
                  </a:cubicBezTo>
                  <a:cubicBezTo>
                    <a:pt x="241" y="467"/>
                    <a:pt x="226" y="357"/>
                    <a:pt x="211" y="317"/>
                  </a:cubicBezTo>
                  <a:cubicBezTo>
                    <a:pt x="210" y="308"/>
                    <a:pt x="209" y="299"/>
                    <a:pt x="208" y="290"/>
                  </a:cubicBezTo>
                  <a:cubicBezTo>
                    <a:pt x="207" y="271"/>
                    <a:pt x="206" y="255"/>
                    <a:pt x="209" y="236"/>
                  </a:cubicBezTo>
                  <a:cubicBezTo>
                    <a:pt x="212" y="215"/>
                    <a:pt x="208" y="194"/>
                    <a:pt x="199" y="175"/>
                  </a:cubicBezTo>
                  <a:cubicBezTo>
                    <a:pt x="199" y="175"/>
                    <a:pt x="194" y="163"/>
                    <a:pt x="206" y="155"/>
                  </a:cubicBezTo>
                  <a:cubicBezTo>
                    <a:pt x="206" y="155"/>
                    <a:pt x="274" y="120"/>
                    <a:pt x="201" y="51"/>
                  </a:cubicBezTo>
                  <a:cubicBezTo>
                    <a:pt x="201" y="51"/>
                    <a:pt x="207" y="48"/>
                    <a:pt x="204" y="37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199" y="30"/>
                    <a:pt x="199" y="30"/>
                    <a:pt x="199" y="30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94" y="0"/>
                    <a:pt x="191" y="0"/>
                  </a:cubicBezTo>
                  <a:cubicBezTo>
                    <a:pt x="166" y="11"/>
                    <a:pt x="166" y="11"/>
                    <a:pt x="166" y="11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64" y="5"/>
                    <a:pt x="145" y="12"/>
                    <a:pt x="141" y="18"/>
                  </a:cubicBezTo>
                  <a:cubicBezTo>
                    <a:pt x="137" y="27"/>
                    <a:pt x="137" y="27"/>
                    <a:pt x="137" y="27"/>
                  </a:cubicBezTo>
                  <a:cubicBezTo>
                    <a:pt x="137" y="27"/>
                    <a:pt x="135" y="41"/>
                    <a:pt x="135" y="42"/>
                  </a:cubicBezTo>
                  <a:cubicBezTo>
                    <a:pt x="135" y="42"/>
                    <a:pt x="108" y="47"/>
                    <a:pt x="98" y="78"/>
                  </a:cubicBezTo>
                  <a:cubicBezTo>
                    <a:pt x="98" y="78"/>
                    <a:pt x="75" y="132"/>
                    <a:pt x="124" y="158"/>
                  </a:cubicBezTo>
                  <a:cubicBezTo>
                    <a:pt x="128" y="160"/>
                    <a:pt x="123" y="185"/>
                    <a:pt x="124" y="190"/>
                  </a:cubicBezTo>
                  <a:cubicBezTo>
                    <a:pt x="124" y="206"/>
                    <a:pt x="135" y="218"/>
                    <a:pt x="137" y="232"/>
                  </a:cubicBezTo>
                  <a:cubicBezTo>
                    <a:pt x="137" y="232"/>
                    <a:pt x="140" y="259"/>
                    <a:pt x="144" y="277"/>
                  </a:cubicBezTo>
                  <a:cubicBezTo>
                    <a:pt x="146" y="287"/>
                    <a:pt x="143" y="301"/>
                    <a:pt x="143" y="312"/>
                  </a:cubicBezTo>
                  <a:cubicBezTo>
                    <a:pt x="143" y="337"/>
                    <a:pt x="141" y="362"/>
                    <a:pt x="144" y="386"/>
                  </a:cubicBezTo>
                  <a:cubicBezTo>
                    <a:pt x="145" y="396"/>
                    <a:pt x="147" y="406"/>
                    <a:pt x="149" y="416"/>
                  </a:cubicBezTo>
                  <a:cubicBezTo>
                    <a:pt x="152" y="431"/>
                    <a:pt x="159" y="444"/>
                    <a:pt x="161" y="459"/>
                  </a:cubicBezTo>
                  <a:cubicBezTo>
                    <a:pt x="163" y="468"/>
                    <a:pt x="170" y="491"/>
                    <a:pt x="166" y="500"/>
                  </a:cubicBezTo>
                  <a:cubicBezTo>
                    <a:pt x="166" y="500"/>
                    <a:pt x="120" y="562"/>
                    <a:pt x="120" y="600"/>
                  </a:cubicBezTo>
                  <a:cubicBezTo>
                    <a:pt x="120" y="600"/>
                    <a:pt x="131" y="645"/>
                    <a:pt x="156" y="645"/>
                  </a:cubicBezTo>
                  <a:cubicBezTo>
                    <a:pt x="156" y="645"/>
                    <a:pt x="145" y="725"/>
                    <a:pt x="172" y="722"/>
                  </a:cubicBezTo>
                  <a:cubicBezTo>
                    <a:pt x="172" y="722"/>
                    <a:pt x="172" y="739"/>
                    <a:pt x="176" y="747"/>
                  </a:cubicBezTo>
                  <a:cubicBezTo>
                    <a:pt x="176" y="747"/>
                    <a:pt x="155" y="806"/>
                    <a:pt x="180" y="812"/>
                  </a:cubicBezTo>
                  <a:cubicBezTo>
                    <a:pt x="180" y="812"/>
                    <a:pt x="124" y="1005"/>
                    <a:pt x="176" y="1021"/>
                  </a:cubicBezTo>
                  <a:cubicBezTo>
                    <a:pt x="176" y="1021"/>
                    <a:pt x="150" y="1085"/>
                    <a:pt x="168" y="1115"/>
                  </a:cubicBezTo>
                  <a:cubicBezTo>
                    <a:pt x="168" y="1115"/>
                    <a:pt x="188" y="1209"/>
                    <a:pt x="188" y="1217"/>
                  </a:cubicBezTo>
                  <a:cubicBezTo>
                    <a:pt x="188" y="1259"/>
                    <a:pt x="188" y="1259"/>
                    <a:pt x="188" y="1259"/>
                  </a:cubicBezTo>
                  <a:cubicBezTo>
                    <a:pt x="188" y="1259"/>
                    <a:pt x="174" y="1334"/>
                    <a:pt x="177" y="1366"/>
                  </a:cubicBezTo>
                  <a:cubicBezTo>
                    <a:pt x="177" y="1366"/>
                    <a:pt x="155" y="1528"/>
                    <a:pt x="174" y="1589"/>
                  </a:cubicBezTo>
                  <a:cubicBezTo>
                    <a:pt x="174" y="1589"/>
                    <a:pt x="185" y="1610"/>
                    <a:pt x="161" y="1642"/>
                  </a:cubicBezTo>
                  <a:cubicBezTo>
                    <a:pt x="83" y="1645"/>
                    <a:pt x="83" y="1645"/>
                    <a:pt x="83" y="1645"/>
                  </a:cubicBezTo>
                  <a:cubicBezTo>
                    <a:pt x="38" y="1674"/>
                    <a:pt x="38" y="1674"/>
                    <a:pt x="38" y="1674"/>
                  </a:cubicBezTo>
                  <a:cubicBezTo>
                    <a:pt x="37" y="1723"/>
                    <a:pt x="37" y="1723"/>
                    <a:pt x="37" y="1723"/>
                  </a:cubicBezTo>
                  <a:cubicBezTo>
                    <a:pt x="0" y="1742"/>
                    <a:pt x="0" y="1742"/>
                    <a:pt x="0" y="1742"/>
                  </a:cubicBezTo>
                  <a:cubicBezTo>
                    <a:pt x="2" y="1758"/>
                    <a:pt x="2" y="1758"/>
                    <a:pt x="2" y="1758"/>
                  </a:cubicBezTo>
                  <a:cubicBezTo>
                    <a:pt x="11" y="1768"/>
                    <a:pt x="11" y="1768"/>
                    <a:pt x="11" y="1768"/>
                  </a:cubicBezTo>
                  <a:cubicBezTo>
                    <a:pt x="10" y="1787"/>
                    <a:pt x="10" y="1787"/>
                    <a:pt x="10" y="1787"/>
                  </a:cubicBezTo>
                  <a:cubicBezTo>
                    <a:pt x="718" y="1788"/>
                    <a:pt x="718" y="1788"/>
                    <a:pt x="718" y="1788"/>
                  </a:cubicBezTo>
                  <a:cubicBezTo>
                    <a:pt x="718" y="1726"/>
                    <a:pt x="718" y="1726"/>
                    <a:pt x="718" y="1726"/>
                  </a:cubicBezTo>
                  <a:cubicBezTo>
                    <a:pt x="683" y="1707"/>
                    <a:pt x="683" y="1707"/>
                    <a:pt x="683" y="1707"/>
                  </a:cubicBezTo>
                  <a:cubicBezTo>
                    <a:pt x="678" y="1654"/>
                    <a:pt x="678" y="1654"/>
                    <a:pt x="678" y="1654"/>
                  </a:cubicBezTo>
                  <a:cubicBezTo>
                    <a:pt x="649" y="1642"/>
                    <a:pt x="649" y="1642"/>
                    <a:pt x="649" y="1642"/>
                  </a:cubicBezTo>
                  <a:cubicBezTo>
                    <a:pt x="649" y="1642"/>
                    <a:pt x="640" y="1575"/>
                    <a:pt x="633" y="1520"/>
                  </a:cubicBezTo>
                  <a:cubicBezTo>
                    <a:pt x="654" y="1493"/>
                    <a:pt x="654" y="1493"/>
                    <a:pt x="654" y="1493"/>
                  </a:cubicBezTo>
                  <a:cubicBezTo>
                    <a:pt x="646" y="1402"/>
                    <a:pt x="646" y="1402"/>
                    <a:pt x="646" y="1402"/>
                  </a:cubicBezTo>
                  <a:cubicBezTo>
                    <a:pt x="659" y="1382"/>
                    <a:pt x="659" y="1382"/>
                    <a:pt x="659" y="1382"/>
                  </a:cubicBezTo>
                  <a:cubicBezTo>
                    <a:pt x="654" y="1340"/>
                    <a:pt x="654" y="1340"/>
                    <a:pt x="654" y="1340"/>
                  </a:cubicBezTo>
                  <a:cubicBezTo>
                    <a:pt x="667" y="1323"/>
                    <a:pt x="667" y="1323"/>
                    <a:pt x="667" y="1323"/>
                  </a:cubicBezTo>
                  <a:cubicBezTo>
                    <a:pt x="667" y="1323"/>
                    <a:pt x="660" y="1160"/>
                    <a:pt x="649" y="1138"/>
                  </a:cubicBezTo>
                  <a:cubicBezTo>
                    <a:pt x="649" y="1138"/>
                    <a:pt x="683" y="1152"/>
                    <a:pt x="695" y="1076"/>
                  </a:cubicBezTo>
                  <a:cubicBezTo>
                    <a:pt x="695" y="1076"/>
                    <a:pt x="705" y="1009"/>
                    <a:pt x="700" y="999"/>
                  </a:cubicBezTo>
                  <a:cubicBezTo>
                    <a:pt x="700" y="999"/>
                    <a:pt x="746" y="1012"/>
                    <a:pt x="788" y="863"/>
                  </a:cubicBezTo>
                  <a:cubicBezTo>
                    <a:pt x="778" y="841"/>
                    <a:pt x="778" y="841"/>
                    <a:pt x="778" y="841"/>
                  </a:cubicBezTo>
                  <a:lnTo>
                    <a:pt x="801" y="800"/>
                  </a:lnTo>
                  <a:close/>
                  <a:moveTo>
                    <a:pt x="258" y="492"/>
                  </a:moveTo>
                  <a:cubicBezTo>
                    <a:pt x="305" y="498"/>
                    <a:pt x="305" y="498"/>
                    <a:pt x="305" y="498"/>
                  </a:cubicBezTo>
                  <a:cubicBezTo>
                    <a:pt x="301" y="520"/>
                    <a:pt x="303" y="523"/>
                    <a:pt x="303" y="523"/>
                  </a:cubicBezTo>
                  <a:cubicBezTo>
                    <a:pt x="304" y="523"/>
                    <a:pt x="304" y="523"/>
                    <a:pt x="304" y="523"/>
                  </a:cubicBezTo>
                  <a:cubicBezTo>
                    <a:pt x="304" y="523"/>
                    <a:pt x="304" y="523"/>
                    <a:pt x="303" y="523"/>
                  </a:cubicBezTo>
                  <a:cubicBezTo>
                    <a:pt x="270" y="524"/>
                    <a:pt x="270" y="524"/>
                    <a:pt x="270" y="524"/>
                  </a:cubicBezTo>
                  <a:cubicBezTo>
                    <a:pt x="270" y="514"/>
                    <a:pt x="258" y="492"/>
                    <a:pt x="258" y="492"/>
                  </a:cubicBezTo>
                  <a:close/>
                  <a:moveTo>
                    <a:pt x="303" y="589"/>
                  </a:moveTo>
                  <a:cubicBezTo>
                    <a:pt x="303" y="589"/>
                    <a:pt x="290" y="573"/>
                    <a:pt x="279" y="570"/>
                  </a:cubicBezTo>
                  <a:cubicBezTo>
                    <a:pt x="276" y="569"/>
                    <a:pt x="277" y="568"/>
                    <a:pt x="277" y="568"/>
                  </a:cubicBezTo>
                  <a:cubicBezTo>
                    <a:pt x="277" y="568"/>
                    <a:pt x="277" y="562"/>
                    <a:pt x="274" y="541"/>
                  </a:cubicBezTo>
                  <a:cubicBezTo>
                    <a:pt x="274" y="541"/>
                    <a:pt x="274" y="541"/>
                    <a:pt x="275" y="541"/>
                  </a:cubicBezTo>
                  <a:cubicBezTo>
                    <a:pt x="279" y="541"/>
                    <a:pt x="284" y="541"/>
                    <a:pt x="289" y="541"/>
                  </a:cubicBezTo>
                  <a:cubicBezTo>
                    <a:pt x="291" y="541"/>
                    <a:pt x="294" y="541"/>
                    <a:pt x="297" y="541"/>
                  </a:cubicBezTo>
                  <a:cubicBezTo>
                    <a:pt x="299" y="541"/>
                    <a:pt x="302" y="540"/>
                    <a:pt x="303" y="543"/>
                  </a:cubicBezTo>
                  <a:cubicBezTo>
                    <a:pt x="304" y="545"/>
                    <a:pt x="306" y="550"/>
                    <a:pt x="310" y="558"/>
                  </a:cubicBezTo>
                  <a:cubicBezTo>
                    <a:pt x="305" y="558"/>
                    <a:pt x="305" y="558"/>
                    <a:pt x="305" y="558"/>
                  </a:cubicBezTo>
                  <a:cubicBezTo>
                    <a:pt x="307" y="570"/>
                    <a:pt x="307" y="570"/>
                    <a:pt x="307" y="570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15" y="572"/>
                    <a:pt x="314" y="572"/>
                    <a:pt x="324" y="588"/>
                  </a:cubicBezTo>
                  <a:lnTo>
                    <a:pt x="303" y="589"/>
                  </a:lnTo>
                  <a:close/>
                </a:path>
              </a:pathLst>
            </a:custGeom>
            <a:solidFill>
              <a:srgbClr val="F3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5" name="Freeform 7"/>
            <p:cNvSpPr>
              <a:spLocks/>
            </p:cNvSpPr>
            <p:nvPr/>
          </p:nvSpPr>
          <p:spPr bwMode="auto">
            <a:xfrm>
              <a:off x="-3678238" y="-1792014"/>
              <a:ext cx="4484688" cy="756047"/>
            </a:xfrm>
            <a:custGeom>
              <a:avLst/>
              <a:gdLst>
                <a:gd name="T0" fmla="*/ 0 w 3879"/>
                <a:gd name="T1" fmla="*/ 0 h 871"/>
                <a:gd name="T2" fmla="*/ 0 w 3879"/>
                <a:gd name="T3" fmla="*/ 590 h 871"/>
                <a:gd name="T4" fmla="*/ 281 w 3879"/>
                <a:gd name="T5" fmla="*/ 871 h 871"/>
                <a:gd name="T6" fmla="*/ 3597 w 3879"/>
                <a:gd name="T7" fmla="*/ 871 h 871"/>
                <a:gd name="T8" fmla="*/ 3879 w 3879"/>
                <a:gd name="T9" fmla="*/ 590 h 871"/>
                <a:gd name="T10" fmla="*/ 3879 w 3879"/>
                <a:gd name="T11" fmla="*/ 0 h 871"/>
                <a:gd name="T12" fmla="*/ 2023 w 3879"/>
                <a:gd name="T13" fmla="*/ 0 h 871"/>
                <a:gd name="T14" fmla="*/ 0 w 3879"/>
                <a:gd name="T15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79" h="871">
                  <a:moveTo>
                    <a:pt x="0" y="0"/>
                  </a:moveTo>
                  <a:cubicBezTo>
                    <a:pt x="0" y="590"/>
                    <a:pt x="0" y="590"/>
                    <a:pt x="0" y="590"/>
                  </a:cubicBezTo>
                  <a:cubicBezTo>
                    <a:pt x="0" y="746"/>
                    <a:pt x="126" y="871"/>
                    <a:pt x="281" y="871"/>
                  </a:cubicBezTo>
                  <a:cubicBezTo>
                    <a:pt x="3597" y="871"/>
                    <a:pt x="3597" y="871"/>
                    <a:pt x="3597" y="871"/>
                  </a:cubicBezTo>
                  <a:cubicBezTo>
                    <a:pt x="3753" y="871"/>
                    <a:pt x="3879" y="746"/>
                    <a:pt x="3879" y="590"/>
                  </a:cubicBezTo>
                  <a:cubicBezTo>
                    <a:pt x="3879" y="0"/>
                    <a:pt x="3879" y="0"/>
                    <a:pt x="3879" y="0"/>
                  </a:cubicBezTo>
                  <a:cubicBezTo>
                    <a:pt x="2023" y="0"/>
                    <a:pt x="2023" y="0"/>
                    <a:pt x="20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3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6" name="Freeform 8"/>
            <p:cNvSpPr>
              <a:spLocks noEditPoints="1"/>
            </p:cNvSpPr>
            <p:nvPr/>
          </p:nvSpPr>
          <p:spPr bwMode="auto">
            <a:xfrm>
              <a:off x="-3624263" y="-1756295"/>
              <a:ext cx="4375150" cy="688181"/>
            </a:xfrm>
            <a:custGeom>
              <a:avLst/>
              <a:gdLst>
                <a:gd name="T0" fmla="*/ 1974 w 3784"/>
                <a:gd name="T1" fmla="*/ 0 h 794"/>
                <a:gd name="T2" fmla="*/ 0 w 3784"/>
                <a:gd name="T3" fmla="*/ 0 h 794"/>
                <a:gd name="T4" fmla="*/ 0 w 3784"/>
                <a:gd name="T5" fmla="*/ 537 h 794"/>
                <a:gd name="T6" fmla="*/ 275 w 3784"/>
                <a:gd name="T7" fmla="*/ 794 h 794"/>
                <a:gd name="T8" fmla="*/ 3510 w 3784"/>
                <a:gd name="T9" fmla="*/ 794 h 794"/>
                <a:gd name="T10" fmla="*/ 3784 w 3784"/>
                <a:gd name="T11" fmla="*/ 537 h 794"/>
                <a:gd name="T12" fmla="*/ 3784 w 3784"/>
                <a:gd name="T13" fmla="*/ 0 h 794"/>
                <a:gd name="T14" fmla="*/ 1974 w 3784"/>
                <a:gd name="T15" fmla="*/ 0 h 794"/>
                <a:gd name="T16" fmla="*/ 3740 w 3784"/>
                <a:gd name="T17" fmla="*/ 525 h 794"/>
                <a:gd name="T18" fmla="*/ 3472 w 3784"/>
                <a:gd name="T19" fmla="*/ 758 h 794"/>
                <a:gd name="T20" fmla="*/ 313 w 3784"/>
                <a:gd name="T21" fmla="*/ 758 h 794"/>
                <a:gd name="T22" fmla="*/ 45 w 3784"/>
                <a:gd name="T23" fmla="*/ 525 h 794"/>
                <a:gd name="T24" fmla="*/ 45 w 3784"/>
                <a:gd name="T25" fmla="*/ 35 h 794"/>
                <a:gd name="T26" fmla="*/ 1972 w 3784"/>
                <a:gd name="T27" fmla="*/ 35 h 794"/>
                <a:gd name="T28" fmla="*/ 3740 w 3784"/>
                <a:gd name="T29" fmla="*/ 35 h 794"/>
                <a:gd name="T30" fmla="*/ 3740 w 3784"/>
                <a:gd name="T31" fmla="*/ 525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84" h="794">
                  <a:moveTo>
                    <a:pt x="19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0" y="679"/>
                    <a:pt x="123" y="794"/>
                    <a:pt x="275" y="794"/>
                  </a:cubicBezTo>
                  <a:cubicBezTo>
                    <a:pt x="3510" y="794"/>
                    <a:pt x="3510" y="794"/>
                    <a:pt x="3510" y="794"/>
                  </a:cubicBezTo>
                  <a:cubicBezTo>
                    <a:pt x="3661" y="794"/>
                    <a:pt x="3784" y="679"/>
                    <a:pt x="3784" y="537"/>
                  </a:cubicBezTo>
                  <a:cubicBezTo>
                    <a:pt x="3784" y="0"/>
                    <a:pt x="3784" y="0"/>
                    <a:pt x="3784" y="0"/>
                  </a:cubicBezTo>
                  <a:lnTo>
                    <a:pt x="1974" y="0"/>
                  </a:lnTo>
                  <a:close/>
                  <a:moveTo>
                    <a:pt x="3740" y="525"/>
                  </a:moveTo>
                  <a:cubicBezTo>
                    <a:pt x="3740" y="654"/>
                    <a:pt x="3620" y="758"/>
                    <a:pt x="3472" y="758"/>
                  </a:cubicBezTo>
                  <a:cubicBezTo>
                    <a:pt x="313" y="758"/>
                    <a:pt x="313" y="758"/>
                    <a:pt x="313" y="758"/>
                  </a:cubicBezTo>
                  <a:cubicBezTo>
                    <a:pt x="165" y="758"/>
                    <a:pt x="45" y="654"/>
                    <a:pt x="45" y="52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1972" y="35"/>
                    <a:pt x="1972" y="35"/>
                    <a:pt x="1972" y="35"/>
                  </a:cubicBezTo>
                  <a:cubicBezTo>
                    <a:pt x="3740" y="35"/>
                    <a:pt x="3740" y="35"/>
                    <a:pt x="3740" y="35"/>
                  </a:cubicBezTo>
                  <a:lnTo>
                    <a:pt x="3740" y="5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7" name="Freeform 9"/>
            <p:cNvSpPr>
              <a:spLocks/>
            </p:cNvSpPr>
            <p:nvPr/>
          </p:nvSpPr>
          <p:spPr bwMode="auto">
            <a:xfrm>
              <a:off x="-2724150" y="-1545555"/>
              <a:ext cx="306388" cy="276225"/>
            </a:xfrm>
            <a:custGeom>
              <a:avLst/>
              <a:gdLst>
                <a:gd name="T0" fmla="*/ 0 w 265"/>
                <a:gd name="T1" fmla="*/ 319 h 319"/>
                <a:gd name="T2" fmla="*/ 0 w 265"/>
                <a:gd name="T3" fmla="*/ 0 h 319"/>
                <a:gd name="T4" fmla="*/ 84 w 265"/>
                <a:gd name="T5" fmla="*/ 0 h 319"/>
                <a:gd name="T6" fmla="*/ 151 w 265"/>
                <a:gd name="T7" fmla="*/ 117 h 319"/>
                <a:gd name="T8" fmla="*/ 203 w 265"/>
                <a:gd name="T9" fmla="*/ 226 h 319"/>
                <a:gd name="T10" fmla="*/ 204 w 265"/>
                <a:gd name="T11" fmla="*/ 226 h 319"/>
                <a:gd name="T12" fmla="*/ 198 w 265"/>
                <a:gd name="T13" fmla="*/ 93 h 319"/>
                <a:gd name="T14" fmla="*/ 198 w 265"/>
                <a:gd name="T15" fmla="*/ 0 h 319"/>
                <a:gd name="T16" fmla="*/ 265 w 265"/>
                <a:gd name="T17" fmla="*/ 0 h 319"/>
                <a:gd name="T18" fmla="*/ 265 w 265"/>
                <a:gd name="T19" fmla="*/ 319 h 319"/>
                <a:gd name="T20" fmla="*/ 189 w 265"/>
                <a:gd name="T21" fmla="*/ 319 h 319"/>
                <a:gd name="T22" fmla="*/ 121 w 265"/>
                <a:gd name="T23" fmla="*/ 196 h 319"/>
                <a:gd name="T24" fmla="*/ 65 w 265"/>
                <a:gd name="T25" fmla="*/ 83 h 319"/>
                <a:gd name="T26" fmla="*/ 64 w 265"/>
                <a:gd name="T27" fmla="*/ 84 h 319"/>
                <a:gd name="T28" fmla="*/ 66 w 265"/>
                <a:gd name="T29" fmla="*/ 223 h 319"/>
                <a:gd name="T30" fmla="*/ 66 w 265"/>
                <a:gd name="T31" fmla="*/ 319 h 319"/>
                <a:gd name="T32" fmla="*/ 0 w 265"/>
                <a:gd name="T33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319">
                  <a:moveTo>
                    <a:pt x="0" y="31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70" y="151"/>
                    <a:pt x="189" y="190"/>
                    <a:pt x="203" y="226"/>
                  </a:cubicBezTo>
                  <a:cubicBezTo>
                    <a:pt x="204" y="226"/>
                    <a:pt x="204" y="226"/>
                    <a:pt x="204" y="226"/>
                  </a:cubicBezTo>
                  <a:cubicBezTo>
                    <a:pt x="200" y="184"/>
                    <a:pt x="198" y="141"/>
                    <a:pt x="198" y="93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5" y="319"/>
                    <a:pt x="265" y="319"/>
                    <a:pt x="265" y="319"/>
                  </a:cubicBezTo>
                  <a:cubicBezTo>
                    <a:pt x="189" y="319"/>
                    <a:pt x="189" y="319"/>
                    <a:pt x="189" y="319"/>
                  </a:cubicBezTo>
                  <a:cubicBezTo>
                    <a:pt x="121" y="196"/>
                    <a:pt x="121" y="196"/>
                    <a:pt x="121" y="196"/>
                  </a:cubicBezTo>
                  <a:cubicBezTo>
                    <a:pt x="102" y="162"/>
                    <a:pt x="81" y="121"/>
                    <a:pt x="65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6" y="126"/>
                    <a:pt x="66" y="171"/>
                    <a:pt x="66" y="223"/>
                  </a:cubicBezTo>
                  <a:cubicBezTo>
                    <a:pt x="66" y="319"/>
                    <a:pt x="66" y="319"/>
                    <a:pt x="66" y="319"/>
                  </a:cubicBezTo>
                  <a:lnTo>
                    <a:pt x="0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8" name="Freeform 10"/>
            <p:cNvSpPr>
              <a:spLocks/>
            </p:cNvSpPr>
            <p:nvPr/>
          </p:nvSpPr>
          <p:spPr bwMode="auto">
            <a:xfrm>
              <a:off x="-2346325" y="-1545555"/>
              <a:ext cx="234950" cy="276225"/>
            </a:xfrm>
            <a:custGeom>
              <a:avLst/>
              <a:gdLst>
                <a:gd name="T0" fmla="*/ 138 w 148"/>
                <a:gd name="T1" fmla="*/ 134 h 232"/>
                <a:gd name="T2" fmla="*/ 53 w 148"/>
                <a:gd name="T3" fmla="*/ 134 h 232"/>
                <a:gd name="T4" fmla="*/ 53 w 148"/>
                <a:gd name="T5" fmla="*/ 190 h 232"/>
                <a:gd name="T6" fmla="*/ 148 w 148"/>
                <a:gd name="T7" fmla="*/ 190 h 232"/>
                <a:gd name="T8" fmla="*/ 148 w 148"/>
                <a:gd name="T9" fmla="*/ 232 h 232"/>
                <a:gd name="T10" fmla="*/ 0 w 148"/>
                <a:gd name="T11" fmla="*/ 232 h 232"/>
                <a:gd name="T12" fmla="*/ 0 w 148"/>
                <a:gd name="T13" fmla="*/ 0 h 232"/>
                <a:gd name="T14" fmla="*/ 144 w 148"/>
                <a:gd name="T15" fmla="*/ 0 h 232"/>
                <a:gd name="T16" fmla="*/ 144 w 148"/>
                <a:gd name="T17" fmla="*/ 43 h 232"/>
                <a:gd name="T18" fmla="*/ 53 w 148"/>
                <a:gd name="T19" fmla="*/ 43 h 232"/>
                <a:gd name="T20" fmla="*/ 53 w 148"/>
                <a:gd name="T21" fmla="*/ 91 h 232"/>
                <a:gd name="T22" fmla="*/ 138 w 148"/>
                <a:gd name="T23" fmla="*/ 91 h 232"/>
                <a:gd name="T24" fmla="*/ 138 w 148"/>
                <a:gd name="T25" fmla="*/ 13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32">
                  <a:moveTo>
                    <a:pt x="138" y="134"/>
                  </a:moveTo>
                  <a:lnTo>
                    <a:pt x="53" y="134"/>
                  </a:lnTo>
                  <a:lnTo>
                    <a:pt x="53" y="190"/>
                  </a:lnTo>
                  <a:lnTo>
                    <a:pt x="148" y="190"/>
                  </a:lnTo>
                  <a:lnTo>
                    <a:pt x="148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44" y="0"/>
                  </a:lnTo>
                  <a:lnTo>
                    <a:pt x="144" y="43"/>
                  </a:lnTo>
                  <a:lnTo>
                    <a:pt x="53" y="43"/>
                  </a:lnTo>
                  <a:lnTo>
                    <a:pt x="53" y="91"/>
                  </a:lnTo>
                  <a:lnTo>
                    <a:pt x="138" y="91"/>
                  </a:lnTo>
                  <a:lnTo>
                    <a:pt x="138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9" name="Freeform 11"/>
            <p:cNvSpPr>
              <a:spLocks/>
            </p:cNvSpPr>
            <p:nvPr/>
          </p:nvSpPr>
          <p:spPr bwMode="auto">
            <a:xfrm>
              <a:off x="-2076450" y="-1545555"/>
              <a:ext cx="469900" cy="276225"/>
            </a:xfrm>
            <a:custGeom>
              <a:avLst/>
              <a:gdLst>
                <a:gd name="T0" fmla="*/ 75 w 407"/>
                <a:gd name="T1" fmla="*/ 319 h 319"/>
                <a:gd name="T2" fmla="*/ 0 w 407"/>
                <a:gd name="T3" fmla="*/ 0 h 319"/>
                <a:gd name="T4" fmla="*/ 77 w 407"/>
                <a:gd name="T5" fmla="*/ 0 h 319"/>
                <a:gd name="T6" fmla="*/ 101 w 407"/>
                <a:gd name="T7" fmla="*/ 131 h 319"/>
                <a:gd name="T8" fmla="*/ 120 w 407"/>
                <a:gd name="T9" fmla="*/ 243 h 319"/>
                <a:gd name="T10" fmla="*/ 121 w 407"/>
                <a:gd name="T11" fmla="*/ 243 h 319"/>
                <a:gd name="T12" fmla="*/ 142 w 407"/>
                <a:gd name="T13" fmla="*/ 131 h 319"/>
                <a:gd name="T14" fmla="*/ 169 w 407"/>
                <a:gd name="T15" fmla="*/ 0 h 319"/>
                <a:gd name="T16" fmla="*/ 246 w 407"/>
                <a:gd name="T17" fmla="*/ 0 h 319"/>
                <a:gd name="T18" fmla="*/ 271 w 407"/>
                <a:gd name="T19" fmla="*/ 135 h 319"/>
                <a:gd name="T20" fmla="*/ 288 w 407"/>
                <a:gd name="T21" fmla="*/ 242 h 319"/>
                <a:gd name="T22" fmla="*/ 289 w 407"/>
                <a:gd name="T23" fmla="*/ 242 h 319"/>
                <a:gd name="T24" fmla="*/ 308 w 407"/>
                <a:gd name="T25" fmla="*/ 131 h 319"/>
                <a:gd name="T26" fmla="*/ 334 w 407"/>
                <a:gd name="T27" fmla="*/ 0 h 319"/>
                <a:gd name="T28" fmla="*/ 407 w 407"/>
                <a:gd name="T29" fmla="*/ 0 h 319"/>
                <a:gd name="T30" fmla="*/ 325 w 407"/>
                <a:gd name="T31" fmla="*/ 319 h 319"/>
                <a:gd name="T32" fmla="*/ 247 w 407"/>
                <a:gd name="T33" fmla="*/ 319 h 319"/>
                <a:gd name="T34" fmla="*/ 220 w 407"/>
                <a:gd name="T35" fmla="*/ 182 h 319"/>
                <a:gd name="T36" fmla="*/ 204 w 407"/>
                <a:gd name="T37" fmla="*/ 83 h 319"/>
                <a:gd name="T38" fmla="*/ 204 w 407"/>
                <a:gd name="T39" fmla="*/ 83 h 319"/>
                <a:gd name="T40" fmla="*/ 185 w 407"/>
                <a:gd name="T41" fmla="*/ 182 h 319"/>
                <a:gd name="T42" fmla="*/ 155 w 407"/>
                <a:gd name="T43" fmla="*/ 319 h 319"/>
                <a:gd name="T44" fmla="*/ 75 w 407"/>
                <a:gd name="T4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7" h="319">
                  <a:moveTo>
                    <a:pt x="75" y="31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108" y="170"/>
                    <a:pt x="115" y="211"/>
                    <a:pt x="120" y="243"/>
                  </a:cubicBezTo>
                  <a:cubicBezTo>
                    <a:pt x="121" y="243"/>
                    <a:pt x="121" y="243"/>
                    <a:pt x="121" y="243"/>
                  </a:cubicBezTo>
                  <a:cubicBezTo>
                    <a:pt x="126" y="209"/>
                    <a:pt x="134" y="170"/>
                    <a:pt x="142" y="131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71" y="135"/>
                    <a:pt x="271" y="135"/>
                    <a:pt x="271" y="135"/>
                  </a:cubicBezTo>
                  <a:cubicBezTo>
                    <a:pt x="278" y="172"/>
                    <a:pt x="284" y="206"/>
                    <a:pt x="288" y="242"/>
                  </a:cubicBezTo>
                  <a:cubicBezTo>
                    <a:pt x="289" y="242"/>
                    <a:pt x="289" y="242"/>
                    <a:pt x="289" y="242"/>
                  </a:cubicBezTo>
                  <a:cubicBezTo>
                    <a:pt x="294" y="206"/>
                    <a:pt x="301" y="169"/>
                    <a:pt x="308" y="131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325" y="319"/>
                    <a:pt x="325" y="319"/>
                    <a:pt x="325" y="319"/>
                  </a:cubicBezTo>
                  <a:cubicBezTo>
                    <a:pt x="247" y="319"/>
                    <a:pt x="247" y="319"/>
                    <a:pt x="247" y="319"/>
                  </a:cubicBezTo>
                  <a:cubicBezTo>
                    <a:pt x="220" y="182"/>
                    <a:pt x="220" y="182"/>
                    <a:pt x="220" y="182"/>
                  </a:cubicBezTo>
                  <a:cubicBezTo>
                    <a:pt x="213" y="150"/>
                    <a:pt x="208" y="120"/>
                    <a:pt x="204" y="83"/>
                  </a:cubicBezTo>
                  <a:cubicBezTo>
                    <a:pt x="204" y="83"/>
                    <a:pt x="204" y="83"/>
                    <a:pt x="204" y="83"/>
                  </a:cubicBezTo>
                  <a:cubicBezTo>
                    <a:pt x="198" y="119"/>
                    <a:pt x="193" y="150"/>
                    <a:pt x="185" y="182"/>
                  </a:cubicBezTo>
                  <a:cubicBezTo>
                    <a:pt x="155" y="319"/>
                    <a:pt x="155" y="319"/>
                    <a:pt x="155" y="319"/>
                  </a:cubicBezTo>
                  <a:lnTo>
                    <a:pt x="75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0" name="Freeform 12"/>
            <p:cNvSpPr>
              <a:spLocks/>
            </p:cNvSpPr>
            <p:nvPr/>
          </p:nvSpPr>
          <p:spPr bwMode="auto">
            <a:xfrm>
              <a:off x="-1504949" y="-1545555"/>
              <a:ext cx="322263" cy="276225"/>
            </a:xfrm>
            <a:custGeom>
              <a:avLst/>
              <a:gdLst>
                <a:gd name="T0" fmla="*/ 101 w 278"/>
                <a:gd name="T1" fmla="*/ 319 h 319"/>
                <a:gd name="T2" fmla="*/ 101 w 278"/>
                <a:gd name="T3" fmla="*/ 189 h 319"/>
                <a:gd name="T4" fmla="*/ 0 w 278"/>
                <a:gd name="T5" fmla="*/ 0 h 319"/>
                <a:gd name="T6" fmla="*/ 82 w 278"/>
                <a:gd name="T7" fmla="*/ 0 h 319"/>
                <a:gd name="T8" fmla="*/ 115 w 278"/>
                <a:gd name="T9" fmla="*/ 77 h 319"/>
                <a:gd name="T10" fmla="*/ 140 w 278"/>
                <a:gd name="T11" fmla="*/ 138 h 319"/>
                <a:gd name="T12" fmla="*/ 140 w 278"/>
                <a:gd name="T13" fmla="*/ 138 h 319"/>
                <a:gd name="T14" fmla="*/ 165 w 278"/>
                <a:gd name="T15" fmla="*/ 77 h 319"/>
                <a:gd name="T16" fmla="*/ 197 w 278"/>
                <a:gd name="T17" fmla="*/ 0 h 319"/>
                <a:gd name="T18" fmla="*/ 278 w 278"/>
                <a:gd name="T19" fmla="*/ 0 h 319"/>
                <a:gd name="T20" fmla="*/ 173 w 278"/>
                <a:gd name="T21" fmla="*/ 186 h 319"/>
                <a:gd name="T22" fmla="*/ 173 w 278"/>
                <a:gd name="T23" fmla="*/ 319 h 319"/>
                <a:gd name="T24" fmla="*/ 101 w 278"/>
                <a:gd name="T2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8" h="319">
                  <a:moveTo>
                    <a:pt x="101" y="319"/>
                  </a:moveTo>
                  <a:cubicBezTo>
                    <a:pt x="101" y="189"/>
                    <a:pt x="101" y="189"/>
                    <a:pt x="101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15" y="77"/>
                    <a:pt x="115" y="77"/>
                    <a:pt x="115" y="77"/>
                  </a:cubicBezTo>
                  <a:cubicBezTo>
                    <a:pt x="125" y="100"/>
                    <a:pt x="131" y="117"/>
                    <a:pt x="140" y="138"/>
                  </a:cubicBezTo>
                  <a:cubicBezTo>
                    <a:pt x="140" y="138"/>
                    <a:pt x="140" y="138"/>
                    <a:pt x="140" y="138"/>
                  </a:cubicBezTo>
                  <a:cubicBezTo>
                    <a:pt x="148" y="118"/>
                    <a:pt x="155" y="99"/>
                    <a:pt x="165" y="77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173" y="186"/>
                    <a:pt x="173" y="186"/>
                    <a:pt x="173" y="186"/>
                  </a:cubicBezTo>
                  <a:cubicBezTo>
                    <a:pt x="173" y="319"/>
                    <a:pt x="173" y="319"/>
                    <a:pt x="173" y="319"/>
                  </a:cubicBezTo>
                  <a:lnTo>
                    <a:pt x="101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1" name="Freeform 13"/>
            <p:cNvSpPr>
              <a:spLocks noEditPoints="1"/>
            </p:cNvSpPr>
            <p:nvPr/>
          </p:nvSpPr>
          <p:spPr bwMode="auto">
            <a:xfrm>
              <a:off x="-1185863" y="-1550317"/>
              <a:ext cx="355600" cy="286941"/>
            </a:xfrm>
            <a:custGeom>
              <a:avLst/>
              <a:gdLst>
                <a:gd name="T0" fmla="*/ 307 w 307"/>
                <a:gd name="T1" fmla="*/ 161 h 330"/>
                <a:gd name="T2" fmla="*/ 150 w 307"/>
                <a:gd name="T3" fmla="*/ 330 h 330"/>
                <a:gd name="T4" fmla="*/ 0 w 307"/>
                <a:gd name="T5" fmla="*/ 167 h 330"/>
                <a:gd name="T6" fmla="*/ 155 w 307"/>
                <a:gd name="T7" fmla="*/ 0 h 330"/>
                <a:gd name="T8" fmla="*/ 307 w 307"/>
                <a:gd name="T9" fmla="*/ 161 h 330"/>
                <a:gd name="T10" fmla="*/ 76 w 307"/>
                <a:gd name="T11" fmla="*/ 166 h 330"/>
                <a:gd name="T12" fmla="*/ 154 w 307"/>
                <a:gd name="T13" fmla="*/ 272 h 330"/>
                <a:gd name="T14" fmla="*/ 231 w 307"/>
                <a:gd name="T15" fmla="*/ 164 h 330"/>
                <a:gd name="T16" fmla="*/ 153 w 307"/>
                <a:gd name="T17" fmla="*/ 57 h 330"/>
                <a:gd name="T18" fmla="*/ 76 w 307"/>
                <a:gd name="T19" fmla="*/ 16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330">
                  <a:moveTo>
                    <a:pt x="307" y="161"/>
                  </a:moveTo>
                  <a:cubicBezTo>
                    <a:pt x="307" y="266"/>
                    <a:pt x="243" y="330"/>
                    <a:pt x="150" y="330"/>
                  </a:cubicBezTo>
                  <a:cubicBezTo>
                    <a:pt x="55" y="330"/>
                    <a:pt x="0" y="258"/>
                    <a:pt x="0" y="167"/>
                  </a:cubicBezTo>
                  <a:cubicBezTo>
                    <a:pt x="0" y="71"/>
                    <a:pt x="61" y="0"/>
                    <a:pt x="155" y="0"/>
                  </a:cubicBezTo>
                  <a:cubicBezTo>
                    <a:pt x="253" y="0"/>
                    <a:pt x="307" y="73"/>
                    <a:pt x="307" y="161"/>
                  </a:cubicBezTo>
                  <a:close/>
                  <a:moveTo>
                    <a:pt x="76" y="166"/>
                  </a:moveTo>
                  <a:cubicBezTo>
                    <a:pt x="76" y="228"/>
                    <a:pt x="105" y="272"/>
                    <a:pt x="154" y="272"/>
                  </a:cubicBezTo>
                  <a:cubicBezTo>
                    <a:pt x="203" y="272"/>
                    <a:pt x="231" y="226"/>
                    <a:pt x="231" y="164"/>
                  </a:cubicBezTo>
                  <a:cubicBezTo>
                    <a:pt x="231" y="106"/>
                    <a:pt x="203" y="57"/>
                    <a:pt x="153" y="57"/>
                  </a:cubicBezTo>
                  <a:cubicBezTo>
                    <a:pt x="104" y="57"/>
                    <a:pt x="76" y="103"/>
                    <a:pt x="76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2" name="Freeform 14"/>
            <p:cNvSpPr>
              <a:spLocks noEditPoints="1"/>
            </p:cNvSpPr>
            <p:nvPr/>
          </p:nvSpPr>
          <p:spPr bwMode="auto">
            <a:xfrm>
              <a:off x="-776288" y="-1547936"/>
              <a:ext cx="279400" cy="278606"/>
            </a:xfrm>
            <a:custGeom>
              <a:avLst/>
              <a:gdLst>
                <a:gd name="T0" fmla="*/ 0 w 242"/>
                <a:gd name="T1" fmla="*/ 7 h 322"/>
                <a:gd name="T2" fmla="*/ 97 w 242"/>
                <a:gd name="T3" fmla="*/ 0 h 322"/>
                <a:gd name="T4" fmla="*/ 200 w 242"/>
                <a:gd name="T5" fmla="*/ 26 h 322"/>
                <a:gd name="T6" fmla="*/ 229 w 242"/>
                <a:gd name="T7" fmla="*/ 92 h 322"/>
                <a:gd name="T8" fmla="*/ 173 w 242"/>
                <a:gd name="T9" fmla="*/ 171 h 322"/>
                <a:gd name="T10" fmla="*/ 173 w 242"/>
                <a:gd name="T11" fmla="*/ 173 h 322"/>
                <a:gd name="T12" fmla="*/ 216 w 242"/>
                <a:gd name="T13" fmla="*/ 232 h 322"/>
                <a:gd name="T14" fmla="*/ 242 w 242"/>
                <a:gd name="T15" fmla="*/ 322 h 322"/>
                <a:gd name="T16" fmla="*/ 168 w 242"/>
                <a:gd name="T17" fmla="*/ 322 h 322"/>
                <a:gd name="T18" fmla="*/ 145 w 242"/>
                <a:gd name="T19" fmla="*/ 248 h 322"/>
                <a:gd name="T20" fmla="*/ 94 w 242"/>
                <a:gd name="T21" fmla="*/ 197 h 322"/>
                <a:gd name="T22" fmla="*/ 72 w 242"/>
                <a:gd name="T23" fmla="*/ 197 h 322"/>
                <a:gd name="T24" fmla="*/ 72 w 242"/>
                <a:gd name="T25" fmla="*/ 322 h 322"/>
                <a:gd name="T26" fmla="*/ 0 w 242"/>
                <a:gd name="T27" fmla="*/ 322 h 322"/>
                <a:gd name="T28" fmla="*/ 0 w 242"/>
                <a:gd name="T29" fmla="*/ 7 h 322"/>
                <a:gd name="T30" fmla="*/ 72 w 242"/>
                <a:gd name="T31" fmla="*/ 145 h 322"/>
                <a:gd name="T32" fmla="*/ 100 w 242"/>
                <a:gd name="T33" fmla="*/ 145 h 322"/>
                <a:gd name="T34" fmla="*/ 158 w 242"/>
                <a:gd name="T35" fmla="*/ 99 h 322"/>
                <a:gd name="T36" fmla="*/ 105 w 242"/>
                <a:gd name="T37" fmla="*/ 54 h 322"/>
                <a:gd name="T38" fmla="*/ 72 w 242"/>
                <a:gd name="T39" fmla="*/ 56 h 322"/>
                <a:gd name="T40" fmla="*/ 72 w 242"/>
                <a:gd name="T41" fmla="*/ 145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2" h="322">
                  <a:moveTo>
                    <a:pt x="0" y="7"/>
                  </a:moveTo>
                  <a:cubicBezTo>
                    <a:pt x="24" y="3"/>
                    <a:pt x="58" y="0"/>
                    <a:pt x="97" y="0"/>
                  </a:cubicBezTo>
                  <a:cubicBezTo>
                    <a:pt x="144" y="0"/>
                    <a:pt x="177" y="8"/>
                    <a:pt x="200" y="26"/>
                  </a:cubicBezTo>
                  <a:cubicBezTo>
                    <a:pt x="219" y="41"/>
                    <a:pt x="229" y="63"/>
                    <a:pt x="229" y="92"/>
                  </a:cubicBezTo>
                  <a:cubicBezTo>
                    <a:pt x="229" y="133"/>
                    <a:pt x="200" y="161"/>
                    <a:pt x="173" y="171"/>
                  </a:cubicBezTo>
                  <a:cubicBezTo>
                    <a:pt x="173" y="173"/>
                    <a:pt x="173" y="173"/>
                    <a:pt x="173" y="173"/>
                  </a:cubicBezTo>
                  <a:cubicBezTo>
                    <a:pt x="195" y="182"/>
                    <a:pt x="208" y="203"/>
                    <a:pt x="216" y="232"/>
                  </a:cubicBezTo>
                  <a:cubicBezTo>
                    <a:pt x="226" y="268"/>
                    <a:pt x="236" y="310"/>
                    <a:pt x="242" y="322"/>
                  </a:cubicBezTo>
                  <a:cubicBezTo>
                    <a:pt x="168" y="322"/>
                    <a:pt x="168" y="322"/>
                    <a:pt x="168" y="322"/>
                  </a:cubicBezTo>
                  <a:cubicBezTo>
                    <a:pt x="163" y="313"/>
                    <a:pt x="155" y="287"/>
                    <a:pt x="145" y="248"/>
                  </a:cubicBezTo>
                  <a:cubicBezTo>
                    <a:pt x="137" y="208"/>
                    <a:pt x="123" y="197"/>
                    <a:pt x="94" y="197"/>
                  </a:cubicBezTo>
                  <a:cubicBezTo>
                    <a:pt x="72" y="197"/>
                    <a:pt x="72" y="197"/>
                    <a:pt x="72" y="197"/>
                  </a:cubicBezTo>
                  <a:cubicBezTo>
                    <a:pt x="72" y="322"/>
                    <a:pt x="72" y="322"/>
                    <a:pt x="72" y="322"/>
                  </a:cubicBezTo>
                  <a:cubicBezTo>
                    <a:pt x="0" y="322"/>
                    <a:pt x="0" y="322"/>
                    <a:pt x="0" y="322"/>
                  </a:cubicBezTo>
                  <a:lnTo>
                    <a:pt x="0" y="7"/>
                  </a:lnTo>
                  <a:close/>
                  <a:moveTo>
                    <a:pt x="72" y="145"/>
                  </a:moveTo>
                  <a:cubicBezTo>
                    <a:pt x="100" y="145"/>
                    <a:pt x="100" y="145"/>
                    <a:pt x="100" y="145"/>
                  </a:cubicBezTo>
                  <a:cubicBezTo>
                    <a:pt x="136" y="145"/>
                    <a:pt x="158" y="127"/>
                    <a:pt x="158" y="99"/>
                  </a:cubicBezTo>
                  <a:cubicBezTo>
                    <a:pt x="158" y="69"/>
                    <a:pt x="138" y="55"/>
                    <a:pt x="105" y="54"/>
                  </a:cubicBezTo>
                  <a:cubicBezTo>
                    <a:pt x="87" y="54"/>
                    <a:pt x="77" y="55"/>
                    <a:pt x="72" y="56"/>
                  </a:cubicBezTo>
                  <a:lnTo>
                    <a:pt x="72" y="1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3" name="Freeform 15"/>
            <p:cNvSpPr>
              <a:spLocks/>
            </p:cNvSpPr>
            <p:nvPr/>
          </p:nvSpPr>
          <p:spPr bwMode="auto">
            <a:xfrm>
              <a:off x="-450849" y="-1545555"/>
              <a:ext cx="301625" cy="276225"/>
            </a:xfrm>
            <a:custGeom>
              <a:avLst/>
              <a:gdLst>
                <a:gd name="T0" fmla="*/ 0 w 261"/>
                <a:gd name="T1" fmla="*/ 0 h 319"/>
                <a:gd name="T2" fmla="*/ 71 w 261"/>
                <a:gd name="T3" fmla="*/ 0 h 319"/>
                <a:gd name="T4" fmla="*/ 71 w 261"/>
                <a:gd name="T5" fmla="*/ 141 h 319"/>
                <a:gd name="T6" fmla="*/ 73 w 261"/>
                <a:gd name="T7" fmla="*/ 141 h 319"/>
                <a:gd name="T8" fmla="*/ 94 w 261"/>
                <a:gd name="T9" fmla="*/ 106 h 319"/>
                <a:gd name="T10" fmla="*/ 167 w 261"/>
                <a:gd name="T11" fmla="*/ 0 h 319"/>
                <a:gd name="T12" fmla="*/ 256 w 261"/>
                <a:gd name="T13" fmla="*/ 0 h 319"/>
                <a:gd name="T14" fmla="*/ 150 w 261"/>
                <a:gd name="T15" fmla="*/ 136 h 319"/>
                <a:gd name="T16" fmla="*/ 261 w 261"/>
                <a:gd name="T17" fmla="*/ 319 h 319"/>
                <a:gd name="T18" fmla="*/ 177 w 261"/>
                <a:gd name="T19" fmla="*/ 319 h 319"/>
                <a:gd name="T20" fmla="*/ 99 w 261"/>
                <a:gd name="T21" fmla="*/ 181 h 319"/>
                <a:gd name="T22" fmla="*/ 71 w 261"/>
                <a:gd name="T23" fmla="*/ 215 h 319"/>
                <a:gd name="T24" fmla="*/ 71 w 261"/>
                <a:gd name="T25" fmla="*/ 319 h 319"/>
                <a:gd name="T26" fmla="*/ 0 w 261"/>
                <a:gd name="T27" fmla="*/ 319 h 319"/>
                <a:gd name="T28" fmla="*/ 0 w 261"/>
                <a:gd name="T2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1" h="319">
                  <a:moveTo>
                    <a:pt x="0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80" y="129"/>
                    <a:pt x="87" y="117"/>
                    <a:pt x="94" y="106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261" y="319"/>
                    <a:pt x="261" y="319"/>
                    <a:pt x="261" y="319"/>
                  </a:cubicBezTo>
                  <a:cubicBezTo>
                    <a:pt x="177" y="319"/>
                    <a:pt x="177" y="319"/>
                    <a:pt x="177" y="319"/>
                  </a:cubicBezTo>
                  <a:cubicBezTo>
                    <a:pt x="99" y="181"/>
                    <a:pt x="99" y="181"/>
                    <a:pt x="99" y="181"/>
                  </a:cubicBezTo>
                  <a:cubicBezTo>
                    <a:pt x="71" y="215"/>
                    <a:pt x="71" y="215"/>
                    <a:pt x="71" y="215"/>
                  </a:cubicBezTo>
                  <a:cubicBezTo>
                    <a:pt x="71" y="319"/>
                    <a:pt x="71" y="319"/>
                    <a:pt x="71" y="319"/>
                  </a:cubicBezTo>
                  <a:cubicBezTo>
                    <a:pt x="0" y="319"/>
                    <a:pt x="0" y="319"/>
                    <a:pt x="0" y="31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4" name="Freeform 16"/>
            <p:cNvSpPr>
              <a:spLocks/>
            </p:cNvSpPr>
            <p:nvPr/>
          </p:nvSpPr>
          <p:spPr bwMode="auto">
            <a:xfrm>
              <a:off x="-811213" y="-2625452"/>
              <a:ext cx="1606550" cy="797719"/>
            </a:xfrm>
            <a:custGeom>
              <a:avLst/>
              <a:gdLst>
                <a:gd name="T0" fmla="*/ 20 w 1390"/>
                <a:gd name="T1" fmla="*/ 713 h 920"/>
                <a:gd name="T2" fmla="*/ 47 w 1390"/>
                <a:gd name="T3" fmla="*/ 621 h 920"/>
                <a:gd name="T4" fmla="*/ 57 w 1390"/>
                <a:gd name="T5" fmla="*/ 579 h 920"/>
                <a:gd name="T6" fmla="*/ 65 w 1390"/>
                <a:gd name="T7" fmla="*/ 552 h 920"/>
                <a:gd name="T8" fmla="*/ 101 w 1390"/>
                <a:gd name="T9" fmla="*/ 546 h 920"/>
                <a:gd name="T10" fmla="*/ 108 w 1390"/>
                <a:gd name="T11" fmla="*/ 574 h 920"/>
                <a:gd name="T12" fmla="*/ 117 w 1390"/>
                <a:gd name="T13" fmla="*/ 607 h 920"/>
                <a:gd name="T14" fmla="*/ 126 w 1390"/>
                <a:gd name="T15" fmla="*/ 640 h 920"/>
                <a:gd name="T16" fmla="*/ 144 w 1390"/>
                <a:gd name="T17" fmla="*/ 592 h 920"/>
                <a:gd name="T18" fmla="*/ 152 w 1390"/>
                <a:gd name="T19" fmla="*/ 755 h 920"/>
                <a:gd name="T20" fmla="*/ 169 w 1390"/>
                <a:gd name="T21" fmla="*/ 491 h 920"/>
                <a:gd name="T22" fmla="*/ 188 w 1390"/>
                <a:gd name="T23" fmla="*/ 519 h 920"/>
                <a:gd name="T24" fmla="*/ 199 w 1390"/>
                <a:gd name="T25" fmla="*/ 535 h 920"/>
                <a:gd name="T26" fmla="*/ 213 w 1390"/>
                <a:gd name="T27" fmla="*/ 552 h 920"/>
                <a:gd name="T28" fmla="*/ 225 w 1390"/>
                <a:gd name="T29" fmla="*/ 625 h 920"/>
                <a:gd name="T30" fmla="*/ 231 w 1390"/>
                <a:gd name="T31" fmla="*/ 418 h 920"/>
                <a:gd name="T32" fmla="*/ 281 w 1390"/>
                <a:gd name="T33" fmla="*/ 400 h 920"/>
                <a:gd name="T34" fmla="*/ 303 w 1390"/>
                <a:gd name="T35" fmla="*/ 442 h 920"/>
                <a:gd name="T36" fmla="*/ 320 w 1390"/>
                <a:gd name="T37" fmla="*/ 750 h 920"/>
                <a:gd name="T38" fmla="*/ 327 w 1390"/>
                <a:gd name="T39" fmla="*/ 565 h 920"/>
                <a:gd name="T40" fmla="*/ 337 w 1390"/>
                <a:gd name="T41" fmla="*/ 392 h 920"/>
                <a:gd name="T42" fmla="*/ 377 w 1390"/>
                <a:gd name="T43" fmla="*/ 409 h 920"/>
                <a:gd name="T44" fmla="*/ 426 w 1390"/>
                <a:gd name="T45" fmla="*/ 367 h 920"/>
                <a:gd name="T46" fmla="*/ 432 w 1390"/>
                <a:gd name="T47" fmla="*/ 563 h 920"/>
                <a:gd name="T48" fmla="*/ 438 w 1390"/>
                <a:gd name="T49" fmla="*/ 308 h 920"/>
                <a:gd name="T50" fmla="*/ 537 w 1390"/>
                <a:gd name="T51" fmla="*/ 319 h 920"/>
                <a:gd name="T52" fmla="*/ 583 w 1390"/>
                <a:gd name="T53" fmla="*/ 359 h 920"/>
                <a:gd name="T54" fmla="*/ 623 w 1390"/>
                <a:gd name="T55" fmla="*/ 471 h 920"/>
                <a:gd name="T56" fmla="*/ 717 w 1390"/>
                <a:gd name="T57" fmla="*/ 301 h 920"/>
                <a:gd name="T58" fmla="*/ 740 w 1390"/>
                <a:gd name="T59" fmla="*/ 420 h 920"/>
                <a:gd name="T60" fmla="*/ 910 w 1390"/>
                <a:gd name="T61" fmla="*/ 709 h 920"/>
                <a:gd name="T62" fmla="*/ 934 w 1390"/>
                <a:gd name="T63" fmla="*/ 345 h 920"/>
                <a:gd name="T64" fmla="*/ 996 w 1390"/>
                <a:gd name="T65" fmla="*/ 149 h 920"/>
                <a:gd name="T66" fmla="*/ 1026 w 1390"/>
                <a:gd name="T67" fmla="*/ 71 h 920"/>
                <a:gd name="T68" fmla="*/ 1031 w 1390"/>
                <a:gd name="T69" fmla="*/ 0 h 920"/>
                <a:gd name="T70" fmla="*/ 1058 w 1390"/>
                <a:gd name="T71" fmla="*/ 90 h 920"/>
                <a:gd name="T72" fmla="*/ 1064 w 1390"/>
                <a:gd name="T73" fmla="*/ 178 h 920"/>
                <a:gd name="T74" fmla="*/ 1081 w 1390"/>
                <a:gd name="T75" fmla="*/ 394 h 920"/>
                <a:gd name="T76" fmla="*/ 1105 w 1390"/>
                <a:gd name="T77" fmla="*/ 312 h 920"/>
                <a:gd name="T78" fmla="*/ 1132 w 1390"/>
                <a:gd name="T79" fmla="*/ 207 h 920"/>
                <a:gd name="T80" fmla="*/ 1164 w 1390"/>
                <a:gd name="T81" fmla="*/ 251 h 920"/>
                <a:gd name="T82" fmla="*/ 1172 w 1390"/>
                <a:gd name="T83" fmla="*/ 207 h 920"/>
                <a:gd name="T84" fmla="*/ 1178 w 1390"/>
                <a:gd name="T85" fmla="*/ 165 h 920"/>
                <a:gd name="T86" fmla="*/ 1182 w 1390"/>
                <a:gd name="T87" fmla="*/ 77 h 920"/>
                <a:gd name="T88" fmla="*/ 1188 w 1390"/>
                <a:gd name="T89" fmla="*/ 165 h 920"/>
                <a:gd name="T90" fmla="*/ 1208 w 1390"/>
                <a:gd name="T91" fmla="*/ 224 h 920"/>
                <a:gd name="T92" fmla="*/ 1222 w 1390"/>
                <a:gd name="T93" fmla="*/ 253 h 920"/>
                <a:gd name="T94" fmla="*/ 1231 w 1390"/>
                <a:gd name="T95" fmla="*/ 405 h 920"/>
                <a:gd name="T96" fmla="*/ 1255 w 1390"/>
                <a:gd name="T97" fmla="*/ 224 h 920"/>
                <a:gd name="T98" fmla="*/ 1266 w 1390"/>
                <a:gd name="T99" fmla="*/ 409 h 920"/>
                <a:gd name="T100" fmla="*/ 1325 w 1390"/>
                <a:gd name="T101" fmla="*/ 510 h 920"/>
                <a:gd name="T102" fmla="*/ 1362 w 1390"/>
                <a:gd name="T103" fmla="*/ 552 h 920"/>
                <a:gd name="T104" fmla="*/ 1369 w 1390"/>
                <a:gd name="T105" fmla="*/ 715 h 920"/>
                <a:gd name="T106" fmla="*/ 1390 w 1390"/>
                <a:gd name="T107" fmla="*/ 920 h 920"/>
                <a:gd name="T108" fmla="*/ 0 w 1390"/>
                <a:gd name="T109" fmla="*/ 651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90" h="920">
                  <a:moveTo>
                    <a:pt x="20" y="651"/>
                  </a:moveTo>
                  <a:cubicBezTo>
                    <a:pt x="20" y="713"/>
                    <a:pt x="20" y="713"/>
                    <a:pt x="20" y="713"/>
                  </a:cubicBezTo>
                  <a:cubicBezTo>
                    <a:pt x="47" y="713"/>
                    <a:pt x="47" y="713"/>
                    <a:pt x="47" y="713"/>
                  </a:cubicBezTo>
                  <a:cubicBezTo>
                    <a:pt x="47" y="621"/>
                    <a:pt x="47" y="621"/>
                    <a:pt x="47" y="621"/>
                  </a:cubicBezTo>
                  <a:cubicBezTo>
                    <a:pt x="57" y="621"/>
                    <a:pt x="57" y="621"/>
                    <a:pt x="57" y="621"/>
                  </a:cubicBezTo>
                  <a:cubicBezTo>
                    <a:pt x="57" y="579"/>
                    <a:pt x="57" y="579"/>
                    <a:pt x="57" y="579"/>
                  </a:cubicBezTo>
                  <a:cubicBezTo>
                    <a:pt x="65" y="579"/>
                    <a:pt x="65" y="579"/>
                    <a:pt x="65" y="579"/>
                  </a:cubicBezTo>
                  <a:cubicBezTo>
                    <a:pt x="65" y="552"/>
                    <a:pt x="65" y="552"/>
                    <a:pt x="65" y="552"/>
                  </a:cubicBezTo>
                  <a:cubicBezTo>
                    <a:pt x="77" y="546"/>
                    <a:pt x="77" y="546"/>
                    <a:pt x="77" y="546"/>
                  </a:cubicBezTo>
                  <a:cubicBezTo>
                    <a:pt x="101" y="546"/>
                    <a:pt x="101" y="546"/>
                    <a:pt x="101" y="546"/>
                  </a:cubicBezTo>
                  <a:cubicBezTo>
                    <a:pt x="101" y="574"/>
                    <a:pt x="101" y="574"/>
                    <a:pt x="101" y="574"/>
                  </a:cubicBezTo>
                  <a:cubicBezTo>
                    <a:pt x="108" y="574"/>
                    <a:pt x="108" y="574"/>
                    <a:pt x="108" y="574"/>
                  </a:cubicBezTo>
                  <a:cubicBezTo>
                    <a:pt x="108" y="607"/>
                    <a:pt x="108" y="607"/>
                    <a:pt x="108" y="607"/>
                  </a:cubicBezTo>
                  <a:cubicBezTo>
                    <a:pt x="117" y="607"/>
                    <a:pt x="117" y="607"/>
                    <a:pt x="117" y="607"/>
                  </a:cubicBezTo>
                  <a:cubicBezTo>
                    <a:pt x="117" y="640"/>
                    <a:pt x="117" y="640"/>
                    <a:pt x="117" y="640"/>
                  </a:cubicBezTo>
                  <a:cubicBezTo>
                    <a:pt x="126" y="640"/>
                    <a:pt x="126" y="640"/>
                    <a:pt x="126" y="640"/>
                  </a:cubicBezTo>
                  <a:cubicBezTo>
                    <a:pt x="126" y="592"/>
                    <a:pt x="126" y="592"/>
                    <a:pt x="126" y="592"/>
                  </a:cubicBezTo>
                  <a:cubicBezTo>
                    <a:pt x="144" y="592"/>
                    <a:pt x="144" y="592"/>
                    <a:pt x="144" y="592"/>
                  </a:cubicBezTo>
                  <a:cubicBezTo>
                    <a:pt x="152" y="623"/>
                    <a:pt x="152" y="623"/>
                    <a:pt x="152" y="623"/>
                  </a:cubicBezTo>
                  <a:cubicBezTo>
                    <a:pt x="152" y="755"/>
                    <a:pt x="152" y="755"/>
                    <a:pt x="152" y="755"/>
                  </a:cubicBezTo>
                  <a:cubicBezTo>
                    <a:pt x="169" y="755"/>
                    <a:pt x="169" y="755"/>
                    <a:pt x="169" y="755"/>
                  </a:cubicBezTo>
                  <a:cubicBezTo>
                    <a:pt x="169" y="491"/>
                    <a:pt x="169" y="491"/>
                    <a:pt x="169" y="491"/>
                  </a:cubicBezTo>
                  <a:cubicBezTo>
                    <a:pt x="188" y="491"/>
                    <a:pt x="188" y="491"/>
                    <a:pt x="188" y="491"/>
                  </a:cubicBezTo>
                  <a:cubicBezTo>
                    <a:pt x="188" y="519"/>
                    <a:pt x="188" y="519"/>
                    <a:pt x="188" y="519"/>
                  </a:cubicBezTo>
                  <a:cubicBezTo>
                    <a:pt x="199" y="519"/>
                    <a:pt x="199" y="519"/>
                    <a:pt x="199" y="519"/>
                  </a:cubicBezTo>
                  <a:cubicBezTo>
                    <a:pt x="199" y="535"/>
                    <a:pt x="199" y="535"/>
                    <a:pt x="199" y="535"/>
                  </a:cubicBezTo>
                  <a:cubicBezTo>
                    <a:pt x="213" y="535"/>
                    <a:pt x="213" y="535"/>
                    <a:pt x="213" y="535"/>
                  </a:cubicBezTo>
                  <a:cubicBezTo>
                    <a:pt x="213" y="552"/>
                    <a:pt x="213" y="552"/>
                    <a:pt x="213" y="552"/>
                  </a:cubicBezTo>
                  <a:cubicBezTo>
                    <a:pt x="225" y="552"/>
                    <a:pt x="225" y="552"/>
                    <a:pt x="225" y="552"/>
                  </a:cubicBezTo>
                  <a:cubicBezTo>
                    <a:pt x="225" y="625"/>
                    <a:pt x="225" y="625"/>
                    <a:pt x="225" y="625"/>
                  </a:cubicBezTo>
                  <a:cubicBezTo>
                    <a:pt x="231" y="625"/>
                    <a:pt x="231" y="625"/>
                    <a:pt x="231" y="625"/>
                  </a:cubicBezTo>
                  <a:cubicBezTo>
                    <a:pt x="231" y="418"/>
                    <a:pt x="231" y="418"/>
                    <a:pt x="231" y="418"/>
                  </a:cubicBezTo>
                  <a:cubicBezTo>
                    <a:pt x="251" y="400"/>
                    <a:pt x="251" y="400"/>
                    <a:pt x="251" y="400"/>
                  </a:cubicBezTo>
                  <a:cubicBezTo>
                    <a:pt x="281" y="400"/>
                    <a:pt x="281" y="400"/>
                    <a:pt x="281" y="400"/>
                  </a:cubicBezTo>
                  <a:cubicBezTo>
                    <a:pt x="291" y="400"/>
                    <a:pt x="295" y="433"/>
                    <a:pt x="295" y="433"/>
                  </a:cubicBezTo>
                  <a:cubicBezTo>
                    <a:pt x="303" y="442"/>
                    <a:pt x="303" y="442"/>
                    <a:pt x="303" y="442"/>
                  </a:cubicBezTo>
                  <a:cubicBezTo>
                    <a:pt x="303" y="750"/>
                    <a:pt x="303" y="750"/>
                    <a:pt x="303" y="750"/>
                  </a:cubicBezTo>
                  <a:cubicBezTo>
                    <a:pt x="320" y="750"/>
                    <a:pt x="320" y="750"/>
                    <a:pt x="320" y="750"/>
                  </a:cubicBezTo>
                  <a:cubicBezTo>
                    <a:pt x="320" y="587"/>
                    <a:pt x="320" y="587"/>
                    <a:pt x="320" y="587"/>
                  </a:cubicBezTo>
                  <a:cubicBezTo>
                    <a:pt x="327" y="565"/>
                    <a:pt x="327" y="565"/>
                    <a:pt x="327" y="565"/>
                  </a:cubicBezTo>
                  <a:cubicBezTo>
                    <a:pt x="327" y="416"/>
                    <a:pt x="327" y="416"/>
                    <a:pt x="327" y="416"/>
                  </a:cubicBezTo>
                  <a:cubicBezTo>
                    <a:pt x="337" y="392"/>
                    <a:pt x="337" y="392"/>
                    <a:pt x="337" y="392"/>
                  </a:cubicBezTo>
                  <a:cubicBezTo>
                    <a:pt x="366" y="392"/>
                    <a:pt x="366" y="392"/>
                    <a:pt x="366" y="392"/>
                  </a:cubicBezTo>
                  <a:cubicBezTo>
                    <a:pt x="377" y="409"/>
                    <a:pt x="377" y="409"/>
                    <a:pt x="377" y="409"/>
                  </a:cubicBezTo>
                  <a:cubicBezTo>
                    <a:pt x="377" y="367"/>
                    <a:pt x="377" y="367"/>
                    <a:pt x="377" y="367"/>
                  </a:cubicBezTo>
                  <a:cubicBezTo>
                    <a:pt x="426" y="367"/>
                    <a:pt x="426" y="367"/>
                    <a:pt x="426" y="367"/>
                  </a:cubicBezTo>
                  <a:cubicBezTo>
                    <a:pt x="426" y="526"/>
                    <a:pt x="426" y="526"/>
                    <a:pt x="426" y="526"/>
                  </a:cubicBezTo>
                  <a:cubicBezTo>
                    <a:pt x="432" y="563"/>
                    <a:pt x="432" y="563"/>
                    <a:pt x="432" y="563"/>
                  </a:cubicBezTo>
                  <a:cubicBezTo>
                    <a:pt x="438" y="563"/>
                    <a:pt x="438" y="563"/>
                    <a:pt x="438" y="563"/>
                  </a:cubicBezTo>
                  <a:cubicBezTo>
                    <a:pt x="438" y="308"/>
                    <a:pt x="438" y="308"/>
                    <a:pt x="438" y="308"/>
                  </a:cubicBezTo>
                  <a:cubicBezTo>
                    <a:pt x="455" y="264"/>
                    <a:pt x="537" y="275"/>
                    <a:pt x="537" y="275"/>
                  </a:cubicBezTo>
                  <a:cubicBezTo>
                    <a:pt x="537" y="319"/>
                    <a:pt x="537" y="319"/>
                    <a:pt x="537" y="319"/>
                  </a:cubicBezTo>
                  <a:cubicBezTo>
                    <a:pt x="573" y="319"/>
                    <a:pt x="573" y="319"/>
                    <a:pt x="573" y="319"/>
                  </a:cubicBezTo>
                  <a:cubicBezTo>
                    <a:pt x="583" y="359"/>
                    <a:pt x="583" y="359"/>
                    <a:pt x="583" y="359"/>
                  </a:cubicBezTo>
                  <a:cubicBezTo>
                    <a:pt x="583" y="444"/>
                    <a:pt x="583" y="444"/>
                    <a:pt x="583" y="444"/>
                  </a:cubicBezTo>
                  <a:cubicBezTo>
                    <a:pt x="597" y="444"/>
                    <a:pt x="623" y="471"/>
                    <a:pt x="623" y="471"/>
                  </a:cubicBezTo>
                  <a:cubicBezTo>
                    <a:pt x="623" y="301"/>
                    <a:pt x="623" y="301"/>
                    <a:pt x="623" y="301"/>
                  </a:cubicBezTo>
                  <a:cubicBezTo>
                    <a:pt x="717" y="301"/>
                    <a:pt x="717" y="301"/>
                    <a:pt x="717" y="301"/>
                  </a:cubicBezTo>
                  <a:cubicBezTo>
                    <a:pt x="717" y="420"/>
                    <a:pt x="717" y="420"/>
                    <a:pt x="717" y="420"/>
                  </a:cubicBezTo>
                  <a:cubicBezTo>
                    <a:pt x="740" y="420"/>
                    <a:pt x="740" y="420"/>
                    <a:pt x="740" y="420"/>
                  </a:cubicBezTo>
                  <a:cubicBezTo>
                    <a:pt x="740" y="709"/>
                    <a:pt x="740" y="709"/>
                    <a:pt x="740" y="709"/>
                  </a:cubicBezTo>
                  <a:cubicBezTo>
                    <a:pt x="910" y="709"/>
                    <a:pt x="910" y="709"/>
                    <a:pt x="910" y="709"/>
                  </a:cubicBezTo>
                  <a:cubicBezTo>
                    <a:pt x="910" y="345"/>
                    <a:pt x="910" y="345"/>
                    <a:pt x="910" y="345"/>
                  </a:cubicBezTo>
                  <a:cubicBezTo>
                    <a:pt x="934" y="345"/>
                    <a:pt x="934" y="345"/>
                    <a:pt x="934" y="345"/>
                  </a:cubicBezTo>
                  <a:cubicBezTo>
                    <a:pt x="934" y="149"/>
                    <a:pt x="934" y="149"/>
                    <a:pt x="934" y="149"/>
                  </a:cubicBezTo>
                  <a:cubicBezTo>
                    <a:pt x="996" y="149"/>
                    <a:pt x="996" y="149"/>
                    <a:pt x="996" y="149"/>
                  </a:cubicBezTo>
                  <a:cubicBezTo>
                    <a:pt x="996" y="83"/>
                    <a:pt x="996" y="83"/>
                    <a:pt x="996" y="83"/>
                  </a:cubicBezTo>
                  <a:cubicBezTo>
                    <a:pt x="1026" y="71"/>
                    <a:pt x="1026" y="71"/>
                    <a:pt x="1026" y="71"/>
                  </a:cubicBezTo>
                  <a:cubicBezTo>
                    <a:pt x="1026" y="0"/>
                    <a:pt x="1026" y="0"/>
                    <a:pt x="1026" y="0"/>
                  </a:cubicBezTo>
                  <a:cubicBezTo>
                    <a:pt x="1031" y="0"/>
                    <a:pt x="1031" y="0"/>
                    <a:pt x="1031" y="0"/>
                  </a:cubicBezTo>
                  <a:cubicBezTo>
                    <a:pt x="1031" y="73"/>
                    <a:pt x="1031" y="73"/>
                    <a:pt x="1031" y="73"/>
                  </a:cubicBezTo>
                  <a:cubicBezTo>
                    <a:pt x="1058" y="90"/>
                    <a:pt x="1058" y="90"/>
                    <a:pt x="1058" y="90"/>
                  </a:cubicBezTo>
                  <a:cubicBezTo>
                    <a:pt x="1058" y="167"/>
                    <a:pt x="1058" y="167"/>
                    <a:pt x="1058" y="167"/>
                  </a:cubicBezTo>
                  <a:cubicBezTo>
                    <a:pt x="1064" y="178"/>
                    <a:pt x="1064" y="178"/>
                    <a:pt x="1064" y="178"/>
                  </a:cubicBezTo>
                  <a:cubicBezTo>
                    <a:pt x="1064" y="394"/>
                    <a:pt x="1064" y="394"/>
                    <a:pt x="1064" y="394"/>
                  </a:cubicBezTo>
                  <a:cubicBezTo>
                    <a:pt x="1081" y="394"/>
                    <a:pt x="1081" y="394"/>
                    <a:pt x="1081" y="394"/>
                  </a:cubicBezTo>
                  <a:cubicBezTo>
                    <a:pt x="1081" y="319"/>
                    <a:pt x="1081" y="319"/>
                    <a:pt x="1081" y="319"/>
                  </a:cubicBezTo>
                  <a:cubicBezTo>
                    <a:pt x="1090" y="306"/>
                    <a:pt x="1105" y="312"/>
                    <a:pt x="1105" y="312"/>
                  </a:cubicBezTo>
                  <a:cubicBezTo>
                    <a:pt x="1132" y="312"/>
                    <a:pt x="1132" y="312"/>
                    <a:pt x="1132" y="312"/>
                  </a:cubicBezTo>
                  <a:cubicBezTo>
                    <a:pt x="1132" y="207"/>
                    <a:pt x="1132" y="207"/>
                    <a:pt x="1132" y="207"/>
                  </a:cubicBezTo>
                  <a:cubicBezTo>
                    <a:pt x="1151" y="275"/>
                    <a:pt x="1151" y="275"/>
                    <a:pt x="1151" y="275"/>
                  </a:cubicBezTo>
                  <a:cubicBezTo>
                    <a:pt x="1164" y="251"/>
                    <a:pt x="1164" y="251"/>
                    <a:pt x="1164" y="251"/>
                  </a:cubicBezTo>
                  <a:cubicBezTo>
                    <a:pt x="1164" y="207"/>
                    <a:pt x="1164" y="207"/>
                    <a:pt x="1164" y="207"/>
                  </a:cubicBezTo>
                  <a:cubicBezTo>
                    <a:pt x="1172" y="207"/>
                    <a:pt x="1172" y="207"/>
                    <a:pt x="1172" y="207"/>
                  </a:cubicBezTo>
                  <a:cubicBezTo>
                    <a:pt x="1172" y="165"/>
                    <a:pt x="1172" y="165"/>
                    <a:pt x="1172" y="165"/>
                  </a:cubicBezTo>
                  <a:cubicBezTo>
                    <a:pt x="1178" y="165"/>
                    <a:pt x="1178" y="165"/>
                    <a:pt x="1178" y="165"/>
                  </a:cubicBezTo>
                  <a:cubicBezTo>
                    <a:pt x="1178" y="77"/>
                    <a:pt x="1178" y="77"/>
                    <a:pt x="1178" y="77"/>
                  </a:cubicBezTo>
                  <a:cubicBezTo>
                    <a:pt x="1182" y="77"/>
                    <a:pt x="1182" y="77"/>
                    <a:pt x="1182" y="77"/>
                  </a:cubicBezTo>
                  <a:cubicBezTo>
                    <a:pt x="1182" y="165"/>
                    <a:pt x="1182" y="165"/>
                    <a:pt x="1182" y="165"/>
                  </a:cubicBezTo>
                  <a:cubicBezTo>
                    <a:pt x="1188" y="165"/>
                    <a:pt x="1188" y="165"/>
                    <a:pt x="1188" y="165"/>
                  </a:cubicBezTo>
                  <a:cubicBezTo>
                    <a:pt x="1192" y="204"/>
                    <a:pt x="1192" y="204"/>
                    <a:pt x="1192" y="204"/>
                  </a:cubicBezTo>
                  <a:cubicBezTo>
                    <a:pt x="1208" y="224"/>
                    <a:pt x="1208" y="224"/>
                    <a:pt x="1208" y="224"/>
                  </a:cubicBezTo>
                  <a:cubicBezTo>
                    <a:pt x="1208" y="242"/>
                    <a:pt x="1208" y="242"/>
                    <a:pt x="1208" y="242"/>
                  </a:cubicBezTo>
                  <a:cubicBezTo>
                    <a:pt x="1222" y="253"/>
                    <a:pt x="1222" y="253"/>
                    <a:pt x="1222" y="253"/>
                  </a:cubicBezTo>
                  <a:cubicBezTo>
                    <a:pt x="1222" y="405"/>
                    <a:pt x="1222" y="405"/>
                    <a:pt x="1222" y="405"/>
                  </a:cubicBezTo>
                  <a:cubicBezTo>
                    <a:pt x="1231" y="405"/>
                    <a:pt x="1231" y="405"/>
                    <a:pt x="1231" y="405"/>
                  </a:cubicBezTo>
                  <a:cubicBezTo>
                    <a:pt x="1231" y="224"/>
                    <a:pt x="1231" y="224"/>
                    <a:pt x="1231" y="224"/>
                  </a:cubicBezTo>
                  <a:cubicBezTo>
                    <a:pt x="1255" y="224"/>
                    <a:pt x="1255" y="224"/>
                    <a:pt x="1255" y="224"/>
                  </a:cubicBezTo>
                  <a:cubicBezTo>
                    <a:pt x="1255" y="409"/>
                    <a:pt x="1255" y="409"/>
                    <a:pt x="1255" y="409"/>
                  </a:cubicBezTo>
                  <a:cubicBezTo>
                    <a:pt x="1266" y="409"/>
                    <a:pt x="1266" y="409"/>
                    <a:pt x="1266" y="409"/>
                  </a:cubicBezTo>
                  <a:cubicBezTo>
                    <a:pt x="1275" y="510"/>
                    <a:pt x="1275" y="510"/>
                    <a:pt x="1275" y="510"/>
                  </a:cubicBezTo>
                  <a:cubicBezTo>
                    <a:pt x="1325" y="510"/>
                    <a:pt x="1325" y="510"/>
                    <a:pt x="1325" y="510"/>
                  </a:cubicBezTo>
                  <a:cubicBezTo>
                    <a:pt x="1325" y="552"/>
                    <a:pt x="1325" y="552"/>
                    <a:pt x="1325" y="552"/>
                  </a:cubicBezTo>
                  <a:cubicBezTo>
                    <a:pt x="1362" y="552"/>
                    <a:pt x="1362" y="552"/>
                    <a:pt x="1362" y="552"/>
                  </a:cubicBezTo>
                  <a:cubicBezTo>
                    <a:pt x="1369" y="561"/>
                    <a:pt x="1369" y="561"/>
                    <a:pt x="1369" y="561"/>
                  </a:cubicBezTo>
                  <a:cubicBezTo>
                    <a:pt x="1369" y="715"/>
                    <a:pt x="1369" y="715"/>
                    <a:pt x="1369" y="715"/>
                  </a:cubicBezTo>
                  <a:cubicBezTo>
                    <a:pt x="1390" y="715"/>
                    <a:pt x="1390" y="715"/>
                    <a:pt x="1390" y="715"/>
                  </a:cubicBezTo>
                  <a:cubicBezTo>
                    <a:pt x="1390" y="920"/>
                    <a:pt x="1390" y="920"/>
                    <a:pt x="1390" y="920"/>
                  </a:cubicBezTo>
                  <a:cubicBezTo>
                    <a:pt x="0" y="920"/>
                    <a:pt x="0" y="920"/>
                    <a:pt x="0" y="920"/>
                  </a:cubicBezTo>
                  <a:cubicBezTo>
                    <a:pt x="0" y="651"/>
                    <a:pt x="0" y="651"/>
                    <a:pt x="0" y="651"/>
                  </a:cubicBezTo>
                  <a:cubicBezTo>
                    <a:pt x="20" y="651"/>
                    <a:pt x="20" y="651"/>
                    <a:pt x="20" y="651"/>
                  </a:cubicBezTo>
                  <a:close/>
                </a:path>
              </a:pathLst>
            </a:custGeom>
            <a:solidFill>
              <a:srgbClr val="F7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5" name="Freeform 17"/>
            <p:cNvSpPr>
              <a:spLocks/>
            </p:cNvSpPr>
            <p:nvPr/>
          </p:nvSpPr>
          <p:spPr bwMode="auto">
            <a:xfrm>
              <a:off x="-1966912" y="-2386136"/>
              <a:ext cx="1103313" cy="571500"/>
            </a:xfrm>
            <a:custGeom>
              <a:avLst/>
              <a:gdLst>
                <a:gd name="T0" fmla="*/ 686 w 695"/>
                <a:gd name="T1" fmla="*/ 337 h 480"/>
                <a:gd name="T2" fmla="*/ 668 w 695"/>
                <a:gd name="T3" fmla="*/ 322 h 480"/>
                <a:gd name="T4" fmla="*/ 645 w 695"/>
                <a:gd name="T5" fmla="*/ 303 h 480"/>
                <a:gd name="T6" fmla="*/ 634 w 695"/>
                <a:gd name="T7" fmla="*/ 256 h 480"/>
                <a:gd name="T8" fmla="*/ 633 w 695"/>
                <a:gd name="T9" fmla="*/ 228 h 480"/>
                <a:gd name="T10" fmla="*/ 628 w 695"/>
                <a:gd name="T11" fmla="*/ 256 h 480"/>
                <a:gd name="T12" fmla="*/ 626 w 695"/>
                <a:gd name="T13" fmla="*/ 286 h 480"/>
                <a:gd name="T14" fmla="*/ 617 w 695"/>
                <a:gd name="T15" fmla="*/ 324 h 480"/>
                <a:gd name="T16" fmla="*/ 610 w 695"/>
                <a:gd name="T17" fmla="*/ 240 h 480"/>
                <a:gd name="T18" fmla="*/ 594 w 695"/>
                <a:gd name="T19" fmla="*/ 290 h 480"/>
                <a:gd name="T20" fmla="*/ 587 w 695"/>
                <a:gd name="T21" fmla="*/ 242 h 480"/>
                <a:gd name="T22" fmla="*/ 551 w 695"/>
                <a:gd name="T23" fmla="*/ 173 h 480"/>
                <a:gd name="T24" fmla="*/ 529 w 695"/>
                <a:gd name="T25" fmla="*/ 147 h 480"/>
                <a:gd name="T26" fmla="*/ 508 w 695"/>
                <a:gd name="T27" fmla="*/ 139 h 480"/>
                <a:gd name="T28" fmla="*/ 499 w 695"/>
                <a:gd name="T29" fmla="*/ 134 h 480"/>
                <a:gd name="T30" fmla="*/ 496 w 695"/>
                <a:gd name="T31" fmla="*/ 61 h 480"/>
                <a:gd name="T32" fmla="*/ 486 w 695"/>
                <a:gd name="T33" fmla="*/ 134 h 480"/>
                <a:gd name="T34" fmla="*/ 479 w 695"/>
                <a:gd name="T35" fmla="*/ 142 h 480"/>
                <a:gd name="T36" fmla="*/ 466 w 695"/>
                <a:gd name="T37" fmla="*/ 293 h 480"/>
                <a:gd name="T38" fmla="*/ 443 w 695"/>
                <a:gd name="T39" fmla="*/ 266 h 480"/>
                <a:gd name="T40" fmla="*/ 432 w 695"/>
                <a:gd name="T41" fmla="*/ 206 h 480"/>
                <a:gd name="T42" fmla="*/ 419 w 695"/>
                <a:gd name="T43" fmla="*/ 120 h 480"/>
                <a:gd name="T44" fmla="*/ 385 w 695"/>
                <a:gd name="T45" fmla="*/ 114 h 480"/>
                <a:gd name="T46" fmla="*/ 375 w 695"/>
                <a:gd name="T47" fmla="*/ 127 h 480"/>
                <a:gd name="T48" fmla="*/ 362 w 695"/>
                <a:gd name="T49" fmla="*/ 94 h 480"/>
                <a:gd name="T50" fmla="*/ 352 w 695"/>
                <a:gd name="T51" fmla="*/ 69 h 480"/>
                <a:gd name="T52" fmla="*/ 338 w 695"/>
                <a:gd name="T53" fmla="*/ 0 h 480"/>
                <a:gd name="T54" fmla="*/ 298 w 695"/>
                <a:gd name="T55" fmla="*/ 294 h 480"/>
                <a:gd name="T56" fmla="*/ 284 w 695"/>
                <a:gd name="T57" fmla="*/ 426 h 480"/>
                <a:gd name="T58" fmla="*/ 270 w 695"/>
                <a:gd name="T59" fmla="*/ 297 h 480"/>
                <a:gd name="T60" fmla="*/ 242 w 695"/>
                <a:gd name="T61" fmla="*/ 285 h 480"/>
                <a:gd name="T62" fmla="*/ 218 w 695"/>
                <a:gd name="T63" fmla="*/ 292 h 480"/>
                <a:gd name="T64" fmla="*/ 207 w 695"/>
                <a:gd name="T65" fmla="*/ 437 h 480"/>
                <a:gd name="T66" fmla="*/ 198 w 695"/>
                <a:gd name="T67" fmla="*/ 397 h 480"/>
                <a:gd name="T68" fmla="*/ 191 w 695"/>
                <a:gd name="T69" fmla="*/ 284 h 480"/>
                <a:gd name="T70" fmla="*/ 174 w 695"/>
                <a:gd name="T71" fmla="*/ 205 h 480"/>
                <a:gd name="T72" fmla="*/ 157 w 695"/>
                <a:gd name="T73" fmla="*/ 281 h 480"/>
                <a:gd name="T74" fmla="*/ 153 w 695"/>
                <a:gd name="T75" fmla="*/ 388 h 480"/>
                <a:gd name="T76" fmla="*/ 149 w 695"/>
                <a:gd name="T77" fmla="*/ 432 h 480"/>
                <a:gd name="T78" fmla="*/ 140 w 695"/>
                <a:gd name="T79" fmla="*/ 220 h 480"/>
                <a:gd name="T80" fmla="*/ 113 w 695"/>
                <a:gd name="T81" fmla="*/ 212 h 480"/>
                <a:gd name="T82" fmla="*/ 108 w 695"/>
                <a:gd name="T83" fmla="*/ 205 h 480"/>
                <a:gd name="T84" fmla="*/ 94 w 695"/>
                <a:gd name="T85" fmla="*/ 212 h 480"/>
                <a:gd name="T86" fmla="*/ 83 w 695"/>
                <a:gd name="T87" fmla="*/ 221 h 480"/>
                <a:gd name="T88" fmla="*/ 69 w 695"/>
                <a:gd name="T89" fmla="*/ 236 h 480"/>
                <a:gd name="T90" fmla="*/ 61 w 695"/>
                <a:gd name="T91" fmla="*/ 217 h 480"/>
                <a:gd name="T92" fmla="*/ 40 w 695"/>
                <a:gd name="T93" fmla="*/ 220 h 480"/>
                <a:gd name="T94" fmla="*/ 32 w 695"/>
                <a:gd name="T95" fmla="*/ 239 h 480"/>
                <a:gd name="T96" fmla="*/ 25 w 695"/>
                <a:gd name="T97" fmla="*/ 309 h 480"/>
                <a:gd name="T98" fmla="*/ 22 w 695"/>
                <a:gd name="T99" fmla="*/ 383 h 480"/>
                <a:gd name="T100" fmla="*/ 14 w 695"/>
                <a:gd name="T101" fmla="*/ 414 h 480"/>
                <a:gd name="T102" fmla="*/ 11 w 695"/>
                <a:gd name="T103" fmla="*/ 436 h 480"/>
                <a:gd name="T104" fmla="*/ 0 w 695"/>
                <a:gd name="T105" fmla="*/ 480 h 480"/>
                <a:gd name="T106" fmla="*/ 695 w 695"/>
                <a:gd name="T107" fmla="*/ 384 h 480"/>
                <a:gd name="T108" fmla="*/ 686 w 695"/>
                <a:gd name="T109" fmla="*/ 369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5" h="480">
                  <a:moveTo>
                    <a:pt x="686" y="369"/>
                  </a:moveTo>
                  <a:lnTo>
                    <a:pt x="686" y="337"/>
                  </a:lnTo>
                  <a:lnTo>
                    <a:pt x="668" y="337"/>
                  </a:lnTo>
                  <a:lnTo>
                    <a:pt x="668" y="322"/>
                  </a:lnTo>
                  <a:lnTo>
                    <a:pt x="645" y="322"/>
                  </a:lnTo>
                  <a:lnTo>
                    <a:pt x="645" y="303"/>
                  </a:lnTo>
                  <a:lnTo>
                    <a:pt x="634" y="284"/>
                  </a:lnTo>
                  <a:lnTo>
                    <a:pt x="634" y="256"/>
                  </a:lnTo>
                  <a:lnTo>
                    <a:pt x="633" y="256"/>
                  </a:lnTo>
                  <a:lnTo>
                    <a:pt x="633" y="228"/>
                  </a:lnTo>
                  <a:lnTo>
                    <a:pt x="628" y="228"/>
                  </a:lnTo>
                  <a:lnTo>
                    <a:pt x="628" y="256"/>
                  </a:lnTo>
                  <a:lnTo>
                    <a:pt x="626" y="256"/>
                  </a:lnTo>
                  <a:lnTo>
                    <a:pt x="626" y="286"/>
                  </a:lnTo>
                  <a:lnTo>
                    <a:pt x="617" y="300"/>
                  </a:lnTo>
                  <a:lnTo>
                    <a:pt x="617" y="324"/>
                  </a:lnTo>
                  <a:lnTo>
                    <a:pt x="610" y="324"/>
                  </a:lnTo>
                  <a:lnTo>
                    <a:pt x="610" y="240"/>
                  </a:lnTo>
                  <a:lnTo>
                    <a:pt x="594" y="240"/>
                  </a:lnTo>
                  <a:lnTo>
                    <a:pt x="594" y="290"/>
                  </a:lnTo>
                  <a:lnTo>
                    <a:pt x="587" y="290"/>
                  </a:lnTo>
                  <a:lnTo>
                    <a:pt x="587" y="242"/>
                  </a:lnTo>
                  <a:lnTo>
                    <a:pt x="551" y="242"/>
                  </a:lnTo>
                  <a:lnTo>
                    <a:pt x="551" y="173"/>
                  </a:lnTo>
                  <a:lnTo>
                    <a:pt x="529" y="173"/>
                  </a:lnTo>
                  <a:lnTo>
                    <a:pt x="529" y="147"/>
                  </a:lnTo>
                  <a:lnTo>
                    <a:pt x="514" y="139"/>
                  </a:lnTo>
                  <a:lnTo>
                    <a:pt x="508" y="139"/>
                  </a:lnTo>
                  <a:lnTo>
                    <a:pt x="508" y="134"/>
                  </a:lnTo>
                  <a:lnTo>
                    <a:pt x="499" y="134"/>
                  </a:lnTo>
                  <a:lnTo>
                    <a:pt x="499" y="61"/>
                  </a:lnTo>
                  <a:lnTo>
                    <a:pt x="496" y="61"/>
                  </a:lnTo>
                  <a:lnTo>
                    <a:pt x="496" y="134"/>
                  </a:lnTo>
                  <a:lnTo>
                    <a:pt x="486" y="134"/>
                  </a:lnTo>
                  <a:lnTo>
                    <a:pt x="486" y="142"/>
                  </a:lnTo>
                  <a:lnTo>
                    <a:pt x="479" y="142"/>
                  </a:lnTo>
                  <a:lnTo>
                    <a:pt x="479" y="293"/>
                  </a:lnTo>
                  <a:lnTo>
                    <a:pt x="466" y="293"/>
                  </a:lnTo>
                  <a:lnTo>
                    <a:pt x="466" y="266"/>
                  </a:lnTo>
                  <a:lnTo>
                    <a:pt x="443" y="266"/>
                  </a:lnTo>
                  <a:lnTo>
                    <a:pt x="443" y="212"/>
                  </a:lnTo>
                  <a:lnTo>
                    <a:pt x="432" y="206"/>
                  </a:lnTo>
                  <a:lnTo>
                    <a:pt x="419" y="206"/>
                  </a:lnTo>
                  <a:lnTo>
                    <a:pt x="419" y="120"/>
                  </a:lnTo>
                  <a:lnTo>
                    <a:pt x="410" y="114"/>
                  </a:lnTo>
                  <a:lnTo>
                    <a:pt x="385" y="114"/>
                  </a:lnTo>
                  <a:lnTo>
                    <a:pt x="385" y="127"/>
                  </a:lnTo>
                  <a:lnTo>
                    <a:pt x="375" y="127"/>
                  </a:lnTo>
                  <a:lnTo>
                    <a:pt x="375" y="94"/>
                  </a:lnTo>
                  <a:lnTo>
                    <a:pt x="362" y="94"/>
                  </a:lnTo>
                  <a:lnTo>
                    <a:pt x="362" y="69"/>
                  </a:lnTo>
                  <a:lnTo>
                    <a:pt x="352" y="69"/>
                  </a:lnTo>
                  <a:lnTo>
                    <a:pt x="352" y="0"/>
                  </a:lnTo>
                  <a:lnTo>
                    <a:pt x="338" y="0"/>
                  </a:lnTo>
                  <a:lnTo>
                    <a:pt x="338" y="287"/>
                  </a:lnTo>
                  <a:lnTo>
                    <a:pt x="298" y="294"/>
                  </a:lnTo>
                  <a:lnTo>
                    <a:pt x="284" y="294"/>
                  </a:lnTo>
                  <a:lnTo>
                    <a:pt x="284" y="426"/>
                  </a:lnTo>
                  <a:lnTo>
                    <a:pt x="270" y="415"/>
                  </a:lnTo>
                  <a:lnTo>
                    <a:pt x="270" y="297"/>
                  </a:lnTo>
                  <a:lnTo>
                    <a:pt x="242" y="297"/>
                  </a:lnTo>
                  <a:lnTo>
                    <a:pt x="242" y="285"/>
                  </a:lnTo>
                  <a:lnTo>
                    <a:pt x="218" y="285"/>
                  </a:lnTo>
                  <a:lnTo>
                    <a:pt x="218" y="292"/>
                  </a:lnTo>
                  <a:lnTo>
                    <a:pt x="207" y="292"/>
                  </a:lnTo>
                  <a:lnTo>
                    <a:pt x="207" y="437"/>
                  </a:lnTo>
                  <a:lnTo>
                    <a:pt x="198" y="437"/>
                  </a:lnTo>
                  <a:lnTo>
                    <a:pt x="198" y="397"/>
                  </a:lnTo>
                  <a:lnTo>
                    <a:pt x="191" y="397"/>
                  </a:lnTo>
                  <a:lnTo>
                    <a:pt x="191" y="284"/>
                  </a:lnTo>
                  <a:lnTo>
                    <a:pt x="187" y="244"/>
                  </a:lnTo>
                  <a:lnTo>
                    <a:pt x="174" y="205"/>
                  </a:lnTo>
                  <a:lnTo>
                    <a:pt x="161" y="244"/>
                  </a:lnTo>
                  <a:lnTo>
                    <a:pt x="157" y="281"/>
                  </a:lnTo>
                  <a:lnTo>
                    <a:pt x="157" y="388"/>
                  </a:lnTo>
                  <a:lnTo>
                    <a:pt x="153" y="388"/>
                  </a:lnTo>
                  <a:lnTo>
                    <a:pt x="153" y="432"/>
                  </a:lnTo>
                  <a:lnTo>
                    <a:pt x="149" y="432"/>
                  </a:lnTo>
                  <a:lnTo>
                    <a:pt x="149" y="225"/>
                  </a:lnTo>
                  <a:lnTo>
                    <a:pt x="140" y="220"/>
                  </a:lnTo>
                  <a:lnTo>
                    <a:pt x="113" y="220"/>
                  </a:lnTo>
                  <a:lnTo>
                    <a:pt x="113" y="212"/>
                  </a:lnTo>
                  <a:lnTo>
                    <a:pt x="108" y="212"/>
                  </a:lnTo>
                  <a:lnTo>
                    <a:pt x="108" y="205"/>
                  </a:lnTo>
                  <a:lnTo>
                    <a:pt x="94" y="205"/>
                  </a:lnTo>
                  <a:lnTo>
                    <a:pt x="94" y="212"/>
                  </a:lnTo>
                  <a:lnTo>
                    <a:pt x="83" y="212"/>
                  </a:lnTo>
                  <a:lnTo>
                    <a:pt x="83" y="221"/>
                  </a:lnTo>
                  <a:lnTo>
                    <a:pt x="69" y="221"/>
                  </a:lnTo>
                  <a:lnTo>
                    <a:pt x="69" y="236"/>
                  </a:lnTo>
                  <a:lnTo>
                    <a:pt x="61" y="236"/>
                  </a:lnTo>
                  <a:lnTo>
                    <a:pt x="61" y="217"/>
                  </a:lnTo>
                  <a:lnTo>
                    <a:pt x="49" y="217"/>
                  </a:lnTo>
                  <a:lnTo>
                    <a:pt x="40" y="220"/>
                  </a:lnTo>
                  <a:lnTo>
                    <a:pt x="40" y="239"/>
                  </a:lnTo>
                  <a:lnTo>
                    <a:pt x="32" y="239"/>
                  </a:lnTo>
                  <a:lnTo>
                    <a:pt x="32" y="308"/>
                  </a:lnTo>
                  <a:lnTo>
                    <a:pt x="25" y="309"/>
                  </a:lnTo>
                  <a:lnTo>
                    <a:pt x="25" y="383"/>
                  </a:lnTo>
                  <a:lnTo>
                    <a:pt x="22" y="383"/>
                  </a:lnTo>
                  <a:lnTo>
                    <a:pt x="22" y="414"/>
                  </a:lnTo>
                  <a:lnTo>
                    <a:pt x="14" y="414"/>
                  </a:lnTo>
                  <a:lnTo>
                    <a:pt x="14" y="426"/>
                  </a:lnTo>
                  <a:lnTo>
                    <a:pt x="11" y="436"/>
                  </a:lnTo>
                  <a:lnTo>
                    <a:pt x="0" y="436"/>
                  </a:lnTo>
                  <a:lnTo>
                    <a:pt x="0" y="480"/>
                  </a:lnTo>
                  <a:lnTo>
                    <a:pt x="695" y="480"/>
                  </a:lnTo>
                  <a:lnTo>
                    <a:pt x="695" y="384"/>
                  </a:lnTo>
                  <a:lnTo>
                    <a:pt x="686" y="369"/>
                  </a:lnTo>
                  <a:lnTo>
                    <a:pt x="686" y="369"/>
                  </a:lnTo>
                  <a:close/>
                </a:path>
              </a:pathLst>
            </a:custGeom>
            <a:solidFill>
              <a:srgbClr val="F7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6" name="Freeform 18"/>
            <p:cNvSpPr>
              <a:spLocks/>
            </p:cNvSpPr>
            <p:nvPr/>
          </p:nvSpPr>
          <p:spPr bwMode="auto">
            <a:xfrm>
              <a:off x="-2882900" y="-2252786"/>
              <a:ext cx="3678238" cy="490538"/>
            </a:xfrm>
            <a:custGeom>
              <a:avLst/>
              <a:gdLst>
                <a:gd name="T0" fmla="*/ 46 w 3182"/>
                <a:gd name="T1" fmla="*/ 335 h 565"/>
                <a:gd name="T2" fmla="*/ 89 w 3182"/>
                <a:gd name="T3" fmla="*/ 395 h 565"/>
                <a:gd name="T4" fmla="*/ 136 w 3182"/>
                <a:gd name="T5" fmla="*/ 399 h 565"/>
                <a:gd name="T6" fmla="*/ 250 w 3182"/>
                <a:gd name="T7" fmla="*/ 374 h 565"/>
                <a:gd name="T8" fmla="*/ 279 w 3182"/>
                <a:gd name="T9" fmla="*/ 327 h 565"/>
                <a:gd name="T10" fmla="*/ 347 w 3182"/>
                <a:gd name="T11" fmla="*/ 382 h 565"/>
                <a:gd name="T12" fmla="*/ 404 w 3182"/>
                <a:gd name="T13" fmla="*/ 369 h 565"/>
                <a:gd name="T14" fmla="*/ 458 w 3182"/>
                <a:gd name="T15" fmla="*/ 408 h 565"/>
                <a:gd name="T16" fmla="*/ 479 w 3182"/>
                <a:gd name="T17" fmla="*/ 378 h 565"/>
                <a:gd name="T18" fmla="*/ 529 w 3182"/>
                <a:gd name="T19" fmla="*/ 352 h 565"/>
                <a:gd name="T20" fmla="*/ 615 w 3182"/>
                <a:gd name="T21" fmla="*/ 306 h 565"/>
                <a:gd name="T22" fmla="*/ 655 w 3182"/>
                <a:gd name="T23" fmla="*/ 408 h 565"/>
                <a:gd name="T24" fmla="*/ 671 w 3182"/>
                <a:gd name="T25" fmla="*/ 338 h 565"/>
                <a:gd name="T26" fmla="*/ 773 w 3182"/>
                <a:gd name="T27" fmla="*/ 323 h 565"/>
                <a:gd name="T28" fmla="*/ 823 w 3182"/>
                <a:gd name="T29" fmla="*/ 348 h 565"/>
                <a:gd name="T30" fmla="*/ 851 w 3182"/>
                <a:gd name="T31" fmla="*/ 369 h 565"/>
                <a:gd name="T32" fmla="*/ 887 w 3182"/>
                <a:gd name="T33" fmla="*/ 340 h 565"/>
                <a:gd name="T34" fmla="*/ 927 w 3182"/>
                <a:gd name="T35" fmla="*/ 369 h 565"/>
                <a:gd name="T36" fmla="*/ 952 w 3182"/>
                <a:gd name="T37" fmla="*/ 293 h 565"/>
                <a:gd name="T38" fmla="*/ 991 w 3182"/>
                <a:gd name="T39" fmla="*/ 348 h 565"/>
                <a:gd name="T40" fmla="*/ 1023 w 3182"/>
                <a:gd name="T41" fmla="*/ 391 h 565"/>
                <a:gd name="T42" fmla="*/ 1063 w 3182"/>
                <a:gd name="T43" fmla="*/ 357 h 565"/>
                <a:gd name="T44" fmla="*/ 1116 w 3182"/>
                <a:gd name="T45" fmla="*/ 293 h 565"/>
                <a:gd name="T46" fmla="*/ 1141 w 3182"/>
                <a:gd name="T47" fmla="*/ 221 h 565"/>
                <a:gd name="T48" fmla="*/ 1192 w 3182"/>
                <a:gd name="T49" fmla="*/ 217 h 565"/>
                <a:gd name="T50" fmla="*/ 1245 w 3182"/>
                <a:gd name="T51" fmla="*/ 285 h 565"/>
                <a:gd name="T52" fmla="*/ 1277 w 3182"/>
                <a:gd name="T53" fmla="*/ 306 h 565"/>
                <a:gd name="T54" fmla="*/ 1288 w 3182"/>
                <a:gd name="T55" fmla="*/ 221 h 565"/>
                <a:gd name="T56" fmla="*/ 1403 w 3182"/>
                <a:gd name="T57" fmla="*/ 259 h 565"/>
                <a:gd name="T58" fmla="*/ 1428 w 3182"/>
                <a:gd name="T59" fmla="*/ 293 h 565"/>
                <a:gd name="T60" fmla="*/ 1489 w 3182"/>
                <a:gd name="T61" fmla="*/ 314 h 565"/>
                <a:gd name="T62" fmla="*/ 1517 w 3182"/>
                <a:gd name="T63" fmla="*/ 382 h 565"/>
                <a:gd name="T64" fmla="*/ 1539 w 3182"/>
                <a:gd name="T65" fmla="*/ 327 h 565"/>
                <a:gd name="T66" fmla="*/ 1553 w 3182"/>
                <a:gd name="T67" fmla="*/ 195 h 565"/>
                <a:gd name="T68" fmla="*/ 1639 w 3182"/>
                <a:gd name="T69" fmla="*/ 238 h 565"/>
                <a:gd name="T70" fmla="*/ 1693 w 3182"/>
                <a:gd name="T71" fmla="*/ 323 h 565"/>
                <a:gd name="T72" fmla="*/ 1728 w 3182"/>
                <a:gd name="T73" fmla="*/ 263 h 565"/>
                <a:gd name="T74" fmla="*/ 1746 w 3182"/>
                <a:gd name="T75" fmla="*/ 68 h 565"/>
                <a:gd name="T76" fmla="*/ 1847 w 3182"/>
                <a:gd name="T77" fmla="*/ 94 h 565"/>
                <a:gd name="T78" fmla="*/ 1922 w 3182"/>
                <a:gd name="T79" fmla="*/ 132 h 565"/>
                <a:gd name="T80" fmla="*/ 1950 w 3182"/>
                <a:gd name="T81" fmla="*/ 225 h 565"/>
                <a:gd name="T82" fmla="*/ 1986 w 3182"/>
                <a:gd name="T83" fmla="*/ 183 h 565"/>
                <a:gd name="T84" fmla="*/ 2022 w 3182"/>
                <a:gd name="T85" fmla="*/ 268 h 565"/>
                <a:gd name="T86" fmla="*/ 2072 w 3182"/>
                <a:gd name="T87" fmla="*/ 60 h 565"/>
                <a:gd name="T88" fmla="*/ 2233 w 3182"/>
                <a:gd name="T89" fmla="*/ 51 h 565"/>
                <a:gd name="T90" fmla="*/ 2253 w 3182"/>
                <a:gd name="T91" fmla="*/ 308 h 565"/>
                <a:gd name="T92" fmla="*/ 2319 w 3182"/>
                <a:gd name="T93" fmla="*/ 374 h 565"/>
                <a:gd name="T94" fmla="*/ 2398 w 3182"/>
                <a:gd name="T95" fmla="*/ 225 h 565"/>
                <a:gd name="T96" fmla="*/ 2452 w 3182"/>
                <a:gd name="T97" fmla="*/ 225 h 565"/>
                <a:gd name="T98" fmla="*/ 2502 w 3182"/>
                <a:gd name="T99" fmla="*/ 263 h 565"/>
                <a:gd name="T100" fmla="*/ 2670 w 3182"/>
                <a:gd name="T101" fmla="*/ 149 h 565"/>
                <a:gd name="T102" fmla="*/ 2720 w 3182"/>
                <a:gd name="T103" fmla="*/ 123 h 565"/>
                <a:gd name="T104" fmla="*/ 2759 w 3182"/>
                <a:gd name="T105" fmla="*/ 72 h 565"/>
                <a:gd name="T106" fmla="*/ 2792 w 3182"/>
                <a:gd name="T107" fmla="*/ 170 h 565"/>
                <a:gd name="T108" fmla="*/ 2960 w 3182"/>
                <a:gd name="T109" fmla="*/ 0 h 565"/>
                <a:gd name="T110" fmla="*/ 3006 w 3182"/>
                <a:gd name="T111" fmla="*/ 136 h 565"/>
                <a:gd name="T112" fmla="*/ 3089 w 3182"/>
                <a:gd name="T113" fmla="*/ 195 h 565"/>
                <a:gd name="T114" fmla="*/ 3124 w 3182"/>
                <a:gd name="T115" fmla="*/ 13 h 565"/>
                <a:gd name="T116" fmla="*/ 3182 w 3182"/>
                <a:gd name="T117" fmla="*/ 556 h 565"/>
                <a:gd name="T118" fmla="*/ 0 w 3182"/>
                <a:gd name="T119" fmla="*/ 50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82" h="565">
                  <a:moveTo>
                    <a:pt x="0" y="335"/>
                  </a:moveTo>
                  <a:cubicBezTo>
                    <a:pt x="46" y="335"/>
                    <a:pt x="46" y="335"/>
                    <a:pt x="46" y="335"/>
                  </a:cubicBezTo>
                  <a:cubicBezTo>
                    <a:pt x="46" y="395"/>
                    <a:pt x="46" y="395"/>
                    <a:pt x="46" y="395"/>
                  </a:cubicBezTo>
                  <a:cubicBezTo>
                    <a:pt x="89" y="395"/>
                    <a:pt x="89" y="395"/>
                    <a:pt x="89" y="395"/>
                  </a:cubicBezTo>
                  <a:cubicBezTo>
                    <a:pt x="114" y="365"/>
                    <a:pt x="114" y="365"/>
                    <a:pt x="114" y="365"/>
                  </a:cubicBezTo>
                  <a:cubicBezTo>
                    <a:pt x="136" y="399"/>
                    <a:pt x="136" y="399"/>
                    <a:pt x="136" y="399"/>
                  </a:cubicBezTo>
                  <a:cubicBezTo>
                    <a:pt x="250" y="399"/>
                    <a:pt x="250" y="399"/>
                    <a:pt x="250" y="399"/>
                  </a:cubicBezTo>
                  <a:cubicBezTo>
                    <a:pt x="250" y="374"/>
                    <a:pt x="250" y="374"/>
                    <a:pt x="250" y="374"/>
                  </a:cubicBezTo>
                  <a:cubicBezTo>
                    <a:pt x="279" y="374"/>
                    <a:pt x="279" y="374"/>
                    <a:pt x="279" y="374"/>
                  </a:cubicBezTo>
                  <a:cubicBezTo>
                    <a:pt x="279" y="327"/>
                    <a:pt x="279" y="327"/>
                    <a:pt x="279" y="327"/>
                  </a:cubicBezTo>
                  <a:cubicBezTo>
                    <a:pt x="347" y="327"/>
                    <a:pt x="347" y="327"/>
                    <a:pt x="347" y="327"/>
                  </a:cubicBezTo>
                  <a:cubicBezTo>
                    <a:pt x="347" y="382"/>
                    <a:pt x="347" y="382"/>
                    <a:pt x="347" y="382"/>
                  </a:cubicBezTo>
                  <a:cubicBezTo>
                    <a:pt x="379" y="327"/>
                    <a:pt x="379" y="327"/>
                    <a:pt x="379" y="327"/>
                  </a:cubicBezTo>
                  <a:cubicBezTo>
                    <a:pt x="404" y="369"/>
                    <a:pt x="404" y="369"/>
                    <a:pt x="404" y="369"/>
                  </a:cubicBezTo>
                  <a:cubicBezTo>
                    <a:pt x="404" y="408"/>
                    <a:pt x="404" y="408"/>
                    <a:pt x="404" y="408"/>
                  </a:cubicBezTo>
                  <a:cubicBezTo>
                    <a:pt x="458" y="408"/>
                    <a:pt x="458" y="408"/>
                    <a:pt x="458" y="408"/>
                  </a:cubicBezTo>
                  <a:cubicBezTo>
                    <a:pt x="458" y="378"/>
                    <a:pt x="458" y="378"/>
                    <a:pt x="458" y="378"/>
                  </a:cubicBezTo>
                  <a:cubicBezTo>
                    <a:pt x="479" y="378"/>
                    <a:pt x="479" y="378"/>
                    <a:pt x="479" y="378"/>
                  </a:cubicBezTo>
                  <a:cubicBezTo>
                    <a:pt x="479" y="352"/>
                    <a:pt x="479" y="352"/>
                    <a:pt x="479" y="352"/>
                  </a:cubicBezTo>
                  <a:cubicBezTo>
                    <a:pt x="529" y="352"/>
                    <a:pt x="529" y="352"/>
                    <a:pt x="529" y="352"/>
                  </a:cubicBezTo>
                  <a:cubicBezTo>
                    <a:pt x="529" y="306"/>
                    <a:pt x="529" y="306"/>
                    <a:pt x="529" y="306"/>
                  </a:cubicBezTo>
                  <a:cubicBezTo>
                    <a:pt x="615" y="306"/>
                    <a:pt x="615" y="306"/>
                    <a:pt x="615" y="306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55" y="408"/>
                    <a:pt x="655" y="408"/>
                    <a:pt x="655" y="408"/>
                  </a:cubicBezTo>
                  <a:cubicBezTo>
                    <a:pt x="655" y="357"/>
                    <a:pt x="655" y="357"/>
                    <a:pt x="655" y="357"/>
                  </a:cubicBezTo>
                  <a:cubicBezTo>
                    <a:pt x="671" y="338"/>
                    <a:pt x="671" y="338"/>
                    <a:pt x="671" y="338"/>
                  </a:cubicBezTo>
                  <a:cubicBezTo>
                    <a:pt x="683" y="323"/>
                    <a:pt x="683" y="323"/>
                    <a:pt x="683" y="323"/>
                  </a:cubicBezTo>
                  <a:cubicBezTo>
                    <a:pt x="773" y="323"/>
                    <a:pt x="773" y="323"/>
                    <a:pt x="773" y="323"/>
                  </a:cubicBezTo>
                  <a:cubicBezTo>
                    <a:pt x="773" y="348"/>
                    <a:pt x="773" y="348"/>
                    <a:pt x="773" y="348"/>
                  </a:cubicBezTo>
                  <a:cubicBezTo>
                    <a:pt x="823" y="348"/>
                    <a:pt x="823" y="348"/>
                    <a:pt x="823" y="348"/>
                  </a:cubicBezTo>
                  <a:cubicBezTo>
                    <a:pt x="823" y="369"/>
                    <a:pt x="823" y="369"/>
                    <a:pt x="823" y="369"/>
                  </a:cubicBezTo>
                  <a:cubicBezTo>
                    <a:pt x="851" y="369"/>
                    <a:pt x="851" y="369"/>
                    <a:pt x="851" y="369"/>
                  </a:cubicBezTo>
                  <a:cubicBezTo>
                    <a:pt x="851" y="340"/>
                    <a:pt x="851" y="340"/>
                    <a:pt x="851" y="340"/>
                  </a:cubicBezTo>
                  <a:cubicBezTo>
                    <a:pt x="887" y="340"/>
                    <a:pt x="887" y="340"/>
                    <a:pt x="887" y="340"/>
                  </a:cubicBezTo>
                  <a:cubicBezTo>
                    <a:pt x="887" y="369"/>
                    <a:pt x="887" y="369"/>
                    <a:pt x="887" y="369"/>
                  </a:cubicBezTo>
                  <a:cubicBezTo>
                    <a:pt x="927" y="369"/>
                    <a:pt x="927" y="369"/>
                    <a:pt x="927" y="369"/>
                  </a:cubicBezTo>
                  <a:cubicBezTo>
                    <a:pt x="927" y="314"/>
                    <a:pt x="927" y="314"/>
                    <a:pt x="927" y="314"/>
                  </a:cubicBezTo>
                  <a:cubicBezTo>
                    <a:pt x="952" y="293"/>
                    <a:pt x="952" y="293"/>
                    <a:pt x="952" y="293"/>
                  </a:cubicBezTo>
                  <a:cubicBezTo>
                    <a:pt x="991" y="293"/>
                    <a:pt x="991" y="293"/>
                    <a:pt x="991" y="293"/>
                  </a:cubicBezTo>
                  <a:cubicBezTo>
                    <a:pt x="991" y="348"/>
                    <a:pt x="991" y="348"/>
                    <a:pt x="991" y="348"/>
                  </a:cubicBezTo>
                  <a:cubicBezTo>
                    <a:pt x="1023" y="348"/>
                    <a:pt x="1023" y="348"/>
                    <a:pt x="1023" y="348"/>
                  </a:cubicBezTo>
                  <a:cubicBezTo>
                    <a:pt x="1023" y="391"/>
                    <a:pt x="1023" y="391"/>
                    <a:pt x="1023" y="391"/>
                  </a:cubicBezTo>
                  <a:cubicBezTo>
                    <a:pt x="1063" y="391"/>
                    <a:pt x="1063" y="391"/>
                    <a:pt x="1063" y="391"/>
                  </a:cubicBezTo>
                  <a:cubicBezTo>
                    <a:pt x="1063" y="357"/>
                    <a:pt x="1063" y="357"/>
                    <a:pt x="1063" y="357"/>
                  </a:cubicBezTo>
                  <a:cubicBezTo>
                    <a:pt x="1113" y="357"/>
                    <a:pt x="1113" y="357"/>
                    <a:pt x="1113" y="357"/>
                  </a:cubicBezTo>
                  <a:cubicBezTo>
                    <a:pt x="1116" y="293"/>
                    <a:pt x="1116" y="293"/>
                    <a:pt x="1116" y="293"/>
                  </a:cubicBezTo>
                  <a:cubicBezTo>
                    <a:pt x="1141" y="361"/>
                    <a:pt x="1141" y="361"/>
                    <a:pt x="1141" y="361"/>
                  </a:cubicBezTo>
                  <a:cubicBezTo>
                    <a:pt x="1141" y="221"/>
                    <a:pt x="1141" y="221"/>
                    <a:pt x="1141" y="221"/>
                  </a:cubicBezTo>
                  <a:cubicBezTo>
                    <a:pt x="1159" y="174"/>
                    <a:pt x="1159" y="174"/>
                    <a:pt x="1159" y="174"/>
                  </a:cubicBezTo>
                  <a:cubicBezTo>
                    <a:pt x="1192" y="217"/>
                    <a:pt x="1192" y="217"/>
                    <a:pt x="1192" y="217"/>
                  </a:cubicBezTo>
                  <a:cubicBezTo>
                    <a:pt x="1192" y="285"/>
                    <a:pt x="1192" y="285"/>
                    <a:pt x="1192" y="285"/>
                  </a:cubicBezTo>
                  <a:cubicBezTo>
                    <a:pt x="1245" y="285"/>
                    <a:pt x="1245" y="285"/>
                    <a:pt x="1245" y="285"/>
                  </a:cubicBezTo>
                  <a:cubicBezTo>
                    <a:pt x="1245" y="306"/>
                    <a:pt x="1245" y="306"/>
                    <a:pt x="1245" y="306"/>
                  </a:cubicBezTo>
                  <a:cubicBezTo>
                    <a:pt x="1277" y="306"/>
                    <a:pt x="1277" y="306"/>
                    <a:pt x="1277" y="306"/>
                  </a:cubicBezTo>
                  <a:cubicBezTo>
                    <a:pt x="1277" y="259"/>
                    <a:pt x="1277" y="259"/>
                    <a:pt x="1277" y="259"/>
                  </a:cubicBezTo>
                  <a:cubicBezTo>
                    <a:pt x="1288" y="221"/>
                    <a:pt x="1288" y="221"/>
                    <a:pt x="1288" y="221"/>
                  </a:cubicBezTo>
                  <a:cubicBezTo>
                    <a:pt x="1378" y="221"/>
                    <a:pt x="1378" y="221"/>
                    <a:pt x="1378" y="221"/>
                  </a:cubicBezTo>
                  <a:cubicBezTo>
                    <a:pt x="1403" y="259"/>
                    <a:pt x="1403" y="259"/>
                    <a:pt x="1403" y="259"/>
                  </a:cubicBezTo>
                  <a:cubicBezTo>
                    <a:pt x="1403" y="314"/>
                    <a:pt x="1403" y="314"/>
                    <a:pt x="1403" y="314"/>
                  </a:cubicBezTo>
                  <a:cubicBezTo>
                    <a:pt x="1428" y="293"/>
                    <a:pt x="1428" y="293"/>
                    <a:pt x="1428" y="293"/>
                  </a:cubicBezTo>
                  <a:cubicBezTo>
                    <a:pt x="1471" y="293"/>
                    <a:pt x="1471" y="293"/>
                    <a:pt x="1471" y="293"/>
                  </a:cubicBezTo>
                  <a:cubicBezTo>
                    <a:pt x="1489" y="314"/>
                    <a:pt x="1489" y="314"/>
                    <a:pt x="1489" y="314"/>
                  </a:cubicBezTo>
                  <a:cubicBezTo>
                    <a:pt x="1489" y="382"/>
                    <a:pt x="1489" y="382"/>
                    <a:pt x="1489" y="382"/>
                  </a:cubicBezTo>
                  <a:cubicBezTo>
                    <a:pt x="1517" y="382"/>
                    <a:pt x="1517" y="382"/>
                    <a:pt x="1517" y="382"/>
                  </a:cubicBezTo>
                  <a:cubicBezTo>
                    <a:pt x="1517" y="327"/>
                    <a:pt x="1517" y="327"/>
                    <a:pt x="1517" y="327"/>
                  </a:cubicBezTo>
                  <a:cubicBezTo>
                    <a:pt x="1539" y="327"/>
                    <a:pt x="1539" y="327"/>
                    <a:pt x="1539" y="327"/>
                  </a:cubicBezTo>
                  <a:cubicBezTo>
                    <a:pt x="1539" y="229"/>
                    <a:pt x="1539" y="229"/>
                    <a:pt x="1539" y="229"/>
                  </a:cubicBezTo>
                  <a:cubicBezTo>
                    <a:pt x="1553" y="195"/>
                    <a:pt x="1553" y="195"/>
                    <a:pt x="1553" y="195"/>
                  </a:cubicBezTo>
                  <a:cubicBezTo>
                    <a:pt x="1617" y="195"/>
                    <a:pt x="1617" y="195"/>
                    <a:pt x="1617" y="195"/>
                  </a:cubicBezTo>
                  <a:cubicBezTo>
                    <a:pt x="1639" y="238"/>
                    <a:pt x="1639" y="238"/>
                    <a:pt x="1639" y="238"/>
                  </a:cubicBezTo>
                  <a:cubicBezTo>
                    <a:pt x="1639" y="323"/>
                    <a:pt x="1639" y="323"/>
                    <a:pt x="1639" y="323"/>
                  </a:cubicBezTo>
                  <a:cubicBezTo>
                    <a:pt x="1693" y="323"/>
                    <a:pt x="1693" y="323"/>
                    <a:pt x="1693" y="323"/>
                  </a:cubicBezTo>
                  <a:cubicBezTo>
                    <a:pt x="1693" y="263"/>
                    <a:pt x="1693" y="263"/>
                    <a:pt x="1693" y="263"/>
                  </a:cubicBezTo>
                  <a:cubicBezTo>
                    <a:pt x="1728" y="263"/>
                    <a:pt x="1728" y="263"/>
                    <a:pt x="1728" y="263"/>
                  </a:cubicBezTo>
                  <a:cubicBezTo>
                    <a:pt x="1728" y="110"/>
                    <a:pt x="1728" y="110"/>
                    <a:pt x="1728" y="110"/>
                  </a:cubicBezTo>
                  <a:cubicBezTo>
                    <a:pt x="1746" y="68"/>
                    <a:pt x="1746" y="68"/>
                    <a:pt x="1746" y="68"/>
                  </a:cubicBezTo>
                  <a:cubicBezTo>
                    <a:pt x="1746" y="68"/>
                    <a:pt x="1800" y="9"/>
                    <a:pt x="1832" y="77"/>
                  </a:cubicBezTo>
                  <a:cubicBezTo>
                    <a:pt x="1847" y="94"/>
                    <a:pt x="1847" y="94"/>
                    <a:pt x="1847" y="94"/>
                  </a:cubicBezTo>
                  <a:cubicBezTo>
                    <a:pt x="1922" y="94"/>
                    <a:pt x="1922" y="94"/>
                    <a:pt x="1922" y="94"/>
                  </a:cubicBezTo>
                  <a:cubicBezTo>
                    <a:pt x="1922" y="132"/>
                    <a:pt x="1922" y="132"/>
                    <a:pt x="1922" y="132"/>
                  </a:cubicBezTo>
                  <a:cubicBezTo>
                    <a:pt x="1950" y="132"/>
                    <a:pt x="1950" y="132"/>
                    <a:pt x="1950" y="132"/>
                  </a:cubicBezTo>
                  <a:cubicBezTo>
                    <a:pt x="1950" y="225"/>
                    <a:pt x="1950" y="225"/>
                    <a:pt x="1950" y="225"/>
                  </a:cubicBezTo>
                  <a:cubicBezTo>
                    <a:pt x="1986" y="225"/>
                    <a:pt x="1986" y="225"/>
                    <a:pt x="1986" y="225"/>
                  </a:cubicBezTo>
                  <a:cubicBezTo>
                    <a:pt x="1986" y="183"/>
                    <a:pt x="1986" y="183"/>
                    <a:pt x="1986" y="183"/>
                  </a:cubicBezTo>
                  <a:cubicBezTo>
                    <a:pt x="2022" y="183"/>
                    <a:pt x="2022" y="183"/>
                    <a:pt x="2022" y="183"/>
                  </a:cubicBezTo>
                  <a:cubicBezTo>
                    <a:pt x="2022" y="268"/>
                    <a:pt x="2022" y="268"/>
                    <a:pt x="2022" y="268"/>
                  </a:cubicBezTo>
                  <a:cubicBezTo>
                    <a:pt x="2072" y="268"/>
                    <a:pt x="2072" y="268"/>
                    <a:pt x="2072" y="268"/>
                  </a:cubicBezTo>
                  <a:cubicBezTo>
                    <a:pt x="2072" y="60"/>
                    <a:pt x="2072" y="60"/>
                    <a:pt x="2072" y="60"/>
                  </a:cubicBezTo>
                  <a:cubicBezTo>
                    <a:pt x="2129" y="43"/>
                    <a:pt x="2129" y="43"/>
                    <a:pt x="2129" y="43"/>
                  </a:cubicBezTo>
                  <a:cubicBezTo>
                    <a:pt x="2233" y="51"/>
                    <a:pt x="2233" y="51"/>
                    <a:pt x="2233" y="51"/>
                  </a:cubicBezTo>
                  <a:cubicBezTo>
                    <a:pt x="2233" y="285"/>
                    <a:pt x="2233" y="285"/>
                    <a:pt x="2233" y="285"/>
                  </a:cubicBezTo>
                  <a:cubicBezTo>
                    <a:pt x="2253" y="308"/>
                    <a:pt x="2253" y="308"/>
                    <a:pt x="2253" y="308"/>
                  </a:cubicBezTo>
                  <a:cubicBezTo>
                    <a:pt x="2253" y="374"/>
                    <a:pt x="2253" y="374"/>
                    <a:pt x="2253" y="374"/>
                  </a:cubicBezTo>
                  <a:cubicBezTo>
                    <a:pt x="2319" y="374"/>
                    <a:pt x="2319" y="374"/>
                    <a:pt x="2319" y="374"/>
                  </a:cubicBezTo>
                  <a:cubicBezTo>
                    <a:pt x="2319" y="225"/>
                    <a:pt x="2319" y="225"/>
                    <a:pt x="2319" y="225"/>
                  </a:cubicBezTo>
                  <a:cubicBezTo>
                    <a:pt x="2398" y="225"/>
                    <a:pt x="2398" y="225"/>
                    <a:pt x="2398" y="225"/>
                  </a:cubicBezTo>
                  <a:cubicBezTo>
                    <a:pt x="2419" y="174"/>
                    <a:pt x="2419" y="174"/>
                    <a:pt x="2419" y="174"/>
                  </a:cubicBezTo>
                  <a:cubicBezTo>
                    <a:pt x="2452" y="225"/>
                    <a:pt x="2452" y="225"/>
                    <a:pt x="2452" y="225"/>
                  </a:cubicBezTo>
                  <a:cubicBezTo>
                    <a:pt x="2452" y="263"/>
                    <a:pt x="2452" y="263"/>
                    <a:pt x="2452" y="263"/>
                  </a:cubicBezTo>
                  <a:cubicBezTo>
                    <a:pt x="2502" y="263"/>
                    <a:pt x="2502" y="263"/>
                    <a:pt x="2502" y="263"/>
                  </a:cubicBezTo>
                  <a:cubicBezTo>
                    <a:pt x="2502" y="149"/>
                    <a:pt x="2502" y="149"/>
                    <a:pt x="2502" y="149"/>
                  </a:cubicBezTo>
                  <a:cubicBezTo>
                    <a:pt x="2670" y="149"/>
                    <a:pt x="2670" y="149"/>
                    <a:pt x="2670" y="149"/>
                  </a:cubicBezTo>
                  <a:cubicBezTo>
                    <a:pt x="2670" y="123"/>
                    <a:pt x="2670" y="123"/>
                    <a:pt x="2670" y="123"/>
                  </a:cubicBezTo>
                  <a:cubicBezTo>
                    <a:pt x="2720" y="123"/>
                    <a:pt x="2720" y="123"/>
                    <a:pt x="2720" y="123"/>
                  </a:cubicBezTo>
                  <a:cubicBezTo>
                    <a:pt x="2716" y="72"/>
                    <a:pt x="2716" y="72"/>
                    <a:pt x="2716" y="72"/>
                  </a:cubicBezTo>
                  <a:cubicBezTo>
                    <a:pt x="2759" y="72"/>
                    <a:pt x="2759" y="72"/>
                    <a:pt x="2759" y="72"/>
                  </a:cubicBezTo>
                  <a:cubicBezTo>
                    <a:pt x="2759" y="170"/>
                    <a:pt x="2759" y="170"/>
                    <a:pt x="2759" y="170"/>
                  </a:cubicBezTo>
                  <a:cubicBezTo>
                    <a:pt x="2792" y="170"/>
                    <a:pt x="2792" y="170"/>
                    <a:pt x="2792" y="170"/>
                  </a:cubicBezTo>
                  <a:cubicBezTo>
                    <a:pt x="2792" y="0"/>
                    <a:pt x="2792" y="0"/>
                    <a:pt x="2792" y="0"/>
                  </a:cubicBezTo>
                  <a:cubicBezTo>
                    <a:pt x="2960" y="0"/>
                    <a:pt x="2960" y="0"/>
                    <a:pt x="2960" y="0"/>
                  </a:cubicBezTo>
                  <a:cubicBezTo>
                    <a:pt x="2960" y="136"/>
                    <a:pt x="2960" y="136"/>
                    <a:pt x="2960" y="136"/>
                  </a:cubicBezTo>
                  <a:cubicBezTo>
                    <a:pt x="3006" y="136"/>
                    <a:pt x="3006" y="136"/>
                    <a:pt x="3006" y="136"/>
                  </a:cubicBezTo>
                  <a:cubicBezTo>
                    <a:pt x="3006" y="195"/>
                    <a:pt x="3006" y="195"/>
                    <a:pt x="3006" y="195"/>
                  </a:cubicBezTo>
                  <a:cubicBezTo>
                    <a:pt x="3089" y="195"/>
                    <a:pt x="3089" y="195"/>
                    <a:pt x="3089" y="195"/>
                  </a:cubicBezTo>
                  <a:cubicBezTo>
                    <a:pt x="3089" y="34"/>
                    <a:pt x="3089" y="34"/>
                    <a:pt x="3089" y="34"/>
                  </a:cubicBezTo>
                  <a:cubicBezTo>
                    <a:pt x="3124" y="13"/>
                    <a:pt x="3124" y="13"/>
                    <a:pt x="3124" y="13"/>
                  </a:cubicBezTo>
                  <a:cubicBezTo>
                    <a:pt x="3182" y="13"/>
                    <a:pt x="3182" y="13"/>
                    <a:pt x="3182" y="13"/>
                  </a:cubicBezTo>
                  <a:cubicBezTo>
                    <a:pt x="3182" y="556"/>
                    <a:pt x="3182" y="556"/>
                    <a:pt x="3182" y="556"/>
                  </a:cubicBezTo>
                  <a:cubicBezTo>
                    <a:pt x="3182" y="556"/>
                    <a:pt x="157" y="565"/>
                    <a:pt x="14" y="531"/>
                  </a:cubicBezTo>
                  <a:cubicBezTo>
                    <a:pt x="0" y="505"/>
                    <a:pt x="0" y="505"/>
                    <a:pt x="0" y="505"/>
                  </a:cubicBezTo>
                  <a:lnTo>
                    <a:pt x="0" y="335"/>
                  </a:lnTo>
                  <a:close/>
                </a:path>
              </a:pathLst>
            </a:custGeom>
            <a:solidFill>
              <a:srgbClr val="F3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02" name="Freeform 114"/>
          <p:cNvSpPr>
            <a:spLocks/>
          </p:cNvSpPr>
          <p:nvPr/>
        </p:nvSpPr>
        <p:spPr bwMode="auto">
          <a:xfrm>
            <a:off x="-8682037" y="-1579488"/>
            <a:ext cx="1754188" cy="296466"/>
          </a:xfrm>
          <a:custGeom>
            <a:avLst/>
            <a:gdLst>
              <a:gd name="T0" fmla="*/ 0 w 1517"/>
              <a:gd name="T1" fmla="*/ 0 h 341"/>
              <a:gd name="T2" fmla="*/ 0 w 1517"/>
              <a:gd name="T3" fmla="*/ 231 h 341"/>
              <a:gd name="T4" fmla="*/ 110 w 1517"/>
              <a:gd name="T5" fmla="*/ 341 h 341"/>
              <a:gd name="T6" fmla="*/ 1407 w 1517"/>
              <a:gd name="T7" fmla="*/ 341 h 341"/>
              <a:gd name="T8" fmla="*/ 1517 w 1517"/>
              <a:gd name="T9" fmla="*/ 231 h 341"/>
              <a:gd name="T10" fmla="*/ 1517 w 1517"/>
              <a:gd name="T11" fmla="*/ 0 h 341"/>
              <a:gd name="T12" fmla="*/ 791 w 1517"/>
              <a:gd name="T13" fmla="*/ 0 h 341"/>
              <a:gd name="T14" fmla="*/ 0 w 1517"/>
              <a:gd name="T15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7" h="341">
                <a:moveTo>
                  <a:pt x="0" y="0"/>
                </a:moveTo>
                <a:cubicBezTo>
                  <a:pt x="0" y="231"/>
                  <a:pt x="0" y="231"/>
                  <a:pt x="0" y="231"/>
                </a:cubicBezTo>
                <a:cubicBezTo>
                  <a:pt x="0" y="291"/>
                  <a:pt x="49" y="341"/>
                  <a:pt x="110" y="341"/>
                </a:cubicBezTo>
                <a:cubicBezTo>
                  <a:pt x="1407" y="341"/>
                  <a:pt x="1407" y="341"/>
                  <a:pt x="1407" y="341"/>
                </a:cubicBezTo>
                <a:cubicBezTo>
                  <a:pt x="1468" y="341"/>
                  <a:pt x="1517" y="291"/>
                  <a:pt x="1517" y="231"/>
                </a:cubicBezTo>
                <a:cubicBezTo>
                  <a:pt x="1517" y="0"/>
                  <a:pt x="1517" y="0"/>
                  <a:pt x="1517" y="0"/>
                </a:cubicBezTo>
                <a:cubicBezTo>
                  <a:pt x="791" y="0"/>
                  <a:pt x="791" y="0"/>
                  <a:pt x="79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70C8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3" name="Freeform 115"/>
          <p:cNvSpPr>
            <a:spLocks noEditPoints="1"/>
          </p:cNvSpPr>
          <p:nvPr/>
        </p:nvSpPr>
        <p:spPr bwMode="auto">
          <a:xfrm>
            <a:off x="-8661399" y="-1565200"/>
            <a:ext cx="1711325" cy="269081"/>
          </a:xfrm>
          <a:custGeom>
            <a:avLst/>
            <a:gdLst>
              <a:gd name="T0" fmla="*/ 773 w 1480"/>
              <a:gd name="T1" fmla="*/ 0 h 310"/>
              <a:gd name="T2" fmla="*/ 0 w 1480"/>
              <a:gd name="T3" fmla="*/ 0 h 310"/>
              <a:gd name="T4" fmla="*/ 0 w 1480"/>
              <a:gd name="T5" fmla="*/ 210 h 310"/>
              <a:gd name="T6" fmla="*/ 108 w 1480"/>
              <a:gd name="T7" fmla="*/ 310 h 310"/>
              <a:gd name="T8" fmla="*/ 1373 w 1480"/>
              <a:gd name="T9" fmla="*/ 310 h 310"/>
              <a:gd name="T10" fmla="*/ 1480 w 1480"/>
              <a:gd name="T11" fmla="*/ 210 h 310"/>
              <a:gd name="T12" fmla="*/ 1480 w 1480"/>
              <a:gd name="T13" fmla="*/ 0 h 310"/>
              <a:gd name="T14" fmla="*/ 773 w 1480"/>
              <a:gd name="T15" fmla="*/ 0 h 310"/>
              <a:gd name="T16" fmla="*/ 1463 w 1480"/>
              <a:gd name="T17" fmla="*/ 205 h 310"/>
              <a:gd name="T18" fmla="*/ 1358 w 1480"/>
              <a:gd name="T19" fmla="*/ 296 h 310"/>
              <a:gd name="T20" fmla="*/ 123 w 1480"/>
              <a:gd name="T21" fmla="*/ 296 h 310"/>
              <a:gd name="T22" fmla="*/ 18 w 1480"/>
              <a:gd name="T23" fmla="*/ 205 h 310"/>
              <a:gd name="T24" fmla="*/ 18 w 1480"/>
              <a:gd name="T25" fmla="*/ 13 h 310"/>
              <a:gd name="T26" fmla="*/ 772 w 1480"/>
              <a:gd name="T27" fmla="*/ 13 h 310"/>
              <a:gd name="T28" fmla="*/ 1463 w 1480"/>
              <a:gd name="T29" fmla="*/ 13 h 310"/>
              <a:gd name="T30" fmla="*/ 1463 w 1480"/>
              <a:gd name="T31" fmla="*/ 205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80" h="310">
                <a:moveTo>
                  <a:pt x="77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65"/>
                  <a:pt x="48" y="310"/>
                  <a:pt x="108" y="310"/>
                </a:cubicBezTo>
                <a:cubicBezTo>
                  <a:pt x="1373" y="310"/>
                  <a:pt x="1373" y="310"/>
                  <a:pt x="1373" y="310"/>
                </a:cubicBezTo>
                <a:cubicBezTo>
                  <a:pt x="1432" y="310"/>
                  <a:pt x="1480" y="265"/>
                  <a:pt x="1480" y="210"/>
                </a:cubicBezTo>
                <a:cubicBezTo>
                  <a:pt x="1480" y="0"/>
                  <a:pt x="1480" y="0"/>
                  <a:pt x="1480" y="0"/>
                </a:cubicBezTo>
                <a:lnTo>
                  <a:pt x="773" y="0"/>
                </a:lnTo>
                <a:close/>
                <a:moveTo>
                  <a:pt x="1463" y="205"/>
                </a:moveTo>
                <a:cubicBezTo>
                  <a:pt x="1463" y="255"/>
                  <a:pt x="1416" y="296"/>
                  <a:pt x="1358" y="296"/>
                </a:cubicBezTo>
                <a:cubicBezTo>
                  <a:pt x="123" y="296"/>
                  <a:pt x="123" y="296"/>
                  <a:pt x="123" y="296"/>
                </a:cubicBezTo>
                <a:cubicBezTo>
                  <a:pt x="65" y="296"/>
                  <a:pt x="18" y="255"/>
                  <a:pt x="18" y="205"/>
                </a:cubicBezTo>
                <a:cubicBezTo>
                  <a:pt x="18" y="13"/>
                  <a:pt x="18" y="13"/>
                  <a:pt x="18" y="13"/>
                </a:cubicBezTo>
                <a:cubicBezTo>
                  <a:pt x="772" y="13"/>
                  <a:pt x="772" y="13"/>
                  <a:pt x="772" y="13"/>
                </a:cubicBezTo>
                <a:cubicBezTo>
                  <a:pt x="1463" y="13"/>
                  <a:pt x="1463" y="13"/>
                  <a:pt x="1463" y="13"/>
                </a:cubicBezTo>
                <a:lnTo>
                  <a:pt x="1463" y="20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4" name="Freeform 116"/>
          <p:cNvSpPr>
            <a:spLocks noEditPoints="1"/>
          </p:cNvSpPr>
          <p:nvPr/>
        </p:nvSpPr>
        <p:spPr bwMode="auto">
          <a:xfrm>
            <a:off x="-8054974" y="-1477094"/>
            <a:ext cx="122238" cy="100013"/>
          </a:xfrm>
          <a:custGeom>
            <a:avLst/>
            <a:gdLst>
              <a:gd name="T0" fmla="*/ 35 w 105"/>
              <a:gd name="T1" fmla="*/ 85 h 115"/>
              <a:gd name="T2" fmla="*/ 27 w 105"/>
              <a:gd name="T3" fmla="*/ 115 h 115"/>
              <a:gd name="T4" fmla="*/ 0 w 105"/>
              <a:gd name="T5" fmla="*/ 115 h 115"/>
              <a:gd name="T6" fmla="*/ 35 w 105"/>
              <a:gd name="T7" fmla="*/ 0 h 115"/>
              <a:gd name="T8" fmla="*/ 69 w 105"/>
              <a:gd name="T9" fmla="*/ 0 h 115"/>
              <a:gd name="T10" fmla="*/ 105 w 105"/>
              <a:gd name="T11" fmla="*/ 115 h 115"/>
              <a:gd name="T12" fmla="*/ 77 w 105"/>
              <a:gd name="T13" fmla="*/ 115 h 115"/>
              <a:gd name="T14" fmla="*/ 68 w 105"/>
              <a:gd name="T15" fmla="*/ 85 h 115"/>
              <a:gd name="T16" fmla="*/ 35 w 105"/>
              <a:gd name="T17" fmla="*/ 85 h 115"/>
              <a:gd name="T18" fmla="*/ 64 w 105"/>
              <a:gd name="T19" fmla="*/ 66 h 115"/>
              <a:gd name="T20" fmla="*/ 57 w 105"/>
              <a:gd name="T21" fmla="*/ 42 h 115"/>
              <a:gd name="T22" fmla="*/ 52 w 105"/>
              <a:gd name="T23" fmla="*/ 20 h 115"/>
              <a:gd name="T24" fmla="*/ 51 w 105"/>
              <a:gd name="T25" fmla="*/ 20 h 115"/>
              <a:gd name="T26" fmla="*/ 46 w 105"/>
              <a:gd name="T27" fmla="*/ 42 h 115"/>
              <a:gd name="T28" fmla="*/ 39 w 105"/>
              <a:gd name="T29" fmla="*/ 66 h 115"/>
              <a:gd name="T30" fmla="*/ 64 w 105"/>
              <a:gd name="T31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" h="115">
                <a:moveTo>
                  <a:pt x="35" y="85"/>
                </a:moveTo>
                <a:cubicBezTo>
                  <a:pt x="27" y="115"/>
                  <a:pt x="27" y="115"/>
                  <a:pt x="27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35" y="0"/>
                  <a:pt x="35" y="0"/>
                  <a:pt x="35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105" y="115"/>
                  <a:pt x="105" y="115"/>
                  <a:pt x="105" y="115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68" y="85"/>
                  <a:pt x="68" y="85"/>
                  <a:pt x="68" y="85"/>
                </a:cubicBezTo>
                <a:lnTo>
                  <a:pt x="35" y="85"/>
                </a:lnTo>
                <a:close/>
                <a:moveTo>
                  <a:pt x="64" y="66"/>
                </a:moveTo>
                <a:cubicBezTo>
                  <a:pt x="57" y="42"/>
                  <a:pt x="57" y="42"/>
                  <a:pt x="57" y="42"/>
                </a:cubicBezTo>
                <a:cubicBezTo>
                  <a:pt x="55" y="35"/>
                  <a:pt x="53" y="26"/>
                  <a:pt x="52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49" y="26"/>
                  <a:pt x="48" y="35"/>
                  <a:pt x="46" y="42"/>
                </a:cubicBezTo>
                <a:cubicBezTo>
                  <a:pt x="39" y="66"/>
                  <a:pt x="39" y="66"/>
                  <a:pt x="39" y="66"/>
                </a:cubicBezTo>
                <a:lnTo>
                  <a:pt x="64" y="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5" name="Freeform 117"/>
          <p:cNvSpPr>
            <a:spLocks/>
          </p:cNvSpPr>
          <p:nvPr/>
        </p:nvSpPr>
        <p:spPr bwMode="auto">
          <a:xfrm>
            <a:off x="-7926387" y="-1478285"/>
            <a:ext cx="117475" cy="102394"/>
          </a:xfrm>
          <a:custGeom>
            <a:avLst/>
            <a:gdLst>
              <a:gd name="T0" fmla="*/ 101 w 101"/>
              <a:gd name="T1" fmla="*/ 110 h 117"/>
              <a:gd name="T2" fmla="*/ 62 w 101"/>
              <a:gd name="T3" fmla="*/ 117 h 117"/>
              <a:gd name="T4" fmla="*/ 16 w 101"/>
              <a:gd name="T5" fmla="*/ 101 h 117"/>
              <a:gd name="T6" fmla="*/ 0 w 101"/>
              <a:gd name="T7" fmla="*/ 60 h 117"/>
              <a:gd name="T8" fmla="*/ 65 w 101"/>
              <a:gd name="T9" fmla="*/ 0 h 117"/>
              <a:gd name="T10" fmla="*/ 97 w 101"/>
              <a:gd name="T11" fmla="*/ 6 h 117"/>
              <a:gd name="T12" fmla="*/ 91 w 101"/>
              <a:gd name="T13" fmla="*/ 26 h 117"/>
              <a:gd name="T14" fmla="*/ 65 w 101"/>
              <a:gd name="T15" fmla="*/ 21 h 117"/>
              <a:gd name="T16" fmla="*/ 27 w 101"/>
              <a:gd name="T17" fmla="*/ 58 h 117"/>
              <a:gd name="T18" fmla="*/ 63 w 101"/>
              <a:gd name="T19" fmla="*/ 96 h 117"/>
              <a:gd name="T20" fmla="*/ 76 w 101"/>
              <a:gd name="T21" fmla="*/ 94 h 117"/>
              <a:gd name="T22" fmla="*/ 76 w 101"/>
              <a:gd name="T23" fmla="*/ 70 h 117"/>
              <a:gd name="T24" fmla="*/ 58 w 101"/>
              <a:gd name="T25" fmla="*/ 70 h 117"/>
              <a:gd name="T26" fmla="*/ 58 w 101"/>
              <a:gd name="T27" fmla="*/ 50 h 117"/>
              <a:gd name="T28" fmla="*/ 101 w 101"/>
              <a:gd name="T29" fmla="*/ 50 h 117"/>
              <a:gd name="T30" fmla="*/ 101 w 101"/>
              <a:gd name="T31" fmla="*/ 11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1" h="117">
                <a:moveTo>
                  <a:pt x="101" y="110"/>
                </a:moveTo>
                <a:cubicBezTo>
                  <a:pt x="93" y="113"/>
                  <a:pt x="78" y="117"/>
                  <a:pt x="62" y="117"/>
                </a:cubicBezTo>
                <a:cubicBezTo>
                  <a:pt x="41" y="117"/>
                  <a:pt x="26" y="112"/>
                  <a:pt x="16" y="101"/>
                </a:cubicBezTo>
                <a:cubicBezTo>
                  <a:pt x="5" y="92"/>
                  <a:pt x="0" y="77"/>
                  <a:pt x="0" y="60"/>
                </a:cubicBezTo>
                <a:cubicBezTo>
                  <a:pt x="0" y="22"/>
                  <a:pt x="28" y="0"/>
                  <a:pt x="65" y="0"/>
                </a:cubicBezTo>
                <a:cubicBezTo>
                  <a:pt x="80" y="0"/>
                  <a:pt x="91" y="3"/>
                  <a:pt x="97" y="6"/>
                </a:cubicBezTo>
                <a:cubicBezTo>
                  <a:pt x="91" y="26"/>
                  <a:pt x="91" y="26"/>
                  <a:pt x="91" y="26"/>
                </a:cubicBezTo>
                <a:cubicBezTo>
                  <a:pt x="85" y="24"/>
                  <a:pt x="77" y="21"/>
                  <a:pt x="65" y="21"/>
                </a:cubicBezTo>
                <a:cubicBezTo>
                  <a:pt x="43" y="21"/>
                  <a:pt x="27" y="34"/>
                  <a:pt x="27" y="58"/>
                </a:cubicBezTo>
                <a:cubicBezTo>
                  <a:pt x="27" y="82"/>
                  <a:pt x="42" y="96"/>
                  <a:pt x="63" y="96"/>
                </a:cubicBezTo>
                <a:cubicBezTo>
                  <a:pt x="69" y="96"/>
                  <a:pt x="74" y="95"/>
                  <a:pt x="76" y="94"/>
                </a:cubicBezTo>
                <a:cubicBezTo>
                  <a:pt x="76" y="70"/>
                  <a:pt x="76" y="70"/>
                  <a:pt x="76" y="70"/>
                </a:cubicBezTo>
                <a:cubicBezTo>
                  <a:pt x="58" y="70"/>
                  <a:pt x="58" y="70"/>
                  <a:pt x="58" y="70"/>
                </a:cubicBezTo>
                <a:cubicBezTo>
                  <a:pt x="58" y="50"/>
                  <a:pt x="58" y="50"/>
                  <a:pt x="58" y="50"/>
                </a:cubicBezTo>
                <a:cubicBezTo>
                  <a:pt x="101" y="50"/>
                  <a:pt x="101" y="50"/>
                  <a:pt x="101" y="50"/>
                </a:cubicBezTo>
                <a:lnTo>
                  <a:pt x="101" y="1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6" name="Freeform 118"/>
          <p:cNvSpPr>
            <a:spLocks noEditPoints="1"/>
          </p:cNvSpPr>
          <p:nvPr/>
        </p:nvSpPr>
        <p:spPr bwMode="auto">
          <a:xfrm>
            <a:off x="-7786687" y="-1478285"/>
            <a:ext cx="100013" cy="101204"/>
          </a:xfrm>
          <a:custGeom>
            <a:avLst/>
            <a:gdLst>
              <a:gd name="T0" fmla="*/ 0 w 86"/>
              <a:gd name="T1" fmla="*/ 3 h 116"/>
              <a:gd name="T2" fmla="*/ 34 w 86"/>
              <a:gd name="T3" fmla="*/ 0 h 116"/>
              <a:gd name="T4" fmla="*/ 71 w 86"/>
              <a:gd name="T5" fmla="*/ 9 h 116"/>
              <a:gd name="T6" fmla="*/ 82 w 86"/>
              <a:gd name="T7" fmla="*/ 33 h 116"/>
              <a:gd name="T8" fmla="*/ 62 w 86"/>
              <a:gd name="T9" fmla="*/ 61 h 116"/>
              <a:gd name="T10" fmla="*/ 62 w 86"/>
              <a:gd name="T11" fmla="*/ 62 h 116"/>
              <a:gd name="T12" fmla="*/ 77 w 86"/>
              <a:gd name="T13" fmla="*/ 83 h 116"/>
              <a:gd name="T14" fmla="*/ 86 w 86"/>
              <a:gd name="T15" fmla="*/ 116 h 116"/>
              <a:gd name="T16" fmla="*/ 60 w 86"/>
              <a:gd name="T17" fmla="*/ 116 h 116"/>
              <a:gd name="T18" fmla="*/ 52 w 86"/>
              <a:gd name="T19" fmla="*/ 89 h 116"/>
              <a:gd name="T20" fmla="*/ 33 w 86"/>
              <a:gd name="T21" fmla="*/ 71 h 116"/>
              <a:gd name="T22" fmla="*/ 26 w 86"/>
              <a:gd name="T23" fmla="*/ 71 h 116"/>
              <a:gd name="T24" fmla="*/ 26 w 86"/>
              <a:gd name="T25" fmla="*/ 116 h 116"/>
              <a:gd name="T26" fmla="*/ 0 w 86"/>
              <a:gd name="T27" fmla="*/ 116 h 116"/>
              <a:gd name="T28" fmla="*/ 0 w 86"/>
              <a:gd name="T29" fmla="*/ 3 h 116"/>
              <a:gd name="T30" fmla="*/ 26 w 86"/>
              <a:gd name="T31" fmla="*/ 52 h 116"/>
              <a:gd name="T32" fmla="*/ 36 w 86"/>
              <a:gd name="T33" fmla="*/ 52 h 116"/>
              <a:gd name="T34" fmla="*/ 56 w 86"/>
              <a:gd name="T35" fmla="*/ 35 h 116"/>
              <a:gd name="T36" fmla="*/ 37 w 86"/>
              <a:gd name="T37" fmla="*/ 20 h 116"/>
              <a:gd name="T38" fmla="*/ 26 w 86"/>
              <a:gd name="T39" fmla="*/ 20 h 116"/>
              <a:gd name="T40" fmla="*/ 26 w 86"/>
              <a:gd name="T41" fmla="*/ 5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6" h="116">
                <a:moveTo>
                  <a:pt x="0" y="3"/>
                </a:moveTo>
                <a:cubicBezTo>
                  <a:pt x="8" y="1"/>
                  <a:pt x="21" y="0"/>
                  <a:pt x="34" y="0"/>
                </a:cubicBezTo>
                <a:cubicBezTo>
                  <a:pt x="51" y="0"/>
                  <a:pt x="63" y="3"/>
                  <a:pt x="71" y="9"/>
                </a:cubicBezTo>
                <a:cubicBezTo>
                  <a:pt x="78" y="15"/>
                  <a:pt x="82" y="23"/>
                  <a:pt x="82" y="33"/>
                </a:cubicBezTo>
                <a:cubicBezTo>
                  <a:pt x="82" y="48"/>
                  <a:pt x="72" y="58"/>
                  <a:pt x="62" y="61"/>
                </a:cubicBezTo>
                <a:cubicBezTo>
                  <a:pt x="62" y="62"/>
                  <a:pt x="62" y="62"/>
                  <a:pt x="62" y="62"/>
                </a:cubicBezTo>
                <a:cubicBezTo>
                  <a:pt x="70" y="65"/>
                  <a:pt x="74" y="73"/>
                  <a:pt x="77" y="83"/>
                </a:cubicBezTo>
                <a:cubicBezTo>
                  <a:pt x="81" y="96"/>
                  <a:pt x="84" y="111"/>
                  <a:pt x="86" y="116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58" y="112"/>
                  <a:pt x="55" y="103"/>
                  <a:pt x="52" y="89"/>
                </a:cubicBezTo>
                <a:cubicBezTo>
                  <a:pt x="49" y="75"/>
                  <a:pt x="44" y="71"/>
                  <a:pt x="33" y="71"/>
                </a:cubicBezTo>
                <a:cubicBezTo>
                  <a:pt x="26" y="71"/>
                  <a:pt x="26" y="71"/>
                  <a:pt x="26" y="71"/>
                </a:cubicBezTo>
                <a:cubicBezTo>
                  <a:pt x="26" y="116"/>
                  <a:pt x="26" y="116"/>
                  <a:pt x="26" y="116"/>
                </a:cubicBezTo>
                <a:cubicBezTo>
                  <a:pt x="0" y="116"/>
                  <a:pt x="0" y="116"/>
                  <a:pt x="0" y="116"/>
                </a:cubicBezTo>
                <a:lnTo>
                  <a:pt x="0" y="3"/>
                </a:lnTo>
                <a:close/>
                <a:moveTo>
                  <a:pt x="26" y="52"/>
                </a:moveTo>
                <a:cubicBezTo>
                  <a:pt x="36" y="52"/>
                  <a:pt x="36" y="52"/>
                  <a:pt x="36" y="52"/>
                </a:cubicBezTo>
                <a:cubicBezTo>
                  <a:pt x="49" y="52"/>
                  <a:pt x="56" y="46"/>
                  <a:pt x="56" y="35"/>
                </a:cubicBezTo>
                <a:cubicBezTo>
                  <a:pt x="56" y="25"/>
                  <a:pt x="49" y="20"/>
                  <a:pt x="37" y="20"/>
                </a:cubicBezTo>
                <a:cubicBezTo>
                  <a:pt x="31" y="20"/>
                  <a:pt x="27" y="20"/>
                  <a:pt x="26" y="20"/>
                </a:cubicBezTo>
                <a:lnTo>
                  <a:pt x="26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7" name="Freeform 119"/>
          <p:cNvSpPr>
            <a:spLocks noEditPoints="1"/>
          </p:cNvSpPr>
          <p:nvPr/>
        </p:nvSpPr>
        <p:spPr bwMode="auto">
          <a:xfrm>
            <a:off x="-7677149" y="-1477094"/>
            <a:ext cx="119063" cy="100013"/>
          </a:xfrm>
          <a:custGeom>
            <a:avLst/>
            <a:gdLst>
              <a:gd name="T0" fmla="*/ 35 w 104"/>
              <a:gd name="T1" fmla="*/ 85 h 115"/>
              <a:gd name="T2" fmla="*/ 27 w 104"/>
              <a:gd name="T3" fmla="*/ 115 h 115"/>
              <a:gd name="T4" fmla="*/ 0 w 104"/>
              <a:gd name="T5" fmla="*/ 115 h 115"/>
              <a:gd name="T6" fmla="*/ 35 w 104"/>
              <a:gd name="T7" fmla="*/ 0 h 115"/>
              <a:gd name="T8" fmla="*/ 69 w 104"/>
              <a:gd name="T9" fmla="*/ 0 h 115"/>
              <a:gd name="T10" fmla="*/ 104 w 104"/>
              <a:gd name="T11" fmla="*/ 115 h 115"/>
              <a:gd name="T12" fmla="*/ 77 w 104"/>
              <a:gd name="T13" fmla="*/ 115 h 115"/>
              <a:gd name="T14" fmla="*/ 68 w 104"/>
              <a:gd name="T15" fmla="*/ 85 h 115"/>
              <a:gd name="T16" fmla="*/ 35 w 104"/>
              <a:gd name="T17" fmla="*/ 85 h 115"/>
              <a:gd name="T18" fmla="*/ 64 w 104"/>
              <a:gd name="T19" fmla="*/ 66 h 115"/>
              <a:gd name="T20" fmla="*/ 57 w 104"/>
              <a:gd name="T21" fmla="*/ 42 h 115"/>
              <a:gd name="T22" fmla="*/ 51 w 104"/>
              <a:gd name="T23" fmla="*/ 20 h 115"/>
              <a:gd name="T24" fmla="*/ 51 w 104"/>
              <a:gd name="T25" fmla="*/ 20 h 115"/>
              <a:gd name="T26" fmla="*/ 45 w 104"/>
              <a:gd name="T27" fmla="*/ 42 h 115"/>
              <a:gd name="T28" fmla="*/ 39 w 104"/>
              <a:gd name="T29" fmla="*/ 66 h 115"/>
              <a:gd name="T30" fmla="*/ 64 w 104"/>
              <a:gd name="T31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4" h="115">
                <a:moveTo>
                  <a:pt x="35" y="85"/>
                </a:moveTo>
                <a:cubicBezTo>
                  <a:pt x="27" y="115"/>
                  <a:pt x="27" y="115"/>
                  <a:pt x="27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35" y="0"/>
                  <a:pt x="35" y="0"/>
                  <a:pt x="35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68" y="85"/>
                  <a:pt x="68" y="85"/>
                  <a:pt x="68" y="85"/>
                </a:cubicBezTo>
                <a:lnTo>
                  <a:pt x="35" y="85"/>
                </a:lnTo>
                <a:close/>
                <a:moveTo>
                  <a:pt x="64" y="66"/>
                </a:moveTo>
                <a:cubicBezTo>
                  <a:pt x="57" y="42"/>
                  <a:pt x="57" y="42"/>
                  <a:pt x="57" y="42"/>
                </a:cubicBezTo>
                <a:cubicBezTo>
                  <a:pt x="55" y="35"/>
                  <a:pt x="53" y="26"/>
                  <a:pt x="51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49" y="26"/>
                  <a:pt x="47" y="35"/>
                  <a:pt x="45" y="42"/>
                </a:cubicBezTo>
                <a:cubicBezTo>
                  <a:pt x="39" y="66"/>
                  <a:pt x="39" y="66"/>
                  <a:pt x="39" y="66"/>
                </a:cubicBezTo>
                <a:lnTo>
                  <a:pt x="64" y="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8" name="Freeform 120"/>
          <p:cNvSpPr>
            <a:spLocks/>
          </p:cNvSpPr>
          <p:nvPr/>
        </p:nvSpPr>
        <p:spPr bwMode="auto">
          <a:xfrm>
            <a:off x="-7640637" y="-1984301"/>
            <a:ext cx="11113" cy="42863"/>
          </a:xfrm>
          <a:custGeom>
            <a:avLst/>
            <a:gdLst>
              <a:gd name="T0" fmla="*/ 4 w 9"/>
              <a:gd name="T1" fmla="*/ 49 h 50"/>
              <a:gd name="T2" fmla="*/ 5 w 9"/>
              <a:gd name="T3" fmla="*/ 49 h 50"/>
              <a:gd name="T4" fmla="*/ 6 w 9"/>
              <a:gd name="T5" fmla="*/ 50 h 50"/>
              <a:gd name="T6" fmla="*/ 6 w 9"/>
              <a:gd name="T7" fmla="*/ 50 h 50"/>
              <a:gd name="T8" fmla="*/ 6 w 9"/>
              <a:gd name="T9" fmla="*/ 49 h 50"/>
              <a:gd name="T10" fmla="*/ 9 w 9"/>
              <a:gd name="T11" fmla="*/ 45 h 50"/>
              <a:gd name="T12" fmla="*/ 6 w 9"/>
              <a:gd name="T13" fmla="*/ 40 h 50"/>
              <a:gd name="T14" fmla="*/ 6 w 9"/>
              <a:gd name="T15" fmla="*/ 40 h 50"/>
              <a:gd name="T16" fmla="*/ 9 w 9"/>
              <a:gd name="T17" fmla="*/ 35 h 50"/>
              <a:gd name="T18" fmla="*/ 6 w 9"/>
              <a:gd name="T19" fmla="*/ 27 h 50"/>
              <a:gd name="T20" fmla="*/ 6 w 9"/>
              <a:gd name="T21" fmla="*/ 21 h 50"/>
              <a:gd name="T22" fmla="*/ 8 w 9"/>
              <a:gd name="T23" fmla="*/ 18 h 50"/>
              <a:gd name="T24" fmla="*/ 6 w 9"/>
              <a:gd name="T25" fmla="*/ 15 h 50"/>
              <a:gd name="T26" fmla="*/ 6 w 9"/>
              <a:gd name="T27" fmla="*/ 0 h 50"/>
              <a:gd name="T28" fmla="*/ 4 w 9"/>
              <a:gd name="T29" fmla="*/ 0 h 50"/>
              <a:gd name="T30" fmla="*/ 4 w 9"/>
              <a:gd name="T31" fmla="*/ 15 h 50"/>
              <a:gd name="T32" fmla="*/ 1 w 9"/>
              <a:gd name="T33" fmla="*/ 18 h 50"/>
              <a:gd name="T34" fmla="*/ 4 w 9"/>
              <a:gd name="T35" fmla="*/ 21 h 50"/>
              <a:gd name="T36" fmla="*/ 4 w 9"/>
              <a:gd name="T37" fmla="*/ 27 h 50"/>
              <a:gd name="T38" fmla="*/ 0 w 9"/>
              <a:gd name="T39" fmla="*/ 35 h 50"/>
              <a:gd name="T40" fmla="*/ 4 w 9"/>
              <a:gd name="T41" fmla="*/ 40 h 50"/>
              <a:gd name="T42" fmla="*/ 4 w 9"/>
              <a:gd name="T43" fmla="*/ 40 h 50"/>
              <a:gd name="T44" fmla="*/ 0 w 9"/>
              <a:gd name="T45" fmla="*/ 45 h 50"/>
              <a:gd name="T46" fmla="*/ 4 w 9"/>
              <a:gd name="T47" fmla="*/ 49 h 50"/>
              <a:gd name="T48" fmla="*/ 4 w 9"/>
              <a:gd name="T49" fmla="*/ 49 h 50"/>
              <a:gd name="T50" fmla="*/ 4 w 9"/>
              <a:gd name="T51" fmla="*/ 49 h 50"/>
              <a:gd name="T52" fmla="*/ 4 w 9"/>
              <a:gd name="T53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" h="50">
                <a:moveTo>
                  <a:pt x="4" y="49"/>
                </a:move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9"/>
                  <a:pt x="6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6" y="49"/>
                  <a:pt x="6" y="49"/>
                  <a:pt x="6" y="49"/>
                </a:cubicBezTo>
                <a:cubicBezTo>
                  <a:pt x="8" y="48"/>
                  <a:pt x="9" y="47"/>
                  <a:pt x="9" y="45"/>
                </a:cubicBezTo>
                <a:cubicBezTo>
                  <a:pt x="9" y="43"/>
                  <a:pt x="8" y="41"/>
                  <a:pt x="6" y="40"/>
                </a:cubicBezTo>
                <a:cubicBezTo>
                  <a:pt x="6" y="40"/>
                  <a:pt x="6" y="40"/>
                  <a:pt x="6" y="40"/>
                </a:cubicBezTo>
                <a:cubicBezTo>
                  <a:pt x="8" y="39"/>
                  <a:pt x="9" y="37"/>
                  <a:pt x="9" y="35"/>
                </a:cubicBezTo>
                <a:cubicBezTo>
                  <a:pt x="9" y="33"/>
                  <a:pt x="8" y="28"/>
                  <a:pt x="6" y="27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8" y="20"/>
                  <a:pt x="8" y="18"/>
                </a:cubicBezTo>
                <a:cubicBezTo>
                  <a:pt x="8" y="16"/>
                  <a:pt x="7" y="15"/>
                  <a:pt x="6" y="15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5"/>
                  <a:pt x="4" y="15"/>
                  <a:pt x="4" y="15"/>
                </a:cubicBezTo>
                <a:cubicBezTo>
                  <a:pt x="2" y="15"/>
                  <a:pt x="1" y="16"/>
                  <a:pt x="1" y="18"/>
                </a:cubicBezTo>
                <a:cubicBezTo>
                  <a:pt x="1" y="20"/>
                  <a:pt x="2" y="21"/>
                  <a:pt x="4" y="21"/>
                </a:cubicBezTo>
                <a:cubicBezTo>
                  <a:pt x="4" y="27"/>
                  <a:pt x="4" y="27"/>
                  <a:pt x="4" y="27"/>
                </a:cubicBezTo>
                <a:cubicBezTo>
                  <a:pt x="2" y="28"/>
                  <a:pt x="0" y="33"/>
                  <a:pt x="0" y="35"/>
                </a:cubicBezTo>
                <a:cubicBezTo>
                  <a:pt x="0" y="37"/>
                  <a:pt x="2" y="39"/>
                  <a:pt x="4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2" y="41"/>
                  <a:pt x="0" y="43"/>
                  <a:pt x="0" y="45"/>
                </a:cubicBezTo>
                <a:cubicBezTo>
                  <a:pt x="0" y="47"/>
                  <a:pt x="2" y="48"/>
                  <a:pt x="4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9"/>
                  <a:pt x="4" y="49"/>
                  <a:pt x="4" y="49"/>
                </a:cubicBezTo>
                <a:close/>
              </a:path>
            </a:pathLst>
          </a:custGeom>
          <a:solidFill>
            <a:srgbClr val="70C8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9" name="Freeform 121"/>
          <p:cNvSpPr>
            <a:spLocks/>
          </p:cNvSpPr>
          <p:nvPr/>
        </p:nvSpPr>
        <p:spPr bwMode="auto">
          <a:xfrm>
            <a:off x="-7991474" y="-1983110"/>
            <a:ext cx="7938" cy="41672"/>
          </a:xfrm>
          <a:custGeom>
            <a:avLst/>
            <a:gdLst>
              <a:gd name="T0" fmla="*/ 4 w 8"/>
              <a:gd name="T1" fmla="*/ 48 h 49"/>
              <a:gd name="T2" fmla="*/ 4 w 8"/>
              <a:gd name="T3" fmla="*/ 48 h 49"/>
              <a:gd name="T4" fmla="*/ 5 w 8"/>
              <a:gd name="T5" fmla="*/ 49 h 49"/>
              <a:gd name="T6" fmla="*/ 5 w 8"/>
              <a:gd name="T7" fmla="*/ 48 h 49"/>
              <a:gd name="T8" fmla="*/ 8 w 8"/>
              <a:gd name="T9" fmla="*/ 44 h 49"/>
              <a:gd name="T10" fmla="*/ 5 w 8"/>
              <a:gd name="T11" fmla="*/ 40 h 49"/>
              <a:gd name="T12" fmla="*/ 5 w 8"/>
              <a:gd name="T13" fmla="*/ 39 h 49"/>
              <a:gd name="T14" fmla="*/ 8 w 8"/>
              <a:gd name="T15" fmla="*/ 35 h 49"/>
              <a:gd name="T16" fmla="*/ 5 w 8"/>
              <a:gd name="T17" fmla="*/ 26 h 49"/>
              <a:gd name="T18" fmla="*/ 5 w 8"/>
              <a:gd name="T19" fmla="*/ 21 h 49"/>
              <a:gd name="T20" fmla="*/ 7 w 8"/>
              <a:gd name="T21" fmla="*/ 18 h 49"/>
              <a:gd name="T22" fmla="*/ 5 w 8"/>
              <a:gd name="T23" fmla="*/ 14 h 49"/>
              <a:gd name="T24" fmla="*/ 5 w 8"/>
              <a:gd name="T25" fmla="*/ 0 h 49"/>
              <a:gd name="T26" fmla="*/ 3 w 8"/>
              <a:gd name="T27" fmla="*/ 0 h 49"/>
              <a:gd name="T28" fmla="*/ 3 w 8"/>
              <a:gd name="T29" fmla="*/ 14 h 49"/>
              <a:gd name="T30" fmla="*/ 1 w 8"/>
              <a:gd name="T31" fmla="*/ 18 h 49"/>
              <a:gd name="T32" fmla="*/ 3 w 8"/>
              <a:gd name="T33" fmla="*/ 21 h 49"/>
              <a:gd name="T34" fmla="*/ 3 w 8"/>
              <a:gd name="T35" fmla="*/ 26 h 49"/>
              <a:gd name="T36" fmla="*/ 0 w 8"/>
              <a:gd name="T37" fmla="*/ 35 h 49"/>
              <a:gd name="T38" fmla="*/ 3 w 8"/>
              <a:gd name="T39" fmla="*/ 39 h 49"/>
              <a:gd name="T40" fmla="*/ 3 w 8"/>
              <a:gd name="T41" fmla="*/ 40 h 49"/>
              <a:gd name="T42" fmla="*/ 0 w 8"/>
              <a:gd name="T43" fmla="*/ 44 h 49"/>
              <a:gd name="T44" fmla="*/ 3 w 8"/>
              <a:gd name="T45" fmla="*/ 48 h 49"/>
              <a:gd name="T46" fmla="*/ 3 w 8"/>
              <a:gd name="T47" fmla="*/ 48 h 49"/>
              <a:gd name="T48" fmla="*/ 4 w 8"/>
              <a:gd name="T49" fmla="*/ 4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" h="49">
                <a:moveTo>
                  <a:pt x="4" y="48"/>
                </a:moveTo>
                <a:cubicBezTo>
                  <a:pt x="4" y="48"/>
                  <a:pt x="4" y="48"/>
                  <a:pt x="4" y="48"/>
                </a:cubicBezTo>
                <a:cubicBezTo>
                  <a:pt x="5" y="48"/>
                  <a:pt x="5" y="49"/>
                  <a:pt x="5" y="49"/>
                </a:cubicBezTo>
                <a:cubicBezTo>
                  <a:pt x="5" y="48"/>
                  <a:pt x="5" y="48"/>
                  <a:pt x="5" y="48"/>
                </a:cubicBezTo>
                <a:cubicBezTo>
                  <a:pt x="7" y="48"/>
                  <a:pt x="8" y="46"/>
                  <a:pt x="8" y="44"/>
                </a:cubicBezTo>
                <a:cubicBezTo>
                  <a:pt x="8" y="42"/>
                  <a:pt x="7" y="40"/>
                  <a:pt x="5" y="40"/>
                </a:cubicBezTo>
                <a:cubicBezTo>
                  <a:pt x="5" y="39"/>
                  <a:pt x="5" y="39"/>
                  <a:pt x="5" y="39"/>
                </a:cubicBezTo>
                <a:cubicBezTo>
                  <a:pt x="7" y="39"/>
                  <a:pt x="8" y="37"/>
                  <a:pt x="8" y="35"/>
                </a:cubicBezTo>
                <a:cubicBezTo>
                  <a:pt x="8" y="33"/>
                  <a:pt x="7" y="28"/>
                  <a:pt x="5" y="26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20"/>
                  <a:pt x="7" y="19"/>
                  <a:pt x="7" y="18"/>
                </a:cubicBezTo>
                <a:cubicBezTo>
                  <a:pt x="7" y="16"/>
                  <a:pt x="6" y="15"/>
                  <a:pt x="5" y="14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4"/>
                  <a:pt x="3" y="14"/>
                  <a:pt x="3" y="14"/>
                </a:cubicBezTo>
                <a:cubicBezTo>
                  <a:pt x="2" y="15"/>
                  <a:pt x="1" y="16"/>
                  <a:pt x="1" y="18"/>
                </a:cubicBezTo>
                <a:cubicBezTo>
                  <a:pt x="1" y="19"/>
                  <a:pt x="2" y="20"/>
                  <a:pt x="3" y="21"/>
                </a:cubicBezTo>
                <a:cubicBezTo>
                  <a:pt x="3" y="26"/>
                  <a:pt x="3" y="26"/>
                  <a:pt x="3" y="26"/>
                </a:cubicBezTo>
                <a:cubicBezTo>
                  <a:pt x="1" y="28"/>
                  <a:pt x="0" y="33"/>
                  <a:pt x="0" y="35"/>
                </a:cubicBezTo>
                <a:cubicBezTo>
                  <a:pt x="0" y="37"/>
                  <a:pt x="1" y="39"/>
                  <a:pt x="3" y="39"/>
                </a:cubicBezTo>
                <a:cubicBezTo>
                  <a:pt x="3" y="40"/>
                  <a:pt x="3" y="40"/>
                  <a:pt x="3" y="40"/>
                </a:cubicBezTo>
                <a:cubicBezTo>
                  <a:pt x="1" y="40"/>
                  <a:pt x="0" y="42"/>
                  <a:pt x="0" y="44"/>
                </a:cubicBezTo>
                <a:cubicBezTo>
                  <a:pt x="0" y="46"/>
                  <a:pt x="1" y="48"/>
                  <a:pt x="3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3" y="48"/>
                  <a:pt x="3" y="48"/>
                  <a:pt x="4" y="48"/>
                </a:cubicBezTo>
                <a:close/>
              </a:path>
            </a:pathLst>
          </a:custGeom>
          <a:solidFill>
            <a:srgbClr val="70C8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0" name="Freeform 122"/>
          <p:cNvSpPr>
            <a:spLocks/>
          </p:cNvSpPr>
          <p:nvPr/>
        </p:nvSpPr>
        <p:spPr bwMode="auto">
          <a:xfrm>
            <a:off x="-7821612" y="-2160513"/>
            <a:ext cx="15875" cy="57150"/>
          </a:xfrm>
          <a:custGeom>
            <a:avLst/>
            <a:gdLst>
              <a:gd name="T0" fmla="*/ 8 w 13"/>
              <a:gd name="T1" fmla="*/ 66 h 66"/>
              <a:gd name="T2" fmla="*/ 8 w 13"/>
              <a:gd name="T3" fmla="*/ 66 h 66"/>
              <a:gd name="T4" fmla="*/ 12 w 13"/>
              <a:gd name="T5" fmla="*/ 60 h 66"/>
              <a:gd name="T6" fmla="*/ 8 w 13"/>
              <a:gd name="T7" fmla="*/ 54 h 66"/>
              <a:gd name="T8" fmla="*/ 8 w 13"/>
              <a:gd name="T9" fmla="*/ 53 h 66"/>
              <a:gd name="T10" fmla="*/ 12 w 13"/>
              <a:gd name="T11" fmla="*/ 48 h 66"/>
              <a:gd name="T12" fmla="*/ 8 w 13"/>
              <a:gd name="T13" fmla="*/ 36 h 66"/>
              <a:gd name="T14" fmla="*/ 8 w 13"/>
              <a:gd name="T15" fmla="*/ 28 h 66"/>
              <a:gd name="T16" fmla="*/ 11 w 13"/>
              <a:gd name="T17" fmla="*/ 24 h 66"/>
              <a:gd name="T18" fmla="*/ 8 w 13"/>
              <a:gd name="T19" fmla="*/ 19 h 66"/>
              <a:gd name="T20" fmla="*/ 8 w 13"/>
              <a:gd name="T21" fmla="*/ 12 h 66"/>
              <a:gd name="T22" fmla="*/ 13 w 13"/>
              <a:gd name="T23" fmla="*/ 6 h 66"/>
              <a:gd name="T24" fmla="*/ 13 w 13"/>
              <a:gd name="T25" fmla="*/ 5 h 66"/>
              <a:gd name="T26" fmla="*/ 8 w 13"/>
              <a:gd name="T27" fmla="*/ 10 h 66"/>
              <a:gd name="T28" fmla="*/ 8 w 13"/>
              <a:gd name="T29" fmla="*/ 0 h 66"/>
              <a:gd name="T30" fmla="*/ 5 w 13"/>
              <a:gd name="T31" fmla="*/ 0 h 66"/>
              <a:gd name="T32" fmla="*/ 5 w 13"/>
              <a:gd name="T33" fmla="*/ 10 h 66"/>
              <a:gd name="T34" fmla="*/ 0 w 13"/>
              <a:gd name="T35" fmla="*/ 5 h 66"/>
              <a:gd name="T36" fmla="*/ 0 w 13"/>
              <a:gd name="T37" fmla="*/ 6 h 66"/>
              <a:gd name="T38" fmla="*/ 5 w 13"/>
              <a:gd name="T39" fmla="*/ 12 h 66"/>
              <a:gd name="T40" fmla="*/ 5 w 13"/>
              <a:gd name="T41" fmla="*/ 19 h 66"/>
              <a:gd name="T42" fmla="*/ 2 w 13"/>
              <a:gd name="T43" fmla="*/ 24 h 66"/>
              <a:gd name="T44" fmla="*/ 5 w 13"/>
              <a:gd name="T45" fmla="*/ 28 h 66"/>
              <a:gd name="T46" fmla="*/ 5 w 13"/>
              <a:gd name="T47" fmla="*/ 35 h 66"/>
              <a:gd name="T48" fmla="*/ 1 w 13"/>
              <a:gd name="T49" fmla="*/ 48 h 66"/>
              <a:gd name="T50" fmla="*/ 5 w 13"/>
              <a:gd name="T51" fmla="*/ 53 h 66"/>
              <a:gd name="T52" fmla="*/ 5 w 13"/>
              <a:gd name="T53" fmla="*/ 54 h 66"/>
              <a:gd name="T54" fmla="*/ 1 w 13"/>
              <a:gd name="T55" fmla="*/ 60 h 66"/>
              <a:gd name="T56" fmla="*/ 5 w 13"/>
              <a:gd name="T57" fmla="*/ 66 h 66"/>
              <a:gd name="T58" fmla="*/ 5 w 13"/>
              <a:gd name="T59" fmla="*/ 66 h 66"/>
              <a:gd name="T60" fmla="*/ 7 w 13"/>
              <a:gd name="T61" fmla="*/ 66 h 66"/>
              <a:gd name="T62" fmla="*/ 8 w 13"/>
              <a:gd name="T6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" h="66">
                <a:moveTo>
                  <a:pt x="8" y="66"/>
                </a:moveTo>
                <a:cubicBezTo>
                  <a:pt x="8" y="66"/>
                  <a:pt x="8" y="66"/>
                  <a:pt x="8" y="66"/>
                </a:cubicBezTo>
                <a:cubicBezTo>
                  <a:pt x="10" y="65"/>
                  <a:pt x="12" y="63"/>
                  <a:pt x="12" y="60"/>
                </a:cubicBezTo>
                <a:cubicBezTo>
                  <a:pt x="12" y="57"/>
                  <a:pt x="10" y="55"/>
                  <a:pt x="8" y="54"/>
                </a:cubicBezTo>
                <a:cubicBezTo>
                  <a:pt x="8" y="53"/>
                  <a:pt x="8" y="53"/>
                  <a:pt x="8" y="53"/>
                </a:cubicBezTo>
                <a:cubicBezTo>
                  <a:pt x="10" y="53"/>
                  <a:pt x="12" y="50"/>
                  <a:pt x="12" y="48"/>
                </a:cubicBezTo>
                <a:cubicBezTo>
                  <a:pt x="12" y="45"/>
                  <a:pt x="10" y="38"/>
                  <a:pt x="8" y="36"/>
                </a:cubicBezTo>
                <a:cubicBezTo>
                  <a:pt x="8" y="28"/>
                  <a:pt x="8" y="28"/>
                  <a:pt x="8" y="28"/>
                </a:cubicBezTo>
                <a:cubicBezTo>
                  <a:pt x="10" y="28"/>
                  <a:pt x="11" y="26"/>
                  <a:pt x="11" y="24"/>
                </a:cubicBezTo>
                <a:cubicBezTo>
                  <a:pt x="11" y="22"/>
                  <a:pt x="10" y="20"/>
                  <a:pt x="8" y="19"/>
                </a:cubicBezTo>
                <a:cubicBezTo>
                  <a:pt x="8" y="12"/>
                  <a:pt x="8" y="12"/>
                  <a:pt x="8" y="12"/>
                </a:cubicBezTo>
                <a:cubicBezTo>
                  <a:pt x="11" y="11"/>
                  <a:pt x="13" y="9"/>
                  <a:pt x="13" y="6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7"/>
                  <a:pt x="11" y="9"/>
                  <a:pt x="8" y="10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10"/>
                  <a:pt x="5" y="10"/>
                  <a:pt x="5" y="10"/>
                </a:cubicBezTo>
                <a:cubicBezTo>
                  <a:pt x="2" y="9"/>
                  <a:pt x="0" y="7"/>
                  <a:pt x="0" y="5"/>
                </a:cubicBezTo>
                <a:cubicBezTo>
                  <a:pt x="0" y="5"/>
                  <a:pt x="0" y="5"/>
                  <a:pt x="0" y="6"/>
                </a:cubicBezTo>
                <a:cubicBezTo>
                  <a:pt x="0" y="9"/>
                  <a:pt x="2" y="11"/>
                  <a:pt x="5" y="12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0"/>
                  <a:pt x="2" y="22"/>
                  <a:pt x="2" y="24"/>
                </a:cubicBezTo>
                <a:cubicBezTo>
                  <a:pt x="2" y="26"/>
                  <a:pt x="3" y="28"/>
                  <a:pt x="5" y="28"/>
                </a:cubicBezTo>
                <a:cubicBezTo>
                  <a:pt x="5" y="35"/>
                  <a:pt x="5" y="35"/>
                  <a:pt x="5" y="35"/>
                </a:cubicBezTo>
                <a:cubicBezTo>
                  <a:pt x="3" y="37"/>
                  <a:pt x="1" y="45"/>
                  <a:pt x="1" y="48"/>
                </a:cubicBezTo>
                <a:cubicBezTo>
                  <a:pt x="1" y="50"/>
                  <a:pt x="3" y="53"/>
                  <a:pt x="5" y="53"/>
                </a:cubicBezTo>
                <a:cubicBezTo>
                  <a:pt x="5" y="54"/>
                  <a:pt x="5" y="54"/>
                  <a:pt x="5" y="54"/>
                </a:cubicBezTo>
                <a:cubicBezTo>
                  <a:pt x="3" y="55"/>
                  <a:pt x="1" y="57"/>
                  <a:pt x="1" y="60"/>
                </a:cubicBezTo>
                <a:cubicBezTo>
                  <a:pt x="1" y="63"/>
                  <a:pt x="3" y="65"/>
                  <a:pt x="5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6"/>
                  <a:pt x="6" y="66"/>
                  <a:pt x="7" y="66"/>
                </a:cubicBezTo>
                <a:cubicBezTo>
                  <a:pt x="7" y="66"/>
                  <a:pt x="7" y="66"/>
                  <a:pt x="8" y="66"/>
                </a:cubicBezTo>
                <a:close/>
              </a:path>
            </a:pathLst>
          </a:custGeom>
          <a:solidFill>
            <a:srgbClr val="70C8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1" name="Freeform 123"/>
          <p:cNvSpPr>
            <a:spLocks/>
          </p:cNvSpPr>
          <p:nvPr/>
        </p:nvSpPr>
        <p:spPr bwMode="auto">
          <a:xfrm>
            <a:off x="-8426449" y="-2103363"/>
            <a:ext cx="1241425" cy="521494"/>
          </a:xfrm>
          <a:custGeom>
            <a:avLst/>
            <a:gdLst>
              <a:gd name="T0" fmla="*/ 1055 w 1074"/>
              <a:gd name="T1" fmla="*/ 327 h 601"/>
              <a:gd name="T2" fmla="*/ 1049 w 1074"/>
              <a:gd name="T3" fmla="*/ 185 h 601"/>
              <a:gd name="T4" fmla="*/ 1046 w 1074"/>
              <a:gd name="T5" fmla="*/ 134 h 601"/>
              <a:gd name="T6" fmla="*/ 1028 w 1074"/>
              <a:gd name="T7" fmla="*/ 93 h 601"/>
              <a:gd name="T8" fmla="*/ 1023 w 1074"/>
              <a:gd name="T9" fmla="*/ 87 h 601"/>
              <a:gd name="T10" fmla="*/ 1022 w 1074"/>
              <a:gd name="T11" fmla="*/ 100 h 601"/>
              <a:gd name="T12" fmla="*/ 1005 w 1074"/>
              <a:gd name="T13" fmla="*/ 144 h 601"/>
              <a:gd name="T14" fmla="*/ 1001 w 1074"/>
              <a:gd name="T15" fmla="*/ 204 h 601"/>
              <a:gd name="T16" fmla="*/ 986 w 1074"/>
              <a:gd name="T17" fmla="*/ 449 h 601"/>
              <a:gd name="T18" fmla="*/ 933 w 1074"/>
              <a:gd name="T19" fmla="*/ 461 h 601"/>
              <a:gd name="T20" fmla="*/ 923 w 1074"/>
              <a:gd name="T21" fmla="*/ 292 h 601"/>
              <a:gd name="T22" fmla="*/ 920 w 1074"/>
              <a:gd name="T23" fmla="*/ 250 h 601"/>
              <a:gd name="T24" fmla="*/ 908 w 1074"/>
              <a:gd name="T25" fmla="*/ 219 h 601"/>
              <a:gd name="T26" fmla="*/ 907 w 1074"/>
              <a:gd name="T27" fmla="*/ 210 h 601"/>
              <a:gd name="T28" fmla="*/ 904 w 1074"/>
              <a:gd name="T29" fmla="*/ 215 h 601"/>
              <a:gd name="T30" fmla="*/ 891 w 1074"/>
              <a:gd name="T31" fmla="*/ 243 h 601"/>
              <a:gd name="T32" fmla="*/ 889 w 1074"/>
              <a:gd name="T33" fmla="*/ 278 h 601"/>
              <a:gd name="T34" fmla="*/ 885 w 1074"/>
              <a:gd name="T35" fmla="*/ 376 h 601"/>
              <a:gd name="T36" fmla="*/ 806 w 1074"/>
              <a:gd name="T37" fmla="*/ 528 h 601"/>
              <a:gd name="T38" fmla="*/ 808 w 1074"/>
              <a:gd name="T39" fmla="*/ 295 h 601"/>
              <a:gd name="T40" fmla="*/ 803 w 1074"/>
              <a:gd name="T41" fmla="*/ 247 h 601"/>
              <a:gd name="T42" fmla="*/ 778 w 1074"/>
              <a:gd name="T43" fmla="*/ 271 h 601"/>
              <a:gd name="T44" fmla="*/ 726 w 1074"/>
              <a:gd name="T45" fmla="*/ 255 h 601"/>
              <a:gd name="T46" fmla="*/ 684 w 1074"/>
              <a:gd name="T47" fmla="*/ 186 h 601"/>
              <a:gd name="T48" fmla="*/ 648 w 1074"/>
              <a:gd name="T49" fmla="*/ 219 h 601"/>
              <a:gd name="T50" fmla="*/ 531 w 1074"/>
              <a:gd name="T51" fmla="*/ 0 h 601"/>
              <a:gd name="T52" fmla="*/ 420 w 1074"/>
              <a:gd name="T53" fmla="*/ 231 h 601"/>
              <a:gd name="T54" fmla="*/ 379 w 1074"/>
              <a:gd name="T55" fmla="*/ 186 h 601"/>
              <a:gd name="T56" fmla="*/ 336 w 1074"/>
              <a:gd name="T57" fmla="*/ 304 h 601"/>
              <a:gd name="T58" fmla="*/ 267 w 1074"/>
              <a:gd name="T59" fmla="*/ 271 h 601"/>
              <a:gd name="T60" fmla="*/ 263 w 1074"/>
              <a:gd name="T61" fmla="*/ 302 h 601"/>
              <a:gd name="T62" fmla="*/ 263 w 1074"/>
              <a:gd name="T63" fmla="*/ 269 h 601"/>
              <a:gd name="T64" fmla="*/ 260 w 1074"/>
              <a:gd name="T65" fmla="*/ 277 h 601"/>
              <a:gd name="T66" fmla="*/ 255 w 1074"/>
              <a:gd name="T67" fmla="*/ 309 h 601"/>
              <a:gd name="T68" fmla="*/ 193 w 1074"/>
              <a:gd name="T69" fmla="*/ 461 h 601"/>
              <a:gd name="T70" fmla="*/ 183 w 1074"/>
              <a:gd name="T71" fmla="*/ 292 h 601"/>
              <a:gd name="T72" fmla="*/ 180 w 1074"/>
              <a:gd name="T73" fmla="*/ 250 h 601"/>
              <a:gd name="T74" fmla="*/ 168 w 1074"/>
              <a:gd name="T75" fmla="*/ 219 h 601"/>
              <a:gd name="T76" fmla="*/ 167 w 1074"/>
              <a:gd name="T77" fmla="*/ 210 h 601"/>
              <a:gd name="T78" fmla="*/ 164 w 1074"/>
              <a:gd name="T79" fmla="*/ 215 h 601"/>
              <a:gd name="T80" fmla="*/ 151 w 1074"/>
              <a:gd name="T81" fmla="*/ 243 h 601"/>
              <a:gd name="T82" fmla="*/ 149 w 1074"/>
              <a:gd name="T83" fmla="*/ 278 h 601"/>
              <a:gd name="T84" fmla="*/ 145 w 1074"/>
              <a:gd name="T85" fmla="*/ 376 h 601"/>
              <a:gd name="T86" fmla="*/ 84 w 1074"/>
              <a:gd name="T87" fmla="*/ 528 h 601"/>
              <a:gd name="T88" fmla="*/ 78 w 1074"/>
              <a:gd name="T89" fmla="*/ 326 h 601"/>
              <a:gd name="T90" fmla="*/ 63 w 1074"/>
              <a:gd name="T91" fmla="*/ 177 h 601"/>
              <a:gd name="T92" fmla="*/ 52 w 1074"/>
              <a:gd name="T93" fmla="*/ 108 h 601"/>
              <a:gd name="T94" fmla="*/ 49 w 1074"/>
              <a:gd name="T95" fmla="*/ 91 h 601"/>
              <a:gd name="T96" fmla="*/ 44 w 1074"/>
              <a:gd name="T97" fmla="*/ 88 h 601"/>
              <a:gd name="T98" fmla="*/ 39 w 1074"/>
              <a:gd name="T99" fmla="*/ 106 h 601"/>
              <a:gd name="T100" fmla="*/ 28 w 1074"/>
              <a:gd name="T101" fmla="*/ 144 h 601"/>
              <a:gd name="T102" fmla="*/ 16 w 1074"/>
              <a:gd name="T103" fmla="*/ 321 h 601"/>
              <a:gd name="T104" fmla="*/ 11 w 1074"/>
              <a:gd name="T105" fmla="*/ 450 h 601"/>
              <a:gd name="T106" fmla="*/ 1074 w 1074"/>
              <a:gd name="T107" fmla="*/ 528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74" h="601">
                <a:moveTo>
                  <a:pt x="1063" y="528"/>
                </a:moveTo>
                <a:cubicBezTo>
                  <a:pt x="1060" y="450"/>
                  <a:pt x="1060" y="450"/>
                  <a:pt x="1060" y="450"/>
                </a:cubicBezTo>
                <a:cubicBezTo>
                  <a:pt x="1064" y="449"/>
                  <a:pt x="1064" y="449"/>
                  <a:pt x="1064" y="449"/>
                </a:cubicBezTo>
                <a:cubicBezTo>
                  <a:pt x="1064" y="446"/>
                  <a:pt x="1063" y="444"/>
                  <a:pt x="1060" y="442"/>
                </a:cubicBezTo>
                <a:cubicBezTo>
                  <a:pt x="1055" y="327"/>
                  <a:pt x="1055" y="327"/>
                  <a:pt x="1055" y="327"/>
                </a:cubicBezTo>
                <a:cubicBezTo>
                  <a:pt x="1058" y="326"/>
                  <a:pt x="1058" y="326"/>
                  <a:pt x="1058" y="326"/>
                </a:cubicBezTo>
                <a:cubicBezTo>
                  <a:pt x="1058" y="324"/>
                  <a:pt x="1057" y="322"/>
                  <a:pt x="1055" y="321"/>
                </a:cubicBezTo>
                <a:cubicBezTo>
                  <a:pt x="1050" y="204"/>
                  <a:pt x="1050" y="204"/>
                  <a:pt x="1050" y="204"/>
                </a:cubicBezTo>
                <a:cubicBezTo>
                  <a:pt x="1050" y="196"/>
                  <a:pt x="1050" y="190"/>
                  <a:pt x="1048" y="185"/>
                </a:cubicBezTo>
                <a:cubicBezTo>
                  <a:pt x="1049" y="185"/>
                  <a:pt x="1049" y="185"/>
                  <a:pt x="1049" y="185"/>
                </a:cubicBezTo>
                <a:cubicBezTo>
                  <a:pt x="1049" y="181"/>
                  <a:pt x="1046" y="178"/>
                  <a:pt x="1043" y="177"/>
                </a:cubicBezTo>
                <a:cubicBezTo>
                  <a:pt x="1043" y="144"/>
                  <a:pt x="1043" y="144"/>
                  <a:pt x="1043" y="144"/>
                </a:cubicBezTo>
                <a:cubicBezTo>
                  <a:pt x="1046" y="144"/>
                  <a:pt x="1046" y="144"/>
                  <a:pt x="1046" y="144"/>
                </a:cubicBezTo>
                <a:cubicBezTo>
                  <a:pt x="1046" y="143"/>
                  <a:pt x="1046" y="143"/>
                  <a:pt x="1045" y="142"/>
                </a:cubicBezTo>
                <a:cubicBezTo>
                  <a:pt x="1046" y="140"/>
                  <a:pt x="1046" y="137"/>
                  <a:pt x="1046" y="134"/>
                </a:cubicBezTo>
                <a:cubicBezTo>
                  <a:pt x="1046" y="122"/>
                  <a:pt x="1040" y="111"/>
                  <a:pt x="1031" y="108"/>
                </a:cubicBezTo>
                <a:cubicBezTo>
                  <a:pt x="1032" y="107"/>
                  <a:pt x="1032" y="106"/>
                  <a:pt x="1032" y="106"/>
                </a:cubicBezTo>
                <a:cubicBezTo>
                  <a:pt x="1032" y="103"/>
                  <a:pt x="1031" y="101"/>
                  <a:pt x="1029" y="100"/>
                </a:cubicBezTo>
                <a:cubicBezTo>
                  <a:pt x="1030" y="100"/>
                  <a:pt x="1030" y="98"/>
                  <a:pt x="1030" y="97"/>
                </a:cubicBezTo>
                <a:cubicBezTo>
                  <a:pt x="1030" y="96"/>
                  <a:pt x="1029" y="94"/>
                  <a:pt x="1028" y="93"/>
                </a:cubicBezTo>
                <a:cubicBezTo>
                  <a:pt x="1029" y="93"/>
                  <a:pt x="1029" y="92"/>
                  <a:pt x="1029" y="91"/>
                </a:cubicBezTo>
                <a:cubicBezTo>
                  <a:pt x="1029" y="90"/>
                  <a:pt x="1028" y="89"/>
                  <a:pt x="1027" y="88"/>
                </a:cubicBezTo>
                <a:cubicBezTo>
                  <a:pt x="1028" y="88"/>
                  <a:pt x="1028" y="87"/>
                  <a:pt x="1028" y="87"/>
                </a:cubicBezTo>
                <a:cubicBezTo>
                  <a:pt x="1028" y="85"/>
                  <a:pt x="1027" y="84"/>
                  <a:pt x="1025" y="84"/>
                </a:cubicBezTo>
                <a:cubicBezTo>
                  <a:pt x="1024" y="84"/>
                  <a:pt x="1023" y="85"/>
                  <a:pt x="1023" y="87"/>
                </a:cubicBezTo>
                <a:cubicBezTo>
                  <a:pt x="1023" y="87"/>
                  <a:pt x="1023" y="88"/>
                  <a:pt x="1023" y="88"/>
                </a:cubicBezTo>
                <a:cubicBezTo>
                  <a:pt x="1022" y="89"/>
                  <a:pt x="1022" y="90"/>
                  <a:pt x="1022" y="91"/>
                </a:cubicBezTo>
                <a:cubicBezTo>
                  <a:pt x="1022" y="92"/>
                  <a:pt x="1022" y="93"/>
                  <a:pt x="1023" y="93"/>
                </a:cubicBezTo>
                <a:cubicBezTo>
                  <a:pt x="1021" y="94"/>
                  <a:pt x="1021" y="96"/>
                  <a:pt x="1021" y="97"/>
                </a:cubicBezTo>
                <a:cubicBezTo>
                  <a:pt x="1021" y="98"/>
                  <a:pt x="1021" y="100"/>
                  <a:pt x="1022" y="100"/>
                </a:cubicBezTo>
                <a:cubicBezTo>
                  <a:pt x="1020" y="101"/>
                  <a:pt x="1019" y="103"/>
                  <a:pt x="1019" y="106"/>
                </a:cubicBezTo>
                <a:cubicBezTo>
                  <a:pt x="1019" y="106"/>
                  <a:pt x="1019" y="107"/>
                  <a:pt x="1019" y="108"/>
                </a:cubicBezTo>
                <a:cubicBezTo>
                  <a:pt x="1011" y="111"/>
                  <a:pt x="1004" y="122"/>
                  <a:pt x="1004" y="134"/>
                </a:cubicBezTo>
                <a:cubicBezTo>
                  <a:pt x="1004" y="137"/>
                  <a:pt x="1005" y="140"/>
                  <a:pt x="1005" y="142"/>
                </a:cubicBezTo>
                <a:cubicBezTo>
                  <a:pt x="1005" y="143"/>
                  <a:pt x="1005" y="143"/>
                  <a:pt x="1005" y="144"/>
                </a:cubicBezTo>
                <a:cubicBezTo>
                  <a:pt x="1008" y="144"/>
                  <a:pt x="1008" y="144"/>
                  <a:pt x="1008" y="144"/>
                </a:cubicBezTo>
                <a:cubicBezTo>
                  <a:pt x="1008" y="177"/>
                  <a:pt x="1008" y="177"/>
                  <a:pt x="1008" y="177"/>
                </a:cubicBezTo>
                <a:cubicBezTo>
                  <a:pt x="1004" y="178"/>
                  <a:pt x="1002" y="181"/>
                  <a:pt x="1002" y="185"/>
                </a:cubicBezTo>
                <a:cubicBezTo>
                  <a:pt x="1003" y="185"/>
                  <a:pt x="1003" y="185"/>
                  <a:pt x="1003" y="185"/>
                </a:cubicBezTo>
                <a:cubicBezTo>
                  <a:pt x="1001" y="190"/>
                  <a:pt x="1001" y="196"/>
                  <a:pt x="1001" y="204"/>
                </a:cubicBezTo>
                <a:cubicBezTo>
                  <a:pt x="996" y="321"/>
                  <a:pt x="996" y="321"/>
                  <a:pt x="996" y="321"/>
                </a:cubicBezTo>
                <a:cubicBezTo>
                  <a:pt x="994" y="322"/>
                  <a:pt x="993" y="324"/>
                  <a:pt x="993" y="326"/>
                </a:cubicBezTo>
                <a:cubicBezTo>
                  <a:pt x="996" y="327"/>
                  <a:pt x="996" y="327"/>
                  <a:pt x="996" y="327"/>
                </a:cubicBezTo>
                <a:cubicBezTo>
                  <a:pt x="991" y="442"/>
                  <a:pt x="991" y="442"/>
                  <a:pt x="991" y="442"/>
                </a:cubicBezTo>
                <a:cubicBezTo>
                  <a:pt x="988" y="444"/>
                  <a:pt x="986" y="446"/>
                  <a:pt x="986" y="449"/>
                </a:cubicBezTo>
                <a:cubicBezTo>
                  <a:pt x="991" y="450"/>
                  <a:pt x="991" y="450"/>
                  <a:pt x="991" y="450"/>
                </a:cubicBezTo>
                <a:cubicBezTo>
                  <a:pt x="987" y="528"/>
                  <a:pt x="987" y="528"/>
                  <a:pt x="987" y="528"/>
                </a:cubicBezTo>
                <a:cubicBezTo>
                  <a:pt x="932" y="528"/>
                  <a:pt x="932" y="528"/>
                  <a:pt x="932" y="528"/>
                </a:cubicBezTo>
                <a:cubicBezTo>
                  <a:pt x="930" y="462"/>
                  <a:pt x="930" y="462"/>
                  <a:pt x="930" y="462"/>
                </a:cubicBezTo>
                <a:cubicBezTo>
                  <a:pt x="933" y="461"/>
                  <a:pt x="933" y="461"/>
                  <a:pt x="933" y="461"/>
                </a:cubicBezTo>
                <a:cubicBezTo>
                  <a:pt x="933" y="459"/>
                  <a:pt x="931" y="457"/>
                  <a:pt x="929" y="456"/>
                </a:cubicBezTo>
                <a:cubicBezTo>
                  <a:pt x="926" y="376"/>
                  <a:pt x="926" y="376"/>
                  <a:pt x="926" y="376"/>
                </a:cubicBezTo>
                <a:cubicBezTo>
                  <a:pt x="928" y="376"/>
                  <a:pt x="928" y="376"/>
                  <a:pt x="928" y="376"/>
                </a:cubicBezTo>
                <a:cubicBezTo>
                  <a:pt x="928" y="374"/>
                  <a:pt x="927" y="373"/>
                  <a:pt x="926" y="372"/>
                </a:cubicBezTo>
                <a:cubicBezTo>
                  <a:pt x="923" y="292"/>
                  <a:pt x="923" y="292"/>
                  <a:pt x="923" y="292"/>
                </a:cubicBezTo>
                <a:cubicBezTo>
                  <a:pt x="923" y="286"/>
                  <a:pt x="922" y="282"/>
                  <a:pt x="921" y="278"/>
                </a:cubicBezTo>
                <a:cubicBezTo>
                  <a:pt x="922" y="278"/>
                  <a:pt x="922" y="278"/>
                  <a:pt x="922" y="278"/>
                </a:cubicBezTo>
                <a:cubicBezTo>
                  <a:pt x="922" y="276"/>
                  <a:pt x="920" y="273"/>
                  <a:pt x="918" y="273"/>
                </a:cubicBezTo>
                <a:cubicBezTo>
                  <a:pt x="918" y="250"/>
                  <a:pt x="918" y="250"/>
                  <a:pt x="918" y="250"/>
                </a:cubicBezTo>
                <a:cubicBezTo>
                  <a:pt x="920" y="250"/>
                  <a:pt x="920" y="250"/>
                  <a:pt x="920" y="250"/>
                </a:cubicBezTo>
                <a:cubicBezTo>
                  <a:pt x="920" y="249"/>
                  <a:pt x="920" y="249"/>
                  <a:pt x="919" y="248"/>
                </a:cubicBezTo>
                <a:cubicBezTo>
                  <a:pt x="920" y="247"/>
                  <a:pt x="920" y="245"/>
                  <a:pt x="920" y="243"/>
                </a:cubicBezTo>
                <a:cubicBezTo>
                  <a:pt x="920" y="234"/>
                  <a:pt x="916" y="227"/>
                  <a:pt x="910" y="225"/>
                </a:cubicBezTo>
                <a:cubicBezTo>
                  <a:pt x="910" y="224"/>
                  <a:pt x="910" y="224"/>
                  <a:pt x="910" y="223"/>
                </a:cubicBezTo>
                <a:cubicBezTo>
                  <a:pt x="910" y="222"/>
                  <a:pt x="909" y="220"/>
                  <a:pt x="908" y="219"/>
                </a:cubicBezTo>
                <a:cubicBezTo>
                  <a:pt x="909" y="219"/>
                  <a:pt x="909" y="218"/>
                  <a:pt x="909" y="217"/>
                </a:cubicBezTo>
                <a:cubicBezTo>
                  <a:pt x="909" y="216"/>
                  <a:pt x="908" y="215"/>
                  <a:pt x="907" y="215"/>
                </a:cubicBezTo>
                <a:cubicBezTo>
                  <a:pt x="908" y="214"/>
                  <a:pt x="908" y="214"/>
                  <a:pt x="908" y="213"/>
                </a:cubicBezTo>
                <a:cubicBezTo>
                  <a:pt x="908" y="212"/>
                  <a:pt x="908" y="211"/>
                  <a:pt x="907" y="211"/>
                </a:cubicBezTo>
                <a:cubicBezTo>
                  <a:pt x="907" y="211"/>
                  <a:pt x="907" y="210"/>
                  <a:pt x="907" y="210"/>
                </a:cubicBezTo>
                <a:cubicBezTo>
                  <a:pt x="907" y="209"/>
                  <a:pt x="906" y="208"/>
                  <a:pt x="906" y="208"/>
                </a:cubicBezTo>
                <a:cubicBezTo>
                  <a:pt x="905" y="208"/>
                  <a:pt x="904" y="209"/>
                  <a:pt x="904" y="210"/>
                </a:cubicBezTo>
                <a:cubicBezTo>
                  <a:pt x="904" y="210"/>
                  <a:pt x="904" y="211"/>
                  <a:pt x="904" y="211"/>
                </a:cubicBezTo>
                <a:cubicBezTo>
                  <a:pt x="903" y="211"/>
                  <a:pt x="903" y="212"/>
                  <a:pt x="903" y="213"/>
                </a:cubicBezTo>
                <a:cubicBezTo>
                  <a:pt x="903" y="214"/>
                  <a:pt x="903" y="214"/>
                  <a:pt x="904" y="215"/>
                </a:cubicBezTo>
                <a:cubicBezTo>
                  <a:pt x="903" y="215"/>
                  <a:pt x="902" y="216"/>
                  <a:pt x="902" y="217"/>
                </a:cubicBezTo>
                <a:cubicBezTo>
                  <a:pt x="902" y="218"/>
                  <a:pt x="902" y="219"/>
                  <a:pt x="903" y="219"/>
                </a:cubicBezTo>
                <a:cubicBezTo>
                  <a:pt x="902" y="220"/>
                  <a:pt x="901" y="222"/>
                  <a:pt x="901" y="223"/>
                </a:cubicBezTo>
                <a:cubicBezTo>
                  <a:pt x="901" y="224"/>
                  <a:pt x="901" y="224"/>
                  <a:pt x="901" y="225"/>
                </a:cubicBezTo>
                <a:cubicBezTo>
                  <a:pt x="895" y="227"/>
                  <a:pt x="891" y="234"/>
                  <a:pt x="891" y="243"/>
                </a:cubicBezTo>
                <a:cubicBezTo>
                  <a:pt x="891" y="245"/>
                  <a:pt x="891" y="247"/>
                  <a:pt x="892" y="248"/>
                </a:cubicBezTo>
                <a:cubicBezTo>
                  <a:pt x="891" y="249"/>
                  <a:pt x="891" y="249"/>
                  <a:pt x="891" y="250"/>
                </a:cubicBezTo>
                <a:cubicBezTo>
                  <a:pt x="893" y="250"/>
                  <a:pt x="893" y="250"/>
                  <a:pt x="893" y="250"/>
                </a:cubicBezTo>
                <a:cubicBezTo>
                  <a:pt x="893" y="273"/>
                  <a:pt x="893" y="273"/>
                  <a:pt x="893" y="273"/>
                </a:cubicBezTo>
                <a:cubicBezTo>
                  <a:pt x="891" y="273"/>
                  <a:pt x="889" y="276"/>
                  <a:pt x="889" y="278"/>
                </a:cubicBezTo>
                <a:cubicBezTo>
                  <a:pt x="890" y="278"/>
                  <a:pt x="890" y="278"/>
                  <a:pt x="890" y="278"/>
                </a:cubicBezTo>
                <a:cubicBezTo>
                  <a:pt x="889" y="282"/>
                  <a:pt x="888" y="286"/>
                  <a:pt x="888" y="292"/>
                </a:cubicBezTo>
                <a:cubicBezTo>
                  <a:pt x="885" y="372"/>
                  <a:pt x="885" y="372"/>
                  <a:pt x="885" y="372"/>
                </a:cubicBezTo>
                <a:cubicBezTo>
                  <a:pt x="884" y="373"/>
                  <a:pt x="883" y="374"/>
                  <a:pt x="883" y="376"/>
                </a:cubicBezTo>
                <a:cubicBezTo>
                  <a:pt x="885" y="376"/>
                  <a:pt x="885" y="376"/>
                  <a:pt x="885" y="376"/>
                </a:cubicBezTo>
                <a:cubicBezTo>
                  <a:pt x="882" y="456"/>
                  <a:pt x="882" y="456"/>
                  <a:pt x="882" y="456"/>
                </a:cubicBezTo>
                <a:cubicBezTo>
                  <a:pt x="880" y="457"/>
                  <a:pt x="878" y="459"/>
                  <a:pt x="878" y="461"/>
                </a:cubicBezTo>
                <a:cubicBezTo>
                  <a:pt x="881" y="462"/>
                  <a:pt x="881" y="462"/>
                  <a:pt x="881" y="462"/>
                </a:cubicBezTo>
                <a:cubicBezTo>
                  <a:pt x="879" y="528"/>
                  <a:pt x="879" y="528"/>
                  <a:pt x="879" y="528"/>
                </a:cubicBezTo>
                <a:cubicBezTo>
                  <a:pt x="806" y="528"/>
                  <a:pt x="806" y="528"/>
                  <a:pt x="806" y="528"/>
                </a:cubicBezTo>
                <a:cubicBezTo>
                  <a:pt x="806" y="312"/>
                  <a:pt x="806" y="312"/>
                  <a:pt x="806" y="312"/>
                </a:cubicBezTo>
                <a:cubicBezTo>
                  <a:pt x="807" y="311"/>
                  <a:pt x="808" y="309"/>
                  <a:pt x="808" y="308"/>
                </a:cubicBezTo>
                <a:cubicBezTo>
                  <a:pt x="808" y="305"/>
                  <a:pt x="806" y="303"/>
                  <a:pt x="803" y="302"/>
                </a:cubicBezTo>
                <a:cubicBezTo>
                  <a:pt x="803" y="301"/>
                  <a:pt x="803" y="301"/>
                  <a:pt x="803" y="301"/>
                </a:cubicBezTo>
                <a:cubicBezTo>
                  <a:pt x="806" y="300"/>
                  <a:pt x="808" y="298"/>
                  <a:pt x="808" y="295"/>
                </a:cubicBezTo>
                <a:cubicBezTo>
                  <a:pt x="808" y="292"/>
                  <a:pt x="806" y="285"/>
                  <a:pt x="803" y="283"/>
                </a:cubicBezTo>
                <a:cubicBezTo>
                  <a:pt x="803" y="276"/>
                  <a:pt x="803" y="276"/>
                  <a:pt x="803" y="276"/>
                </a:cubicBezTo>
                <a:cubicBezTo>
                  <a:pt x="805" y="275"/>
                  <a:pt x="806" y="273"/>
                  <a:pt x="806" y="271"/>
                </a:cubicBezTo>
                <a:cubicBezTo>
                  <a:pt x="806" y="269"/>
                  <a:pt x="805" y="267"/>
                  <a:pt x="803" y="267"/>
                </a:cubicBezTo>
                <a:cubicBezTo>
                  <a:pt x="803" y="247"/>
                  <a:pt x="803" y="247"/>
                  <a:pt x="803" y="247"/>
                </a:cubicBezTo>
                <a:cubicBezTo>
                  <a:pt x="800" y="247"/>
                  <a:pt x="800" y="247"/>
                  <a:pt x="800" y="247"/>
                </a:cubicBezTo>
                <a:cubicBezTo>
                  <a:pt x="800" y="267"/>
                  <a:pt x="800" y="267"/>
                  <a:pt x="800" y="267"/>
                </a:cubicBezTo>
                <a:cubicBezTo>
                  <a:pt x="799" y="267"/>
                  <a:pt x="797" y="269"/>
                  <a:pt x="797" y="271"/>
                </a:cubicBezTo>
                <a:cubicBezTo>
                  <a:pt x="797" y="271"/>
                  <a:pt x="797" y="271"/>
                  <a:pt x="797" y="271"/>
                </a:cubicBezTo>
                <a:cubicBezTo>
                  <a:pt x="778" y="271"/>
                  <a:pt x="778" y="271"/>
                  <a:pt x="778" y="271"/>
                </a:cubicBezTo>
                <a:cubicBezTo>
                  <a:pt x="765" y="291"/>
                  <a:pt x="765" y="291"/>
                  <a:pt x="765" y="291"/>
                </a:cubicBezTo>
                <a:cubicBezTo>
                  <a:pt x="765" y="306"/>
                  <a:pt x="765" y="306"/>
                  <a:pt x="765" y="306"/>
                </a:cubicBezTo>
                <a:cubicBezTo>
                  <a:pt x="740" y="304"/>
                  <a:pt x="740" y="304"/>
                  <a:pt x="740" y="304"/>
                </a:cubicBezTo>
                <a:cubicBezTo>
                  <a:pt x="726" y="304"/>
                  <a:pt x="726" y="304"/>
                  <a:pt x="726" y="304"/>
                </a:cubicBezTo>
                <a:cubicBezTo>
                  <a:pt x="726" y="255"/>
                  <a:pt x="726" y="255"/>
                  <a:pt x="726" y="255"/>
                </a:cubicBezTo>
                <a:cubicBezTo>
                  <a:pt x="722" y="255"/>
                  <a:pt x="722" y="255"/>
                  <a:pt x="722" y="255"/>
                </a:cubicBezTo>
                <a:cubicBezTo>
                  <a:pt x="728" y="250"/>
                  <a:pt x="736" y="235"/>
                  <a:pt x="706" y="211"/>
                </a:cubicBezTo>
                <a:cubicBezTo>
                  <a:pt x="706" y="211"/>
                  <a:pt x="691" y="200"/>
                  <a:pt x="686" y="187"/>
                </a:cubicBezTo>
                <a:cubicBezTo>
                  <a:pt x="685" y="186"/>
                  <a:pt x="685" y="186"/>
                  <a:pt x="685" y="186"/>
                </a:cubicBezTo>
                <a:cubicBezTo>
                  <a:pt x="685" y="186"/>
                  <a:pt x="685" y="186"/>
                  <a:pt x="684" y="186"/>
                </a:cubicBezTo>
                <a:cubicBezTo>
                  <a:pt x="684" y="186"/>
                  <a:pt x="684" y="186"/>
                  <a:pt x="684" y="186"/>
                </a:cubicBezTo>
                <a:cubicBezTo>
                  <a:pt x="684" y="186"/>
                  <a:pt x="684" y="186"/>
                  <a:pt x="684" y="186"/>
                </a:cubicBezTo>
                <a:cubicBezTo>
                  <a:pt x="679" y="200"/>
                  <a:pt x="663" y="211"/>
                  <a:pt x="663" y="211"/>
                </a:cubicBezTo>
                <a:cubicBezTo>
                  <a:pt x="656" y="217"/>
                  <a:pt x="651" y="222"/>
                  <a:pt x="648" y="227"/>
                </a:cubicBezTo>
                <a:cubicBezTo>
                  <a:pt x="648" y="219"/>
                  <a:pt x="648" y="219"/>
                  <a:pt x="648" y="219"/>
                </a:cubicBezTo>
                <a:cubicBezTo>
                  <a:pt x="646" y="219"/>
                  <a:pt x="646" y="219"/>
                  <a:pt x="646" y="219"/>
                </a:cubicBezTo>
                <a:cubicBezTo>
                  <a:pt x="664" y="202"/>
                  <a:pt x="695" y="155"/>
                  <a:pt x="597" y="79"/>
                </a:cubicBezTo>
                <a:cubicBezTo>
                  <a:pt x="597" y="79"/>
                  <a:pt x="548" y="44"/>
                  <a:pt x="533" y="0"/>
                </a:cubicBezTo>
                <a:cubicBezTo>
                  <a:pt x="532" y="0"/>
                  <a:pt x="532" y="0"/>
                  <a:pt x="532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530" y="0"/>
                  <a:pt x="530" y="0"/>
                  <a:pt x="529" y="0"/>
                </a:cubicBezTo>
                <a:cubicBezTo>
                  <a:pt x="529" y="0"/>
                  <a:pt x="529" y="0"/>
                  <a:pt x="528" y="0"/>
                </a:cubicBezTo>
                <a:cubicBezTo>
                  <a:pt x="513" y="44"/>
                  <a:pt x="464" y="79"/>
                  <a:pt x="464" y="79"/>
                </a:cubicBezTo>
                <a:cubicBezTo>
                  <a:pt x="357" y="162"/>
                  <a:pt x="404" y="211"/>
                  <a:pt x="420" y="223"/>
                </a:cubicBezTo>
                <a:cubicBezTo>
                  <a:pt x="420" y="231"/>
                  <a:pt x="420" y="231"/>
                  <a:pt x="420" y="231"/>
                </a:cubicBezTo>
                <a:cubicBezTo>
                  <a:pt x="417" y="226"/>
                  <a:pt x="411" y="219"/>
                  <a:pt x="401" y="211"/>
                </a:cubicBezTo>
                <a:cubicBezTo>
                  <a:pt x="401" y="211"/>
                  <a:pt x="386" y="201"/>
                  <a:pt x="381" y="187"/>
                </a:cubicBezTo>
                <a:cubicBezTo>
                  <a:pt x="381" y="187"/>
                  <a:pt x="381" y="186"/>
                  <a:pt x="380" y="186"/>
                </a:cubicBezTo>
                <a:cubicBezTo>
                  <a:pt x="380" y="186"/>
                  <a:pt x="380" y="186"/>
                  <a:pt x="380" y="186"/>
                </a:cubicBezTo>
                <a:cubicBezTo>
                  <a:pt x="379" y="186"/>
                  <a:pt x="379" y="186"/>
                  <a:pt x="379" y="186"/>
                </a:cubicBezTo>
                <a:cubicBezTo>
                  <a:pt x="379" y="186"/>
                  <a:pt x="379" y="186"/>
                  <a:pt x="379" y="186"/>
                </a:cubicBezTo>
                <a:cubicBezTo>
                  <a:pt x="374" y="200"/>
                  <a:pt x="359" y="211"/>
                  <a:pt x="359" y="211"/>
                </a:cubicBezTo>
                <a:cubicBezTo>
                  <a:pt x="333" y="231"/>
                  <a:pt x="335" y="245"/>
                  <a:pt x="340" y="252"/>
                </a:cubicBezTo>
                <a:cubicBezTo>
                  <a:pt x="336" y="252"/>
                  <a:pt x="336" y="252"/>
                  <a:pt x="336" y="252"/>
                </a:cubicBezTo>
                <a:cubicBezTo>
                  <a:pt x="336" y="304"/>
                  <a:pt x="336" y="304"/>
                  <a:pt x="336" y="304"/>
                </a:cubicBezTo>
                <a:cubicBezTo>
                  <a:pt x="322" y="304"/>
                  <a:pt x="322" y="304"/>
                  <a:pt x="322" y="304"/>
                </a:cubicBezTo>
                <a:cubicBezTo>
                  <a:pt x="300" y="306"/>
                  <a:pt x="300" y="306"/>
                  <a:pt x="300" y="306"/>
                </a:cubicBezTo>
                <a:cubicBezTo>
                  <a:pt x="300" y="291"/>
                  <a:pt x="300" y="291"/>
                  <a:pt x="300" y="291"/>
                </a:cubicBezTo>
                <a:cubicBezTo>
                  <a:pt x="287" y="271"/>
                  <a:pt x="287" y="271"/>
                  <a:pt x="287" y="271"/>
                </a:cubicBezTo>
                <a:cubicBezTo>
                  <a:pt x="267" y="271"/>
                  <a:pt x="267" y="271"/>
                  <a:pt x="267" y="271"/>
                </a:cubicBezTo>
                <a:cubicBezTo>
                  <a:pt x="267" y="310"/>
                  <a:pt x="267" y="310"/>
                  <a:pt x="267" y="310"/>
                </a:cubicBezTo>
                <a:cubicBezTo>
                  <a:pt x="267" y="310"/>
                  <a:pt x="267" y="310"/>
                  <a:pt x="267" y="310"/>
                </a:cubicBezTo>
                <a:cubicBezTo>
                  <a:pt x="267" y="310"/>
                  <a:pt x="267" y="309"/>
                  <a:pt x="267" y="309"/>
                </a:cubicBezTo>
                <a:cubicBezTo>
                  <a:pt x="267" y="306"/>
                  <a:pt x="265" y="304"/>
                  <a:pt x="263" y="304"/>
                </a:cubicBezTo>
                <a:cubicBezTo>
                  <a:pt x="263" y="302"/>
                  <a:pt x="263" y="302"/>
                  <a:pt x="263" y="302"/>
                </a:cubicBezTo>
                <a:cubicBezTo>
                  <a:pt x="265" y="302"/>
                  <a:pt x="267" y="299"/>
                  <a:pt x="267" y="297"/>
                </a:cubicBezTo>
                <a:cubicBezTo>
                  <a:pt x="267" y="294"/>
                  <a:pt x="265" y="287"/>
                  <a:pt x="263" y="285"/>
                </a:cubicBezTo>
                <a:cubicBezTo>
                  <a:pt x="263" y="277"/>
                  <a:pt x="263" y="277"/>
                  <a:pt x="263" y="277"/>
                </a:cubicBezTo>
                <a:cubicBezTo>
                  <a:pt x="265" y="277"/>
                  <a:pt x="266" y="275"/>
                  <a:pt x="266" y="273"/>
                </a:cubicBezTo>
                <a:cubicBezTo>
                  <a:pt x="266" y="271"/>
                  <a:pt x="265" y="269"/>
                  <a:pt x="263" y="269"/>
                </a:cubicBezTo>
                <a:cubicBezTo>
                  <a:pt x="263" y="249"/>
                  <a:pt x="263" y="249"/>
                  <a:pt x="263" y="249"/>
                </a:cubicBezTo>
                <a:cubicBezTo>
                  <a:pt x="260" y="249"/>
                  <a:pt x="260" y="249"/>
                  <a:pt x="260" y="249"/>
                </a:cubicBezTo>
                <a:cubicBezTo>
                  <a:pt x="260" y="269"/>
                  <a:pt x="260" y="269"/>
                  <a:pt x="260" y="269"/>
                </a:cubicBezTo>
                <a:cubicBezTo>
                  <a:pt x="258" y="269"/>
                  <a:pt x="257" y="271"/>
                  <a:pt x="257" y="273"/>
                </a:cubicBezTo>
                <a:cubicBezTo>
                  <a:pt x="257" y="275"/>
                  <a:pt x="258" y="277"/>
                  <a:pt x="260" y="277"/>
                </a:cubicBezTo>
                <a:cubicBezTo>
                  <a:pt x="260" y="285"/>
                  <a:pt x="260" y="285"/>
                  <a:pt x="260" y="285"/>
                </a:cubicBezTo>
                <a:cubicBezTo>
                  <a:pt x="257" y="287"/>
                  <a:pt x="255" y="294"/>
                  <a:pt x="255" y="297"/>
                </a:cubicBezTo>
                <a:cubicBezTo>
                  <a:pt x="255" y="299"/>
                  <a:pt x="257" y="302"/>
                  <a:pt x="260" y="302"/>
                </a:cubicBezTo>
                <a:cubicBezTo>
                  <a:pt x="260" y="304"/>
                  <a:pt x="260" y="304"/>
                  <a:pt x="260" y="304"/>
                </a:cubicBezTo>
                <a:cubicBezTo>
                  <a:pt x="257" y="304"/>
                  <a:pt x="255" y="306"/>
                  <a:pt x="255" y="309"/>
                </a:cubicBezTo>
                <a:cubicBezTo>
                  <a:pt x="255" y="310"/>
                  <a:pt x="256" y="311"/>
                  <a:pt x="256" y="312"/>
                </a:cubicBezTo>
                <a:cubicBezTo>
                  <a:pt x="256" y="528"/>
                  <a:pt x="256" y="528"/>
                  <a:pt x="256" y="528"/>
                </a:cubicBezTo>
                <a:cubicBezTo>
                  <a:pt x="192" y="528"/>
                  <a:pt x="192" y="528"/>
                  <a:pt x="192" y="528"/>
                </a:cubicBezTo>
                <a:cubicBezTo>
                  <a:pt x="190" y="462"/>
                  <a:pt x="190" y="462"/>
                  <a:pt x="190" y="462"/>
                </a:cubicBezTo>
                <a:cubicBezTo>
                  <a:pt x="193" y="461"/>
                  <a:pt x="193" y="461"/>
                  <a:pt x="193" y="461"/>
                </a:cubicBezTo>
                <a:cubicBezTo>
                  <a:pt x="193" y="459"/>
                  <a:pt x="191" y="457"/>
                  <a:pt x="189" y="456"/>
                </a:cubicBezTo>
                <a:cubicBezTo>
                  <a:pt x="186" y="376"/>
                  <a:pt x="186" y="376"/>
                  <a:pt x="186" y="376"/>
                </a:cubicBezTo>
                <a:cubicBezTo>
                  <a:pt x="188" y="376"/>
                  <a:pt x="188" y="376"/>
                  <a:pt x="188" y="376"/>
                </a:cubicBezTo>
                <a:cubicBezTo>
                  <a:pt x="188" y="374"/>
                  <a:pt x="187" y="373"/>
                  <a:pt x="186" y="372"/>
                </a:cubicBezTo>
                <a:cubicBezTo>
                  <a:pt x="183" y="292"/>
                  <a:pt x="183" y="292"/>
                  <a:pt x="183" y="292"/>
                </a:cubicBezTo>
                <a:cubicBezTo>
                  <a:pt x="183" y="286"/>
                  <a:pt x="182" y="282"/>
                  <a:pt x="181" y="278"/>
                </a:cubicBezTo>
                <a:cubicBezTo>
                  <a:pt x="182" y="278"/>
                  <a:pt x="182" y="278"/>
                  <a:pt x="182" y="278"/>
                </a:cubicBezTo>
                <a:cubicBezTo>
                  <a:pt x="182" y="276"/>
                  <a:pt x="180" y="273"/>
                  <a:pt x="178" y="273"/>
                </a:cubicBezTo>
                <a:cubicBezTo>
                  <a:pt x="178" y="250"/>
                  <a:pt x="178" y="250"/>
                  <a:pt x="178" y="250"/>
                </a:cubicBezTo>
                <a:cubicBezTo>
                  <a:pt x="180" y="250"/>
                  <a:pt x="180" y="250"/>
                  <a:pt x="180" y="250"/>
                </a:cubicBezTo>
                <a:cubicBezTo>
                  <a:pt x="180" y="249"/>
                  <a:pt x="180" y="249"/>
                  <a:pt x="179" y="248"/>
                </a:cubicBezTo>
                <a:cubicBezTo>
                  <a:pt x="180" y="247"/>
                  <a:pt x="180" y="245"/>
                  <a:pt x="180" y="243"/>
                </a:cubicBezTo>
                <a:cubicBezTo>
                  <a:pt x="180" y="234"/>
                  <a:pt x="176" y="227"/>
                  <a:pt x="170" y="225"/>
                </a:cubicBezTo>
                <a:cubicBezTo>
                  <a:pt x="170" y="224"/>
                  <a:pt x="170" y="224"/>
                  <a:pt x="170" y="223"/>
                </a:cubicBezTo>
                <a:cubicBezTo>
                  <a:pt x="170" y="222"/>
                  <a:pt x="169" y="220"/>
                  <a:pt x="168" y="219"/>
                </a:cubicBezTo>
                <a:cubicBezTo>
                  <a:pt x="169" y="219"/>
                  <a:pt x="169" y="218"/>
                  <a:pt x="169" y="217"/>
                </a:cubicBezTo>
                <a:cubicBezTo>
                  <a:pt x="169" y="216"/>
                  <a:pt x="168" y="215"/>
                  <a:pt x="167" y="215"/>
                </a:cubicBezTo>
                <a:cubicBezTo>
                  <a:pt x="168" y="214"/>
                  <a:pt x="168" y="214"/>
                  <a:pt x="168" y="213"/>
                </a:cubicBezTo>
                <a:cubicBezTo>
                  <a:pt x="168" y="212"/>
                  <a:pt x="168" y="211"/>
                  <a:pt x="167" y="211"/>
                </a:cubicBezTo>
                <a:cubicBezTo>
                  <a:pt x="167" y="211"/>
                  <a:pt x="167" y="210"/>
                  <a:pt x="167" y="210"/>
                </a:cubicBezTo>
                <a:cubicBezTo>
                  <a:pt x="167" y="209"/>
                  <a:pt x="166" y="208"/>
                  <a:pt x="165" y="208"/>
                </a:cubicBezTo>
                <a:cubicBezTo>
                  <a:pt x="165" y="208"/>
                  <a:pt x="164" y="209"/>
                  <a:pt x="164" y="210"/>
                </a:cubicBezTo>
                <a:cubicBezTo>
                  <a:pt x="164" y="210"/>
                  <a:pt x="164" y="211"/>
                  <a:pt x="164" y="211"/>
                </a:cubicBezTo>
                <a:cubicBezTo>
                  <a:pt x="163" y="211"/>
                  <a:pt x="163" y="212"/>
                  <a:pt x="163" y="213"/>
                </a:cubicBezTo>
                <a:cubicBezTo>
                  <a:pt x="163" y="214"/>
                  <a:pt x="163" y="214"/>
                  <a:pt x="164" y="215"/>
                </a:cubicBezTo>
                <a:cubicBezTo>
                  <a:pt x="163" y="215"/>
                  <a:pt x="162" y="216"/>
                  <a:pt x="162" y="217"/>
                </a:cubicBezTo>
                <a:cubicBezTo>
                  <a:pt x="162" y="218"/>
                  <a:pt x="162" y="219"/>
                  <a:pt x="163" y="219"/>
                </a:cubicBezTo>
                <a:cubicBezTo>
                  <a:pt x="162" y="220"/>
                  <a:pt x="161" y="222"/>
                  <a:pt x="161" y="223"/>
                </a:cubicBezTo>
                <a:cubicBezTo>
                  <a:pt x="161" y="224"/>
                  <a:pt x="161" y="224"/>
                  <a:pt x="161" y="225"/>
                </a:cubicBezTo>
                <a:cubicBezTo>
                  <a:pt x="155" y="227"/>
                  <a:pt x="151" y="234"/>
                  <a:pt x="151" y="243"/>
                </a:cubicBezTo>
                <a:cubicBezTo>
                  <a:pt x="151" y="245"/>
                  <a:pt x="151" y="247"/>
                  <a:pt x="152" y="248"/>
                </a:cubicBezTo>
                <a:cubicBezTo>
                  <a:pt x="151" y="249"/>
                  <a:pt x="151" y="249"/>
                  <a:pt x="151" y="250"/>
                </a:cubicBezTo>
                <a:cubicBezTo>
                  <a:pt x="153" y="250"/>
                  <a:pt x="153" y="250"/>
                  <a:pt x="153" y="250"/>
                </a:cubicBezTo>
                <a:cubicBezTo>
                  <a:pt x="153" y="273"/>
                  <a:pt x="153" y="273"/>
                  <a:pt x="153" y="273"/>
                </a:cubicBezTo>
                <a:cubicBezTo>
                  <a:pt x="151" y="273"/>
                  <a:pt x="149" y="276"/>
                  <a:pt x="149" y="278"/>
                </a:cubicBezTo>
                <a:cubicBezTo>
                  <a:pt x="150" y="278"/>
                  <a:pt x="150" y="278"/>
                  <a:pt x="150" y="278"/>
                </a:cubicBezTo>
                <a:cubicBezTo>
                  <a:pt x="149" y="282"/>
                  <a:pt x="148" y="286"/>
                  <a:pt x="148" y="292"/>
                </a:cubicBezTo>
                <a:cubicBezTo>
                  <a:pt x="145" y="372"/>
                  <a:pt x="145" y="372"/>
                  <a:pt x="145" y="372"/>
                </a:cubicBezTo>
                <a:cubicBezTo>
                  <a:pt x="144" y="373"/>
                  <a:pt x="143" y="374"/>
                  <a:pt x="143" y="376"/>
                </a:cubicBezTo>
                <a:cubicBezTo>
                  <a:pt x="145" y="376"/>
                  <a:pt x="145" y="376"/>
                  <a:pt x="145" y="376"/>
                </a:cubicBezTo>
                <a:cubicBezTo>
                  <a:pt x="142" y="456"/>
                  <a:pt x="142" y="456"/>
                  <a:pt x="142" y="456"/>
                </a:cubicBezTo>
                <a:cubicBezTo>
                  <a:pt x="140" y="457"/>
                  <a:pt x="138" y="459"/>
                  <a:pt x="138" y="461"/>
                </a:cubicBezTo>
                <a:cubicBezTo>
                  <a:pt x="141" y="462"/>
                  <a:pt x="141" y="462"/>
                  <a:pt x="141" y="462"/>
                </a:cubicBezTo>
                <a:cubicBezTo>
                  <a:pt x="139" y="528"/>
                  <a:pt x="139" y="528"/>
                  <a:pt x="139" y="528"/>
                </a:cubicBezTo>
                <a:cubicBezTo>
                  <a:pt x="84" y="528"/>
                  <a:pt x="84" y="528"/>
                  <a:pt x="84" y="528"/>
                </a:cubicBezTo>
                <a:cubicBezTo>
                  <a:pt x="80" y="450"/>
                  <a:pt x="80" y="450"/>
                  <a:pt x="80" y="450"/>
                </a:cubicBezTo>
                <a:cubicBezTo>
                  <a:pt x="85" y="449"/>
                  <a:pt x="85" y="449"/>
                  <a:pt x="85" y="449"/>
                </a:cubicBezTo>
                <a:cubicBezTo>
                  <a:pt x="85" y="446"/>
                  <a:pt x="83" y="444"/>
                  <a:pt x="80" y="442"/>
                </a:cubicBezTo>
                <a:cubicBezTo>
                  <a:pt x="75" y="327"/>
                  <a:pt x="75" y="327"/>
                  <a:pt x="75" y="327"/>
                </a:cubicBezTo>
                <a:cubicBezTo>
                  <a:pt x="78" y="326"/>
                  <a:pt x="78" y="326"/>
                  <a:pt x="78" y="326"/>
                </a:cubicBezTo>
                <a:cubicBezTo>
                  <a:pt x="78" y="324"/>
                  <a:pt x="77" y="322"/>
                  <a:pt x="75" y="321"/>
                </a:cubicBezTo>
                <a:cubicBezTo>
                  <a:pt x="70" y="204"/>
                  <a:pt x="70" y="204"/>
                  <a:pt x="70" y="204"/>
                </a:cubicBezTo>
                <a:cubicBezTo>
                  <a:pt x="70" y="196"/>
                  <a:pt x="70" y="190"/>
                  <a:pt x="68" y="185"/>
                </a:cubicBezTo>
                <a:cubicBezTo>
                  <a:pt x="69" y="185"/>
                  <a:pt x="69" y="185"/>
                  <a:pt x="69" y="185"/>
                </a:cubicBezTo>
                <a:cubicBezTo>
                  <a:pt x="69" y="181"/>
                  <a:pt x="67" y="178"/>
                  <a:pt x="63" y="177"/>
                </a:cubicBezTo>
                <a:cubicBezTo>
                  <a:pt x="63" y="144"/>
                  <a:pt x="63" y="144"/>
                  <a:pt x="63" y="144"/>
                </a:cubicBezTo>
                <a:cubicBezTo>
                  <a:pt x="66" y="144"/>
                  <a:pt x="66" y="144"/>
                  <a:pt x="66" y="144"/>
                </a:cubicBezTo>
                <a:cubicBezTo>
                  <a:pt x="66" y="143"/>
                  <a:pt x="66" y="143"/>
                  <a:pt x="66" y="142"/>
                </a:cubicBezTo>
                <a:cubicBezTo>
                  <a:pt x="66" y="140"/>
                  <a:pt x="67" y="137"/>
                  <a:pt x="67" y="134"/>
                </a:cubicBezTo>
                <a:cubicBezTo>
                  <a:pt x="67" y="122"/>
                  <a:pt x="60" y="111"/>
                  <a:pt x="52" y="108"/>
                </a:cubicBezTo>
                <a:cubicBezTo>
                  <a:pt x="52" y="107"/>
                  <a:pt x="52" y="106"/>
                  <a:pt x="52" y="106"/>
                </a:cubicBezTo>
                <a:cubicBezTo>
                  <a:pt x="52" y="103"/>
                  <a:pt x="51" y="101"/>
                  <a:pt x="49" y="100"/>
                </a:cubicBezTo>
                <a:cubicBezTo>
                  <a:pt x="50" y="100"/>
                  <a:pt x="50" y="98"/>
                  <a:pt x="50" y="97"/>
                </a:cubicBezTo>
                <a:cubicBezTo>
                  <a:pt x="50" y="96"/>
                  <a:pt x="50" y="94"/>
                  <a:pt x="48" y="93"/>
                </a:cubicBezTo>
                <a:cubicBezTo>
                  <a:pt x="49" y="93"/>
                  <a:pt x="49" y="92"/>
                  <a:pt x="49" y="91"/>
                </a:cubicBezTo>
                <a:cubicBezTo>
                  <a:pt x="49" y="90"/>
                  <a:pt x="49" y="89"/>
                  <a:pt x="48" y="88"/>
                </a:cubicBezTo>
                <a:cubicBezTo>
                  <a:pt x="48" y="88"/>
                  <a:pt x="48" y="87"/>
                  <a:pt x="48" y="87"/>
                </a:cubicBezTo>
                <a:cubicBezTo>
                  <a:pt x="48" y="85"/>
                  <a:pt x="47" y="84"/>
                  <a:pt x="46" y="84"/>
                </a:cubicBezTo>
                <a:cubicBezTo>
                  <a:pt x="44" y="84"/>
                  <a:pt x="43" y="85"/>
                  <a:pt x="43" y="87"/>
                </a:cubicBezTo>
                <a:cubicBezTo>
                  <a:pt x="43" y="87"/>
                  <a:pt x="43" y="88"/>
                  <a:pt x="44" y="88"/>
                </a:cubicBezTo>
                <a:cubicBezTo>
                  <a:pt x="43" y="89"/>
                  <a:pt x="42" y="90"/>
                  <a:pt x="42" y="91"/>
                </a:cubicBezTo>
                <a:cubicBezTo>
                  <a:pt x="42" y="92"/>
                  <a:pt x="42" y="93"/>
                  <a:pt x="43" y="93"/>
                </a:cubicBezTo>
                <a:cubicBezTo>
                  <a:pt x="42" y="94"/>
                  <a:pt x="41" y="96"/>
                  <a:pt x="41" y="97"/>
                </a:cubicBezTo>
                <a:cubicBezTo>
                  <a:pt x="41" y="98"/>
                  <a:pt x="41" y="100"/>
                  <a:pt x="42" y="100"/>
                </a:cubicBezTo>
                <a:cubicBezTo>
                  <a:pt x="40" y="101"/>
                  <a:pt x="39" y="103"/>
                  <a:pt x="39" y="106"/>
                </a:cubicBezTo>
                <a:cubicBezTo>
                  <a:pt x="39" y="106"/>
                  <a:pt x="39" y="107"/>
                  <a:pt x="40" y="108"/>
                </a:cubicBezTo>
                <a:cubicBezTo>
                  <a:pt x="31" y="111"/>
                  <a:pt x="25" y="122"/>
                  <a:pt x="25" y="134"/>
                </a:cubicBezTo>
                <a:cubicBezTo>
                  <a:pt x="25" y="137"/>
                  <a:pt x="25" y="140"/>
                  <a:pt x="26" y="142"/>
                </a:cubicBezTo>
                <a:cubicBezTo>
                  <a:pt x="25" y="143"/>
                  <a:pt x="25" y="143"/>
                  <a:pt x="25" y="144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28" y="177"/>
                  <a:pt x="28" y="177"/>
                  <a:pt x="28" y="177"/>
                </a:cubicBezTo>
                <a:cubicBezTo>
                  <a:pt x="25" y="178"/>
                  <a:pt x="22" y="181"/>
                  <a:pt x="22" y="185"/>
                </a:cubicBezTo>
                <a:cubicBezTo>
                  <a:pt x="23" y="185"/>
                  <a:pt x="23" y="185"/>
                  <a:pt x="23" y="185"/>
                </a:cubicBezTo>
                <a:cubicBezTo>
                  <a:pt x="22" y="190"/>
                  <a:pt x="21" y="196"/>
                  <a:pt x="21" y="204"/>
                </a:cubicBezTo>
                <a:cubicBezTo>
                  <a:pt x="16" y="321"/>
                  <a:pt x="16" y="321"/>
                  <a:pt x="16" y="321"/>
                </a:cubicBezTo>
                <a:cubicBezTo>
                  <a:pt x="14" y="322"/>
                  <a:pt x="13" y="324"/>
                  <a:pt x="13" y="326"/>
                </a:cubicBezTo>
                <a:cubicBezTo>
                  <a:pt x="16" y="327"/>
                  <a:pt x="16" y="327"/>
                  <a:pt x="16" y="327"/>
                </a:cubicBezTo>
                <a:cubicBezTo>
                  <a:pt x="11" y="442"/>
                  <a:pt x="11" y="442"/>
                  <a:pt x="11" y="442"/>
                </a:cubicBezTo>
                <a:cubicBezTo>
                  <a:pt x="8" y="444"/>
                  <a:pt x="7" y="446"/>
                  <a:pt x="7" y="449"/>
                </a:cubicBezTo>
                <a:cubicBezTo>
                  <a:pt x="11" y="450"/>
                  <a:pt x="11" y="450"/>
                  <a:pt x="11" y="450"/>
                </a:cubicBezTo>
                <a:cubicBezTo>
                  <a:pt x="8" y="528"/>
                  <a:pt x="8" y="528"/>
                  <a:pt x="8" y="528"/>
                </a:cubicBezTo>
                <a:cubicBezTo>
                  <a:pt x="0" y="528"/>
                  <a:pt x="0" y="528"/>
                  <a:pt x="0" y="528"/>
                </a:cubicBezTo>
                <a:cubicBezTo>
                  <a:pt x="0" y="601"/>
                  <a:pt x="0" y="601"/>
                  <a:pt x="0" y="601"/>
                </a:cubicBezTo>
                <a:cubicBezTo>
                  <a:pt x="1074" y="601"/>
                  <a:pt x="1074" y="601"/>
                  <a:pt x="1074" y="601"/>
                </a:cubicBezTo>
                <a:cubicBezTo>
                  <a:pt x="1074" y="528"/>
                  <a:pt x="1074" y="528"/>
                  <a:pt x="1074" y="528"/>
                </a:cubicBezTo>
                <a:lnTo>
                  <a:pt x="1063" y="528"/>
                </a:lnTo>
                <a:close/>
              </a:path>
            </a:pathLst>
          </a:custGeom>
          <a:solidFill>
            <a:srgbClr val="70C8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2" name="Freeform 124"/>
          <p:cNvSpPr>
            <a:spLocks/>
          </p:cNvSpPr>
          <p:nvPr/>
        </p:nvSpPr>
        <p:spPr bwMode="auto">
          <a:xfrm>
            <a:off x="-7373937" y="-1883097"/>
            <a:ext cx="4763" cy="7144"/>
          </a:xfrm>
          <a:custGeom>
            <a:avLst/>
            <a:gdLst>
              <a:gd name="T0" fmla="*/ 5 w 5"/>
              <a:gd name="T1" fmla="*/ 3 h 8"/>
              <a:gd name="T2" fmla="*/ 3 w 5"/>
              <a:gd name="T3" fmla="*/ 0 h 8"/>
              <a:gd name="T4" fmla="*/ 0 w 5"/>
              <a:gd name="T5" fmla="*/ 3 h 8"/>
              <a:gd name="T6" fmla="*/ 0 w 5"/>
              <a:gd name="T7" fmla="*/ 8 h 8"/>
              <a:gd name="T8" fmla="*/ 5 w 5"/>
              <a:gd name="T9" fmla="*/ 8 h 8"/>
              <a:gd name="T10" fmla="*/ 5 w 5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5" y="3"/>
                </a:moveTo>
                <a:cubicBezTo>
                  <a:pt x="5" y="2"/>
                  <a:pt x="4" y="0"/>
                  <a:pt x="3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8"/>
                  <a:pt x="0" y="8"/>
                  <a:pt x="0" y="8"/>
                </a:cubicBezTo>
                <a:cubicBezTo>
                  <a:pt x="5" y="8"/>
                  <a:pt x="5" y="8"/>
                  <a:pt x="5" y="8"/>
                </a:cubicBezTo>
                <a:lnTo>
                  <a:pt x="5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3" name="Freeform 125"/>
          <p:cNvSpPr>
            <a:spLocks/>
          </p:cNvSpPr>
          <p:nvPr/>
        </p:nvSpPr>
        <p:spPr bwMode="auto">
          <a:xfrm>
            <a:off x="-7254874" y="-1972394"/>
            <a:ext cx="7938" cy="9525"/>
          </a:xfrm>
          <a:custGeom>
            <a:avLst/>
            <a:gdLst>
              <a:gd name="T0" fmla="*/ 7 w 7"/>
              <a:gd name="T1" fmla="*/ 3 h 11"/>
              <a:gd name="T2" fmla="*/ 4 w 7"/>
              <a:gd name="T3" fmla="*/ 0 h 11"/>
              <a:gd name="T4" fmla="*/ 0 w 7"/>
              <a:gd name="T5" fmla="*/ 3 h 11"/>
              <a:gd name="T6" fmla="*/ 0 w 7"/>
              <a:gd name="T7" fmla="*/ 11 h 11"/>
              <a:gd name="T8" fmla="*/ 7 w 7"/>
              <a:gd name="T9" fmla="*/ 11 h 11"/>
              <a:gd name="T10" fmla="*/ 7 w 7"/>
              <a:gd name="T11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1">
                <a:moveTo>
                  <a:pt x="7" y="3"/>
                </a:moveTo>
                <a:cubicBezTo>
                  <a:pt x="7" y="1"/>
                  <a:pt x="5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1"/>
                  <a:pt x="7" y="11"/>
                  <a:pt x="7" y="11"/>
                </a:cubicBezTo>
                <a:lnTo>
                  <a:pt x="7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4" name="Freeform 126"/>
          <p:cNvSpPr>
            <a:spLocks/>
          </p:cNvSpPr>
          <p:nvPr/>
        </p:nvSpPr>
        <p:spPr bwMode="auto">
          <a:xfrm>
            <a:off x="-7381874" y="-1883097"/>
            <a:ext cx="6350" cy="7144"/>
          </a:xfrm>
          <a:custGeom>
            <a:avLst/>
            <a:gdLst>
              <a:gd name="T0" fmla="*/ 5 w 5"/>
              <a:gd name="T1" fmla="*/ 3 h 8"/>
              <a:gd name="T2" fmla="*/ 2 w 5"/>
              <a:gd name="T3" fmla="*/ 0 h 8"/>
              <a:gd name="T4" fmla="*/ 0 w 5"/>
              <a:gd name="T5" fmla="*/ 3 h 8"/>
              <a:gd name="T6" fmla="*/ 0 w 5"/>
              <a:gd name="T7" fmla="*/ 8 h 8"/>
              <a:gd name="T8" fmla="*/ 5 w 5"/>
              <a:gd name="T9" fmla="*/ 8 h 8"/>
              <a:gd name="T10" fmla="*/ 5 w 5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5" y="3"/>
                </a:moveTo>
                <a:cubicBezTo>
                  <a:pt x="5" y="2"/>
                  <a:pt x="3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8"/>
                  <a:pt x="0" y="8"/>
                  <a:pt x="0" y="8"/>
                </a:cubicBezTo>
                <a:cubicBezTo>
                  <a:pt x="5" y="8"/>
                  <a:pt x="5" y="8"/>
                  <a:pt x="5" y="8"/>
                </a:cubicBezTo>
                <a:lnTo>
                  <a:pt x="5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5" name="Freeform 127"/>
          <p:cNvSpPr>
            <a:spLocks/>
          </p:cNvSpPr>
          <p:nvPr/>
        </p:nvSpPr>
        <p:spPr bwMode="auto">
          <a:xfrm>
            <a:off x="-7243762" y="-1972394"/>
            <a:ext cx="7938" cy="9525"/>
          </a:xfrm>
          <a:custGeom>
            <a:avLst/>
            <a:gdLst>
              <a:gd name="T0" fmla="*/ 7 w 7"/>
              <a:gd name="T1" fmla="*/ 3 h 11"/>
              <a:gd name="T2" fmla="*/ 3 w 7"/>
              <a:gd name="T3" fmla="*/ 0 h 11"/>
              <a:gd name="T4" fmla="*/ 0 w 7"/>
              <a:gd name="T5" fmla="*/ 3 h 11"/>
              <a:gd name="T6" fmla="*/ 0 w 7"/>
              <a:gd name="T7" fmla="*/ 11 h 11"/>
              <a:gd name="T8" fmla="*/ 7 w 7"/>
              <a:gd name="T9" fmla="*/ 11 h 11"/>
              <a:gd name="T10" fmla="*/ 7 w 7"/>
              <a:gd name="T11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1">
                <a:moveTo>
                  <a:pt x="7" y="3"/>
                </a:moveTo>
                <a:cubicBezTo>
                  <a:pt x="7" y="1"/>
                  <a:pt x="5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1"/>
                  <a:pt x="7" y="11"/>
                  <a:pt x="7" y="11"/>
                </a:cubicBezTo>
                <a:lnTo>
                  <a:pt x="7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6" name="Freeform 128"/>
          <p:cNvSpPr>
            <a:spLocks/>
          </p:cNvSpPr>
          <p:nvPr/>
        </p:nvSpPr>
        <p:spPr bwMode="auto">
          <a:xfrm>
            <a:off x="-7234237" y="-1972394"/>
            <a:ext cx="7938" cy="9525"/>
          </a:xfrm>
          <a:custGeom>
            <a:avLst/>
            <a:gdLst>
              <a:gd name="T0" fmla="*/ 7 w 7"/>
              <a:gd name="T1" fmla="*/ 3 h 11"/>
              <a:gd name="T2" fmla="*/ 4 w 7"/>
              <a:gd name="T3" fmla="*/ 0 h 11"/>
              <a:gd name="T4" fmla="*/ 0 w 7"/>
              <a:gd name="T5" fmla="*/ 3 h 11"/>
              <a:gd name="T6" fmla="*/ 0 w 7"/>
              <a:gd name="T7" fmla="*/ 11 h 11"/>
              <a:gd name="T8" fmla="*/ 7 w 7"/>
              <a:gd name="T9" fmla="*/ 11 h 11"/>
              <a:gd name="T10" fmla="*/ 7 w 7"/>
              <a:gd name="T11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1">
                <a:moveTo>
                  <a:pt x="7" y="3"/>
                </a:moveTo>
                <a:cubicBezTo>
                  <a:pt x="7" y="1"/>
                  <a:pt x="6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1"/>
                  <a:pt x="7" y="11"/>
                  <a:pt x="7" y="11"/>
                </a:cubicBezTo>
                <a:lnTo>
                  <a:pt x="7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7" name="Freeform 129"/>
          <p:cNvSpPr>
            <a:spLocks/>
          </p:cNvSpPr>
          <p:nvPr/>
        </p:nvSpPr>
        <p:spPr bwMode="auto">
          <a:xfrm>
            <a:off x="-7389812" y="-1883097"/>
            <a:ext cx="6350" cy="7144"/>
          </a:xfrm>
          <a:custGeom>
            <a:avLst/>
            <a:gdLst>
              <a:gd name="T0" fmla="*/ 5 w 5"/>
              <a:gd name="T1" fmla="*/ 3 h 8"/>
              <a:gd name="T2" fmla="*/ 2 w 5"/>
              <a:gd name="T3" fmla="*/ 0 h 8"/>
              <a:gd name="T4" fmla="*/ 0 w 5"/>
              <a:gd name="T5" fmla="*/ 3 h 8"/>
              <a:gd name="T6" fmla="*/ 0 w 5"/>
              <a:gd name="T7" fmla="*/ 8 h 8"/>
              <a:gd name="T8" fmla="*/ 5 w 5"/>
              <a:gd name="T9" fmla="*/ 8 h 8"/>
              <a:gd name="T10" fmla="*/ 5 w 5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5" y="3"/>
                </a:moveTo>
                <a:cubicBezTo>
                  <a:pt x="5" y="2"/>
                  <a:pt x="4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8"/>
                  <a:pt x="0" y="8"/>
                  <a:pt x="0" y="8"/>
                </a:cubicBezTo>
                <a:cubicBezTo>
                  <a:pt x="5" y="8"/>
                  <a:pt x="5" y="8"/>
                  <a:pt x="5" y="8"/>
                </a:cubicBezTo>
                <a:lnTo>
                  <a:pt x="5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8" name="Freeform 130"/>
          <p:cNvSpPr>
            <a:spLocks/>
          </p:cNvSpPr>
          <p:nvPr/>
        </p:nvSpPr>
        <p:spPr bwMode="auto">
          <a:xfrm>
            <a:off x="-7881937" y="-1836663"/>
            <a:ext cx="152400" cy="166688"/>
          </a:xfrm>
          <a:custGeom>
            <a:avLst/>
            <a:gdLst>
              <a:gd name="T0" fmla="*/ 97 w 132"/>
              <a:gd name="T1" fmla="*/ 17 h 193"/>
              <a:gd name="T2" fmla="*/ 67 w 132"/>
              <a:gd name="T3" fmla="*/ 0 h 193"/>
              <a:gd name="T4" fmla="*/ 66 w 132"/>
              <a:gd name="T5" fmla="*/ 0 h 193"/>
              <a:gd name="T6" fmla="*/ 65 w 132"/>
              <a:gd name="T7" fmla="*/ 0 h 193"/>
              <a:gd name="T8" fmla="*/ 34 w 132"/>
              <a:gd name="T9" fmla="*/ 17 h 193"/>
              <a:gd name="T10" fmla="*/ 3 w 132"/>
              <a:gd name="T11" fmla="*/ 41 h 193"/>
              <a:gd name="T12" fmla="*/ 3 w 132"/>
              <a:gd name="T13" fmla="*/ 193 h 193"/>
              <a:gd name="T14" fmla="*/ 129 w 132"/>
              <a:gd name="T15" fmla="*/ 193 h 193"/>
              <a:gd name="T16" fmla="*/ 129 w 132"/>
              <a:gd name="T17" fmla="*/ 41 h 193"/>
              <a:gd name="T18" fmla="*/ 97 w 132"/>
              <a:gd name="T19" fmla="*/ 1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93">
                <a:moveTo>
                  <a:pt x="97" y="17"/>
                </a:moveTo>
                <a:cubicBezTo>
                  <a:pt x="97" y="17"/>
                  <a:pt x="74" y="10"/>
                  <a:pt x="6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57" y="10"/>
                  <a:pt x="34" y="17"/>
                  <a:pt x="34" y="17"/>
                </a:cubicBezTo>
                <a:cubicBezTo>
                  <a:pt x="4" y="28"/>
                  <a:pt x="0" y="36"/>
                  <a:pt x="3" y="41"/>
                </a:cubicBezTo>
                <a:cubicBezTo>
                  <a:pt x="3" y="193"/>
                  <a:pt x="3" y="193"/>
                  <a:pt x="3" y="193"/>
                </a:cubicBezTo>
                <a:cubicBezTo>
                  <a:pt x="129" y="193"/>
                  <a:pt x="129" y="193"/>
                  <a:pt x="129" y="193"/>
                </a:cubicBezTo>
                <a:cubicBezTo>
                  <a:pt x="129" y="41"/>
                  <a:pt x="129" y="41"/>
                  <a:pt x="129" y="41"/>
                </a:cubicBezTo>
                <a:cubicBezTo>
                  <a:pt x="132" y="36"/>
                  <a:pt x="127" y="28"/>
                  <a:pt x="97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9" name="Freeform 131"/>
          <p:cNvSpPr>
            <a:spLocks/>
          </p:cNvSpPr>
          <p:nvPr/>
        </p:nvSpPr>
        <p:spPr bwMode="auto">
          <a:xfrm>
            <a:off x="-8023224" y="-1825948"/>
            <a:ext cx="68263" cy="67866"/>
          </a:xfrm>
          <a:custGeom>
            <a:avLst/>
            <a:gdLst>
              <a:gd name="T0" fmla="*/ 44 w 59"/>
              <a:gd name="T1" fmla="*/ 7 h 79"/>
              <a:gd name="T2" fmla="*/ 30 w 59"/>
              <a:gd name="T3" fmla="*/ 0 h 79"/>
              <a:gd name="T4" fmla="*/ 30 w 59"/>
              <a:gd name="T5" fmla="*/ 0 h 79"/>
              <a:gd name="T6" fmla="*/ 29 w 59"/>
              <a:gd name="T7" fmla="*/ 0 h 79"/>
              <a:gd name="T8" fmla="*/ 16 w 59"/>
              <a:gd name="T9" fmla="*/ 7 h 79"/>
              <a:gd name="T10" fmla="*/ 1 w 59"/>
              <a:gd name="T11" fmla="*/ 17 h 79"/>
              <a:gd name="T12" fmla="*/ 1 w 59"/>
              <a:gd name="T13" fmla="*/ 79 h 79"/>
              <a:gd name="T14" fmla="*/ 58 w 59"/>
              <a:gd name="T15" fmla="*/ 79 h 79"/>
              <a:gd name="T16" fmla="*/ 58 w 59"/>
              <a:gd name="T17" fmla="*/ 17 h 79"/>
              <a:gd name="T18" fmla="*/ 44 w 59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79">
                <a:moveTo>
                  <a:pt x="44" y="7"/>
                </a:moveTo>
                <a:cubicBezTo>
                  <a:pt x="44" y="7"/>
                  <a:pt x="33" y="4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6" y="4"/>
                  <a:pt x="16" y="7"/>
                  <a:pt x="16" y="7"/>
                </a:cubicBezTo>
                <a:cubicBezTo>
                  <a:pt x="2" y="11"/>
                  <a:pt x="0" y="15"/>
                  <a:pt x="1" y="17"/>
                </a:cubicBezTo>
                <a:cubicBezTo>
                  <a:pt x="1" y="79"/>
                  <a:pt x="1" y="79"/>
                  <a:pt x="1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8" y="17"/>
                  <a:pt x="58" y="17"/>
                  <a:pt x="58" y="17"/>
                </a:cubicBezTo>
                <a:cubicBezTo>
                  <a:pt x="59" y="15"/>
                  <a:pt x="57" y="11"/>
                  <a:pt x="4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0" name="Freeform 132"/>
          <p:cNvSpPr>
            <a:spLocks/>
          </p:cNvSpPr>
          <p:nvPr/>
        </p:nvSpPr>
        <p:spPr bwMode="auto">
          <a:xfrm>
            <a:off x="-8023224" y="-1739031"/>
            <a:ext cx="68263" cy="69056"/>
          </a:xfrm>
          <a:custGeom>
            <a:avLst/>
            <a:gdLst>
              <a:gd name="T0" fmla="*/ 44 w 59"/>
              <a:gd name="T1" fmla="*/ 7 h 79"/>
              <a:gd name="T2" fmla="*/ 30 w 59"/>
              <a:gd name="T3" fmla="*/ 0 h 79"/>
              <a:gd name="T4" fmla="*/ 30 w 59"/>
              <a:gd name="T5" fmla="*/ 0 h 79"/>
              <a:gd name="T6" fmla="*/ 29 w 59"/>
              <a:gd name="T7" fmla="*/ 0 h 79"/>
              <a:gd name="T8" fmla="*/ 16 w 59"/>
              <a:gd name="T9" fmla="*/ 7 h 79"/>
              <a:gd name="T10" fmla="*/ 1 w 59"/>
              <a:gd name="T11" fmla="*/ 17 h 79"/>
              <a:gd name="T12" fmla="*/ 1 w 59"/>
              <a:gd name="T13" fmla="*/ 79 h 79"/>
              <a:gd name="T14" fmla="*/ 58 w 59"/>
              <a:gd name="T15" fmla="*/ 79 h 79"/>
              <a:gd name="T16" fmla="*/ 58 w 59"/>
              <a:gd name="T17" fmla="*/ 17 h 79"/>
              <a:gd name="T18" fmla="*/ 44 w 59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79">
                <a:moveTo>
                  <a:pt x="44" y="7"/>
                </a:moveTo>
                <a:cubicBezTo>
                  <a:pt x="44" y="7"/>
                  <a:pt x="33" y="4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6" y="4"/>
                  <a:pt x="16" y="7"/>
                  <a:pt x="16" y="7"/>
                </a:cubicBezTo>
                <a:cubicBezTo>
                  <a:pt x="2" y="12"/>
                  <a:pt x="0" y="15"/>
                  <a:pt x="1" y="17"/>
                </a:cubicBezTo>
                <a:cubicBezTo>
                  <a:pt x="1" y="79"/>
                  <a:pt x="1" y="79"/>
                  <a:pt x="1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8" y="17"/>
                  <a:pt x="58" y="17"/>
                  <a:pt x="58" y="17"/>
                </a:cubicBezTo>
                <a:cubicBezTo>
                  <a:pt x="59" y="15"/>
                  <a:pt x="57" y="12"/>
                  <a:pt x="4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1" name="Freeform 133"/>
          <p:cNvSpPr>
            <a:spLocks/>
          </p:cNvSpPr>
          <p:nvPr/>
        </p:nvSpPr>
        <p:spPr bwMode="auto">
          <a:xfrm>
            <a:off x="-7656512" y="-1825948"/>
            <a:ext cx="68263" cy="67866"/>
          </a:xfrm>
          <a:custGeom>
            <a:avLst/>
            <a:gdLst>
              <a:gd name="T0" fmla="*/ 44 w 59"/>
              <a:gd name="T1" fmla="*/ 7 h 79"/>
              <a:gd name="T2" fmla="*/ 30 w 59"/>
              <a:gd name="T3" fmla="*/ 0 h 79"/>
              <a:gd name="T4" fmla="*/ 30 w 59"/>
              <a:gd name="T5" fmla="*/ 0 h 79"/>
              <a:gd name="T6" fmla="*/ 29 w 59"/>
              <a:gd name="T7" fmla="*/ 0 h 79"/>
              <a:gd name="T8" fmla="*/ 16 w 59"/>
              <a:gd name="T9" fmla="*/ 7 h 79"/>
              <a:gd name="T10" fmla="*/ 2 w 59"/>
              <a:gd name="T11" fmla="*/ 17 h 79"/>
              <a:gd name="T12" fmla="*/ 2 w 59"/>
              <a:gd name="T13" fmla="*/ 79 h 79"/>
              <a:gd name="T14" fmla="*/ 58 w 59"/>
              <a:gd name="T15" fmla="*/ 79 h 79"/>
              <a:gd name="T16" fmla="*/ 58 w 59"/>
              <a:gd name="T17" fmla="*/ 17 h 79"/>
              <a:gd name="T18" fmla="*/ 44 w 59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79">
                <a:moveTo>
                  <a:pt x="44" y="7"/>
                </a:moveTo>
                <a:cubicBezTo>
                  <a:pt x="44" y="7"/>
                  <a:pt x="34" y="4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6" y="4"/>
                  <a:pt x="16" y="7"/>
                  <a:pt x="16" y="7"/>
                </a:cubicBezTo>
                <a:cubicBezTo>
                  <a:pt x="2" y="11"/>
                  <a:pt x="0" y="15"/>
                  <a:pt x="2" y="17"/>
                </a:cubicBezTo>
                <a:cubicBezTo>
                  <a:pt x="2" y="79"/>
                  <a:pt x="2" y="79"/>
                  <a:pt x="2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8" y="17"/>
                  <a:pt x="58" y="17"/>
                  <a:pt x="58" y="17"/>
                </a:cubicBezTo>
                <a:cubicBezTo>
                  <a:pt x="59" y="15"/>
                  <a:pt x="57" y="11"/>
                  <a:pt x="4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2" name="Freeform 134"/>
          <p:cNvSpPr>
            <a:spLocks/>
          </p:cNvSpPr>
          <p:nvPr/>
        </p:nvSpPr>
        <p:spPr bwMode="auto">
          <a:xfrm>
            <a:off x="-7656512" y="-1739031"/>
            <a:ext cx="68263" cy="69056"/>
          </a:xfrm>
          <a:custGeom>
            <a:avLst/>
            <a:gdLst>
              <a:gd name="T0" fmla="*/ 44 w 59"/>
              <a:gd name="T1" fmla="*/ 7 h 79"/>
              <a:gd name="T2" fmla="*/ 30 w 59"/>
              <a:gd name="T3" fmla="*/ 0 h 79"/>
              <a:gd name="T4" fmla="*/ 30 w 59"/>
              <a:gd name="T5" fmla="*/ 0 h 79"/>
              <a:gd name="T6" fmla="*/ 29 w 59"/>
              <a:gd name="T7" fmla="*/ 0 h 79"/>
              <a:gd name="T8" fmla="*/ 16 w 59"/>
              <a:gd name="T9" fmla="*/ 7 h 79"/>
              <a:gd name="T10" fmla="*/ 2 w 59"/>
              <a:gd name="T11" fmla="*/ 17 h 79"/>
              <a:gd name="T12" fmla="*/ 2 w 59"/>
              <a:gd name="T13" fmla="*/ 79 h 79"/>
              <a:gd name="T14" fmla="*/ 58 w 59"/>
              <a:gd name="T15" fmla="*/ 79 h 79"/>
              <a:gd name="T16" fmla="*/ 58 w 59"/>
              <a:gd name="T17" fmla="*/ 17 h 79"/>
              <a:gd name="T18" fmla="*/ 44 w 59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79">
                <a:moveTo>
                  <a:pt x="44" y="7"/>
                </a:moveTo>
                <a:cubicBezTo>
                  <a:pt x="44" y="7"/>
                  <a:pt x="34" y="4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6" y="4"/>
                  <a:pt x="16" y="7"/>
                  <a:pt x="16" y="7"/>
                </a:cubicBezTo>
                <a:cubicBezTo>
                  <a:pt x="2" y="12"/>
                  <a:pt x="0" y="15"/>
                  <a:pt x="2" y="17"/>
                </a:cubicBezTo>
                <a:cubicBezTo>
                  <a:pt x="2" y="79"/>
                  <a:pt x="2" y="79"/>
                  <a:pt x="2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8" y="17"/>
                  <a:pt x="58" y="17"/>
                  <a:pt x="58" y="17"/>
                </a:cubicBezTo>
                <a:cubicBezTo>
                  <a:pt x="59" y="15"/>
                  <a:pt x="57" y="12"/>
                  <a:pt x="4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3" name="Freeform 135"/>
          <p:cNvSpPr>
            <a:spLocks/>
          </p:cNvSpPr>
          <p:nvPr/>
        </p:nvSpPr>
        <p:spPr bwMode="auto">
          <a:xfrm>
            <a:off x="-7548562" y="-1823566"/>
            <a:ext cx="41275" cy="67866"/>
          </a:xfrm>
          <a:custGeom>
            <a:avLst/>
            <a:gdLst>
              <a:gd name="T0" fmla="*/ 27 w 36"/>
              <a:gd name="T1" fmla="*/ 7 h 79"/>
              <a:gd name="T2" fmla="*/ 18 w 36"/>
              <a:gd name="T3" fmla="*/ 0 h 79"/>
              <a:gd name="T4" fmla="*/ 18 w 36"/>
              <a:gd name="T5" fmla="*/ 0 h 79"/>
              <a:gd name="T6" fmla="*/ 18 w 36"/>
              <a:gd name="T7" fmla="*/ 0 h 79"/>
              <a:gd name="T8" fmla="*/ 10 w 36"/>
              <a:gd name="T9" fmla="*/ 7 h 79"/>
              <a:gd name="T10" fmla="*/ 1 w 36"/>
              <a:gd name="T11" fmla="*/ 17 h 79"/>
              <a:gd name="T12" fmla="*/ 1 w 36"/>
              <a:gd name="T13" fmla="*/ 79 h 79"/>
              <a:gd name="T14" fmla="*/ 36 w 36"/>
              <a:gd name="T15" fmla="*/ 79 h 79"/>
              <a:gd name="T16" fmla="*/ 36 w 36"/>
              <a:gd name="T17" fmla="*/ 17 h 79"/>
              <a:gd name="T18" fmla="*/ 27 w 36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79">
                <a:moveTo>
                  <a:pt x="27" y="7"/>
                </a:moveTo>
                <a:cubicBezTo>
                  <a:pt x="27" y="7"/>
                  <a:pt x="21" y="4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6" y="4"/>
                  <a:pt x="10" y="7"/>
                  <a:pt x="10" y="7"/>
                </a:cubicBezTo>
                <a:cubicBezTo>
                  <a:pt x="1" y="11"/>
                  <a:pt x="0" y="15"/>
                  <a:pt x="1" y="17"/>
                </a:cubicBezTo>
                <a:cubicBezTo>
                  <a:pt x="1" y="79"/>
                  <a:pt x="1" y="79"/>
                  <a:pt x="1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5"/>
                  <a:pt x="35" y="11"/>
                  <a:pt x="27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4" name="Freeform 136"/>
          <p:cNvSpPr>
            <a:spLocks/>
          </p:cNvSpPr>
          <p:nvPr/>
        </p:nvSpPr>
        <p:spPr bwMode="auto">
          <a:xfrm>
            <a:off x="-7548562" y="-1736650"/>
            <a:ext cx="41275" cy="69056"/>
          </a:xfrm>
          <a:custGeom>
            <a:avLst/>
            <a:gdLst>
              <a:gd name="T0" fmla="*/ 27 w 36"/>
              <a:gd name="T1" fmla="*/ 7 h 79"/>
              <a:gd name="T2" fmla="*/ 18 w 36"/>
              <a:gd name="T3" fmla="*/ 0 h 79"/>
              <a:gd name="T4" fmla="*/ 18 w 36"/>
              <a:gd name="T5" fmla="*/ 0 h 79"/>
              <a:gd name="T6" fmla="*/ 18 w 36"/>
              <a:gd name="T7" fmla="*/ 0 h 79"/>
              <a:gd name="T8" fmla="*/ 10 w 36"/>
              <a:gd name="T9" fmla="*/ 7 h 79"/>
              <a:gd name="T10" fmla="*/ 1 w 36"/>
              <a:gd name="T11" fmla="*/ 17 h 79"/>
              <a:gd name="T12" fmla="*/ 1 w 36"/>
              <a:gd name="T13" fmla="*/ 79 h 79"/>
              <a:gd name="T14" fmla="*/ 36 w 36"/>
              <a:gd name="T15" fmla="*/ 79 h 79"/>
              <a:gd name="T16" fmla="*/ 36 w 36"/>
              <a:gd name="T17" fmla="*/ 17 h 79"/>
              <a:gd name="T18" fmla="*/ 27 w 36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79">
                <a:moveTo>
                  <a:pt x="27" y="7"/>
                </a:moveTo>
                <a:cubicBezTo>
                  <a:pt x="27" y="7"/>
                  <a:pt x="21" y="4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6" y="4"/>
                  <a:pt x="10" y="7"/>
                  <a:pt x="10" y="7"/>
                </a:cubicBezTo>
                <a:cubicBezTo>
                  <a:pt x="1" y="11"/>
                  <a:pt x="0" y="15"/>
                  <a:pt x="1" y="17"/>
                </a:cubicBezTo>
                <a:cubicBezTo>
                  <a:pt x="1" y="79"/>
                  <a:pt x="1" y="79"/>
                  <a:pt x="1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5"/>
                  <a:pt x="35" y="11"/>
                  <a:pt x="27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5" name="Freeform 137"/>
          <p:cNvSpPr>
            <a:spLocks/>
          </p:cNvSpPr>
          <p:nvPr/>
        </p:nvSpPr>
        <p:spPr bwMode="auto">
          <a:xfrm>
            <a:off x="-8108949" y="-1823566"/>
            <a:ext cx="41275" cy="67866"/>
          </a:xfrm>
          <a:custGeom>
            <a:avLst/>
            <a:gdLst>
              <a:gd name="T0" fmla="*/ 27 w 36"/>
              <a:gd name="T1" fmla="*/ 7 h 79"/>
              <a:gd name="T2" fmla="*/ 19 w 36"/>
              <a:gd name="T3" fmla="*/ 0 h 79"/>
              <a:gd name="T4" fmla="*/ 18 w 36"/>
              <a:gd name="T5" fmla="*/ 0 h 79"/>
              <a:gd name="T6" fmla="*/ 18 w 36"/>
              <a:gd name="T7" fmla="*/ 0 h 79"/>
              <a:gd name="T8" fmla="*/ 10 w 36"/>
              <a:gd name="T9" fmla="*/ 7 h 79"/>
              <a:gd name="T10" fmla="*/ 1 w 36"/>
              <a:gd name="T11" fmla="*/ 17 h 79"/>
              <a:gd name="T12" fmla="*/ 1 w 36"/>
              <a:gd name="T13" fmla="*/ 79 h 79"/>
              <a:gd name="T14" fmla="*/ 36 w 36"/>
              <a:gd name="T15" fmla="*/ 79 h 79"/>
              <a:gd name="T16" fmla="*/ 36 w 36"/>
              <a:gd name="T17" fmla="*/ 17 h 79"/>
              <a:gd name="T18" fmla="*/ 27 w 36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79">
                <a:moveTo>
                  <a:pt x="27" y="7"/>
                </a:moveTo>
                <a:cubicBezTo>
                  <a:pt x="27" y="7"/>
                  <a:pt x="21" y="4"/>
                  <a:pt x="19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6" y="4"/>
                  <a:pt x="10" y="7"/>
                  <a:pt x="10" y="7"/>
                </a:cubicBezTo>
                <a:cubicBezTo>
                  <a:pt x="1" y="11"/>
                  <a:pt x="0" y="15"/>
                  <a:pt x="1" y="17"/>
                </a:cubicBezTo>
                <a:cubicBezTo>
                  <a:pt x="1" y="79"/>
                  <a:pt x="1" y="79"/>
                  <a:pt x="1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5"/>
                  <a:pt x="35" y="11"/>
                  <a:pt x="27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6" name="Freeform 138"/>
          <p:cNvSpPr>
            <a:spLocks/>
          </p:cNvSpPr>
          <p:nvPr/>
        </p:nvSpPr>
        <p:spPr bwMode="auto">
          <a:xfrm>
            <a:off x="-8108949" y="-1736650"/>
            <a:ext cx="41275" cy="69056"/>
          </a:xfrm>
          <a:custGeom>
            <a:avLst/>
            <a:gdLst>
              <a:gd name="T0" fmla="*/ 27 w 36"/>
              <a:gd name="T1" fmla="*/ 7 h 79"/>
              <a:gd name="T2" fmla="*/ 19 w 36"/>
              <a:gd name="T3" fmla="*/ 0 h 79"/>
              <a:gd name="T4" fmla="*/ 18 w 36"/>
              <a:gd name="T5" fmla="*/ 0 h 79"/>
              <a:gd name="T6" fmla="*/ 18 w 36"/>
              <a:gd name="T7" fmla="*/ 0 h 79"/>
              <a:gd name="T8" fmla="*/ 10 w 36"/>
              <a:gd name="T9" fmla="*/ 7 h 79"/>
              <a:gd name="T10" fmla="*/ 1 w 36"/>
              <a:gd name="T11" fmla="*/ 17 h 79"/>
              <a:gd name="T12" fmla="*/ 1 w 36"/>
              <a:gd name="T13" fmla="*/ 79 h 79"/>
              <a:gd name="T14" fmla="*/ 36 w 36"/>
              <a:gd name="T15" fmla="*/ 79 h 79"/>
              <a:gd name="T16" fmla="*/ 36 w 36"/>
              <a:gd name="T17" fmla="*/ 17 h 79"/>
              <a:gd name="T18" fmla="*/ 27 w 36"/>
              <a:gd name="T19" fmla="*/ 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79">
                <a:moveTo>
                  <a:pt x="27" y="7"/>
                </a:moveTo>
                <a:cubicBezTo>
                  <a:pt x="27" y="7"/>
                  <a:pt x="21" y="4"/>
                  <a:pt x="19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6" y="4"/>
                  <a:pt x="10" y="7"/>
                  <a:pt x="10" y="7"/>
                </a:cubicBezTo>
                <a:cubicBezTo>
                  <a:pt x="1" y="11"/>
                  <a:pt x="0" y="15"/>
                  <a:pt x="1" y="17"/>
                </a:cubicBezTo>
                <a:cubicBezTo>
                  <a:pt x="1" y="79"/>
                  <a:pt x="1" y="79"/>
                  <a:pt x="1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5"/>
                  <a:pt x="35" y="11"/>
                  <a:pt x="27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7" name="Freeform 139"/>
          <p:cNvSpPr>
            <a:spLocks/>
          </p:cNvSpPr>
          <p:nvPr/>
        </p:nvSpPr>
        <p:spPr bwMode="auto">
          <a:xfrm>
            <a:off x="-8020049" y="-1877144"/>
            <a:ext cx="15875" cy="16669"/>
          </a:xfrm>
          <a:custGeom>
            <a:avLst/>
            <a:gdLst>
              <a:gd name="T0" fmla="*/ 13 w 13"/>
              <a:gd name="T1" fmla="*/ 20 h 20"/>
              <a:gd name="T2" fmla="*/ 0 w 13"/>
              <a:gd name="T3" fmla="*/ 20 h 20"/>
              <a:gd name="T4" fmla="*/ 0 w 13"/>
              <a:gd name="T5" fmla="*/ 6 h 20"/>
              <a:gd name="T6" fmla="*/ 7 w 13"/>
              <a:gd name="T7" fmla="*/ 0 h 20"/>
              <a:gd name="T8" fmla="*/ 13 w 13"/>
              <a:gd name="T9" fmla="*/ 6 h 20"/>
              <a:gd name="T10" fmla="*/ 13 w 13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0">
                <a:moveTo>
                  <a:pt x="13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7" y="0"/>
                </a:cubicBezTo>
                <a:cubicBezTo>
                  <a:pt x="10" y="0"/>
                  <a:pt x="13" y="2"/>
                  <a:pt x="13" y="6"/>
                </a:cubicBezTo>
                <a:lnTo>
                  <a:pt x="1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8" name="Freeform 140"/>
          <p:cNvSpPr>
            <a:spLocks/>
          </p:cNvSpPr>
          <p:nvPr/>
        </p:nvSpPr>
        <p:spPr bwMode="auto">
          <a:xfrm>
            <a:off x="-7999412" y="-1877144"/>
            <a:ext cx="15875" cy="16669"/>
          </a:xfrm>
          <a:custGeom>
            <a:avLst/>
            <a:gdLst>
              <a:gd name="T0" fmla="*/ 13 w 13"/>
              <a:gd name="T1" fmla="*/ 20 h 20"/>
              <a:gd name="T2" fmla="*/ 0 w 13"/>
              <a:gd name="T3" fmla="*/ 20 h 20"/>
              <a:gd name="T4" fmla="*/ 0 w 13"/>
              <a:gd name="T5" fmla="*/ 6 h 20"/>
              <a:gd name="T6" fmla="*/ 6 w 13"/>
              <a:gd name="T7" fmla="*/ 0 h 20"/>
              <a:gd name="T8" fmla="*/ 13 w 13"/>
              <a:gd name="T9" fmla="*/ 6 h 20"/>
              <a:gd name="T10" fmla="*/ 13 w 13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0">
                <a:moveTo>
                  <a:pt x="13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10" y="0"/>
                  <a:pt x="13" y="2"/>
                  <a:pt x="13" y="6"/>
                </a:cubicBezTo>
                <a:lnTo>
                  <a:pt x="1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9" name="Freeform 141"/>
          <p:cNvSpPr>
            <a:spLocks/>
          </p:cNvSpPr>
          <p:nvPr/>
        </p:nvSpPr>
        <p:spPr bwMode="auto">
          <a:xfrm>
            <a:off x="-7978774" y="-1877144"/>
            <a:ext cx="14288" cy="16669"/>
          </a:xfrm>
          <a:custGeom>
            <a:avLst/>
            <a:gdLst>
              <a:gd name="T0" fmla="*/ 13 w 13"/>
              <a:gd name="T1" fmla="*/ 20 h 20"/>
              <a:gd name="T2" fmla="*/ 0 w 13"/>
              <a:gd name="T3" fmla="*/ 20 h 20"/>
              <a:gd name="T4" fmla="*/ 0 w 13"/>
              <a:gd name="T5" fmla="*/ 6 h 20"/>
              <a:gd name="T6" fmla="*/ 6 w 13"/>
              <a:gd name="T7" fmla="*/ 0 h 20"/>
              <a:gd name="T8" fmla="*/ 13 w 13"/>
              <a:gd name="T9" fmla="*/ 6 h 20"/>
              <a:gd name="T10" fmla="*/ 13 w 13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0">
                <a:moveTo>
                  <a:pt x="13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0" y="0"/>
                  <a:pt x="13" y="2"/>
                  <a:pt x="13" y="6"/>
                </a:cubicBezTo>
                <a:lnTo>
                  <a:pt x="1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0" name="Freeform 142"/>
          <p:cNvSpPr>
            <a:spLocks/>
          </p:cNvSpPr>
          <p:nvPr/>
        </p:nvSpPr>
        <p:spPr bwMode="auto">
          <a:xfrm>
            <a:off x="-7658098" y="-1877144"/>
            <a:ext cx="15875" cy="16669"/>
          </a:xfrm>
          <a:custGeom>
            <a:avLst/>
            <a:gdLst>
              <a:gd name="T0" fmla="*/ 13 w 13"/>
              <a:gd name="T1" fmla="*/ 20 h 20"/>
              <a:gd name="T2" fmla="*/ 0 w 13"/>
              <a:gd name="T3" fmla="*/ 20 h 20"/>
              <a:gd name="T4" fmla="*/ 0 w 13"/>
              <a:gd name="T5" fmla="*/ 6 h 20"/>
              <a:gd name="T6" fmla="*/ 6 w 13"/>
              <a:gd name="T7" fmla="*/ 0 h 20"/>
              <a:gd name="T8" fmla="*/ 13 w 13"/>
              <a:gd name="T9" fmla="*/ 6 h 20"/>
              <a:gd name="T10" fmla="*/ 13 w 13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0">
                <a:moveTo>
                  <a:pt x="13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0" y="0"/>
                  <a:pt x="13" y="2"/>
                  <a:pt x="13" y="6"/>
                </a:cubicBezTo>
                <a:lnTo>
                  <a:pt x="1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1" name="Freeform 143"/>
          <p:cNvSpPr>
            <a:spLocks/>
          </p:cNvSpPr>
          <p:nvPr/>
        </p:nvSpPr>
        <p:spPr bwMode="auto">
          <a:xfrm>
            <a:off x="-7639049" y="-1877144"/>
            <a:ext cx="15875" cy="16669"/>
          </a:xfrm>
          <a:custGeom>
            <a:avLst/>
            <a:gdLst>
              <a:gd name="T0" fmla="*/ 13 w 13"/>
              <a:gd name="T1" fmla="*/ 20 h 20"/>
              <a:gd name="T2" fmla="*/ 0 w 13"/>
              <a:gd name="T3" fmla="*/ 20 h 20"/>
              <a:gd name="T4" fmla="*/ 0 w 13"/>
              <a:gd name="T5" fmla="*/ 6 h 20"/>
              <a:gd name="T6" fmla="*/ 7 w 13"/>
              <a:gd name="T7" fmla="*/ 0 h 20"/>
              <a:gd name="T8" fmla="*/ 13 w 13"/>
              <a:gd name="T9" fmla="*/ 6 h 20"/>
              <a:gd name="T10" fmla="*/ 13 w 13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0">
                <a:moveTo>
                  <a:pt x="13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7" y="0"/>
                </a:cubicBezTo>
                <a:cubicBezTo>
                  <a:pt x="10" y="0"/>
                  <a:pt x="13" y="2"/>
                  <a:pt x="13" y="6"/>
                </a:cubicBezTo>
                <a:lnTo>
                  <a:pt x="1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2" name="Freeform 144"/>
          <p:cNvSpPr>
            <a:spLocks/>
          </p:cNvSpPr>
          <p:nvPr/>
        </p:nvSpPr>
        <p:spPr bwMode="auto">
          <a:xfrm>
            <a:off x="-7616824" y="-1877144"/>
            <a:ext cx="14288" cy="16669"/>
          </a:xfrm>
          <a:custGeom>
            <a:avLst/>
            <a:gdLst>
              <a:gd name="T0" fmla="*/ 13 w 13"/>
              <a:gd name="T1" fmla="*/ 20 h 20"/>
              <a:gd name="T2" fmla="*/ 0 w 13"/>
              <a:gd name="T3" fmla="*/ 20 h 20"/>
              <a:gd name="T4" fmla="*/ 0 w 13"/>
              <a:gd name="T5" fmla="*/ 6 h 20"/>
              <a:gd name="T6" fmla="*/ 6 w 13"/>
              <a:gd name="T7" fmla="*/ 0 h 20"/>
              <a:gd name="T8" fmla="*/ 13 w 13"/>
              <a:gd name="T9" fmla="*/ 6 h 20"/>
              <a:gd name="T10" fmla="*/ 13 w 13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0">
                <a:moveTo>
                  <a:pt x="13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0" y="0"/>
                  <a:pt x="13" y="2"/>
                  <a:pt x="13" y="6"/>
                </a:cubicBezTo>
                <a:lnTo>
                  <a:pt x="1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3" name="Freeform 145"/>
          <p:cNvSpPr>
            <a:spLocks/>
          </p:cNvSpPr>
          <p:nvPr/>
        </p:nvSpPr>
        <p:spPr bwMode="auto">
          <a:xfrm>
            <a:off x="-8377237" y="-1972394"/>
            <a:ext cx="7938" cy="9525"/>
          </a:xfrm>
          <a:custGeom>
            <a:avLst/>
            <a:gdLst>
              <a:gd name="T0" fmla="*/ 7 w 7"/>
              <a:gd name="T1" fmla="*/ 3 h 11"/>
              <a:gd name="T2" fmla="*/ 3 w 7"/>
              <a:gd name="T3" fmla="*/ 0 h 11"/>
              <a:gd name="T4" fmla="*/ 0 w 7"/>
              <a:gd name="T5" fmla="*/ 3 h 11"/>
              <a:gd name="T6" fmla="*/ 0 w 7"/>
              <a:gd name="T7" fmla="*/ 11 h 11"/>
              <a:gd name="T8" fmla="*/ 7 w 7"/>
              <a:gd name="T9" fmla="*/ 11 h 11"/>
              <a:gd name="T10" fmla="*/ 7 w 7"/>
              <a:gd name="T11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1">
                <a:moveTo>
                  <a:pt x="7" y="3"/>
                </a:moveTo>
                <a:cubicBezTo>
                  <a:pt x="7" y="1"/>
                  <a:pt x="5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1"/>
                  <a:pt x="7" y="11"/>
                  <a:pt x="7" y="11"/>
                </a:cubicBezTo>
                <a:lnTo>
                  <a:pt x="7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4" name="Freeform 146"/>
          <p:cNvSpPr>
            <a:spLocks/>
          </p:cNvSpPr>
          <p:nvPr/>
        </p:nvSpPr>
        <p:spPr bwMode="auto">
          <a:xfrm>
            <a:off x="-8388349" y="-1972394"/>
            <a:ext cx="7938" cy="9525"/>
          </a:xfrm>
          <a:custGeom>
            <a:avLst/>
            <a:gdLst>
              <a:gd name="T0" fmla="*/ 7 w 7"/>
              <a:gd name="T1" fmla="*/ 3 h 11"/>
              <a:gd name="T2" fmla="*/ 4 w 7"/>
              <a:gd name="T3" fmla="*/ 0 h 11"/>
              <a:gd name="T4" fmla="*/ 0 w 7"/>
              <a:gd name="T5" fmla="*/ 3 h 11"/>
              <a:gd name="T6" fmla="*/ 0 w 7"/>
              <a:gd name="T7" fmla="*/ 11 h 11"/>
              <a:gd name="T8" fmla="*/ 7 w 7"/>
              <a:gd name="T9" fmla="*/ 11 h 11"/>
              <a:gd name="T10" fmla="*/ 7 w 7"/>
              <a:gd name="T11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1">
                <a:moveTo>
                  <a:pt x="7" y="3"/>
                </a:moveTo>
                <a:cubicBezTo>
                  <a:pt x="7" y="1"/>
                  <a:pt x="6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1"/>
                  <a:pt x="7" y="11"/>
                  <a:pt x="7" y="11"/>
                </a:cubicBezTo>
                <a:lnTo>
                  <a:pt x="7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5" name="Freeform 147"/>
          <p:cNvSpPr>
            <a:spLocks/>
          </p:cNvSpPr>
          <p:nvPr/>
        </p:nvSpPr>
        <p:spPr bwMode="auto">
          <a:xfrm>
            <a:off x="-8366124" y="-1972394"/>
            <a:ext cx="7938" cy="9525"/>
          </a:xfrm>
          <a:custGeom>
            <a:avLst/>
            <a:gdLst>
              <a:gd name="T0" fmla="*/ 8 w 8"/>
              <a:gd name="T1" fmla="*/ 3 h 11"/>
              <a:gd name="T2" fmla="*/ 4 w 8"/>
              <a:gd name="T3" fmla="*/ 0 h 11"/>
              <a:gd name="T4" fmla="*/ 0 w 8"/>
              <a:gd name="T5" fmla="*/ 3 h 11"/>
              <a:gd name="T6" fmla="*/ 0 w 8"/>
              <a:gd name="T7" fmla="*/ 11 h 11"/>
              <a:gd name="T8" fmla="*/ 8 w 8"/>
              <a:gd name="T9" fmla="*/ 11 h 11"/>
              <a:gd name="T10" fmla="*/ 8 w 8"/>
              <a:gd name="T11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1">
                <a:moveTo>
                  <a:pt x="8" y="3"/>
                </a:moveTo>
                <a:cubicBezTo>
                  <a:pt x="8" y="1"/>
                  <a:pt x="6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8" y="11"/>
                  <a:pt x="8" y="11"/>
                  <a:pt x="8" y="11"/>
                </a:cubicBezTo>
                <a:lnTo>
                  <a:pt x="8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6" name="Freeform 148"/>
          <p:cNvSpPr>
            <a:spLocks/>
          </p:cNvSpPr>
          <p:nvPr/>
        </p:nvSpPr>
        <p:spPr bwMode="auto">
          <a:xfrm>
            <a:off x="-8229599" y="-1883097"/>
            <a:ext cx="4763" cy="7144"/>
          </a:xfrm>
          <a:custGeom>
            <a:avLst/>
            <a:gdLst>
              <a:gd name="T0" fmla="*/ 5 w 5"/>
              <a:gd name="T1" fmla="*/ 3 h 8"/>
              <a:gd name="T2" fmla="*/ 3 w 5"/>
              <a:gd name="T3" fmla="*/ 0 h 8"/>
              <a:gd name="T4" fmla="*/ 0 w 5"/>
              <a:gd name="T5" fmla="*/ 3 h 8"/>
              <a:gd name="T6" fmla="*/ 0 w 5"/>
              <a:gd name="T7" fmla="*/ 8 h 8"/>
              <a:gd name="T8" fmla="*/ 5 w 5"/>
              <a:gd name="T9" fmla="*/ 8 h 8"/>
              <a:gd name="T10" fmla="*/ 5 w 5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5" y="3"/>
                </a:moveTo>
                <a:cubicBezTo>
                  <a:pt x="5" y="2"/>
                  <a:pt x="4" y="0"/>
                  <a:pt x="3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8"/>
                  <a:pt x="0" y="8"/>
                  <a:pt x="0" y="8"/>
                </a:cubicBezTo>
                <a:cubicBezTo>
                  <a:pt x="5" y="8"/>
                  <a:pt x="5" y="8"/>
                  <a:pt x="5" y="8"/>
                </a:cubicBezTo>
                <a:lnTo>
                  <a:pt x="5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7" name="Freeform 149"/>
          <p:cNvSpPr>
            <a:spLocks/>
          </p:cNvSpPr>
          <p:nvPr/>
        </p:nvSpPr>
        <p:spPr bwMode="auto">
          <a:xfrm>
            <a:off x="-8237537" y="-1883097"/>
            <a:ext cx="4763" cy="7144"/>
          </a:xfrm>
          <a:custGeom>
            <a:avLst/>
            <a:gdLst>
              <a:gd name="T0" fmla="*/ 4 w 4"/>
              <a:gd name="T1" fmla="*/ 3 h 8"/>
              <a:gd name="T2" fmla="*/ 2 w 4"/>
              <a:gd name="T3" fmla="*/ 0 h 8"/>
              <a:gd name="T4" fmla="*/ 0 w 4"/>
              <a:gd name="T5" fmla="*/ 3 h 8"/>
              <a:gd name="T6" fmla="*/ 0 w 4"/>
              <a:gd name="T7" fmla="*/ 8 h 8"/>
              <a:gd name="T8" fmla="*/ 4 w 4"/>
              <a:gd name="T9" fmla="*/ 8 h 8"/>
              <a:gd name="T10" fmla="*/ 4 w 4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8">
                <a:moveTo>
                  <a:pt x="4" y="3"/>
                </a:moveTo>
                <a:cubicBezTo>
                  <a:pt x="4" y="2"/>
                  <a:pt x="3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8"/>
                  <a:pt x="0" y="8"/>
                  <a:pt x="0" y="8"/>
                </a:cubicBezTo>
                <a:cubicBezTo>
                  <a:pt x="4" y="8"/>
                  <a:pt x="4" y="8"/>
                  <a:pt x="4" y="8"/>
                </a:cubicBezTo>
                <a:lnTo>
                  <a:pt x="4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8" name="Freeform 150"/>
          <p:cNvSpPr>
            <a:spLocks/>
          </p:cNvSpPr>
          <p:nvPr/>
        </p:nvSpPr>
        <p:spPr bwMode="auto">
          <a:xfrm>
            <a:off x="-8245474" y="-1883097"/>
            <a:ext cx="6350" cy="7144"/>
          </a:xfrm>
          <a:custGeom>
            <a:avLst/>
            <a:gdLst>
              <a:gd name="T0" fmla="*/ 5 w 5"/>
              <a:gd name="T1" fmla="*/ 3 h 8"/>
              <a:gd name="T2" fmla="*/ 2 w 5"/>
              <a:gd name="T3" fmla="*/ 0 h 8"/>
              <a:gd name="T4" fmla="*/ 0 w 5"/>
              <a:gd name="T5" fmla="*/ 3 h 8"/>
              <a:gd name="T6" fmla="*/ 0 w 5"/>
              <a:gd name="T7" fmla="*/ 8 h 8"/>
              <a:gd name="T8" fmla="*/ 5 w 5"/>
              <a:gd name="T9" fmla="*/ 8 h 8"/>
              <a:gd name="T10" fmla="*/ 5 w 5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5" y="3"/>
                </a:moveTo>
                <a:cubicBezTo>
                  <a:pt x="5" y="2"/>
                  <a:pt x="4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8"/>
                  <a:pt x="0" y="8"/>
                  <a:pt x="0" y="8"/>
                </a:cubicBezTo>
                <a:cubicBezTo>
                  <a:pt x="5" y="8"/>
                  <a:pt x="5" y="8"/>
                  <a:pt x="5" y="8"/>
                </a:cubicBezTo>
                <a:lnTo>
                  <a:pt x="5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572000" y="2980514"/>
            <a:ext cx="4572000" cy="2203068"/>
            <a:chOff x="11961836" y="-163591"/>
            <a:chExt cx="1754188" cy="1001316"/>
          </a:xfrm>
        </p:grpSpPr>
        <p:sp>
          <p:nvSpPr>
            <p:cNvPr id="1839" name="Freeform 151"/>
            <p:cNvSpPr>
              <a:spLocks/>
            </p:cNvSpPr>
            <p:nvPr/>
          </p:nvSpPr>
          <p:spPr bwMode="auto">
            <a:xfrm>
              <a:off x="11988824" y="-163591"/>
              <a:ext cx="1690688" cy="673894"/>
            </a:xfrm>
            <a:custGeom>
              <a:avLst/>
              <a:gdLst>
                <a:gd name="T0" fmla="*/ 0 w 1462"/>
                <a:gd name="T1" fmla="*/ 472 h 777"/>
                <a:gd name="T2" fmla="*/ 18 w 1462"/>
                <a:gd name="T3" fmla="*/ 462 h 777"/>
                <a:gd name="T4" fmla="*/ 89 w 1462"/>
                <a:gd name="T5" fmla="*/ 306 h 777"/>
                <a:gd name="T6" fmla="*/ 120 w 1462"/>
                <a:gd name="T7" fmla="*/ 320 h 777"/>
                <a:gd name="T8" fmla="*/ 170 w 1462"/>
                <a:gd name="T9" fmla="*/ 424 h 777"/>
                <a:gd name="T10" fmla="*/ 200 w 1462"/>
                <a:gd name="T11" fmla="*/ 380 h 777"/>
                <a:gd name="T12" fmla="*/ 254 w 1462"/>
                <a:gd name="T13" fmla="*/ 196 h 777"/>
                <a:gd name="T14" fmla="*/ 269 w 1462"/>
                <a:gd name="T15" fmla="*/ 176 h 777"/>
                <a:gd name="T16" fmla="*/ 294 w 1462"/>
                <a:gd name="T17" fmla="*/ 162 h 777"/>
                <a:gd name="T18" fmla="*/ 393 w 1462"/>
                <a:gd name="T19" fmla="*/ 189 h 777"/>
                <a:gd name="T20" fmla="*/ 416 w 1462"/>
                <a:gd name="T21" fmla="*/ 167 h 777"/>
                <a:gd name="T22" fmla="*/ 422 w 1462"/>
                <a:gd name="T23" fmla="*/ 79 h 777"/>
                <a:gd name="T24" fmla="*/ 571 w 1462"/>
                <a:gd name="T25" fmla="*/ 75 h 777"/>
                <a:gd name="T26" fmla="*/ 576 w 1462"/>
                <a:gd name="T27" fmla="*/ 111 h 777"/>
                <a:gd name="T28" fmla="*/ 668 w 1462"/>
                <a:gd name="T29" fmla="*/ 28 h 777"/>
                <a:gd name="T30" fmla="*/ 682 w 1462"/>
                <a:gd name="T31" fmla="*/ 463 h 777"/>
                <a:gd name="T32" fmla="*/ 685 w 1462"/>
                <a:gd name="T33" fmla="*/ 418 h 777"/>
                <a:gd name="T34" fmla="*/ 702 w 1462"/>
                <a:gd name="T35" fmla="*/ 346 h 777"/>
                <a:gd name="T36" fmla="*/ 769 w 1462"/>
                <a:gd name="T37" fmla="*/ 301 h 777"/>
                <a:gd name="T38" fmla="*/ 787 w 1462"/>
                <a:gd name="T39" fmla="*/ 349 h 777"/>
                <a:gd name="T40" fmla="*/ 793 w 1462"/>
                <a:gd name="T41" fmla="*/ 431 h 777"/>
                <a:gd name="T42" fmla="*/ 808 w 1462"/>
                <a:gd name="T43" fmla="*/ 595 h 777"/>
                <a:gd name="T44" fmla="*/ 875 w 1462"/>
                <a:gd name="T45" fmla="*/ 607 h 777"/>
                <a:gd name="T46" fmla="*/ 886 w 1462"/>
                <a:gd name="T47" fmla="*/ 224 h 777"/>
                <a:gd name="T48" fmla="*/ 900 w 1462"/>
                <a:gd name="T49" fmla="*/ 102 h 777"/>
                <a:gd name="T50" fmla="*/ 919 w 1462"/>
                <a:gd name="T51" fmla="*/ 42 h 777"/>
                <a:gd name="T52" fmla="*/ 1001 w 1462"/>
                <a:gd name="T53" fmla="*/ 32 h 777"/>
                <a:gd name="T54" fmla="*/ 1017 w 1462"/>
                <a:gd name="T55" fmla="*/ 100 h 777"/>
                <a:gd name="T56" fmla="*/ 1031 w 1462"/>
                <a:gd name="T57" fmla="*/ 221 h 777"/>
                <a:gd name="T58" fmla="*/ 1127 w 1462"/>
                <a:gd name="T59" fmla="*/ 331 h 777"/>
                <a:gd name="T60" fmla="*/ 1128 w 1462"/>
                <a:gd name="T61" fmla="*/ 724 h 777"/>
                <a:gd name="T62" fmla="*/ 1145 w 1462"/>
                <a:gd name="T63" fmla="*/ 408 h 777"/>
                <a:gd name="T64" fmla="*/ 1158 w 1462"/>
                <a:gd name="T65" fmla="*/ 398 h 777"/>
                <a:gd name="T66" fmla="*/ 1178 w 1462"/>
                <a:gd name="T67" fmla="*/ 407 h 777"/>
                <a:gd name="T68" fmla="*/ 1228 w 1462"/>
                <a:gd name="T69" fmla="*/ 399 h 777"/>
                <a:gd name="T70" fmla="*/ 1240 w 1462"/>
                <a:gd name="T71" fmla="*/ 721 h 777"/>
                <a:gd name="T72" fmla="*/ 1289 w 1462"/>
                <a:gd name="T73" fmla="*/ 500 h 777"/>
                <a:gd name="T74" fmla="*/ 1439 w 1462"/>
                <a:gd name="T75" fmla="*/ 475 h 777"/>
                <a:gd name="T76" fmla="*/ 1462 w 1462"/>
                <a:gd name="T77" fmla="*/ 550 h 777"/>
                <a:gd name="T78" fmla="*/ 1460 w 1462"/>
                <a:gd name="T79" fmla="*/ 74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62" h="777">
                  <a:moveTo>
                    <a:pt x="0" y="758"/>
                  </a:moveTo>
                  <a:cubicBezTo>
                    <a:pt x="0" y="472"/>
                    <a:pt x="0" y="472"/>
                    <a:pt x="0" y="472"/>
                  </a:cubicBezTo>
                  <a:cubicBezTo>
                    <a:pt x="10" y="462"/>
                    <a:pt x="10" y="462"/>
                    <a:pt x="10" y="462"/>
                  </a:cubicBezTo>
                  <a:cubicBezTo>
                    <a:pt x="18" y="462"/>
                    <a:pt x="18" y="462"/>
                    <a:pt x="18" y="462"/>
                  </a:cubicBezTo>
                  <a:cubicBezTo>
                    <a:pt x="18" y="299"/>
                    <a:pt x="18" y="299"/>
                    <a:pt x="18" y="299"/>
                  </a:cubicBezTo>
                  <a:cubicBezTo>
                    <a:pt x="18" y="299"/>
                    <a:pt x="60" y="280"/>
                    <a:pt x="89" y="306"/>
                  </a:cubicBezTo>
                  <a:cubicBezTo>
                    <a:pt x="89" y="315"/>
                    <a:pt x="89" y="315"/>
                    <a:pt x="89" y="315"/>
                  </a:cubicBezTo>
                  <a:cubicBezTo>
                    <a:pt x="120" y="320"/>
                    <a:pt x="120" y="320"/>
                    <a:pt x="120" y="320"/>
                  </a:cubicBezTo>
                  <a:cubicBezTo>
                    <a:pt x="120" y="419"/>
                    <a:pt x="120" y="419"/>
                    <a:pt x="120" y="419"/>
                  </a:cubicBezTo>
                  <a:cubicBezTo>
                    <a:pt x="170" y="424"/>
                    <a:pt x="170" y="424"/>
                    <a:pt x="170" y="424"/>
                  </a:cubicBezTo>
                  <a:cubicBezTo>
                    <a:pt x="170" y="386"/>
                    <a:pt x="170" y="386"/>
                    <a:pt x="170" y="386"/>
                  </a:cubicBezTo>
                  <a:cubicBezTo>
                    <a:pt x="170" y="386"/>
                    <a:pt x="179" y="376"/>
                    <a:pt x="200" y="380"/>
                  </a:cubicBezTo>
                  <a:cubicBezTo>
                    <a:pt x="254" y="389"/>
                    <a:pt x="254" y="389"/>
                    <a:pt x="254" y="389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69" y="196"/>
                    <a:pt x="269" y="196"/>
                    <a:pt x="269" y="196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94" y="176"/>
                    <a:pt x="294" y="176"/>
                    <a:pt x="294" y="176"/>
                  </a:cubicBezTo>
                  <a:cubicBezTo>
                    <a:pt x="294" y="162"/>
                    <a:pt x="294" y="162"/>
                    <a:pt x="294" y="162"/>
                  </a:cubicBezTo>
                  <a:cubicBezTo>
                    <a:pt x="349" y="161"/>
                    <a:pt x="349" y="161"/>
                    <a:pt x="349" y="161"/>
                  </a:cubicBezTo>
                  <a:cubicBezTo>
                    <a:pt x="349" y="161"/>
                    <a:pt x="371" y="190"/>
                    <a:pt x="393" y="189"/>
                  </a:cubicBezTo>
                  <a:cubicBezTo>
                    <a:pt x="416" y="189"/>
                    <a:pt x="416" y="189"/>
                    <a:pt x="416" y="189"/>
                  </a:cubicBezTo>
                  <a:cubicBezTo>
                    <a:pt x="416" y="167"/>
                    <a:pt x="416" y="167"/>
                    <a:pt x="416" y="167"/>
                  </a:cubicBezTo>
                  <a:cubicBezTo>
                    <a:pt x="422" y="160"/>
                    <a:pt x="422" y="160"/>
                    <a:pt x="422" y="160"/>
                  </a:cubicBezTo>
                  <a:cubicBezTo>
                    <a:pt x="422" y="79"/>
                    <a:pt x="422" y="79"/>
                    <a:pt x="422" y="79"/>
                  </a:cubicBezTo>
                  <a:cubicBezTo>
                    <a:pt x="554" y="60"/>
                    <a:pt x="554" y="60"/>
                    <a:pt x="554" y="60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113"/>
                    <a:pt x="571" y="113"/>
                    <a:pt x="571" y="113"/>
                  </a:cubicBezTo>
                  <a:cubicBezTo>
                    <a:pt x="576" y="111"/>
                    <a:pt x="576" y="111"/>
                    <a:pt x="576" y="111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668" y="28"/>
                    <a:pt x="668" y="28"/>
                    <a:pt x="668" y="28"/>
                  </a:cubicBezTo>
                  <a:cubicBezTo>
                    <a:pt x="668" y="454"/>
                    <a:pt x="668" y="454"/>
                    <a:pt x="668" y="454"/>
                  </a:cubicBezTo>
                  <a:cubicBezTo>
                    <a:pt x="682" y="463"/>
                    <a:pt x="682" y="463"/>
                    <a:pt x="682" y="463"/>
                  </a:cubicBezTo>
                  <a:cubicBezTo>
                    <a:pt x="682" y="426"/>
                    <a:pt x="682" y="426"/>
                    <a:pt x="682" y="426"/>
                  </a:cubicBezTo>
                  <a:cubicBezTo>
                    <a:pt x="685" y="418"/>
                    <a:pt x="685" y="418"/>
                    <a:pt x="685" y="418"/>
                  </a:cubicBezTo>
                  <a:cubicBezTo>
                    <a:pt x="685" y="352"/>
                    <a:pt x="685" y="352"/>
                    <a:pt x="685" y="352"/>
                  </a:cubicBezTo>
                  <a:cubicBezTo>
                    <a:pt x="702" y="346"/>
                    <a:pt x="702" y="346"/>
                    <a:pt x="702" y="346"/>
                  </a:cubicBezTo>
                  <a:cubicBezTo>
                    <a:pt x="702" y="301"/>
                    <a:pt x="702" y="301"/>
                    <a:pt x="702" y="301"/>
                  </a:cubicBezTo>
                  <a:cubicBezTo>
                    <a:pt x="769" y="301"/>
                    <a:pt x="769" y="301"/>
                    <a:pt x="769" y="301"/>
                  </a:cubicBezTo>
                  <a:cubicBezTo>
                    <a:pt x="769" y="342"/>
                    <a:pt x="769" y="342"/>
                    <a:pt x="769" y="342"/>
                  </a:cubicBezTo>
                  <a:cubicBezTo>
                    <a:pt x="787" y="349"/>
                    <a:pt x="787" y="349"/>
                    <a:pt x="787" y="349"/>
                  </a:cubicBezTo>
                  <a:cubicBezTo>
                    <a:pt x="787" y="424"/>
                    <a:pt x="787" y="424"/>
                    <a:pt x="787" y="424"/>
                  </a:cubicBezTo>
                  <a:cubicBezTo>
                    <a:pt x="793" y="431"/>
                    <a:pt x="793" y="431"/>
                    <a:pt x="793" y="431"/>
                  </a:cubicBezTo>
                  <a:cubicBezTo>
                    <a:pt x="793" y="599"/>
                    <a:pt x="793" y="599"/>
                    <a:pt x="793" y="599"/>
                  </a:cubicBezTo>
                  <a:cubicBezTo>
                    <a:pt x="808" y="595"/>
                    <a:pt x="808" y="595"/>
                    <a:pt x="808" y="595"/>
                  </a:cubicBezTo>
                  <a:cubicBezTo>
                    <a:pt x="875" y="595"/>
                    <a:pt x="875" y="595"/>
                    <a:pt x="875" y="595"/>
                  </a:cubicBezTo>
                  <a:cubicBezTo>
                    <a:pt x="875" y="607"/>
                    <a:pt x="875" y="607"/>
                    <a:pt x="875" y="607"/>
                  </a:cubicBezTo>
                  <a:cubicBezTo>
                    <a:pt x="886" y="612"/>
                    <a:pt x="886" y="612"/>
                    <a:pt x="886" y="612"/>
                  </a:cubicBezTo>
                  <a:cubicBezTo>
                    <a:pt x="886" y="224"/>
                    <a:pt x="886" y="224"/>
                    <a:pt x="886" y="224"/>
                  </a:cubicBezTo>
                  <a:cubicBezTo>
                    <a:pt x="899" y="218"/>
                    <a:pt x="899" y="218"/>
                    <a:pt x="899" y="218"/>
                  </a:cubicBezTo>
                  <a:cubicBezTo>
                    <a:pt x="900" y="102"/>
                    <a:pt x="900" y="102"/>
                    <a:pt x="900" y="102"/>
                  </a:cubicBezTo>
                  <a:cubicBezTo>
                    <a:pt x="919" y="82"/>
                    <a:pt x="919" y="82"/>
                    <a:pt x="919" y="82"/>
                  </a:cubicBezTo>
                  <a:cubicBezTo>
                    <a:pt x="919" y="42"/>
                    <a:pt x="919" y="42"/>
                    <a:pt x="919" y="42"/>
                  </a:cubicBezTo>
                  <a:cubicBezTo>
                    <a:pt x="921" y="32"/>
                    <a:pt x="921" y="32"/>
                    <a:pt x="921" y="32"/>
                  </a:cubicBezTo>
                  <a:cubicBezTo>
                    <a:pt x="1001" y="32"/>
                    <a:pt x="1001" y="32"/>
                    <a:pt x="1001" y="32"/>
                  </a:cubicBezTo>
                  <a:cubicBezTo>
                    <a:pt x="1001" y="83"/>
                    <a:pt x="1001" y="83"/>
                    <a:pt x="1001" y="83"/>
                  </a:cubicBezTo>
                  <a:cubicBezTo>
                    <a:pt x="1017" y="100"/>
                    <a:pt x="1017" y="100"/>
                    <a:pt x="1017" y="100"/>
                  </a:cubicBezTo>
                  <a:cubicBezTo>
                    <a:pt x="1017" y="214"/>
                    <a:pt x="1017" y="214"/>
                    <a:pt x="1017" y="214"/>
                  </a:cubicBezTo>
                  <a:cubicBezTo>
                    <a:pt x="1031" y="221"/>
                    <a:pt x="1031" y="221"/>
                    <a:pt x="1031" y="221"/>
                  </a:cubicBezTo>
                  <a:cubicBezTo>
                    <a:pt x="1031" y="317"/>
                    <a:pt x="1031" y="317"/>
                    <a:pt x="1031" y="317"/>
                  </a:cubicBezTo>
                  <a:cubicBezTo>
                    <a:pt x="1127" y="331"/>
                    <a:pt x="1127" y="331"/>
                    <a:pt x="1127" y="331"/>
                  </a:cubicBezTo>
                  <a:cubicBezTo>
                    <a:pt x="1127" y="717"/>
                    <a:pt x="1127" y="717"/>
                    <a:pt x="1127" y="717"/>
                  </a:cubicBezTo>
                  <a:cubicBezTo>
                    <a:pt x="1128" y="724"/>
                    <a:pt x="1128" y="724"/>
                    <a:pt x="1128" y="724"/>
                  </a:cubicBezTo>
                  <a:cubicBezTo>
                    <a:pt x="1145" y="724"/>
                    <a:pt x="1145" y="724"/>
                    <a:pt x="1145" y="724"/>
                  </a:cubicBezTo>
                  <a:cubicBezTo>
                    <a:pt x="1145" y="408"/>
                    <a:pt x="1145" y="408"/>
                    <a:pt x="1145" y="408"/>
                  </a:cubicBezTo>
                  <a:cubicBezTo>
                    <a:pt x="1158" y="408"/>
                    <a:pt x="1158" y="408"/>
                    <a:pt x="1158" y="408"/>
                  </a:cubicBezTo>
                  <a:cubicBezTo>
                    <a:pt x="1158" y="398"/>
                    <a:pt x="1158" y="398"/>
                    <a:pt x="1158" y="398"/>
                  </a:cubicBezTo>
                  <a:cubicBezTo>
                    <a:pt x="1178" y="398"/>
                    <a:pt x="1178" y="398"/>
                    <a:pt x="1178" y="398"/>
                  </a:cubicBezTo>
                  <a:cubicBezTo>
                    <a:pt x="1178" y="407"/>
                    <a:pt x="1178" y="407"/>
                    <a:pt x="1178" y="407"/>
                  </a:cubicBezTo>
                  <a:cubicBezTo>
                    <a:pt x="1228" y="409"/>
                    <a:pt x="1228" y="409"/>
                    <a:pt x="1228" y="409"/>
                  </a:cubicBezTo>
                  <a:cubicBezTo>
                    <a:pt x="1228" y="399"/>
                    <a:pt x="1228" y="399"/>
                    <a:pt x="1228" y="399"/>
                  </a:cubicBezTo>
                  <a:cubicBezTo>
                    <a:pt x="1240" y="399"/>
                    <a:pt x="1240" y="399"/>
                    <a:pt x="1240" y="399"/>
                  </a:cubicBezTo>
                  <a:cubicBezTo>
                    <a:pt x="1240" y="721"/>
                    <a:pt x="1240" y="721"/>
                    <a:pt x="1240" y="721"/>
                  </a:cubicBezTo>
                  <a:cubicBezTo>
                    <a:pt x="1289" y="724"/>
                    <a:pt x="1289" y="724"/>
                    <a:pt x="1289" y="724"/>
                  </a:cubicBezTo>
                  <a:cubicBezTo>
                    <a:pt x="1289" y="500"/>
                    <a:pt x="1289" y="500"/>
                    <a:pt x="1289" y="500"/>
                  </a:cubicBezTo>
                  <a:cubicBezTo>
                    <a:pt x="1378" y="472"/>
                    <a:pt x="1378" y="472"/>
                    <a:pt x="1378" y="472"/>
                  </a:cubicBezTo>
                  <a:cubicBezTo>
                    <a:pt x="1439" y="475"/>
                    <a:pt x="1439" y="475"/>
                    <a:pt x="1439" y="475"/>
                  </a:cubicBezTo>
                  <a:cubicBezTo>
                    <a:pt x="1439" y="550"/>
                    <a:pt x="1439" y="550"/>
                    <a:pt x="1439" y="550"/>
                  </a:cubicBezTo>
                  <a:cubicBezTo>
                    <a:pt x="1462" y="550"/>
                    <a:pt x="1462" y="550"/>
                    <a:pt x="1462" y="550"/>
                  </a:cubicBezTo>
                  <a:cubicBezTo>
                    <a:pt x="1462" y="717"/>
                    <a:pt x="1462" y="717"/>
                    <a:pt x="1462" y="717"/>
                  </a:cubicBezTo>
                  <a:cubicBezTo>
                    <a:pt x="1460" y="740"/>
                    <a:pt x="1460" y="740"/>
                    <a:pt x="1460" y="740"/>
                  </a:cubicBezTo>
                  <a:cubicBezTo>
                    <a:pt x="1460" y="740"/>
                    <a:pt x="37" y="777"/>
                    <a:pt x="0" y="758"/>
                  </a:cubicBezTo>
                  <a:close/>
                </a:path>
              </a:pathLst>
            </a:custGeom>
            <a:solidFill>
              <a:srgbClr val="8EC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0" name="Freeform 152"/>
            <p:cNvSpPr>
              <a:spLocks/>
            </p:cNvSpPr>
            <p:nvPr/>
          </p:nvSpPr>
          <p:spPr bwMode="auto">
            <a:xfrm>
              <a:off x="11961836" y="543640"/>
              <a:ext cx="1754188" cy="294085"/>
            </a:xfrm>
            <a:custGeom>
              <a:avLst/>
              <a:gdLst>
                <a:gd name="T0" fmla="*/ 0 w 1517"/>
                <a:gd name="T1" fmla="*/ 0 h 340"/>
                <a:gd name="T2" fmla="*/ 0 w 1517"/>
                <a:gd name="T3" fmla="*/ 231 h 340"/>
                <a:gd name="T4" fmla="*/ 110 w 1517"/>
                <a:gd name="T5" fmla="*/ 340 h 340"/>
                <a:gd name="T6" fmla="*/ 1407 w 1517"/>
                <a:gd name="T7" fmla="*/ 340 h 340"/>
                <a:gd name="T8" fmla="*/ 1517 w 1517"/>
                <a:gd name="T9" fmla="*/ 231 h 340"/>
                <a:gd name="T10" fmla="*/ 1517 w 1517"/>
                <a:gd name="T11" fmla="*/ 0 h 340"/>
                <a:gd name="T12" fmla="*/ 792 w 1517"/>
                <a:gd name="T13" fmla="*/ 0 h 340"/>
                <a:gd name="T14" fmla="*/ 0 w 1517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7" h="340">
                  <a:moveTo>
                    <a:pt x="0" y="0"/>
                  </a:moveTo>
                  <a:cubicBezTo>
                    <a:pt x="0" y="231"/>
                    <a:pt x="0" y="231"/>
                    <a:pt x="0" y="231"/>
                  </a:cubicBezTo>
                  <a:cubicBezTo>
                    <a:pt x="0" y="291"/>
                    <a:pt x="49" y="340"/>
                    <a:pt x="110" y="340"/>
                  </a:cubicBezTo>
                  <a:cubicBezTo>
                    <a:pt x="1407" y="340"/>
                    <a:pt x="1407" y="340"/>
                    <a:pt x="1407" y="340"/>
                  </a:cubicBezTo>
                  <a:cubicBezTo>
                    <a:pt x="1468" y="340"/>
                    <a:pt x="1517" y="291"/>
                    <a:pt x="1517" y="231"/>
                  </a:cubicBezTo>
                  <a:cubicBezTo>
                    <a:pt x="1517" y="0"/>
                    <a:pt x="1517" y="0"/>
                    <a:pt x="1517" y="0"/>
                  </a:cubicBezTo>
                  <a:cubicBezTo>
                    <a:pt x="792" y="0"/>
                    <a:pt x="792" y="0"/>
                    <a:pt x="7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EC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1" name="Freeform 153"/>
            <p:cNvSpPr>
              <a:spLocks noEditPoints="1"/>
            </p:cNvSpPr>
            <p:nvPr/>
          </p:nvSpPr>
          <p:spPr bwMode="auto">
            <a:xfrm>
              <a:off x="11984062" y="556737"/>
              <a:ext cx="1711325" cy="269081"/>
            </a:xfrm>
            <a:custGeom>
              <a:avLst/>
              <a:gdLst>
                <a:gd name="T0" fmla="*/ 772 w 1480"/>
                <a:gd name="T1" fmla="*/ 0 h 311"/>
                <a:gd name="T2" fmla="*/ 0 w 1480"/>
                <a:gd name="T3" fmla="*/ 0 h 311"/>
                <a:gd name="T4" fmla="*/ 0 w 1480"/>
                <a:gd name="T5" fmla="*/ 211 h 311"/>
                <a:gd name="T6" fmla="*/ 107 w 1480"/>
                <a:gd name="T7" fmla="*/ 311 h 311"/>
                <a:gd name="T8" fmla="*/ 1372 w 1480"/>
                <a:gd name="T9" fmla="*/ 311 h 311"/>
                <a:gd name="T10" fmla="*/ 1480 w 1480"/>
                <a:gd name="T11" fmla="*/ 211 h 311"/>
                <a:gd name="T12" fmla="*/ 1480 w 1480"/>
                <a:gd name="T13" fmla="*/ 0 h 311"/>
                <a:gd name="T14" fmla="*/ 772 w 1480"/>
                <a:gd name="T15" fmla="*/ 0 h 311"/>
                <a:gd name="T16" fmla="*/ 1462 w 1480"/>
                <a:gd name="T17" fmla="*/ 206 h 311"/>
                <a:gd name="T18" fmla="*/ 1358 w 1480"/>
                <a:gd name="T19" fmla="*/ 297 h 311"/>
                <a:gd name="T20" fmla="*/ 122 w 1480"/>
                <a:gd name="T21" fmla="*/ 297 h 311"/>
                <a:gd name="T22" fmla="*/ 17 w 1480"/>
                <a:gd name="T23" fmla="*/ 206 h 311"/>
                <a:gd name="T24" fmla="*/ 17 w 1480"/>
                <a:gd name="T25" fmla="*/ 14 h 311"/>
                <a:gd name="T26" fmla="*/ 771 w 1480"/>
                <a:gd name="T27" fmla="*/ 14 h 311"/>
                <a:gd name="T28" fmla="*/ 1462 w 1480"/>
                <a:gd name="T29" fmla="*/ 14 h 311"/>
                <a:gd name="T30" fmla="*/ 1462 w 1480"/>
                <a:gd name="T31" fmla="*/ 206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80" h="311">
                  <a:moveTo>
                    <a:pt x="7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66"/>
                    <a:pt x="48" y="311"/>
                    <a:pt x="107" y="311"/>
                  </a:cubicBezTo>
                  <a:cubicBezTo>
                    <a:pt x="1372" y="311"/>
                    <a:pt x="1372" y="311"/>
                    <a:pt x="1372" y="311"/>
                  </a:cubicBezTo>
                  <a:cubicBezTo>
                    <a:pt x="1432" y="311"/>
                    <a:pt x="1480" y="266"/>
                    <a:pt x="1480" y="211"/>
                  </a:cubicBezTo>
                  <a:cubicBezTo>
                    <a:pt x="1480" y="0"/>
                    <a:pt x="1480" y="0"/>
                    <a:pt x="1480" y="0"/>
                  </a:cubicBezTo>
                  <a:lnTo>
                    <a:pt x="772" y="0"/>
                  </a:lnTo>
                  <a:close/>
                  <a:moveTo>
                    <a:pt x="1462" y="206"/>
                  </a:moveTo>
                  <a:cubicBezTo>
                    <a:pt x="1462" y="256"/>
                    <a:pt x="1415" y="297"/>
                    <a:pt x="1358" y="297"/>
                  </a:cubicBezTo>
                  <a:cubicBezTo>
                    <a:pt x="122" y="297"/>
                    <a:pt x="122" y="297"/>
                    <a:pt x="122" y="297"/>
                  </a:cubicBezTo>
                  <a:cubicBezTo>
                    <a:pt x="64" y="297"/>
                    <a:pt x="17" y="256"/>
                    <a:pt x="17" y="206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771" y="14"/>
                    <a:pt x="771" y="14"/>
                    <a:pt x="771" y="14"/>
                  </a:cubicBezTo>
                  <a:cubicBezTo>
                    <a:pt x="1462" y="14"/>
                    <a:pt x="1462" y="14"/>
                    <a:pt x="1462" y="14"/>
                  </a:cubicBezTo>
                  <a:lnTo>
                    <a:pt x="1462" y="2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2" name="Freeform 154"/>
            <p:cNvSpPr>
              <a:spLocks/>
            </p:cNvSpPr>
            <p:nvPr/>
          </p:nvSpPr>
          <p:spPr bwMode="auto">
            <a:xfrm>
              <a:off x="12238062" y="632936"/>
              <a:ext cx="106363" cy="120254"/>
            </a:xfrm>
            <a:custGeom>
              <a:avLst/>
              <a:gdLst>
                <a:gd name="T0" fmla="*/ 6 w 92"/>
                <a:gd name="T1" fmla="*/ 105 h 139"/>
                <a:gd name="T2" fmla="*/ 40 w 92"/>
                <a:gd name="T3" fmla="*/ 114 h 139"/>
                <a:gd name="T4" fmla="*/ 61 w 92"/>
                <a:gd name="T5" fmla="*/ 99 h 139"/>
                <a:gd name="T6" fmla="*/ 38 w 92"/>
                <a:gd name="T7" fmla="*/ 80 h 139"/>
                <a:gd name="T8" fmla="*/ 1 w 92"/>
                <a:gd name="T9" fmla="*/ 40 h 139"/>
                <a:gd name="T10" fmla="*/ 52 w 92"/>
                <a:gd name="T11" fmla="*/ 0 h 139"/>
                <a:gd name="T12" fmla="*/ 87 w 92"/>
                <a:gd name="T13" fmla="*/ 7 h 139"/>
                <a:gd name="T14" fmla="*/ 80 w 92"/>
                <a:gd name="T15" fmla="*/ 31 h 139"/>
                <a:gd name="T16" fmla="*/ 52 w 92"/>
                <a:gd name="T17" fmla="*/ 25 h 139"/>
                <a:gd name="T18" fmla="*/ 32 w 92"/>
                <a:gd name="T19" fmla="*/ 38 h 139"/>
                <a:gd name="T20" fmla="*/ 57 w 92"/>
                <a:gd name="T21" fmla="*/ 57 h 139"/>
                <a:gd name="T22" fmla="*/ 92 w 92"/>
                <a:gd name="T23" fmla="*/ 97 h 139"/>
                <a:gd name="T24" fmla="*/ 38 w 92"/>
                <a:gd name="T25" fmla="*/ 139 h 139"/>
                <a:gd name="T26" fmla="*/ 0 w 92"/>
                <a:gd name="T27" fmla="*/ 131 h 139"/>
                <a:gd name="T28" fmla="*/ 6 w 92"/>
                <a:gd name="T29" fmla="*/ 10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139">
                  <a:moveTo>
                    <a:pt x="6" y="105"/>
                  </a:moveTo>
                  <a:cubicBezTo>
                    <a:pt x="14" y="110"/>
                    <a:pt x="27" y="114"/>
                    <a:pt x="40" y="114"/>
                  </a:cubicBezTo>
                  <a:cubicBezTo>
                    <a:pt x="54" y="114"/>
                    <a:pt x="61" y="108"/>
                    <a:pt x="61" y="99"/>
                  </a:cubicBezTo>
                  <a:cubicBezTo>
                    <a:pt x="61" y="91"/>
                    <a:pt x="55" y="86"/>
                    <a:pt x="38" y="80"/>
                  </a:cubicBezTo>
                  <a:cubicBezTo>
                    <a:pt x="16" y="72"/>
                    <a:pt x="1" y="60"/>
                    <a:pt x="1" y="40"/>
                  </a:cubicBezTo>
                  <a:cubicBezTo>
                    <a:pt x="1" y="17"/>
                    <a:pt x="21" y="0"/>
                    <a:pt x="52" y="0"/>
                  </a:cubicBezTo>
                  <a:cubicBezTo>
                    <a:pt x="68" y="0"/>
                    <a:pt x="79" y="3"/>
                    <a:pt x="87" y="7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5" y="29"/>
                    <a:pt x="65" y="25"/>
                    <a:pt x="52" y="25"/>
                  </a:cubicBezTo>
                  <a:cubicBezTo>
                    <a:pt x="39" y="25"/>
                    <a:pt x="32" y="31"/>
                    <a:pt x="32" y="38"/>
                  </a:cubicBezTo>
                  <a:cubicBezTo>
                    <a:pt x="32" y="46"/>
                    <a:pt x="40" y="50"/>
                    <a:pt x="57" y="57"/>
                  </a:cubicBezTo>
                  <a:cubicBezTo>
                    <a:pt x="81" y="66"/>
                    <a:pt x="92" y="78"/>
                    <a:pt x="92" y="97"/>
                  </a:cubicBezTo>
                  <a:cubicBezTo>
                    <a:pt x="92" y="120"/>
                    <a:pt x="75" y="139"/>
                    <a:pt x="38" y="139"/>
                  </a:cubicBezTo>
                  <a:cubicBezTo>
                    <a:pt x="22" y="139"/>
                    <a:pt x="7" y="135"/>
                    <a:pt x="0" y="131"/>
                  </a:cubicBezTo>
                  <a:lnTo>
                    <a:pt x="6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3" name="Rectangle 155"/>
            <p:cNvSpPr>
              <a:spLocks noChangeArrowheads="1"/>
            </p:cNvSpPr>
            <p:nvPr/>
          </p:nvSpPr>
          <p:spPr bwMode="auto">
            <a:xfrm>
              <a:off x="12368237" y="634128"/>
              <a:ext cx="34925" cy="11668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4" name="Freeform 156"/>
            <p:cNvSpPr>
              <a:spLocks/>
            </p:cNvSpPr>
            <p:nvPr/>
          </p:nvSpPr>
          <p:spPr bwMode="auto">
            <a:xfrm>
              <a:off x="12434912" y="634128"/>
              <a:ext cx="130175" cy="116681"/>
            </a:xfrm>
            <a:custGeom>
              <a:avLst/>
              <a:gdLst>
                <a:gd name="T0" fmla="*/ 0 w 112"/>
                <a:gd name="T1" fmla="*/ 135 h 135"/>
                <a:gd name="T2" fmla="*/ 0 w 112"/>
                <a:gd name="T3" fmla="*/ 0 h 135"/>
                <a:gd name="T4" fmla="*/ 36 w 112"/>
                <a:gd name="T5" fmla="*/ 0 h 135"/>
                <a:gd name="T6" fmla="*/ 64 w 112"/>
                <a:gd name="T7" fmla="*/ 49 h 135"/>
                <a:gd name="T8" fmla="*/ 86 w 112"/>
                <a:gd name="T9" fmla="*/ 96 h 135"/>
                <a:gd name="T10" fmla="*/ 86 w 112"/>
                <a:gd name="T11" fmla="*/ 96 h 135"/>
                <a:gd name="T12" fmla="*/ 84 w 112"/>
                <a:gd name="T13" fmla="*/ 39 h 135"/>
                <a:gd name="T14" fmla="*/ 84 w 112"/>
                <a:gd name="T15" fmla="*/ 0 h 135"/>
                <a:gd name="T16" fmla="*/ 112 w 112"/>
                <a:gd name="T17" fmla="*/ 0 h 135"/>
                <a:gd name="T18" fmla="*/ 112 w 112"/>
                <a:gd name="T19" fmla="*/ 135 h 135"/>
                <a:gd name="T20" fmla="*/ 80 w 112"/>
                <a:gd name="T21" fmla="*/ 135 h 135"/>
                <a:gd name="T22" fmla="*/ 51 w 112"/>
                <a:gd name="T23" fmla="*/ 83 h 135"/>
                <a:gd name="T24" fmla="*/ 27 w 112"/>
                <a:gd name="T25" fmla="*/ 35 h 135"/>
                <a:gd name="T26" fmla="*/ 27 w 112"/>
                <a:gd name="T27" fmla="*/ 35 h 135"/>
                <a:gd name="T28" fmla="*/ 28 w 112"/>
                <a:gd name="T29" fmla="*/ 94 h 135"/>
                <a:gd name="T30" fmla="*/ 28 w 112"/>
                <a:gd name="T31" fmla="*/ 135 h 135"/>
                <a:gd name="T32" fmla="*/ 0 w 112"/>
                <a:gd name="T3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35">
                  <a:moveTo>
                    <a:pt x="0" y="13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64" y="49"/>
                    <a:pt x="64" y="49"/>
                    <a:pt x="64" y="49"/>
                  </a:cubicBezTo>
                  <a:cubicBezTo>
                    <a:pt x="72" y="64"/>
                    <a:pt x="80" y="80"/>
                    <a:pt x="86" y="96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4" y="78"/>
                    <a:pt x="84" y="60"/>
                    <a:pt x="84" y="39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35"/>
                    <a:pt x="112" y="135"/>
                    <a:pt x="112" y="135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68"/>
                    <a:pt x="34" y="51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53"/>
                    <a:pt x="28" y="72"/>
                    <a:pt x="28" y="94"/>
                  </a:cubicBezTo>
                  <a:cubicBezTo>
                    <a:pt x="28" y="135"/>
                    <a:pt x="28" y="135"/>
                    <a:pt x="28" y="135"/>
                  </a:cubicBezTo>
                  <a:lnTo>
                    <a:pt x="0" y="1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5" name="Freeform 157"/>
            <p:cNvSpPr>
              <a:spLocks/>
            </p:cNvSpPr>
            <p:nvPr/>
          </p:nvSpPr>
          <p:spPr bwMode="auto">
            <a:xfrm>
              <a:off x="12587312" y="632936"/>
              <a:ext cx="138113" cy="119063"/>
            </a:xfrm>
            <a:custGeom>
              <a:avLst/>
              <a:gdLst>
                <a:gd name="T0" fmla="*/ 119 w 119"/>
                <a:gd name="T1" fmla="*/ 130 h 137"/>
                <a:gd name="T2" fmla="*/ 74 w 119"/>
                <a:gd name="T3" fmla="*/ 137 h 137"/>
                <a:gd name="T4" fmla="*/ 19 w 119"/>
                <a:gd name="T5" fmla="*/ 119 h 137"/>
                <a:gd name="T6" fmla="*/ 0 w 119"/>
                <a:gd name="T7" fmla="*/ 70 h 137"/>
                <a:gd name="T8" fmla="*/ 77 w 119"/>
                <a:gd name="T9" fmla="*/ 0 h 137"/>
                <a:gd name="T10" fmla="*/ 114 w 119"/>
                <a:gd name="T11" fmla="*/ 6 h 137"/>
                <a:gd name="T12" fmla="*/ 108 w 119"/>
                <a:gd name="T13" fmla="*/ 31 h 137"/>
                <a:gd name="T14" fmla="*/ 76 w 119"/>
                <a:gd name="T15" fmla="*/ 25 h 137"/>
                <a:gd name="T16" fmla="*/ 32 w 119"/>
                <a:gd name="T17" fmla="*/ 68 h 137"/>
                <a:gd name="T18" fmla="*/ 74 w 119"/>
                <a:gd name="T19" fmla="*/ 113 h 137"/>
                <a:gd name="T20" fmla="*/ 89 w 119"/>
                <a:gd name="T21" fmla="*/ 111 h 137"/>
                <a:gd name="T22" fmla="*/ 89 w 119"/>
                <a:gd name="T23" fmla="*/ 82 h 137"/>
                <a:gd name="T24" fmla="*/ 68 w 119"/>
                <a:gd name="T25" fmla="*/ 82 h 137"/>
                <a:gd name="T26" fmla="*/ 68 w 119"/>
                <a:gd name="T27" fmla="*/ 59 h 137"/>
                <a:gd name="T28" fmla="*/ 119 w 119"/>
                <a:gd name="T29" fmla="*/ 59 h 137"/>
                <a:gd name="T30" fmla="*/ 119 w 119"/>
                <a:gd name="T31" fmla="*/ 13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137">
                  <a:moveTo>
                    <a:pt x="119" y="130"/>
                  </a:moveTo>
                  <a:cubicBezTo>
                    <a:pt x="109" y="133"/>
                    <a:pt x="91" y="137"/>
                    <a:pt x="74" y="137"/>
                  </a:cubicBezTo>
                  <a:cubicBezTo>
                    <a:pt x="49" y="137"/>
                    <a:pt x="31" y="131"/>
                    <a:pt x="19" y="119"/>
                  </a:cubicBezTo>
                  <a:cubicBezTo>
                    <a:pt x="6" y="107"/>
                    <a:pt x="0" y="90"/>
                    <a:pt x="0" y="70"/>
                  </a:cubicBezTo>
                  <a:cubicBezTo>
                    <a:pt x="0" y="25"/>
                    <a:pt x="33" y="0"/>
                    <a:pt x="77" y="0"/>
                  </a:cubicBezTo>
                  <a:cubicBezTo>
                    <a:pt x="94" y="0"/>
                    <a:pt x="108" y="3"/>
                    <a:pt x="114" y="6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0" y="27"/>
                    <a:pt x="91" y="25"/>
                    <a:pt x="76" y="25"/>
                  </a:cubicBezTo>
                  <a:cubicBezTo>
                    <a:pt x="51" y="25"/>
                    <a:pt x="32" y="39"/>
                    <a:pt x="32" y="68"/>
                  </a:cubicBezTo>
                  <a:cubicBezTo>
                    <a:pt x="32" y="96"/>
                    <a:pt x="49" y="113"/>
                    <a:pt x="74" y="113"/>
                  </a:cubicBezTo>
                  <a:cubicBezTo>
                    <a:pt x="81" y="113"/>
                    <a:pt x="87" y="112"/>
                    <a:pt x="89" y="111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119" y="59"/>
                    <a:pt x="119" y="59"/>
                    <a:pt x="119" y="59"/>
                  </a:cubicBezTo>
                  <a:lnTo>
                    <a:pt x="119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6" name="Freeform 158"/>
            <p:cNvSpPr>
              <a:spLocks noEditPoints="1"/>
            </p:cNvSpPr>
            <p:nvPr/>
          </p:nvSpPr>
          <p:spPr bwMode="auto">
            <a:xfrm>
              <a:off x="12741300" y="634128"/>
              <a:ext cx="142875" cy="116681"/>
            </a:xfrm>
            <a:custGeom>
              <a:avLst/>
              <a:gdLst>
                <a:gd name="T0" fmla="*/ 41 w 123"/>
                <a:gd name="T1" fmla="*/ 100 h 135"/>
                <a:gd name="T2" fmla="*/ 31 w 123"/>
                <a:gd name="T3" fmla="*/ 135 h 135"/>
                <a:gd name="T4" fmla="*/ 0 w 123"/>
                <a:gd name="T5" fmla="*/ 135 h 135"/>
                <a:gd name="T6" fmla="*/ 41 w 123"/>
                <a:gd name="T7" fmla="*/ 0 h 135"/>
                <a:gd name="T8" fmla="*/ 81 w 123"/>
                <a:gd name="T9" fmla="*/ 0 h 135"/>
                <a:gd name="T10" fmla="*/ 123 w 123"/>
                <a:gd name="T11" fmla="*/ 135 h 135"/>
                <a:gd name="T12" fmla="*/ 90 w 123"/>
                <a:gd name="T13" fmla="*/ 135 h 135"/>
                <a:gd name="T14" fmla="*/ 79 w 123"/>
                <a:gd name="T15" fmla="*/ 100 h 135"/>
                <a:gd name="T16" fmla="*/ 41 w 123"/>
                <a:gd name="T17" fmla="*/ 100 h 135"/>
                <a:gd name="T18" fmla="*/ 75 w 123"/>
                <a:gd name="T19" fmla="*/ 77 h 135"/>
                <a:gd name="T20" fmla="*/ 67 w 123"/>
                <a:gd name="T21" fmla="*/ 49 h 135"/>
                <a:gd name="T22" fmla="*/ 60 w 123"/>
                <a:gd name="T23" fmla="*/ 23 h 135"/>
                <a:gd name="T24" fmla="*/ 59 w 123"/>
                <a:gd name="T25" fmla="*/ 23 h 135"/>
                <a:gd name="T26" fmla="*/ 53 w 123"/>
                <a:gd name="T27" fmla="*/ 49 h 135"/>
                <a:gd name="T28" fmla="*/ 45 w 123"/>
                <a:gd name="T29" fmla="*/ 77 h 135"/>
                <a:gd name="T30" fmla="*/ 75 w 123"/>
                <a:gd name="T31" fmla="*/ 7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3" h="135">
                  <a:moveTo>
                    <a:pt x="41" y="100"/>
                  </a:moveTo>
                  <a:cubicBezTo>
                    <a:pt x="31" y="135"/>
                    <a:pt x="31" y="135"/>
                    <a:pt x="31" y="13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23" y="135"/>
                    <a:pt x="123" y="135"/>
                    <a:pt x="123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79" y="100"/>
                    <a:pt x="79" y="100"/>
                    <a:pt x="79" y="100"/>
                  </a:cubicBezTo>
                  <a:lnTo>
                    <a:pt x="41" y="100"/>
                  </a:lnTo>
                  <a:close/>
                  <a:moveTo>
                    <a:pt x="75" y="77"/>
                  </a:moveTo>
                  <a:cubicBezTo>
                    <a:pt x="67" y="49"/>
                    <a:pt x="67" y="49"/>
                    <a:pt x="67" y="49"/>
                  </a:cubicBezTo>
                  <a:cubicBezTo>
                    <a:pt x="64" y="41"/>
                    <a:pt x="62" y="31"/>
                    <a:pt x="6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7" y="31"/>
                    <a:pt x="55" y="41"/>
                    <a:pt x="53" y="49"/>
                  </a:cubicBezTo>
                  <a:cubicBezTo>
                    <a:pt x="45" y="77"/>
                    <a:pt x="45" y="77"/>
                    <a:pt x="45" y="77"/>
                  </a:cubicBezTo>
                  <a:lnTo>
                    <a:pt x="75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7" name="Freeform 159"/>
            <p:cNvSpPr>
              <a:spLocks noEditPoints="1"/>
            </p:cNvSpPr>
            <p:nvPr/>
          </p:nvSpPr>
          <p:spPr bwMode="auto">
            <a:xfrm>
              <a:off x="12904812" y="632937"/>
              <a:ext cx="111125" cy="117872"/>
            </a:xfrm>
            <a:custGeom>
              <a:avLst/>
              <a:gdLst>
                <a:gd name="T0" fmla="*/ 0 w 96"/>
                <a:gd name="T1" fmla="*/ 3 h 136"/>
                <a:gd name="T2" fmla="*/ 41 w 96"/>
                <a:gd name="T3" fmla="*/ 0 h 136"/>
                <a:gd name="T4" fmla="*/ 82 w 96"/>
                <a:gd name="T5" fmla="*/ 11 h 136"/>
                <a:gd name="T6" fmla="*/ 96 w 96"/>
                <a:gd name="T7" fmla="*/ 42 h 136"/>
                <a:gd name="T8" fmla="*/ 84 w 96"/>
                <a:gd name="T9" fmla="*/ 74 h 136"/>
                <a:gd name="T10" fmla="*/ 40 w 96"/>
                <a:gd name="T11" fmla="*/ 88 h 136"/>
                <a:gd name="T12" fmla="*/ 30 w 96"/>
                <a:gd name="T13" fmla="*/ 88 h 136"/>
                <a:gd name="T14" fmla="*/ 30 w 96"/>
                <a:gd name="T15" fmla="*/ 136 h 136"/>
                <a:gd name="T16" fmla="*/ 0 w 96"/>
                <a:gd name="T17" fmla="*/ 136 h 136"/>
                <a:gd name="T18" fmla="*/ 0 w 96"/>
                <a:gd name="T19" fmla="*/ 3 h 136"/>
                <a:gd name="T20" fmla="*/ 30 w 96"/>
                <a:gd name="T21" fmla="*/ 64 h 136"/>
                <a:gd name="T22" fmla="*/ 40 w 96"/>
                <a:gd name="T23" fmla="*/ 65 h 136"/>
                <a:gd name="T24" fmla="*/ 66 w 96"/>
                <a:gd name="T25" fmla="*/ 43 h 136"/>
                <a:gd name="T26" fmla="*/ 42 w 96"/>
                <a:gd name="T27" fmla="*/ 23 h 136"/>
                <a:gd name="T28" fmla="*/ 30 w 96"/>
                <a:gd name="T29" fmla="*/ 24 h 136"/>
                <a:gd name="T30" fmla="*/ 30 w 96"/>
                <a:gd name="T31" fmla="*/ 6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136">
                  <a:moveTo>
                    <a:pt x="0" y="3"/>
                  </a:moveTo>
                  <a:cubicBezTo>
                    <a:pt x="9" y="1"/>
                    <a:pt x="22" y="0"/>
                    <a:pt x="41" y="0"/>
                  </a:cubicBezTo>
                  <a:cubicBezTo>
                    <a:pt x="60" y="0"/>
                    <a:pt x="73" y="4"/>
                    <a:pt x="82" y="11"/>
                  </a:cubicBezTo>
                  <a:cubicBezTo>
                    <a:pt x="91" y="18"/>
                    <a:pt x="96" y="29"/>
                    <a:pt x="96" y="42"/>
                  </a:cubicBezTo>
                  <a:cubicBezTo>
                    <a:pt x="96" y="55"/>
                    <a:pt x="92" y="66"/>
                    <a:pt x="84" y="74"/>
                  </a:cubicBezTo>
                  <a:cubicBezTo>
                    <a:pt x="74" y="84"/>
                    <a:pt x="58" y="88"/>
                    <a:pt x="40" y="88"/>
                  </a:cubicBezTo>
                  <a:cubicBezTo>
                    <a:pt x="36" y="88"/>
                    <a:pt x="33" y="88"/>
                    <a:pt x="30" y="88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0" y="136"/>
                    <a:pt x="0" y="136"/>
                    <a:pt x="0" y="136"/>
                  </a:cubicBezTo>
                  <a:lnTo>
                    <a:pt x="0" y="3"/>
                  </a:lnTo>
                  <a:close/>
                  <a:moveTo>
                    <a:pt x="30" y="64"/>
                  </a:moveTo>
                  <a:cubicBezTo>
                    <a:pt x="32" y="65"/>
                    <a:pt x="36" y="65"/>
                    <a:pt x="40" y="65"/>
                  </a:cubicBezTo>
                  <a:cubicBezTo>
                    <a:pt x="56" y="65"/>
                    <a:pt x="66" y="57"/>
                    <a:pt x="66" y="43"/>
                  </a:cubicBezTo>
                  <a:cubicBezTo>
                    <a:pt x="66" y="30"/>
                    <a:pt x="58" y="23"/>
                    <a:pt x="42" y="23"/>
                  </a:cubicBezTo>
                  <a:cubicBezTo>
                    <a:pt x="36" y="23"/>
                    <a:pt x="32" y="24"/>
                    <a:pt x="30" y="24"/>
                  </a:cubicBezTo>
                  <a:lnTo>
                    <a:pt x="30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8" name="Freeform 160"/>
            <p:cNvSpPr>
              <a:spLocks noEditPoints="1"/>
            </p:cNvSpPr>
            <p:nvPr/>
          </p:nvSpPr>
          <p:spPr bwMode="auto">
            <a:xfrm>
              <a:off x="13031812" y="632936"/>
              <a:ext cx="149225" cy="120254"/>
            </a:xfrm>
            <a:custGeom>
              <a:avLst/>
              <a:gdLst>
                <a:gd name="T0" fmla="*/ 129 w 129"/>
                <a:gd name="T1" fmla="*/ 68 h 139"/>
                <a:gd name="T2" fmla="*/ 63 w 129"/>
                <a:gd name="T3" fmla="*/ 139 h 139"/>
                <a:gd name="T4" fmla="*/ 0 w 129"/>
                <a:gd name="T5" fmla="*/ 70 h 139"/>
                <a:gd name="T6" fmla="*/ 65 w 129"/>
                <a:gd name="T7" fmla="*/ 0 h 139"/>
                <a:gd name="T8" fmla="*/ 129 w 129"/>
                <a:gd name="T9" fmla="*/ 68 h 139"/>
                <a:gd name="T10" fmla="*/ 32 w 129"/>
                <a:gd name="T11" fmla="*/ 70 h 139"/>
                <a:gd name="T12" fmla="*/ 65 w 129"/>
                <a:gd name="T13" fmla="*/ 115 h 139"/>
                <a:gd name="T14" fmla="*/ 97 w 129"/>
                <a:gd name="T15" fmla="*/ 69 h 139"/>
                <a:gd name="T16" fmla="*/ 64 w 129"/>
                <a:gd name="T17" fmla="*/ 24 h 139"/>
                <a:gd name="T18" fmla="*/ 32 w 129"/>
                <a:gd name="T19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39">
                  <a:moveTo>
                    <a:pt x="129" y="68"/>
                  </a:moveTo>
                  <a:cubicBezTo>
                    <a:pt x="129" y="112"/>
                    <a:pt x="102" y="139"/>
                    <a:pt x="63" y="139"/>
                  </a:cubicBezTo>
                  <a:cubicBezTo>
                    <a:pt x="23" y="139"/>
                    <a:pt x="0" y="109"/>
                    <a:pt x="0" y="70"/>
                  </a:cubicBezTo>
                  <a:cubicBezTo>
                    <a:pt x="0" y="30"/>
                    <a:pt x="25" y="0"/>
                    <a:pt x="65" y="0"/>
                  </a:cubicBezTo>
                  <a:cubicBezTo>
                    <a:pt x="107" y="0"/>
                    <a:pt x="129" y="31"/>
                    <a:pt x="129" y="68"/>
                  </a:cubicBezTo>
                  <a:close/>
                  <a:moveTo>
                    <a:pt x="32" y="70"/>
                  </a:moveTo>
                  <a:cubicBezTo>
                    <a:pt x="32" y="96"/>
                    <a:pt x="44" y="115"/>
                    <a:pt x="65" y="115"/>
                  </a:cubicBezTo>
                  <a:cubicBezTo>
                    <a:pt x="85" y="115"/>
                    <a:pt x="97" y="95"/>
                    <a:pt x="97" y="69"/>
                  </a:cubicBezTo>
                  <a:cubicBezTo>
                    <a:pt x="97" y="45"/>
                    <a:pt x="85" y="24"/>
                    <a:pt x="64" y="24"/>
                  </a:cubicBezTo>
                  <a:cubicBezTo>
                    <a:pt x="44" y="24"/>
                    <a:pt x="32" y="44"/>
                    <a:pt x="32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9" name="Freeform 161"/>
            <p:cNvSpPr>
              <a:spLocks noEditPoints="1"/>
            </p:cNvSpPr>
            <p:nvPr/>
          </p:nvSpPr>
          <p:spPr bwMode="auto">
            <a:xfrm>
              <a:off x="13203262" y="632937"/>
              <a:ext cx="119063" cy="117872"/>
            </a:xfrm>
            <a:custGeom>
              <a:avLst/>
              <a:gdLst>
                <a:gd name="T0" fmla="*/ 0 w 102"/>
                <a:gd name="T1" fmla="*/ 3 h 136"/>
                <a:gd name="T2" fmla="*/ 41 w 102"/>
                <a:gd name="T3" fmla="*/ 0 h 136"/>
                <a:gd name="T4" fmla="*/ 84 w 102"/>
                <a:gd name="T5" fmla="*/ 11 h 136"/>
                <a:gd name="T6" fmla="*/ 97 w 102"/>
                <a:gd name="T7" fmla="*/ 39 h 136"/>
                <a:gd name="T8" fmla="*/ 73 w 102"/>
                <a:gd name="T9" fmla="*/ 72 h 136"/>
                <a:gd name="T10" fmla="*/ 73 w 102"/>
                <a:gd name="T11" fmla="*/ 73 h 136"/>
                <a:gd name="T12" fmla="*/ 91 w 102"/>
                <a:gd name="T13" fmla="*/ 98 h 136"/>
                <a:gd name="T14" fmla="*/ 102 w 102"/>
                <a:gd name="T15" fmla="*/ 136 h 136"/>
                <a:gd name="T16" fmla="*/ 71 w 102"/>
                <a:gd name="T17" fmla="*/ 136 h 136"/>
                <a:gd name="T18" fmla="*/ 61 w 102"/>
                <a:gd name="T19" fmla="*/ 104 h 136"/>
                <a:gd name="T20" fmla="*/ 40 w 102"/>
                <a:gd name="T21" fmla="*/ 83 h 136"/>
                <a:gd name="T22" fmla="*/ 30 w 102"/>
                <a:gd name="T23" fmla="*/ 83 h 136"/>
                <a:gd name="T24" fmla="*/ 30 w 102"/>
                <a:gd name="T25" fmla="*/ 136 h 136"/>
                <a:gd name="T26" fmla="*/ 0 w 102"/>
                <a:gd name="T27" fmla="*/ 136 h 136"/>
                <a:gd name="T28" fmla="*/ 0 w 102"/>
                <a:gd name="T29" fmla="*/ 3 h 136"/>
                <a:gd name="T30" fmla="*/ 30 w 102"/>
                <a:gd name="T31" fmla="*/ 61 h 136"/>
                <a:gd name="T32" fmla="*/ 42 w 102"/>
                <a:gd name="T33" fmla="*/ 61 h 136"/>
                <a:gd name="T34" fmla="*/ 67 w 102"/>
                <a:gd name="T35" fmla="*/ 41 h 136"/>
                <a:gd name="T36" fmla="*/ 44 w 102"/>
                <a:gd name="T37" fmla="*/ 23 h 136"/>
                <a:gd name="T38" fmla="*/ 30 w 102"/>
                <a:gd name="T39" fmla="*/ 24 h 136"/>
                <a:gd name="T40" fmla="*/ 30 w 102"/>
                <a:gd name="T41" fmla="*/ 6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36">
                  <a:moveTo>
                    <a:pt x="0" y="3"/>
                  </a:moveTo>
                  <a:cubicBezTo>
                    <a:pt x="10" y="1"/>
                    <a:pt x="25" y="0"/>
                    <a:pt x="41" y="0"/>
                  </a:cubicBezTo>
                  <a:cubicBezTo>
                    <a:pt x="61" y="0"/>
                    <a:pt x="75" y="3"/>
                    <a:pt x="84" y="11"/>
                  </a:cubicBezTo>
                  <a:cubicBezTo>
                    <a:pt x="92" y="17"/>
                    <a:pt x="97" y="26"/>
                    <a:pt x="97" y="39"/>
                  </a:cubicBezTo>
                  <a:cubicBezTo>
                    <a:pt x="97" y="56"/>
                    <a:pt x="85" y="68"/>
                    <a:pt x="73" y="72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2" y="76"/>
                    <a:pt x="88" y="85"/>
                    <a:pt x="91" y="98"/>
                  </a:cubicBezTo>
                  <a:cubicBezTo>
                    <a:pt x="95" y="113"/>
                    <a:pt x="99" y="131"/>
                    <a:pt x="102" y="136"/>
                  </a:cubicBezTo>
                  <a:cubicBezTo>
                    <a:pt x="71" y="136"/>
                    <a:pt x="71" y="136"/>
                    <a:pt x="71" y="136"/>
                  </a:cubicBezTo>
                  <a:cubicBezTo>
                    <a:pt x="69" y="132"/>
                    <a:pt x="65" y="121"/>
                    <a:pt x="61" y="104"/>
                  </a:cubicBezTo>
                  <a:cubicBezTo>
                    <a:pt x="58" y="88"/>
                    <a:pt x="52" y="83"/>
                    <a:pt x="4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0" y="136"/>
                    <a:pt x="0" y="136"/>
                    <a:pt x="0" y="136"/>
                  </a:cubicBezTo>
                  <a:lnTo>
                    <a:pt x="0" y="3"/>
                  </a:lnTo>
                  <a:close/>
                  <a:moveTo>
                    <a:pt x="30" y="61"/>
                  </a:moveTo>
                  <a:cubicBezTo>
                    <a:pt x="42" y="61"/>
                    <a:pt x="42" y="61"/>
                    <a:pt x="42" y="61"/>
                  </a:cubicBezTo>
                  <a:cubicBezTo>
                    <a:pt x="58" y="61"/>
                    <a:pt x="67" y="53"/>
                    <a:pt x="67" y="41"/>
                  </a:cubicBezTo>
                  <a:cubicBezTo>
                    <a:pt x="67" y="29"/>
                    <a:pt x="58" y="23"/>
                    <a:pt x="44" y="23"/>
                  </a:cubicBezTo>
                  <a:cubicBezTo>
                    <a:pt x="37" y="23"/>
                    <a:pt x="33" y="23"/>
                    <a:pt x="30" y="24"/>
                  </a:cubicBezTo>
                  <a:lnTo>
                    <a:pt x="30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0" name="Freeform 162"/>
            <p:cNvSpPr>
              <a:spLocks/>
            </p:cNvSpPr>
            <p:nvPr/>
          </p:nvSpPr>
          <p:spPr bwMode="auto">
            <a:xfrm>
              <a:off x="13341375" y="634128"/>
              <a:ext cx="100013" cy="116681"/>
            </a:xfrm>
            <a:custGeom>
              <a:avLst/>
              <a:gdLst>
                <a:gd name="T0" fmla="*/ 58 w 63"/>
                <a:gd name="T1" fmla="*/ 57 h 98"/>
                <a:gd name="T2" fmla="*/ 22 w 63"/>
                <a:gd name="T3" fmla="*/ 57 h 98"/>
                <a:gd name="T4" fmla="*/ 22 w 63"/>
                <a:gd name="T5" fmla="*/ 80 h 98"/>
                <a:gd name="T6" fmla="*/ 63 w 63"/>
                <a:gd name="T7" fmla="*/ 80 h 98"/>
                <a:gd name="T8" fmla="*/ 63 w 63"/>
                <a:gd name="T9" fmla="*/ 98 h 98"/>
                <a:gd name="T10" fmla="*/ 0 w 63"/>
                <a:gd name="T11" fmla="*/ 98 h 98"/>
                <a:gd name="T12" fmla="*/ 0 w 63"/>
                <a:gd name="T13" fmla="*/ 0 h 98"/>
                <a:gd name="T14" fmla="*/ 60 w 63"/>
                <a:gd name="T15" fmla="*/ 0 h 98"/>
                <a:gd name="T16" fmla="*/ 60 w 63"/>
                <a:gd name="T17" fmla="*/ 18 h 98"/>
                <a:gd name="T18" fmla="*/ 22 w 63"/>
                <a:gd name="T19" fmla="*/ 18 h 98"/>
                <a:gd name="T20" fmla="*/ 22 w 63"/>
                <a:gd name="T21" fmla="*/ 39 h 98"/>
                <a:gd name="T22" fmla="*/ 58 w 63"/>
                <a:gd name="T23" fmla="*/ 39 h 98"/>
                <a:gd name="T24" fmla="*/ 58 w 63"/>
                <a:gd name="T25" fmla="*/ 5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98">
                  <a:moveTo>
                    <a:pt x="58" y="57"/>
                  </a:moveTo>
                  <a:lnTo>
                    <a:pt x="22" y="57"/>
                  </a:lnTo>
                  <a:lnTo>
                    <a:pt x="22" y="80"/>
                  </a:lnTo>
                  <a:lnTo>
                    <a:pt x="63" y="80"/>
                  </a:lnTo>
                  <a:lnTo>
                    <a:pt x="63" y="98"/>
                  </a:lnTo>
                  <a:lnTo>
                    <a:pt x="0" y="98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18"/>
                  </a:lnTo>
                  <a:lnTo>
                    <a:pt x="22" y="18"/>
                  </a:lnTo>
                  <a:lnTo>
                    <a:pt x="22" y="39"/>
                  </a:lnTo>
                  <a:lnTo>
                    <a:pt x="58" y="39"/>
                  </a:lnTo>
                  <a:lnTo>
                    <a:pt x="5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1" name="Freeform 163"/>
            <p:cNvSpPr>
              <a:spLocks noEditPoints="1"/>
            </p:cNvSpPr>
            <p:nvPr/>
          </p:nvSpPr>
          <p:spPr bwMode="auto">
            <a:xfrm>
              <a:off x="11974537" y="440056"/>
              <a:ext cx="1736725" cy="154781"/>
            </a:xfrm>
            <a:custGeom>
              <a:avLst/>
              <a:gdLst>
                <a:gd name="T0" fmla="*/ 1427 w 1502"/>
                <a:gd name="T1" fmla="*/ 38 h 178"/>
                <a:gd name="T2" fmla="*/ 1502 w 1502"/>
                <a:gd name="T3" fmla="*/ 42 h 178"/>
                <a:gd name="T4" fmla="*/ 1500 w 1502"/>
                <a:gd name="T5" fmla="*/ 0 h 178"/>
                <a:gd name="T6" fmla="*/ 0 w 1502"/>
                <a:gd name="T7" fmla="*/ 62 h 178"/>
                <a:gd name="T8" fmla="*/ 0 w 1502"/>
                <a:gd name="T9" fmla="*/ 90 h 178"/>
                <a:gd name="T10" fmla="*/ 26 w 1502"/>
                <a:gd name="T11" fmla="*/ 102 h 178"/>
                <a:gd name="T12" fmla="*/ 30 w 1502"/>
                <a:gd name="T13" fmla="*/ 111 h 178"/>
                <a:gd name="T14" fmla="*/ 29 w 1502"/>
                <a:gd name="T15" fmla="*/ 111 h 178"/>
                <a:gd name="T16" fmla="*/ 20 w 1502"/>
                <a:gd name="T17" fmla="*/ 121 h 178"/>
                <a:gd name="T18" fmla="*/ 56 w 1502"/>
                <a:gd name="T19" fmla="*/ 121 h 178"/>
                <a:gd name="T20" fmla="*/ 47 w 1502"/>
                <a:gd name="T21" fmla="*/ 111 h 178"/>
                <a:gd name="T22" fmla="*/ 47 w 1502"/>
                <a:gd name="T23" fmla="*/ 111 h 178"/>
                <a:gd name="T24" fmla="*/ 52 w 1502"/>
                <a:gd name="T25" fmla="*/ 107 h 178"/>
                <a:gd name="T26" fmla="*/ 125 w 1502"/>
                <a:gd name="T27" fmla="*/ 105 h 178"/>
                <a:gd name="T28" fmla="*/ 103 w 1502"/>
                <a:gd name="T29" fmla="*/ 72 h 178"/>
                <a:gd name="T30" fmla="*/ 127 w 1502"/>
                <a:gd name="T31" fmla="*/ 70 h 178"/>
                <a:gd name="T32" fmla="*/ 125 w 1502"/>
                <a:gd name="T33" fmla="*/ 105 h 178"/>
                <a:gd name="T34" fmla="*/ 125 w 1502"/>
                <a:gd name="T35" fmla="*/ 115 h 178"/>
                <a:gd name="T36" fmla="*/ 114 w 1502"/>
                <a:gd name="T37" fmla="*/ 126 h 178"/>
                <a:gd name="T38" fmla="*/ 160 w 1502"/>
                <a:gd name="T39" fmla="*/ 126 h 178"/>
                <a:gd name="T40" fmla="*/ 150 w 1502"/>
                <a:gd name="T41" fmla="*/ 115 h 178"/>
                <a:gd name="T42" fmla="*/ 255 w 1502"/>
                <a:gd name="T43" fmla="*/ 113 h 178"/>
                <a:gd name="T44" fmla="*/ 227 w 1502"/>
                <a:gd name="T45" fmla="*/ 79 h 178"/>
                <a:gd name="T46" fmla="*/ 266 w 1502"/>
                <a:gd name="T47" fmla="*/ 79 h 178"/>
                <a:gd name="T48" fmla="*/ 255 w 1502"/>
                <a:gd name="T49" fmla="*/ 113 h 178"/>
                <a:gd name="T50" fmla="*/ 255 w 1502"/>
                <a:gd name="T51" fmla="*/ 126 h 178"/>
                <a:gd name="T52" fmla="*/ 242 w 1502"/>
                <a:gd name="T53" fmla="*/ 140 h 178"/>
                <a:gd name="T54" fmla="*/ 300 w 1502"/>
                <a:gd name="T55" fmla="*/ 140 h 178"/>
                <a:gd name="T56" fmla="*/ 287 w 1502"/>
                <a:gd name="T57" fmla="*/ 126 h 178"/>
                <a:gd name="T58" fmla="*/ 467 w 1502"/>
                <a:gd name="T59" fmla="*/ 126 h 178"/>
                <a:gd name="T60" fmla="*/ 467 w 1502"/>
                <a:gd name="T61" fmla="*/ 137 h 178"/>
                <a:gd name="T62" fmla="*/ 467 w 1502"/>
                <a:gd name="T63" fmla="*/ 137 h 178"/>
                <a:gd name="T64" fmla="*/ 447 w 1502"/>
                <a:gd name="T65" fmla="*/ 156 h 178"/>
                <a:gd name="T66" fmla="*/ 526 w 1502"/>
                <a:gd name="T67" fmla="*/ 156 h 178"/>
                <a:gd name="T68" fmla="*/ 506 w 1502"/>
                <a:gd name="T69" fmla="*/ 137 h 178"/>
                <a:gd name="T70" fmla="*/ 503 w 1502"/>
                <a:gd name="T71" fmla="*/ 137 h 178"/>
                <a:gd name="T72" fmla="*/ 831 w 1502"/>
                <a:gd name="T73" fmla="*/ 145 h 178"/>
                <a:gd name="T74" fmla="*/ 833 w 1502"/>
                <a:gd name="T75" fmla="*/ 160 h 178"/>
                <a:gd name="T76" fmla="*/ 813 w 1502"/>
                <a:gd name="T77" fmla="*/ 178 h 178"/>
                <a:gd name="T78" fmla="*/ 912 w 1502"/>
                <a:gd name="T79" fmla="*/ 178 h 178"/>
                <a:gd name="T80" fmla="*/ 888 w 1502"/>
                <a:gd name="T81" fmla="*/ 159 h 178"/>
                <a:gd name="T82" fmla="*/ 889 w 1502"/>
                <a:gd name="T83" fmla="*/ 150 h 178"/>
                <a:gd name="T84" fmla="*/ 1502 w 1502"/>
                <a:gd name="T85" fmla="*/ 143 h 178"/>
                <a:gd name="T86" fmla="*/ 1502 w 1502"/>
                <a:gd name="T87" fmla="*/ 85 h 178"/>
                <a:gd name="T88" fmla="*/ 1427 w 1502"/>
                <a:gd name="T89" fmla="*/ 38 h 178"/>
                <a:gd name="T90" fmla="*/ 28 w 1502"/>
                <a:gd name="T91" fmla="*/ 94 h 178"/>
                <a:gd name="T92" fmla="*/ 13 w 1502"/>
                <a:gd name="T93" fmla="*/ 77 h 178"/>
                <a:gd name="T94" fmla="*/ 30 w 1502"/>
                <a:gd name="T95" fmla="*/ 75 h 178"/>
                <a:gd name="T96" fmla="*/ 28 w 1502"/>
                <a:gd name="T97" fmla="*/ 94 h 178"/>
                <a:gd name="T98" fmla="*/ 467 w 1502"/>
                <a:gd name="T99" fmla="*/ 113 h 178"/>
                <a:gd name="T100" fmla="*/ 420 w 1502"/>
                <a:gd name="T101" fmla="*/ 77 h 178"/>
                <a:gd name="T102" fmla="*/ 489 w 1502"/>
                <a:gd name="T103" fmla="*/ 75 h 178"/>
                <a:gd name="T104" fmla="*/ 467 w 1502"/>
                <a:gd name="T105" fmla="*/ 113 h 178"/>
                <a:gd name="T106" fmla="*/ 834 w 1502"/>
                <a:gd name="T107" fmla="*/ 130 h 178"/>
                <a:gd name="T108" fmla="*/ 756 w 1502"/>
                <a:gd name="T109" fmla="*/ 66 h 178"/>
                <a:gd name="T110" fmla="*/ 889 w 1502"/>
                <a:gd name="T111" fmla="*/ 66 h 178"/>
                <a:gd name="T112" fmla="*/ 834 w 1502"/>
                <a:gd name="T113" fmla="*/ 13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02" h="178">
                  <a:moveTo>
                    <a:pt x="1427" y="38"/>
                  </a:moveTo>
                  <a:cubicBezTo>
                    <a:pt x="1502" y="42"/>
                    <a:pt x="1502" y="42"/>
                    <a:pt x="1502" y="42"/>
                  </a:cubicBezTo>
                  <a:cubicBezTo>
                    <a:pt x="1500" y="0"/>
                    <a:pt x="1500" y="0"/>
                    <a:pt x="1500" y="0"/>
                  </a:cubicBezTo>
                  <a:cubicBezTo>
                    <a:pt x="1251" y="34"/>
                    <a:pt x="0" y="62"/>
                    <a:pt x="0" y="62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7" y="90"/>
                    <a:pt x="26" y="102"/>
                    <a:pt x="26" y="102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5" y="111"/>
                    <a:pt x="21" y="116"/>
                    <a:pt x="20" y="121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5" y="116"/>
                    <a:pt x="51" y="111"/>
                    <a:pt x="47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92" y="68"/>
                    <a:pt x="125" y="105"/>
                    <a:pt x="125" y="105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5" y="115"/>
                    <a:pt x="125" y="115"/>
                    <a:pt x="125" y="115"/>
                  </a:cubicBezTo>
                  <a:cubicBezTo>
                    <a:pt x="120" y="116"/>
                    <a:pt x="115" y="120"/>
                    <a:pt x="114" y="126"/>
                  </a:cubicBezTo>
                  <a:cubicBezTo>
                    <a:pt x="160" y="126"/>
                    <a:pt x="160" y="126"/>
                    <a:pt x="160" y="126"/>
                  </a:cubicBezTo>
                  <a:cubicBezTo>
                    <a:pt x="159" y="120"/>
                    <a:pt x="155" y="116"/>
                    <a:pt x="150" y="115"/>
                  </a:cubicBezTo>
                  <a:cubicBezTo>
                    <a:pt x="204" y="60"/>
                    <a:pt x="255" y="113"/>
                    <a:pt x="255" y="113"/>
                  </a:cubicBezTo>
                  <a:cubicBezTo>
                    <a:pt x="227" y="79"/>
                    <a:pt x="227" y="79"/>
                    <a:pt x="227" y="79"/>
                  </a:cubicBezTo>
                  <a:cubicBezTo>
                    <a:pt x="266" y="79"/>
                    <a:pt x="266" y="79"/>
                    <a:pt x="266" y="79"/>
                  </a:cubicBezTo>
                  <a:cubicBezTo>
                    <a:pt x="255" y="113"/>
                    <a:pt x="255" y="113"/>
                    <a:pt x="255" y="113"/>
                  </a:cubicBezTo>
                  <a:cubicBezTo>
                    <a:pt x="255" y="126"/>
                    <a:pt x="255" y="126"/>
                    <a:pt x="255" y="126"/>
                  </a:cubicBezTo>
                  <a:cubicBezTo>
                    <a:pt x="249" y="126"/>
                    <a:pt x="244" y="132"/>
                    <a:pt x="242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299" y="132"/>
                    <a:pt x="294" y="127"/>
                    <a:pt x="287" y="126"/>
                  </a:cubicBezTo>
                  <a:cubicBezTo>
                    <a:pt x="373" y="55"/>
                    <a:pt x="467" y="126"/>
                    <a:pt x="467" y="126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57" y="137"/>
                    <a:pt x="449" y="145"/>
                    <a:pt x="447" y="156"/>
                  </a:cubicBezTo>
                  <a:cubicBezTo>
                    <a:pt x="526" y="156"/>
                    <a:pt x="526" y="156"/>
                    <a:pt x="526" y="156"/>
                  </a:cubicBezTo>
                  <a:cubicBezTo>
                    <a:pt x="524" y="145"/>
                    <a:pt x="516" y="137"/>
                    <a:pt x="506" y="137"/>
                  </a:cubicBezTo>
                  <a:cubicBezTo>
                    <a:pt x="503" y="137"/>
                    <a:pt x="503" y="137"/>
                    <a:pt x="503" y="137"/>
                  </a:cubicBezTo>
                  <a:cubicBezTo>
                    <a:pt x="642" y="42"/>
                    <a:pt x="831" y="145"/>
                    <a:pt x="831" y="145"/>
                  </a:cubicBezTo>
                  <a:cubicBezTo>
                    <a:pt x="833" y="160"/>
                    <a:pt x="833" y="160"/>
                    <a:pt x="833" y="160"/>
                  </a:cubicBezTo>
                  <a:cubicBezTo>
                    <a:pt x="823" y="161"/>
                    <a:pt x="815" y="169"/>
                    <a:pt x="813" y="178"/>
                  </a:cubicBezTo>
                  <a:cubicBezTo>
                    <a:pt x="912" y="178"/>
                    <a:pt x="912" y="178"/>
                    <a:pt x="912" y="178"/>
                  </a:cubicBezTo>
                  <a:cubicBezTo>
                    <a:pt x="909" y="168"/>
                    <a:pt x="899" y="159"/>
                    <a:pt x="888" y="159"/>
                  </a:cubicBezTo>
                  <a:cubicBezTo>
                    <a:pt x="889" y="150"/>
                    <a:pt x="889" y="150"/>
                    <a:pt x="889" y="150"/>
                  </a:cubicBezTo>
                  <a:cubicBezTo>
                    <a:pt x="1215" y="17"/>
                    <a:pt x="1502" y="143"/>
                    <a:pt x="1502" y="143"/>
                  </a:cubicBezTo>
                  <a:cubicBezTo>
                    <a:pt x="1502" y="85"/>
                    <a:pt x="1502" y="85"/>
                    <a:pt x="1502" y="85"/>
                  </a:cubicBezTo>
                  <a:cubicBezTo>
                    <a:pt x="1487" y="68"/>
                    <a:pt x="1427" y="38"/>
                    <a:pt x="1427" y="38"/>
                  </a:cubicBezTo>
                  <a:close/>
                  <a:moveTo>
                    <a:pt x="28" y="94"/>
                  </a:moveTo>
                  <a:cubicBezTo>
                    <a:pt x="13" y="77"/>
                    <a:pt x="13" y="77"/>
                    <a:pt x="13" y="77"/>
                  </a:cubicBezTo>
                  <a:cubicBezTo>
                    <a:pt x="30" y="75"/>
                    <a:pt x="30" y="75"/>
                    <a:pt x="30" y="75"/>
                  </a:cubicBezTo>
                  <a:lnTo>
                    <a:pt x="28" y="94"/>
                  </a:lnTo>
                  <a:close/>
                  <a:moveTo>
                    <a:pt x="467" y="113"/>
                  </a:moveTo>
                  <a:cubicBezTo>
                    <a:pt x="420" y="77"/>
                    <a:pt x="420" y="77"/>
                    <a:pt x="420" y="77"/>
                  </a:cubicBezTo>
                  <a:cubicBezTo>
                    <a:pt x="489" y="75"/>
                    <a:pt x="489" y="75"/>
                    <a:pt x="489" y="75"/>
                  </a:cubicBezTo>
                  <a:lnTo>
                    <a:pt x="467" y="113"/>
                  </a:lnTo>
                  <a:close/>
                  <a:moveTo>
                    <a:pt x="834" y="130"/>
                  </a:moveTo>
                  <a:cubicBezTo>
                    <a:pt x="834" y="130"/>
                    <a:pt x="771" y="79"/>
                    <a:pt x="756" y="66"/>
                  </a:cubicBezTo>
                  <a:cubicBezTo>
                    <a:pt x="756" y="66"/>
                    <a:pt x="861" y="70"/>
                    <a:pt x="889" y="66"/>
                  </a:cubicBezTo>
                  <a:cubicBezTo>
                    <a:pt x="889" y="66"/>
                    <a:pt x="851" y="109"/>
                    <a:pt x="834" y="130"/>
                  </a:cubicBezTo>
                  <a:close/>
                </a:path>
              </a:pathLst>
            </a:custGeom>
            <a:solidFill>
              <a:srgbClr val="75A3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49" name="Freeform 456"/>
          <p:cNvSpPr>
            <a:spLocks/>
          </p:cNvSpPr>
          <p:nvPr/>
        </p:nvSpPr>
        <p:spPr bwMode="auto">
          <a:xfrm>
            <a:off x="13024825" y="4992529"/>
            <a:ext cx="77788" cy="70247"/>
          </a:xfrm>
          <a:custGeom>
            <a:avLst/>
            <a:gdLst>
              <a:gd name="T0" fmla="*/ 58 w 68"/>
              <a:gd name="T1" fmla="*/ 51 h 81"/>
              <a:gd name="T2" fmla="*/ 58 w 68"/>
              <a:gd name="T3" fmla="*/ 38 h 81"/>
              <a:gd name="T4" fmla="*/ 64 w 68"/>
              <a:gd name="T5" fmla="*/ 21 h 81"/>
              <a:gd name="T6" fmla="*/ 53 w 68"/>
              <a:gd name="T7" fmla="*/ 4 h 81"/>
              <a:gd name="T8" fmla="*/ 47 w 68"/>
              <a:gd name="T9" fmla="*/ 16 h 81"/>
              <a:gd name="T10" fmla="*/ 43 w 68"/>
              <a:gd name="T11" fmla="*/ 25 h 81"/>
              <a:gd name="T12" fmla="*/ 36 w 68"/>
              <a:gd name="T13" fmla="*/ 23 h 81"/>
              <a:gd name="T14" fmla="*/ 36 w 68"/>
              <a:gd name="T15" fmla="*/ 8 h 81"/>
              <a:gd name="T16" fmla="*/ 27 w 68"/>
              <a:gd name="T17" fmla="*/ 7 h 81"/>
              <a:gd name="T18" fmla="*/ 27 w 68"/>
              <a:gd name="T19" fmla="*/ 14 h 81"/>
              <a:gd name="T20" fmla="*/ 27 w 68"/>
              <a:gd name="T21" fmla="*/ 28 h 81"/>
              <a:gd name="T22" fmla="*/ 25 w 68"/>
              <a:gd name="T23" fmla="*/ 28 h 81"/>
              <a:gd name="T24" fmla="*/ 11 w 68"/>
              <a:gd name="T25" fmla="*/ 36 h 81"/>
              <a:gd name="T26" fmla="*/ 11 w 68"/>
              <a:gd name="T27" fmla="*/ 46 h 81"/>
              <a:gd name="T28" fmla="*/ 11 w 68"/>
              <a:gd name="T29" fmla="*/ 46 h 81"/>
              <a:gd name="T30" fmla="*/ 11 w 68"/>
              <a:gd name="T31" fmla="*/ 51 h 81"/>
              <a:gd name="T32" fmla="*/ 12 w 68"/>
              <a:gd name="T33" fmla="*/ 58 h 81"/>
              <a:gd name="T34" fmla="*/ 12 w 68"/>
              <a:gd name="T35" fmla="*/ 81 h 81"/>
              <a:gd name="T36" fmla="*/ 42 w 68"/>
              <a:gd name="T37" fmla="*/ 76 h 81"/>
              <a:gd name="T38" fmla="*/ 66 w 68"/>
              <a:gd name="T39" fmla="*/ 59 h 81"/>
              <a:gd name="T40" fmla="*/ 58 w 68"/>
              <a:gd name="T41" fmla="*/ 5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" h="81">
                <a:moveTo>
                  <a:pt x="58" y="51"/>
                </a:moveTo>
                <a:cubicBezTo>
                  <a:pt x="58" y="38"/>
                  <a:pt x="58" y="38"/>
                  <a:pt x="58" y="38"/>
                </a:cubicBezTo>
                <a:cubicBezTo>
                  <a:pt x="59" y="29"/>
                  <a:pt x="64" y="21"/>
                  <a:pt x="64" y="21"/>
                </a:cubicBezTo>
                <a:cubicBezTo>
                  <a:pt x="68" y="0"/>
                  <a:pt x="53" y="4"/>
                  <a:pt x="53" y="4"/>
                </a:cubicBezTo>
                <a:cubicBezTo>
                  <a:pt x="42" y="4"/>
                  <a:pt x="47" y="16"/>
                  <a:pt x="47" y="16"/>
                </a:cubicBezTo>
                <a:cubicBezTo>
                  <a:pt x="50" y="21"/>
                  <a:pt x="43" y="25"/>
                  <a:pt x="43" y="25"/>
                </a:cubicBezTo>
                <a:cubicBezTo>
                  <a:pt x="38" y="33"/>
                  <a:pt x="36" y="23"/>
                  <a:pt x="36" y="23"/>
                </a:cubicBezTo>
                <a:cubicBezTo>
                  <a:pt x="36" y="8"/>
                  <a:pt x="36" y="8"/>
                  <a:pt x="36" y="8"/>
                </a:cubicBezTo>
                <a:cubicBezTo>
                  <a:pt x="31" y="0"/>
                  <a:pt x="27" y="7"/>
                  <a:pt x="27" y="7"/>
                </a:cubicBezTo>
                <a:cubicBezTo>
                  <a:pt x="23" y="6"/>
                  <a:pt x="27" y="14"/>
                  <a:pt x="27" y="14"/>
                </a:cubicBezTo>
                <a:cubicBezTo>
                  <a:pt x="27" y="28"/>
                  <a:pt x="27" y="28"/>
                  <a:pt x="27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12" y="28"/>
                  <a:pt x="11" y="36"/>
                  <a:pt x="11" y="3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51"/>
                  <a:pt x="11" y="51"/>
                  <a:pt x="11" y="51"/>
                </a:cubicBezTo>
                <a:cubicBezTo>
                  <a:pt x="0" y="51"/>
                  <a:pt x="12" y="58"/>
                  <a:pt x="12" y="58"/>
                </a:cubicBezTo>
                <a:cubicBezTo>
                  <a:pt x="12" y="81"/>
                  <a:pt x="12" y="81"/>
                  <a:pt x="12" y="81"/>
                </a:cubicBezTo>
                <a:cubicBezTo>
                  <a:pt x="42" y="76"/>
                  <a:pt x="42" y="76"/>
                  <a:pt x="42" y="76"/>
                </a:cubicBezTo>
                <a:cubicBezTo>
                  <a:pt x="66" y="59"/>
                  <a:pt x="66" y="59"/>
                  <a:pt x="66" y="59"/>
                </a:cubicBezTo>
                <a:cubicBezTo>
                  <a:pt x="65" y="50"/>
                  <a:pt x="58" y="51"/>
                  <a:pt x="58" y="51"/>
                </a:cubicBezTo>
                <a:close/>
              </a:path>
            </a:pathLst>
          </a:custGeom>
          <a:solidFill>
            <a:srgbClr val="A00E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0" name="Freeform 457"/>
          <p:cNvSpPr>
            <a:spLocks/>
          </p:cNvSpPr>
          <p:nvPr/>
        </p:nvSpPr>
        <p:spPr bwMode="auto">
          <a:xfrm>
            <a:off x="13740789" y="4992529"/>
            <a:ext cx="79375" cy="70247"/>
          </a:xfrm>
          <a:custGeom>
            <a:avLst/>
            <a:gdLst>
              <a:gd name="T0" fmla="*/ 10 w 68"/>
              <a:gd name="T1" fmla="*/ 51 h 81"/>
              <a:gd name="T2" fmla="*/ 10 w 68"/>
              <a:gd name="T3" fmla="*/ 38 h 81"/>
              <a:gd name="T4" fmla="*/ 4 w 68"/>
              <a:gd name="T5" fmla="*/ 21 h 81"/>
              <a:gd name="T6" fmla="*/ 15 w 68"/>
              <a:gd name="T7" fmla="*/ 4 h 81"/>
              <a:gd name="T8" fmla="*/ 21 w 68"/>
              <a:gd name="T9" fmla="*/ 16 h 81"/>
              <a:gd name="T10" fmla="*/ 25 w 68"/>
              <a:gd name="T11" fmla="*/ 25 h 81"/>
              <a:gd name="T12" fmla="*/ 31 w 68"/>
              <a:gd name="T13" fmla="*/ 23 h 81"/>
              <a:gd name="T14" fmla="*/ 31 w 68"/>
              <a:gd name="T15" fmla="*/ 8 h 81"/>
              <a:gd name="T16" fmla="*/ 41 w 68"/>
              <a:gd name="T17" fmla="*/ 7 h 81"/>
              <a:gd name="T18" fmla="*/ 41 w 68"/>
              <a:gd name="T19" fmla="*/ 14 h 81"/>
              <a:gd name="T20" fmla="*/ 41 w 68"/>
              <a:gd name="T21" fmla="*/ 28 h 81"/>
              <a:gd name="T22" fmla="*/ 43 w 68"/>
              <a:gd name="T23" fmla="*/ 28 h 81"/>
              <a:gd name="T24" fmla="*/ 57 w 68"/>
              <a:gd name="T25" fmla="*/ 36 h 81"/>
              <a:gd name="T26" fmla="*/ 57 w 68"/>
              <a:gd name="T27" fmla="*/ 46 h 81"/>
              <a:gd name="T28" fmla="*/ 57 w 68"/>
              <a:gd name="T29" fmla="*/ 46 h 81"/>
              <a:gd name="T30" fmla="*/ 57 w 68"/>
              <a:gd name="T31" fmla="*/ 51 h 81"/>
              <a:gd name="T32" fmla="*/ 56 w 68"/>
              <a:gd name="T33" fmla="*/ 58 h 81"/>
              <a:gd name="T34" fmla="*/ 56 w 68"/>
              <a:gd name="T35" fmla="*/ 81 h 81"/>
              <a:gd name="T36" fmla="*/ 26 w 68"/>
              <a:gd name="T37" fmla="*/ 76 h 81"/>
              <a:gd name="T38" fmla="*/ 2 w 68"/>
              <a:gd name="T39" fmla="*/ 59 h 81"/>
              <a:gd name="T40" fmla="*/ 10 w 68"/>
              <a:gd name="T41" fmla="*/ 5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" h="81">
                <a:moveTo>
                  <a:pt x="10" y="51"/>
                </a:moveTo>
                <a:cubicBezTo>
                  <a:pt x="10" y="38"/>
                  <a:pt x="10" y="38"/>
                  <a:pt x="10" y="38"/>
                </a:cubicBezTo>
                <a:cubicBezTo>
                  <a:pt x="9" y="29"/>
                  <a:pt x="4" y="21"/>
                  <a:pt x="4" y="21"/>
                </a:cubicBezTo>
                <a:cubicBezTo>
                  <a:pt x="0" y="0"/>
                  <a:pt x="15" y="4"/>
                  <a:pt x="15" y="4"/>
                </a:cubicBezTo>
                <a:cubicBezTo>
                  <a:pt x="26" y="4"/>
                  <a:pt x="21" y="16"/>
                  <a:pt x="21" y="16"/>
                </a:cubicBezTo>
                <a:cubicBezTo>
                  <a:pt x="18" y="21"/>
                  <a:pt x="25" y="25"/>
                  <a:pt x="25" y="25"/>
                </a:cubicBezTo>
                <a:cubicBezTo>
                  <a:pt x="29" y="33"/>
                  <a:pt x="31" y="23"/>
                  <a:pt x="31" y="23"/>
                </a:cubicBezTo>
                <a:cubicBezTo>
                  <a:pt x="31" y="8"/>
                  <a:pt x="31" y="8"/>
                  <a:pt x="31" y="8"/>
                </a:cubicBezTo>
                <a:cubicBezTo>
                  <a:pt x="37" y="0"/>
                  <a:pt x="41" y="7"/>
                  <a:pt x="41" y="7"/>
                </a:cubicBezTo>
                <a:cubicBezTo>
                  <a:pt x="45" y="6"/>
                  <a:pt x="41" y="14"/>
                  <a:pt x="41" y="14"/>
                </a:cubicBezTo>
                <a:cubicBezTo>
                  <a:pt x="41" y="28"/>
                  <a:pt x="41" y="28"/>
                  <a:pt x="41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56" y="28"/>
                  <a:pt x="57" y="36"/>
                  <a:pt x="57" y="36"/>
                </a:cubicBezTo>
                <a:cubicBezTo>
                  <a:pt x="57" y="46"/>
                  <a:pt x="57" y="46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57" y="51"/>
                  <a:pt x="57" y="51"/>
                  <a:pt x="57" y="51"/>
                </a:cubicBezTo>
                <a:cubicBezTo>
                  <a:pt x="68" y="51"/>
                  <a:pt x="56" y="58"/>
                  <a:pt x="56" y="58"/>
                </a:cubicBezTo>
                <a:cubicBezTo>
                  <a:pt x="56" y="81"/>
                  <a:pt x="56" y="81"/>
                  <a:pt x="56" y="81"/>
                </a:cubicBezTo>
                <a:cubicBezTo>
                  <a:pt x="26" y="76"/>
                  <a:pt x="26" y="76"/>
                  <a:pt x="26" y="76"/>
                </a:cubicBezTo>
                <a:cubicBezTo>
                  <a:pt x="2" y="59"/>
                  <a:pt x="2" y="59"/>
                  <a:pt x="2" y="59"/>
                </a:cubicBezTo>
                <a:cubicBezTo>
                  <a:pt x="3" y="50"/>
                  <a:pt x="10" y="51"/>
                  <a:pt x="10" y="51"/>
                </a:cubicBezTo>
                <a:close/>
              </a:path>
            </a:pathLst>
          </a:custGeom>
          <a:solidFill>
            <a:srgbClr val="A00E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1" name="Freeform 458"/>
          <p:cNvSpPr>
            <a:spLocks/>
          </p:cNvSpPr>
          <p:nvPr/>
        </p:nvSpPr>
        <p:spPr bwMode="auto">
          <a:xfrm>
            <a:off x="12499364" y="5290186"/>
            <a:ext cx="1839913" cy="135731"/>
          </a:xfrm>
          <a:custGeom>
            <a:avLst/>
            <a:gdLst>
              <a:gd name="T0" fmla="*/ 1588 w 1592"/>
              <a:gd name="T1" fmla="*/ 50 h 156"/>
              <a:gd name="T2" fmla="*/ 1582 w 1592"/>
              <a:gd name="T3" fmla="*/ 52 h 156"/>
              <a:gd name="T4" fmla="*/ 1575 w 1592"/>
              <a:gd name="T5" fmla="*/ 54 h 156"/>
              <a:gd name="T6" fmla="*/ 1577 w 1592"/>
              <a:gd name="T7" fmla="*/ 51 h 156"/>
              <a:gd name="T8" fmla="*/ 1572 w 1592"/>
              <a:gd name="T9" fmla="*/ 51 h 156"/>
              <a:gd name="T10" fmla="*/ 1568 w 1592"/>
              <a:gd name="T11" fmla="*/ 56 h 156"/>
              <a:gd name="T12" fmla="*/ 1564 w 1592"/>
              <a:gd name="T13" fmla="*/ 47 h 156"/>
              <a:gd name="T14" fmla="*/ 1554 w 1592"/>
              <a:gd name="T15" fmla="*/ 52 h 156"/>
              <a:gd name="T16" fmla="*/ 1545 w 1592"/>
              <a:gd name="T17" fmla="*/ 53 h 156"/>
              <a:gd name="T18" fmla="*/ 1546 w 1592"/>
              <a:gd name="T19" fmla="*/ 46 h 156"/>
              <a:gd name="T20" fmla="*/ 1539 w 1592"/>
              <a:gd name="T21" fmla="*/ 52 h 156"/>
              <a:gd name="T22" fmla="*/ 1537 w 1592"/>
              <a:gd name="T23" fmla="*/ 45 h 156"/>
              <a:gd name="T24" fmla="*/ 1530 w 1592"/>
              <a:gd name="T25" fmla="*/ 50 h 156"/>
              <a:gd name="T26" fmla="*/ 1527 w 1592"/>
              <a:gd name="T27" fmla="*/ 45 h 156"/>
              <a:gd name="T28" fmla="*/ 1522 w 1592"/>
              <a:gd name="T29" fmla="*/ 46 h 156"/>
              <a:gd name="T30" fmla="*/ 1517 w 1592"/>
              <a:gd name="T31" fmla="*/ 45 h 156"/>
              <a:gd name="T32" fmla="*/ 1516 w 1592"/>
              <a:gd name="T33" fmla="*/ 43 h 156"/>
              <a:gd name="T34" fmla="*/ 1508 w 1592"/>
              <a:gd name="T35" fmla="*/ 43 h 156"/>
              <a:gd name="T36" fmla="*/ 1507 w 1592"/>
              <a:gd name="T37" fmla="*/ 42 h 156"/>
              <a:gd name="T38" fmla="*/ 1499 w 1592"/>
              <a:gd name="T39" fmla="*/ 44 h 156"/>
              <a:gd name="T40" fmla="*/ 1498 w 1592"/>
              <a:gd name="T41" fmla="*/ 40 h 156"/>
              <a:gd name="T42" fmla="*/ 1490 w 1592"/>
              <a:gd name="T43" fmla="*/ 44 h 156"/>
              <a:gd name="T44" fmla="*/ 1491 w 1592"/>
              <a:gd name="T45" fmla="*/ 38 h 156"/>
              <a:gd name="T46" fmla="*/ 1484 w 1592"/>
              <a:gd name="T47" fmla="*/ 43 h 156"/>
              <a:gd name="T48" fmla="*/ 1483 w 1592"/>
              <a:gd name="T49" fmla="*/ 30 h 156"/>
              <a:gd name="T50" fmla="*/ 1473 w 1592"/>
              <a:gd name="T51" fmla="*/ 26 h 156"/>
              <a:gd name="T52" fmla="*/ 1029 w 1592"/>
              <a:gd name="T53" fmla="*/ 0 h 156"/>
              <a:gd name="T54" fmla="*/ 119 w 1592"/>
              <a:gd name="T55" fmla="*/ 26 h 156"/>
              <a:gd name="T56" fmla="*/ 109 w 1592"/>
              <a:gd name="T57" fmla="*/ 30 h 156"/>
              <a:gd name="T58" fmla="*/ 108 w 1592"/>
              <a:gd name="T59" fmla="*/ 43 h 156"/>
              <a:gd name="T60" fmla="*/ 101 w 1592"/>
              <a:gd name="T61" fmla="*/ 38 h 156"/>
              <a:gd name="T62" fmla="*/ 102 w 1592"/>
              <a:gd name="T63" fmla="*/ 44 h 156"/>
              <a:gd name="T64" fmla="*/ 94 w 1592"/>
              <a:gd name="T65" fmla="*/ 40 h 156"/>
              <a:gd name="T66" fmla="*/ 93 w 1592"/>
              <a:gd name="T67" fmla="*/ 44 h 156"/>
              <a:gd name="T68" fmla="*/ 85 w 1592"/>
              <a:gd name="T69" fmla="*/ 42 h 156"/>
              <a:gd name="T70" fmla="*/ 84 w 1592"/>
              <a:gd name="T71" fmla="*/ 43 h 156"/>
              <a:gd name="T72" fmla="*/ 76 w 1592"/>
              <a:gd name="T73" fmla="*/ 43 h 156"/>
              <a:gd name="T74" fmla="*/ 75 w 1592"/>
              <a:gd name="T75" fmla="*/ 45 h 156"/>
              <a:gd name="T76" fmla="*/ 70 w 1592"/>
              <a:gd name="T77" fmla="*/ 46 h 156"/>
              <a:gd name="T78" fmla="*/ 65 w 1592"/>
              <a:gd name="T79" fmla="*/ 45 h 156"/>
              <a:gd name="T80" fmla="*/ 62 w 1592"/>
              <a:gd name="T81" fmla="*/ 50 h 156"/>
              <a:gd name="T82" fmla="*/ 55 w 1592"/>
              <a:gd name="T83" fmla="*/ 45 h 156"/>
              <a:gd name="T84" fmla="*/ 53 w 1592"/>
              <a:gd name="T85" fmla="*/ 52 h 156"/>
              <a:gd name="T86" fmla="*/ 46 w 1592"/>
              <a:gd name="T87" fmla="*/ 46 h 156"/>
              <a:gd name="T88" fmla="*/ 47 w 1592"/>
              <a:gd name="T89" fmla="*/ 53 h 156"/>
              <a:gd name="T90" fmla="*/ 38 w 1592"/>
              <a:gd name="T91" fmla="*/ 52 h 156"/>
              <a:gd name="T92" fmla="*/ 28 w 1592"/>
              <a:gd name="T93" fmla="*/ 47 h 156"/>
              <a:gd name="T94" fmla="*/ 24 w 1592"/>
              <a:gd name="T95" fmla="*/ 56 h 156"/>
              <a:gd name="T96" fmla="*/ 20 w 1592"/>
              <a:gd name="T97" fmla="*/ 51 h 156"/>
              <a:gd name="T98" fmla="*/ 15 w 1592"/>
              <a:gd name="T99" fmla="*/ 51 h 156"/>
              <a:gd name="T100" fmla="*/ 17 w 1592"/>
              <a:gd name="T101" fmla="*/ 54 h 156"/>
              <a:gd name="T102" fmla="*/ 10 w 1592"/>
              <a:gd name="T103" fmla="*/ 52 h 156"/>
              <a:gd name="T104" fmla="*/ 4 w 1592"/>
              <a:gd name="T105" fmla="*/ 50 h 156"/>
              <a:gd name="T106" fmla="*/ 0 w 1592"/>
              <a:gd name="T107" fmla="*/ 54 h 156"/>
              <a:gd name="T108" fmla="*/ 6 w 1592"/>
              <a:gd name="T109" fmla="*/ 68 h 156"/>
              <a:gd name="T110" fmla="*/ 16 w 1592"/>
              <a:gd name="T111" fmla="*/ 88 h 156"/>
              <a:gd name="T112" fmla="*/ 1575 w 1592"/>
              <a:gd name="T113" fmla="*/ 85 h 156"/>
              <a:gd name="T114" fmla="*/ 1585 w 1592"/>
              <a:gd name="T115" fmla="*/ 74 h 156"/>
              <a:gd name="T116" fmla="*/ 1591 w 1592"/>
              <a:gd name="T117" fmla="*/ 5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92" h="156">
                <a:moveTo>
                  <a:pt x="1592" y="53"/>
                </a:moveTo>
                <a:cubicBezTo>
                  <a:pt x="1592" y="53"/>
                  <a:pt x="1592" y="53"/>
                  <a:pt x="1592" y="53"/>
                </a:cubicBezTo>
                <a:cubicBezTo>
                  <a:pt x="1592" y="53"/>
                  <a:pt x="1592" y="52"/>
                  <a:pt x="1591" y="52"/>
                </a:cubicBezTo>
                <a:cubicBezTo>
                  <a:pt x="1591" y="52"/>
                  <a:pt x="1591" y="51"/>
                  <a:pt x="1590" y="52"/>
                </a:cubicBezTo>
                <a:cubicBezTo>
                  <a:pt x="1590" y="52"/>
                  <a:pt x="1589" y="52"/>
                  <a:pt x="1589" y="53"/>
                </a:cubicBezTo>
                <a:cubicBezTo>
                  <a:pt x="1588" y="53"/>
                  <a:pt x="1588" y="52"/>
                  <a:pt x="1588" y="52"/>
                </a:cubicBezTo>
                <a:cubicBezTo>
                  <a:pt x="1588" y="52"/>
                  <a:pt x="1588" y="51"/>
                  <a:pt x="1587" y="51"/>
                </a:cubicBezTo>
                <a:cubicBezTo>
                  <a:pt x="1588" y="51"/>
                  <a:pt x="1588" y="51"/>
                  <a:pt x="1588" y="51"/>
                </a:cubicBezTo>
                <a:cubicBezTo>
                  <a:pt x="1588" y="50"/>
                  <a:pt x="1588" y="50"/>
                  <a:pt x="1588" y="50"/>
                </a:cubicBezTo>
                <a:cubicBezTo>
                  <a:pt x="1588" y="50"/>
                  <a:pt x="1588" y="50"/>
                  <a:pt x="1588" y="50"/>
                </a:cubicBezTo>
                <a:cubicBezTo>
                  <a:pt x="1588" y="50"/>
                  <a:pt x="1588" y="50"/>
                  <a:pt x="1588" y="50"/>
                </a:cubicBezTo>
                <a:cubicBezTo>
                  <a:pt x="1588" y="49"/>
                  <a:pt x="1588" y="49"/>
                  <a:pt x="1588" y="49"/>
                </a:cubicBezTo>
                <a:cubicBezTo>
                  <a:pt x="1588" y="49"/>
                  <a:pt x="1588" y="49"/>
                  <a:pt x="1588" y="49"/>
                </a:cubicBezTo>
                <a:cubicBezTo>
                  <a:pt x="1587" y="49"/>
                  <a:pt x="1587" y="49"/>
                  <a:pt x="1587" y="49"/>
                </a:cubicBezTo>
                <a:cubicBezTo>
                  <a:pt x="1587" y="49"/>
                  <a:pt x="1587" y="49"/>
                  <a:pt x="1587" y="49"/>
                </a:cubicBezTo>
                <a:cubicBezTo>
                  <a:pt x="1586" y="51"/>
                  <a:pt x="1586" y="51"/>
                  <a:pt x="1586" y="51"/>
                </a:cubicBezTo>
                <a:cubicBezTo>
                  <a:pt x="1586" y="51"/>
                  <a:pt x="1585" y="50"/>
                  <a:pt x="1585" y="53"/>
                </a:cubicBezTo>
                <a:cubicBezTo>
                  <a:pt x="1585" y="53"/>
                  <a:pt x="1585" y="55"/>
                  <a:pt x="1584" y="53"/>
                </a:cubicBezTo>
                <a:cubicBezTo>
                  <a:pt x="1584" y="53"/>
                  <a:pt x="1584" y="52"/>
                  <a:pt x="1583" y="52"/>
                </a:cubicBezTo>
                <a:cubicBezTo>
                  <a:pt x="1583" y="52"/>
                  <a:pt x="1583" y="51"/>
                  <a:pt x="1582" y="52"/>
                </a:cubicBezTo>
                <a:cubicBezTo>
                  <a:pt x="1582" y="52"/>
                  <a:pt x="1581" y="51"/>
                  <a:pt x="1580" y="52"/>
                </a:cubicBezTo>
                <a:cubicBezTo>
                  <a:pt x="1580" y="52"/>
                  <a:pt x="1578" y="51"/>
                  <a:pt x="1579" y="53"/>
                </a:cubicBezTo>
                <a:cubicBezTo>
                  <a:pt x="1579" y="53"/>
                  <a:pt x="1579" y="54"/>
                  <a:pt x="1579" y="55"/>
                </a:cubicBezTo>
                <a:cubicBezTo>
                  <a:pt x="1579" y="55"/>
                  <a:pt x="1579" y="56"/>
                  <a:pt x="1579" y="57"/>
                </a:cubicBezTo>
                <a:cubicBezTo>
                  <a:pt x="1579" y="59"/>
                  <a:pt x="1579" y="59"/>
                  <a:pt x="1579" y="59"/>
                </a:cubicBezTo>
                <a:cubicBezTo>
                  <a:pt x="1574" y="59"/>
                  <a:pt x="1574" y="59"/>
                  <a:pt x="1574" y="59"/>
                </a:cubicBezTo>
                <a:cubicBezTo>
                  <a:pt x="1575" y="57"/>
                  <a:pt x="1575" y="57"/>
                  <a:pt x="1575" y="57"/>
                </a:cubicBezTo>
                <a:cubicBezTo>
                  <a:pt x="1575" y="56"/>
                  <a:pt x="1575" y="56"/>
                  <a:pt x="1575" y="56"/>
                </a:cubicBezTo>
                <a:cubicBezTo>
                  <a:pt x="1575" y="55"/>
                  <a:pt x="1575" y="55"/>
                  <a:pt x="1575" y="55"/>
                </a:cubicBezTo>
                <a:cubicBezTo>
                  <a:pt x="1575" y="54"/>
                  <a:pt x="1575" y="54"/>
                  <a:pt x="1575" y="54"/>
                </a:cubicBezTo>
                <a:cubicBezTo>
                  <a:pt x="1575" y="54"/>
                  <a:pt x="1575" y="54"/>
                  <a:pt x="1575" y="54"/>
                </a:cubicBezTo>
                <a:cubicBezTo>
                  <a:pt x="1575" y="53"/>
                  <a:pt x="1575" y="53"/>
                  <a:pt x="1575" y="53"/>
                </a:cubicBezTo>
                <a:cubicBezTo>
                  <a:pt x="1575" y="53"/>
                  <a:pt x="1575" y="53"/>
                  <a:pt x="1575" y="53"/>
                </a:cubicBezTo>
                <a:cubicBezTo>
                  <a:pt x="1574" y="52"/>
                  <a:pt x="1574" y="52"/>
                  <a:pt x="1574" y="52"/>
                </a:cubicBezTo>
                <a:cubicBezTo>
                  <a:pt x="1575" y="52"/>
                  <a:pt x="1575" y="52"/>
                  <a:pt x="1575" y="52"/>
                </a:cubicBezTo>
                <a:cubicBezTo>
                  <a:pt x="1575" y="52"/>
                  <a:pt x="1575" y="52"/>
                  <a:pt x="1575" y="52"/>
                </a:cubicBezTo>
                <a:cubicBezTo>
                  <a:pt x="1575" y="52"/>
                  <a:pt x="1575" y="52"/>
                  <a:pt x="1575" y="52"/>
                </a:cubicBezTo>
                <a:cubicBezTo>
                  <a:pt x="1576" y="52"/>
                  <a:pt x="1576" y="52"/>
                  <a:pt x="1576" y="52"/>
                </a:cubicBezTo>
                <a:cubicBezTo>
                  <a:pt x="1576" y="51"/>
                  <a:pt x="1576" y="51"/>
                  <a:pt x="1576" y="51"/>
                </a:cubicBezTo>
                <a:cubicBezTo>
                  <a:pt x="1577" y="51"/>
                  <a:pt x="1577" y="51"/>
                  <a:pt x="1577" y="51"/>
                </a:cubicBezTo>
                <a:cubicBezTo>
                  <a:pt x="1577" y="51"/>
                  <a:pt x="1577" y="51"/>
                  <a:pt x="1577" y="51"/>
                </a:cubicBezTo>
                <a:cubicBezTo>
                  <a:pt x="1577" y="50"/>
                  <a:pt x="1577" y="50"/>
                  <a:pt x="1577" y="50"/>
                </a:cubicBezTo>
                <a:cubicBezTo>
                  <a:pt x="1577" y="50"/>
                  <a:pt x="1577" y="50"/>
                  <a:pt x="1577" y="50"/>
                </a:cubicBezTo>
                <a:cubicBezTo>
                  <a:pt x="1577" y="50"/>
                  <a:pt x="1577" y="50"/>
                  <a:pt x="1577" y="50"/>
                </a:cubicBezTo>
                <a:cubicBezTo>
                  <a:pt x="1577" y="49"/>
                  <a:pt x="1577" y="49"/>
                  <a:pt x="1577" y="49"/>
                </a:cubicBezTo>
                <a:cubicBezTo>
                  <a:pt x="1577" y="49"/>
                  <a:pt x="1577" y="48"/>
                  <a:pt x="1576" y="49"/>
                </a:cubicBezTo>
                <a:cubicBezTo>
                  <a:pt x="1576" y="49"/>
                  <a:pt x="1576" y="49"/>
                  <a:pt x="1576" y="49"/>
                </a:cubicBezTo>
                <a:cubicBezTo>
                  <a:pt x="1575" y="48"/>
                  <a:pt x="1575" y="48"/>
                  <a:pt x="1575" y="48"/>
                </a:cubicBezTo>
                <a:cubicBezTo>
                  <a:pt x="1575" y="48"/>
                  <a:pt x="1573" y="49"/>
                  <a:pt x="1573" y="50"/>
                </a:cubicBezTo>
                <a:cubicBezTo>
                  <a:pt x="1573" y="50"/>
                  <a:pt x="1574" y="50"/>
                  <a:pt x="1572" y="51"/>
                </a:cubicBezTo>
                <a:cubicBezTo>
                  <a:pt x="1572" y="51"/>
                  <a:pt x="1572" y="51"/>
                  <a:pt x="1572" y="51"/>
                </a:cubicBezTo>
                <a:cubicBezTo>
                  <a:pt x="1571" y="52"/>
                  <a:pt x="1571" y="52"/>
                  <a:pt x="1571" y="52"/>
                </a:cubicBezTo>
                <a:cubicBezTo>
                  <a:pt x="1572" y="52"/>
                  <a:pt x="1572" y="52"/>
                  <a:pt x="1572" y="52"/>
                </a:cubicBezTo>
                <a:cubicBezTo>
                  <a:pt x="1571" y="53"/>
                  <a:pt x="1571" y="53"/>
                  <a:pt x="1571" y="53"/>
                </a:cubicBezTo>
                <a:cubicBezTo>
                  <a:pt x="1570" y="54"/>
                  <a:pt x="1570" y="54"/>
                  <a:pt x="1570" y="54"/>
                </a:cubicBezTo>
                <a:cubicBezTo>
                  <a:pt x="1569" y="54"/>
                  <a:pt x="1569" y="54"/>
                  <a:pt x="1569" y="54"/>
                </a:cubicBezTo>
                <a:cubicBezTo>
                  <a:pt x="1570" y="54"/>
                  <a:pt x="1570" y="54"/>
                  <a:pt x="1570" y="54"/>
                </a:cubicBezTo>
                <a:cubicBezTo>
                  <a:pt x="1569" y="55"/>
                  <a:pt x="1569" y="55"/>
                  <a:pt x="1569" y="55"/>
                </a:cubicBezTo>
                <a:cubicBezTo>
                  <a:pt x="1568" y="55"/>
                  <a:pt x="1568" y="55"/>
                  <a:pt x="1568" y="55"/>
                </a:cubicBezTo>
                <a:cubicBezTo>
                  <a:pt x="1568" y="55"/>
                  <a:pt x="1568" y="56"/>
                  <a:pt x="1568" y="56"/>
                </a:cubicBezTo>
                <a:cubicBezTo>
                  <a:pt x="1565" y="56"/>
                  <a:pt x="1565" y="56"/>
                  <a:pt x="1565" y="56"/>
                </a:cubicBezTo>
                <a:cubicBezTo>
                  <a:pt x="1565" y="55"/>
                  <a:pt x="1565" y="53"/>
                  <a:pt x="1565" y="53"/>
                </a:cubicBezTo>
                <a:cubicBezTo>
                  <a:pt x="1565" y="53"/>
                  <a:pt x="1564" y="51"/>
                  <a:pt x="1565" y="51"/>
                </a:cubicBezTo>
                <a:cubicBezTo>
                  <a:pt x="1565" y="51"/>
                  <a:pt x="1566" y="52"/>
                  <a:pt x="1566" y="51"/>
                </a:cubicBezTo>
                <a:cubicBezTo>
                  <a:pt x="1566" y="51"/>
                  <a:pt x="1567" y="50"/>
                  <a:pt x="1567" y="49"/>
                </a:cubicBezTo>
                <a:cubicBezTo>
                  <a:pt x="1567" y="49"/>
                  <a:pt x="1567" y="48"/>
                  <a:pt x="1566" y="48"/>
                </a:cubicBezTo>
                <a:cubicBezTo>
                  <a:pt x="1565" y="48"/>
                  <a:pt x="1565" y="48"/>
                  <a:pt x="1565" y="48"/>
                </a:cubicBezTo>
                <a:cubicBezTo>
                  <a:pt x="1565" y="48"/>
                  <a:pt x="1565" y="48"/>
                  <a:pt x="1565" y="48"/>
                </a:cubicBezTo>
                <a:cubicBezTo>
                  <a:pt x="1564" y="48"/>
                  <a:pt x="1564" y="48"/>
                  <a:pt x="1564" y="48"/>
                </a:cubicBezTo>
                <a:cubicBezTo>
                  <a:pt x="1564" y="47"/>
                  <a:pt x="1564" y="47"/>
                  <a:pt x="1564" y="47"/>
                </a:cubicBezTo>
                <a:cubicBezTo>
                  <a:pt x="1564" y="47"/>
                  <a:pt x="1563" y="48"/>
                  <a:pt x="1563" y="49"/>
                </a:cubicBezTo>
                <a:cubicBezTo>
                  <a:pt x="1563" y="49"/>
                  <a:pt x="1561" y="51"/>
                  <a:pt x="1561" y="52"/>
                </a:cubicBezTo>
                <a:cubicBezTo>
                  <a:pt x="1561" y="52"/>
                  <a:pt x="1558" y="54"/>
                  <a:pt x="1559" y="55"/>
                </a:cubicBezTo>
                <a:cubicBezTo>
                  <a:pt x="1561" y="55"/>
                  <a:pt x="1561" y="55"/>
                  <a:pt x="1561" y="55"/>
                </a:cubicBezTo>
                <a:cubicBezTo>
                  <a:pt x="1561" y="55"/>
                  <a:pt x="1561" y="55"/>
                  <a:pt x="1560" y="55"/>
                </a:cubicBezTo>
                <a:cubicBezTo>
                  <a:pt x="1555" y="55"/>
                  <a:pt x="1555" y="55"/>
                  <a:pt x="1555" y="55"/>
                </a:cubicBezTo>
                <a:cubicBezTo>
                  <a:pt x="1555" y="54"/>
                  <a:pt x="1555" y="54"/>
                  <a:pt x="1555" y="54"/>
                </a:cubicBezTo>
                <a:cubicBezTo>
                  <a:pt x="1555" y="54"/>
                  <a:pt x="1555" y="54"/>
                  <a:pt x="1555" y="54"/>
                </a:cubicBezTo>
                <a:cubicBezTo>
                  <a:pt x="1555" y="53"/>
                  <a:pt x="1555" y="53"/>
                  <a:pt x="1555" y="53"/>
                </a:cubicBezTo>
                <a:cubicBezTo>
                  <a:pt x="1554" y="52"/>
                  <a:pt x="1554" y="52"/>
                  <a:pt x="1554" y="52"/>
                </a:cubicBezTo>
                <a:cubicBezTo>
                  <a:pt x="1554" y="52"/>
                  <a:pt x="1554" y="50"/>
                  <a:pt x="1556" y="50"/>
                </a:cubicBezTo>
                <a:cubicBezTo>
                  <a:pt x="1556" y="50"/>
                  <a:pt x="1556" y="50"/>
                  <a:pt x="1556" y="49"/>
                </a:cubicBezTo>
                <a:cubicBezTo>
                  <a:pt x="1556" y="49"/>
                  <a:pt x="1557" y="48"/>
                  <a:pt x="1556" y="48"/>
                </a:cubicBezTo>
                <a:cubicBezTo>
                  <a:pt x="1556" y="48"/>
                  <a:pt x="1555" y="46"/>
                  <a:pt x="1553" y="48"/>
                </a:cubicBezTo>
                <a:cubicBezTo>
                  <a:pt x="1552" y="49"/>
                  <a:pt x="1552" y="49"/>
                  <a:pt x="1552" y="49"/>
                </a:cubicBezTo>
                <a:cubicBezTo>
                  <a:pt x="1552" y="50"/>
                  <a:pt x="1552" y="50"/>
                  <a:pt x="1552" y="50"/>
                </a:cubicBezTo>
                <a:cubicBezTo>
                  <a:pt x="1552" y="51"/>
                  <a:pt x="1552" y="51"/>
                  <a:pt x="1552" y="51"/>
                </a:cubicBezTo>
                <a:cubicBezTo>
                  <a:pt x="1552" y="51"/>
                  <a:pt x="1550" y="52"/>
                  <a:pt x="1549" y="54"/>
                </a:cubicBezTo>
                <a:cubicBezTo>
                  <a:pt x="1549" y="54"/>
                  <a:pt x="1549" y="53"/>
                  <a:pt x="1548" y="54"/>
                </a:cubicBezTo>
                <a:cubicBezTo>
                  <a:pt x="1545" y="53"/>
                  <a:pt x="1545" y="53"/>
                  <a:pt x="1545" y="53"/>
                </a:cubicBezTo>
                <a:cubicBezTo>
                  <a:pt x="1545" y="52"/>
                  <a:pt x="1545" y="52"/>
                  <a:pt x="1545" y="52"/>
                </a:cubicBezTo>
                <a:cubicBezTo>
                  <a:pt x="1546" y="51"/>
                  <a:pt x="1546" y="51"/>
                  <a:pt x="1546" y="51"/>
                </a:cubicBezTo>
                <a:cubicBezTo>
                  <a:pt x="1546" y="51"/>
                  <a:pt x="1546" y="51"/>
                  <a:pt x="1545" y="50"/>
                </a:cubicBezTo>
                <a:cubicBezTo>
                  <a:pt x="1545" y="50"/>
                  <a:pt x="1544" y="49"/>
                  <a:pt x="1546" y="48"/>
                </a:cubicBezTo>
                <a:cubicBezTo>
                  <a:pt x="1546" y="48"/>
                  <a:pt x="1546" y="48"/>
                  <a:pt x="1546" y="48"/>
                </a:cubicBezTo>
                <a:cubicBezTo>
                  <a:pt x="1547" y="47"/>
                  <a:pt x="1547" y="47"/>
                  <a:pt x="1547" y="47"/>
                </a:cubicBezTo>
                <a:cubicBezTo>
                  <a:pt x="1547" y="47"/>
                  <a:pt x="1547" y="47"/>
                  <a:pt x="1547" y="47"/>
                </a:cubicBezTo>
                <a:cubicBezTo>
                  <a:pt x="1547" y="47"/>
                  <a:pt x="1547" y="47"/>
                  <a:pt x="1547" y="47"/>
                </a:cubicBezTo>
                <a:cubicBezTo>
                  <a:pt x="1547" y="46"/>
                  <a:pt x="1547" y="46"/>
                  <a:pt x="1547" y="46"/>
                </a:cubicBezTo>
                <a:cubicBezTo>
                  <a:pt x="1546" y="46"/>
                  <a:pt x="1546" y="46"/>
                  <a:pt x="1546" y="46"/>
                </a:cubicBezTo>
                <a:cubicBezTo>
                  <a:pt x="1546" y="46"/>
                  <a:pt x="1546" y="46"/>
                  <a:pt x="1546" y="46"/>
                </a:cubicBezTo>
                <a:cubicBezTo>
                  <a:pt x="1546" y="45"/>
                  <a:pt x="1546" y="45"/>
                  <a:pt x="1546" y="45"/>
                </a:cubicBezTo>
                <a:cubicBezTo>
                  <a:pt x="1546" y="46"/>
                  <a:pt x="1546" y="46"/>
                  <a:pt x="1546" y="46"/>
                </a:cubicBezTo>
                <a:cubicBezTo>
                  <a:pt x="1545" y="46"/>
                  <a:pt x="1545" y="46"/>
                  <a:pt x="1545" y="46"/>
                </a:cubicBezTo>
                <a:cubicBezTo>
                  <a:pt x="1544" y="47"/>
                  <a:pt x="1544" y="47"/>
                  <a:pt x="1544" y="47"/>
                </a:cubicBezTo>
                <a:cubicBezTo>
                  <a:pt x="1543" y="47"/>
                  <a:pt x="1543" y="47"/>
                  <a:pt x="1543" y="47"/>
                </a:cubicBezTo>
                <a:cubicBezTo>
                  <a:pt x="1543" y="48"/>
                  <a:pt x="1543" y="48"/>
                  <a:pt x="1543" y="48"/>
                </a:cubicBezTo>
                <a:cubicBezTo>
                  <a:pt x="1542" y="49"/>
                  <a:pt x="1542" y="49"/>
                  <a:pt x="1542" y="49"/>
                </a:cubicBezTo>
                <a:cubicBezTo>
                  <a:pt x="1542" y="49"/>
                  <a:pt x="1540" y="50"/>
                  <a:pt x="1540" y="51"/>
                </a:cubicBezTo>
                <a:cubicBezTo>
                  <a:pt x="1539" y="52"/>
                  <a:pt x="1539" y="52"/>
                  <a:pt x="1539" y="52"/>
                </a:cubicBezTo>
                <a:cubicBezTo>
                  <a:pt x="1539" y="52"/>
                  <a:pt x="1539" y="52"/>
                  <a:pt x="1539" y="52"/>
                </a:cubicBezTo>
                <a:cubicBezTo>
                  <a:pt x="1538" y="52"/>
                  <a:pt x="1538" y="52"/>
                  <a:pt x="1538" y="52"/>
                </a:cubicBezTo>
                <a:cubicBezTo>
                  <a:pt x="1538" y="52"/>
                  <a:pt x="1538" y="52"/>
                  <a:pt x="1538" y="52"/>
                </a:cubicBezTo>
                <a:cubicBezTo>
                  <a:pt x="1535" y="52"/>
                  <a:pt x="1535" y="52"/>
                  <a:pt x="1535" y="52"/>
                </a:cubicBezTo>
                <a:cubicBezTo>
                  <a:pt x="1536" y="51"/>
                  <a:pt x="1536" y="50"/>
                  <a:pt x="1536" y="49"/>
                </a:cubicBezTo>
                <a:cubicBezTo>
                  <a:pt x="1536" y="49"/>
                  <a:pt x="1534" y="48"/>
                  <a:pt x="1536" y="47"/>
                </a:cubicBezTo>
                <a:cubicBezTo>
                  <a:pt x="1537" y="46"/>
                  <a:pt x="1537" y="46"/>
                  <a:pt x="1537" y="46"/>
                </a:cubicBezTo>
                <a:cubicBezTo>
                  <a:pt x="1537" y="46"/>
                  <a:pt x="1537" y="46"/>
                  <a:pt x="1537" y="46"/>
                </a:cubicBezTo>
                <a:cubicBezTo>
                  <a:pt x="1537" y="46"/>
                  <a:pt x="1537" y="46"/>
                  <a:pt x="1537" y="46"/>
                </a:cubicBezTo>
                <a:cubicBezTo>
                  <a:pt x="1537" y="45"/>
                  <a:pt x="1537" y="45"/>
                  <a:pt x="1537" y="45"/>
                </a:cubicBezTo>
                <a:cubicBezTo>
                  <a:pt x="1537" y="45"/>
                  <a:pt x="1537" y="45"/>
                  <a:pt x="1537" y="45"/>
                </a:cubicBezTo>
                <a:cubicBezTo>
                  <a:pt x="1537" y="45"/>
                  <a:pt x="1537" y="45"/>
                  <a:pt x="1537" y="45"/>
                </a:cubicBezTo>
                <a:cubicBezTo>
                  <a:pt x="1536" y="44"/>
                  <a:pt x="1536" y="44"/>
                  <a:pt x="1536" y="44"/>
                </a:cubicBezTo>
                <a:cubicBezTo>
                  <a:pt x="1536" y="45"/>
                  <a:pt x="1536" y="45"/>
                  <a:pt x="1536" y="45"/>
                </a:cubicBezTo>
                <a:cubicBezTo>
                  <a:pt x="1535" y="44"/>
                  <a:pt x="1535" y="44"/>
                  <a:pt x="1535" y="44"/>
                </a:cubicBezTo>
                <a:cubicBezTo>
                  <a:pt x="1534" y="45"/>
                  <a:pt x="1534" y="45"/>
                  <a:pt x="1534" y="45"/>
                </a:cubicBezTo>
                <a:cubicBezTo>
                  <a:pt x="1534" y="46"/>
                  <a:pt x="1534" y="46"/>
                  <a:pt x="1534" y="46"/>
                </a:cubicBezTo>
                <a:cubicBezTo>
                  <a:pt x="1534" y="46"/>
                  <a:pt x="1532" y="47"/>
                  <a:pt x="1532" y="48"/>
                </a:cubicBezTo>
                <a:cubicBezTo>
                  <a:pt x="1532" y="48"/>
                  <a:pt x="1531" y="49"/>
                  <a:pt x="1530" y="50"/>
                </a:cubicBezTo>
                <a:cubicBezTo>
                  <a:pt x="1530" y="50"/>
                  <a:pt x="1530" y="50"/>
                  <a:pt x="1530" y="50"/>
                </a:cubicBezTo>
                <a:cubicBezTo>
                  <a:pt x="1529" y="50"/>
                  <a:pt x="1529" y="50"/>
                  <a:pt x="1529" y="50"/>
                </a:cubicBezTo>
                <a:cubicBezTo>
                  <a:pt x="1529" y="51"/>
                  <a:pt x="1529" y="51"/>
                  <a:pt x="1529" y="51"/>
                </a:cubicBezTo>
                <a:cubicBezTo>
                  <a:pt x="1529" y="51"/>
                  <a:pt x="1528" y="51"/>
                  <a:pt x="1528" y="51"/>
                </a:cubicBezTo>
                <a:cubicBezTo>
                  <a:pt x="1525" y="51"/>
                  <a:pt x="1525" y="51"/>
                  <a:pt x="1525" y="51"/>
                </a:cubicBezTo>
                <a:cubicBezTo>
                  <a:pt x="1525" y="51"/>
                  <a:pt x="1525" y="51"/>
                  <a:pt x="1525" y="51"/>
                </a:cubicBezTo>
                <a:cubicBezTo>
                  <a:pt x="1525" y="50"/>
                  <a:pt x="1526" y="49"/>
                  <a:pt x="1525" y="49"/>
                </a:cubicBezTo>
                <a:cubicBezTo>
                  <a:pt x="1525" y="49"/>
                  <a:pt x="1524" y="47"/>
                  <a:pt x="1525" y="47"/>
                </a:cubicBezTo>
                <a:cubicBezTo>
                  <a:pt x="1526" y="46"/>
                  <a:pt x="1526" y="46"/>
                  <a:pt x="1526" y="46"/>
                </a:cubicBezTo>
                <a:cubicBezTo>
                  <a:pt x="1527" y="46"/>
                  <a:pt x="1527" y="46"/>
                  <a:pt x="1527" y="46"/>
                </a:cubicBezTo>
                <a:cubicBezTo>
                  <a:pt x="1527" y="45"/>
                  <a:pt x="1527" y="45"/>
                  <a:pt x="1527" y="45"/>
                </a:cubicBezTo>
                <a:cubicBezTo>
                  <a:pt x="1527" y="45"/>
                  <a:pt x="1527" y="45"/>
                  <a:pt x="1527" y="45"/>
                </a:cubicBezTo>
                <a:cubicBezTo>
                  <a:pt x="1527" y="44"/>
                  <a:pt x="1527" y="44"/>
                  <a:pt x="1527" y="44"/>
                </a:cubicBezTo>
                <a:cubicBezTo>
                  <a:pt x="1527" y="44"/>
                  <a:pt x="1527" y="44"/>
                  <a:pt x="1527" y="44"/>
                </a:cubicBezTo>
                <a:cubicBezTo>
                  <a:pt x="1526" y="44"/>
                  <a:pt x="1526" y="44"/>
                  <a:pt x="1526" y="44"/>
                </a:cubicBezTo>
                <a:cubicBezTo>
                  <a:pt x="1525" y="43"/>
                  <a:pt x="1525" y="43"/>
                  <a:pt x="1525" y="43"/>
                </a:cubicBezTo>
                <a:cubicBezTo>
                  <a:pt x="1525" y="44"/>
                  <a:pt x="1525" y="44"/>
                  <a:pt x="1525" y="44"/>
                </a:cubicBezTo>
                <a:cubicBezTo>
                  <a:pt x="1525" y="44"/>
                  <a:pt x="1524" y="43"/>
                  <a:pt x="1524" y="44"/>
                </a:cubicBezTo>
                <a:cubicBezTo>
                  <a:pt x="1524" y="45"/>
                  <a:pt x="1524" y="45"/>
                  <a:pt x="1524" y="45"/>
                </a:cubicBezTo>
                <a:cubicBezTo>
                  <a:pt x="1523" y="45"/>
                  <a:pt x="1523" y="45"/>
                  <a:pt x="1523" y="45"/>
                </a:cubicBezTo>
                <a:cubicBezTo>
                  <a:pt x="1522" y="46"/>
                  <a:pt x="1522" y="46"/>
                  <a:pt x="1522" y="46"/>
                </a:cubicBezTo>
                <a:cubicBezTo>
                  <a:pt x="1521" y="47"/>
                  <a:pt x="1521" y="47"/>
                  <a:pt x="1521" y="47"/>
                </a:cubicBezTo>
                <a:cubicBezTo>
                  <a:pt x="1522" y="47"/>
                  <a:pt x="1522" y="47"/>
                  <a:pt x="1522" y="47"/>
                </a:cubicBezTo>
                <a:cubicBezTo>
                  <a:pt x="1522" y="47"/>
                  <a:pt x="1521" y="48"/>
                  <a:pt x="1521" y="48"/>
                </a:cubicBezTo>
                <a:cubicBezTo>
                  <a:pt x="1521" y="48"/>
                  <a:pt x="1520" y="49"/>
                  <a:pt x="1520" y="49"/>
                </a:cubicBezTo>
                <a:cubicBezTo>
                  <a:pt x="1519" y="49"/>
                  <a:pt x="1519" y="49"/>
                  <a:pt x="1519" y="49"/>
                </a:cubicBezTo>
                <a:cubicBezTo>
                  <a:pt x="1519" y="49"/>
                  <a:pt x="1520" y="50"/>
                  <a:pt x="1520" y="50"/>
                </a:cubicBezTo>
                <a:cubicBezTo>
                  <a:pt x="1520" y="50"/>
                  <a:pt x="1520" y="50"/>
                  <a:pt x="1520" y="50"/>
                </a:cubicBezTo>
                <a:cubicBezTo>
                  <a:pt x="1516" y="50"/>
                  <a:pt x="1516" y="50"/>
                  <a:pt x="1516" y="50"/>
                </a:cubicBezTo>
                <a:cubicBezTo>
                  <a:pt x="1517" y="49"/>
                  <a:pt x="1517" y="48"/>
                  <a:pt x="1517" y="47"/>
                </a:cubicBezTo>
                <a:cubicBezTo>
                  <a:pt x="1517" y="47"/>
                  <a:pt x="1516" y="46"/>
                  <a:pt x="1517" y="45"/>
                </a:cubicBezTo>
                <a:cubicBezTo>
                  <a:pt x="1517" y="45"/>
                  <a:pt x="1517" y="45"/>
                  <a:pt x="1517" y="45"/>
                </a:cubicBezTo>
                <a:cubicBezTo>
                  <a:pt x="1518" y="45"/>
                  <a:pt x="1518" y="45"/>
                  <a:pt x="1518" y="45"/>
                </a:cubicBezTo>
                <a:cubicBezTo>
                  <a:pt x="1518" y="44"/>
                  <a:pt x="1518" y="44"/>
                  <a:pt x="1518" y="44"/>
                </a:cubicBezTo>
                <a:cubicBezTo>
                  <a:pt x="1519" y="44"/>
                  <a:pt x="1519" y="44"/>
                  <a:pt x="1519" y="44"/>
                </a:cubicBezTo>
                <a:cubicBezTo>
                  <a:pt x="1519" y="43"/>
                  <a:pt x="1519" y="43"/>
                  <a:pt x="1519" y="43"/>
                </a:cubicBezTo>
                <a:cubicBezTo>
                  <a:pt x="1519" y="43"/>
                  <a:pt x="1519" y="43"/>
                  <a:pt x="1519" y="43"/>
                </a:cubicBezTo>
                <a:cubicBezTo>
                  <a:pt x="1519" y="42"/>
                  <a:pt x="1519" y="42"/>
                  <a:pt x="1519" y="42"/>
                </a:cubicBezTo>
                <a:cubicBezTo>
                  <a:pt x="1518" y="42"/>
                  <a:pt x="1518" y="42"/>
                  <a:pt x="1518" y="42"/>
                </a:cubicBezTo>
                <a:cubicBezTo>
                  <a:pt x="1517" y="42"/>
                  <a:pt x="1517" y="42"/>
                  <a:pt x="1517" y="42"/>
                </a:cubicBezTo>
                <a:cubicBezTo>
                  <a:pt x="1516" y="43"/>
                  <a:pt x="1516" y="43"/>
                  <a:pt x="1516" y="43"/>
                </a:cubicBezTo>
                <a:cubicBezTo>
                  <a:pt x="1516" y="43"/>
                  <a:pt x="1515" y="42"/>
                  <a:pt x="1515" y="43"/>
                </a:cubicBezTo>
                <a:cubicBezTo>
                  <a:pt x="1515" y="43"/>
                  <a:pt x="1515" y="45"/>
                  <a:pt x="1514" y="46"/>
                </a:cubicBezTo>
                <a:cubicBezTo>
                  <a:pt x="1514" y="46"/>
                  <a:pt x="1512" y="47"/>
                  <a:pt x="1512" y="48"/>
                </a:cubicBezTo>
                <a:cubicBezTo>
                  <a:pt x="1512" y="48"/>
                  <a:pt x="1511" y="47"/>
                  <a:pt x="1510" y="49"/>
                </a:cubicBezTo>
                <a:cubicBezTo>
                  <a:pt x="1507" y="48"/>
                  <a:pt x="1507" y="48"/>
                  <a:pt x="1507" y="48"/>
                </a:cubicBezTo>
                <a:cubicBezTo>
                  <a:pt x="1507" y="48"/>
                  <a:pt x="1507" y="48"/>
                  <a:pt x="1507" y="48"/>
                </a:cubicBezTo>
                <a:cubicBezTo>
                  <a:pt x="1508" y="47"/>
                  <a:pt x="1508" y="47"/>
                  <a:pt x="1508" y="47"/>
                </a:cubicBezTo>
                <a:cubicBezTo>
                  <a:pt x="1507" y="46"/>
                  <a:pt x="1507" y="46"/>
                  <a:pt x="1507" y="46"/>
                </a:cubicBezTo>
                <a:cubicBezTo>
                  <a:pt x="1507" y="46"/>
                  <a:pt x="1507" y="46"/>
                  <a:pt x="1507" y="46"/>
                </a:cubicBezTo>
                <a:cubicBezTo>
                  <a:pt x="1507" y="46"/>
                  <a:pt x="1507" y="44"/>
                  <a:pt x="1508" y="43"/>
                </a:cubicBezTo>
                <a:cubicBezTo>
                  <a:pt x="1508" y="43"/>
                  <a:pt x="1509" y="45"/>
                  <a:pt x="1510" y="43"/>
                </a:cubicBezTo>
                <a:cubicBezTo>
                  <a:pt x="1510" y="43"/>
                  <a:pt x="1510" y="43"/>
                  <a:pt x="1510" y="43"/>
                </a:cubicBezTo>
                <a:cubicBezTo>
                  <a:pt x="1510" y="42"/>
                  <a:pt x="1510" y="42"/>
                  <a:pt x="1510" y="42"/>
                </a:cubicBezTo>
                <a:cubicBezTo>
                  <a:pt x="1510" y="41"/>
                  <a:pt x="1510" y="41"/>
                  <a:pt x="1510" y="41"/>
                </a:cubicBezTo>
                <a:cubicBezTo>
                  <a:pt x="1509" y="41"/>
                  <a:pt x="1509" y="41"/>
                  <a:pt x="1509" y="41"/>
                </a:cubicBezTo>
                <a:cubicBezTo>
                  <a:pt x="1509" y="41"/>
                  <a:pt x="1509" y="41"/>
                  <a:pt x="1509" y="41"/>
                </a:cubicBezTo>
                <a:cubicBezTo>
                  <a:pt x="1508" y="41"/>
                  <a:pt x="1508" y="41"/>
                  <a:pt x="1508" y="41"/>
                </a:cubicBezTo>
                <a:cubicBezTo>
                  <a:pt x="1508" y="40"/>
                  <a:pt x="1508" y="40"/>
                  <a:pt x="1508" y="40"/>
                </a:cubicBezTo>
                <a:cubicBezTo>
                  <a:pt x="1507" y="41"/>
                  <a:pt x="1507" y="41"/>
                  <a:pt x="1507" y="41"/>
                </a:cubicBezTo>
                <a:cubicBezTo>
                  <a:pt x="1507" y="42"/>
                  <a:pt x="1507" y="42"/>
                  <a:pt x="1507" y="42"/>
                </a:cubicBezTo>
                <a:cubicBezTo>
                  <a:pt x="1506" y="43"/>
                  <a:pt x="1506" y="43"/>
                  <a:pt x="1506" y="43"/>
                </a:cubicBezTo>
                <a:cubicBezTo>
                  <a:pt x="1505" y="44"/>
                  <a:pt x="1505" y="44"/>
                  <a:pt x="1505" y="44"/>
                </a:cubicBezTo>
                <a:cubicBezTo>
                  <a:pt x="1505" y="44"/>
                  <a:pt x="1505" y="44"/>
                  <a:pt x="1505" y="44"/>
                </a:cubicBezTo>
                <a:cubicBezTo>
                  <a:pt x="1505" y="44"/>
                  <a:pt x="1504" y="45"/>
                  <a:pt x="1504" y="45"/>
                </a:cubicBezTo>
                <a:cubicBezTo>
                  <a:pt x="1504" y="45"/>
                  <a:pt x="1503" y="46"/>
                  <a:pt x="1503" y="46"/>
                </a:cubicBezTo>
                <a:cubicBezTo>
                  <a:pt x="1502" y="47"/>
                  <a:pt x="1502" y="47"/>
                  <a:pt x="1502" y="47"/>
                </a:cubicBezTo>
                <a:cubicBezTo>
                  <a:pt x="1502" y="46"/>
                  <a:pt x="1502" y="46"/>
                  <a:pt x="1502" y="46"/>
                </a:cubicBezTo>
                <a:cubicBezTo>
                  <a:pt x="1502" y="46"/>
                  <a:pt x="1501" y="46"/>
                  <a:pt x="1501" y="47"/>
                </a:cubicBezTo>
                <a:cubicBezTo>
                  <a:pt x="1498" y="46"/>
                  <a:pt x="1498" y="46"/>
                  <a:pt x="1498" y="46"/>
                </a:cubicBezTo>
                <a:cubicBezTo>
                  <a:pt x="1499" y="46"/>
                  <a:pt x="1499" y="45"/>
                  <a:pt x="1499" y="44"/>
                </a:cubicBezTo>
                <a:cubicBezTo>
                  <a:pt x="1499" y="44"/>
                  <a:pt x="1498" y="43"/>
                  <a:pt x="1500" y="42"/>
                </a:cubicBezTo>
                <a:cubicBezTo>
                  <a:pt x="1501" y="42"/>
                  <a:pt x="1501" y="42"/>
                  <a:pt x="1501" y="42"/>
                </a:cubicBezTo>
                <a:cubicBezTo>
                  <a:pt x="1502" y="41"/>
                  <a:pt x="1502" y="41"/>
                  <a:pt x="1502" y="41"/>
                </a:cubicBezTo>
                <a:cubicBezTo>
                  <a:pt x="1502" y="41"/>
                  <a:pt x="1502" y="41"/>
                  <a:pt x="1502" y="41"/>
                </a:cubicBezTo>
                <a:cubicBezTo>
                  <a:pt x="1501" y="40"/>
                  <a:pt x="1501" y="40"/>
                  <a:pt x="1501" y="40"/>
                </a:cubicBezTo>
                <a:cubicBezTo>
                  <a:pt x="1501" y="40"/>
                  <a:pt x="1501" y="40"/>
                  <a:pt x="1501" y="40"/>
                </a:cubicBezTo>
                <a:cubicBezTo>
                  <a:pt x="1501" y="40"/>
                  <a:pt x="1501" y="40"/>
                  <a:pt x="1501" y="40"/>
                </a:cubicBezTo>
                <a:cubicBezTo>
                  <a:pt x="1500" y="40"/>
                  <a:pt x="1500" y="40"/>
                  <a:pt x="1500" y="40"/>
                </a:cubicBezTo>
                <a:cubicBezTo>
                  <a:pt x="1499" y="40"/>
                  <a:pt x="1499" y="40"/>
                  <a:pt x="1499" y="40"/>
                </a:cubicBezTo>
                <a:cubicBezTo>
                  <a:pt x="1498" y="40"/>
                  <a:pt x="1498" y="40"/>
                  <a:pt x="1498" y="40"/>
                </a:cubicBezTo>
                <a:cubicBezTo>
                  <a:pt x="1499" y="40"/>
                  <a:pt x="1499" y="40"/>
                  <a:pt x="1499" y="40"/>
                </a:cubicBezTo>
                <a:cubicBezTo>
                  <a:pt x="1497" y="41"/>
                  <a:pt x="1497" y="41"/>
                  <a:pt x="1497" y="41"/>
                </a:cubicBezTo>
                <a:cubicBezTo>
                  <a:pt x="1496" y="42"/>
                  <a:pt x="1496" y="42"/>
                  <a:pt x="1496" y="42"/>
                </a:cubicBezTo>
                <a:cubicBezTo>
                  <a:pt x="1495" y="43"/>
                  <a:pt x="1495" y="43"/>
                  <a:pt x="1495" y="43"/>
                </a:cubicBezTo>
                <a:cubicBezTo>
                  <a:pt x="1495" y="44"/>
                  <a:pt x="1495" y="44"/>
                  <a:pt x="1495" y="44"/>
                </a:cubicBezTo>
                <a:cubicBezTo>
                  <a:pt x="1494" y="45"/>
                  <a:pt x="1494" y="45"/>
                  <a:pt x="1494" y="45"/>
                </a:cubicBezTo>
                <a:cubicBezTo>
                  <a:pt x="1494" y="45"/>
                  <a:pt x="1494" y="45"/>
                  <a:pt x="1494" y="45"/>
                </a:cubicBezTo>
                <a:cubicBezTo>
                  <a:pt x="1494" y="45"/>
                  <a:pt x="1493" y="44"/>
                  <a:pt x="1493" y="45"/>
                </a:cubicBezTo>
                <a:cubicBezTo>
                  <a:pt x="1489" y="45"/>
                  <a:pt x="1489" y="45"/>
                  <a:pt x="1489" y="45"/>
                </a:cubicBezTo>
                <a:cubicBezTo>
                  <a:pt x="1490" y="44"/>
                  <a:pt x="1490" y="44"/>
                  <a:pt x="1490" y="44"/>
                </a:cubicBezTo>
                <a:cubicBezTo>
                  <a:pt x="1490" y="43"/>
                  <a:pt x="1490" y="43"/>
                  <a:pt x="1490" y="43"/>
                </a:cubicBezTo>
                <a:cubicBezTo>
                  <a:pt x="1491" y="42"/>
                  <a:pt x="1491" y="42"/>
                  <a:pt x="1491" y="42"/>
                </a:cubicBezTo>
                <a:cubicBezTo>
                  <a:pt x="1491" y="42"/>
                  <a:pt x="1491" y="42"/>
                  <a:pt x="1491" y="42"/>
                </a:cubicBezTo>
                <a:cubicBezTo>
                  <a:pt x="1490" y="41"/>
                  <a:pt x="1490" y="41"/>
                  <a:pt x="1490" y="41"/>
                </a:cubicBezTo>
                <a:cubicBezTo>
                  <a:pt x="1490" y="40"/>
                  <a:pt x="1490" y="40"/>
                  <a:pt x="1490" y="40"/>
                </a:cubicBezTo>
                <a:cubicBezTo>
                  <a:pt x="1491" y="40"/>
                  <a:pt x="1491" y="40"/>
                  <a:pt x="1491" y="40"/>
                </a:cubicBezTo>
                <a:cubicBezTo>
                  <a:pt x="1491" y="39"/>
                  <a:pt x="1491" y="39"/>
                  <a:pt x="1491" y="39"/>
                </a:cubicBezTo>
                <a:cubicBezTo>
                  <a:pt x="1491" y="39"/>
                  <a:pt x="1491" y="39"/>
                  <a:pt x="1491" y="39"/>
                </a:cubicBezTo>
                <a:cubicBezTo>
                  <a:pt x="1491" y="38"/>
                  <a:pt x="1491" y="38"/>
                  <a:pt x="1491" y="38"/>
                </a:cubicBezTo>
                <a:cubicBezTo>
                  <a:pt x="1491" y="38"/>
                  <a:pt x="1491" y="38"/>
                  <a:pt x="1491" y="38"/>
                </a:cubicBezTo>
                <a:cubicBezTo>
                  <a:pt x="1490" y="38"/>
                  <a:pt x="1490" y="38"/>
                  <a:pt x="1490" y="38"/>
                </a:cubicBezTo>
                <a:cubicBezTo>
                  <a:pt x="1490" y="37"/>
                  <a:pt x="1490" y="37"/>
                  <a:pt x="1490" y="37"/>
                </a:cubicBezTo>
                <a:cubicBezTo>
                  <a:pt x="1489" y="39"/>
                  <a:pt x="1489" y="39"/>
                  <a:pt x="1489" y="39"/>
                </a:cubicBezTo>
                <a:cubicBezTo>
                  <a:pt x="1489" y="39"/>
                  <a:pt x="1489" y="39"/>
                  <a:pt x="1489" y="39"/>
                </a:cubicBezTo>
                <a:cubicBezTo>
                  <a:pt x="1489" y="39"/>
                  <a:pt x="1489" y="39"/>
                  <a:pt x="1489" y="39"/>
                </a:cubicBezTo>
                <a:cubicBezTo>
                  <a:pt x="1489" y="39"/>
                  <a:pt x="1489" y="37"/>
                  <a:pt x="1488" y="38"/>
                </a:cubicBezTo>
                <a:cubicBezTo>
                  <a:pt x="1488" y="38"/>
                  <a:pt x="1485" y="41"/>
                  <a:pt x="1487" y="41"/>
                </a:cubicBezTo>
                <a:cubicBezTo>
                  <a:pt x="1488" y="41"/>
                  <a:pt x="1487" y="41"/>
                  <a:pt x="1487" y="41"/>
                </a:cubicBezTo>
                <a:cubicBezTo>
                  <a:pt x="1487" y="41"/>
                  <a:pt x="1485" y="41"/>
                  <a:pt x="1485" y="43"/>
                </a:cubicBezTo>
                <a:cubicBezTo>
                  <a:pt x="1485" y="43"/>
                  <a:pt x="1484" y="43"/>
                  <a:pt x="1484" y="43"/>
                </a:cubicBezTo>
                <a:cubicBezTo>
                  <a:pt x="1480" y="42"/>
                  <a:pt x="1480" y="42"/>
                  <a:pt x="1480" y="42"/>
                </a:cubicBezTo>
                <a:cubicBezTo>
                  <a:pt x="1480" y="41"/>
                  <a:pt x="1481" y="41"/>
                  <a:pt x="1481" y="40"/>
                </a:cubicBezTo>
                <a:cubicBezTo>
                  <a:pt x="1481" y="40"/>
                  <a:pt x="1484" y="38"/>
                  <a:pt x="1485" y="36"/>
                </a:cubicBezTo>
                <a:cubicBezTo>
                  <a:pt x="1485" y="36"/>
                  <a:pt x="1488" y="35"/>
                  <a:pt x="1486" y="34"/>
                </a:cubicBezTo>
                <a:cubicBezTo>
                  <a:pt x="1486" y="34"/>
                  <a:pt x="1486" y="33"/>
                  <a:pt x="1485" y="33"/>
                </a:cubicBezTo>
                <a:cubicBezTo>
                  <a:pt x="1485" y="33"/>
                  <a:pt x="1485" y="31"/>
                  <a:pt x="1484" y="32"/>
                </a:cubicBezTo>
                <a:cubicBezTo>
                  <a:pt x="1484" y="32"/>
                  <a:pt x="1485" y="31"/>
                  <a:pt x="1487" y="31"/>
                </a:cubicBezTo>
                <a:cubicBezTo>
                  <a:pt x="1487" y="31"/>
                  <a:pt x="1489" y="31"/>
                  <a:pt x="1487" y="30"/>
                </a:cubicBezTo>
                <a:cubicBezTo>
                  <a:pt x="1487" y="30"/>
                  <a:pt x="1486" y="30"/>
                  <a:pt x="1484" y="31"/>
                </a:cubicBezTo>
                <a:cubicBezTo>
                  <a:pt x="1484" y="31"/>
                  <a:pt x="1484" y="30"/>
                  <a:pt x="1483" y="30"/>
                </a:cubicBezTo>
                <a:cubicBezTo>
                  <a:pt x="1483" y="30"/>
                  <a:pt x="1480" y="29"/>
                  <a:pt x="1484" y="27"/>
                </a:cubicBezTo>
                <a:cubicBezTo>
                  <a:pt x="1484" y="27"/>
                  <a:pt x="1485" y="26"/>
                  <a:pt x="1484" y="27"/>
                </a:cubicBezTo>
                <a:cubicBezTo>
                  <a:pt x="1484" y="27"/>
                  <a:pt x="1480" y="27"/>
                  <a:pt x="1482" y="31"/>
                </a:cubicBezTo>
                <a:cubicBezTo>
                  <a:pt x="1482" y="32"/>
                  <a:pt x="1482" y="32"/>
                  <a:pt x="1482" y="32"/>
                </a:cubicBezTo>
                <a:cubicBezTo>
                  <a:pt x="1482" y="32"/>
                  <a:pt x="1481" y="32"/>
                  <a:pt x="1479" y="32"/>
                </a:cubicBezTo>
                <a:cubicBezTo>
                  <a:pt x="1479" y="32"/>
                  <a:pt x="1479" y="32"/>
                  <a:pt x="1479" y="32"/>
                </a:cubicBezTo>
                <a:cubicBezTo>
                  <a:pt x="1478" y="32"/>
                  <a:pt x="1478" y="32"/>
                  <a:pt x="1478" y="32"/>
                </a:cubicBezTo>
                <a:cubicBezTo>
                  <a:pt x="1478" y="32"/>
                  <a:pt x="1478" y="30"/>
                  <a:pt x="1476" y="30"/>
                </a:cubicBezTo>
                <a:cubicBezTo>
                  <a:pt x="1476" y="30"/>
                  <a:pt x="1475" y="28"/>
                  <a:pt x="1474" y="28"/>
                </a:cubicBezTo>
                <a:cubicBezTo>
                  <a:pt x="1474" y="28"/>
                  <a:pt x="1474" y="26"/>
                  <a:pt x="1473" y="26"/>
                </a:cubicBezTo>
                <a:cubicBezTo>
                  <a:pt x="1473" y="26"/>
                  <a:pt x="1469" y="27"/>
                  <a:pt x="1470" y="31"/>
                </a:cubicBezTo>
                <a:cubicBezTo>
                  <a:pt x="1470" y="32"/>
                  <a:pt x="1470" y="32"/>
                  <a:pt x="1470" y="32"/>
                </a:cubicBezTo>
                <a:cubicBezTo>
                  <a:pt x="1470" y="32"/>
                  <a:pt x="1470" y="34"/>
                  <a:pt x="1469" y="35"/>
                </a:cubicBezTo>
                <a:cubicBezTo>
                  <a:pt x="1469" y="35"/>
                  <a:pt x="1467" y="36"/>
                  <a:pt x="1466" y="38"/>
                </a:cubicBezTo>
                <a:cubicBezTo>
                  <a:pt x="1465" y="43"/>
                  <a:pt x="1465" y="43"/>
                  <a:pt x="1465" y="43"/>
                </a:cubicBezTo>
                <a:cubicBezTo>
                  <a:pt x="1465" y="43"/>
                  <a:pt x="1465" y="43"/>
                  <a:pt x="1465" y="43"/>
                </a:cubicBezTo>
                <a:cubicBezTo>
                  <a:pt x="1465" y="43"/>
                  <a:pt x="1465" y="43"/>
                  <a:pt x="1465" y="43"/>
                </a:cubicBezTo>
                <a:cubicBezTo>
                  <a:pt x="1440" y="35"/>
                  <a:pt x="1411" y="25"/>
                  <a:pt x="1377" y="10"/>
                </a:cubicBezTo>
                <a:cubicBezTo>
                  <a:pt x="1030" y="6"/>
                  <a:pt x="1030" y="6"/>
                  <a:pt x="1030" y="6"/>
                </a:cubicBezTo>
                <a:cubicBezTo>
                  <a:pt x="1029" y="0"/>
                  <a:pt x="1029" y="0"/>
                  <a:pt x="1029" y="0"/>
                </a:cubicBezTo>
                <a:cubicBezTo>
                  <a:pt x="794" y="3"/>
                  <a:pt x="794" y="3"/>
                  <a:pt x="794" y="3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6"/>
                  <a:pt x="558" y="6"/>
                  <a:pt x="558" y="6"/>
                </a:cubicBezTo>
                <a:cubicBezTo>
                  <a:pt x="211" y="10"/>
                  <a:pt x="211" y="10"/>
                  <a:pt x="211" y="10"/>
                </a:cubicBezTo>
                <a:cubicBezTo>
                  <a:pt x="179" y="24"/>
                  <a:pt x="151" y="34"/>
                  <a:pt x="127" y="42"/>
                </a:cubicBezTo>
                <a:cubicBezTo>
                  <a:pt x="126" y="38"/>
                  <a:pt x="126" y="38"/>
                  <a:pt x="126" y="38"/>
                </a:cubicBezTo>
                <a:cubicBezTo>
                  <a:pt x="125" y="36"/>
                  <a:pt x="123" y="35"/>
                  <a:pt x="123" y="35"/>
                </a:cubicBezTo>
                <a:cubicBezTo>
                  <a:pt x="122" y="34"/>
                  <a:pt x="122" y="32"/>
                  <a:pt x="122" y="32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3" y="27"/>
                  <a:pt x="119" y="26"/>
                  <a:pt x="119" y="26"/>
                </a:cubicBezTo>
                <a:cubicBezTo>
                  <a:pt x="118" y="26"/>
                  <a:pt x="118" y="28"/>
                  <a:pt x="118" y="28"/>
                </a:cubicBezTo>
                <a:cubicBezTo>
                  <a:pt x="117" y="28"/>
                  <a:pt x="116" y="30"/>
                  <a:pt x="116" y="30"/>
                </a:cubicBezTo>
                <a:cubicBezTo>
                  <a:pt x="114" y="30"/>
                  <a:pt x="114" y="32"/>
                  <a:pt x="114" y="32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1" y="32"/>
                  <a:pt x="110" y="32"/>
                  <a:pt x="110" y="32"/>
                </a:cubicBezTo>
                <a:cubicBezTo>
                  <a:pt x="110" y="31"/>
                  <a:pt x="110" y="31"/>
                  <a:pt x="110" y="31"/>
                </a:cubicBezTo>
                <a:cubicBezTo>
                  <a:pt x="112" y="27"/>
                  <a:pt x="108" y="27"/>
                  <a:pt x="108" y="27"/>
                </a:cubicBezTo>
                <a:cubicBezTo>
                  <a:pt x="107" y="26"/>
                  <a:pt x="108" y="27"/>
                  <a:pt x="108" y="27"/>
                </a:cubicBezTo>
                <a:cubicBezTo>
                  <a:pt x="112" y="29"/>
                  <a:pt x="109" y="30"/>
                  <a:pt x="109" y="30"/>
                </a:cubicBezTo>
                <a:cubicBezTo>
                  <a:pt x="108" y="30"/>
                  <a:pt x="108" y="31"/>
                  <a:pt x="108" y="31"/>
                </a:cubicBezTo>
                <a:cubicBezTo>
                  <a:pt x="106" y="30"/>
                  <a:pt x="105" y="30"/>
                  <a:pt x="105" y="30"/>
                </a:cubicBezTo>
                <a:cubicBezTo>
                  <a:pt x="103" y="31"/>
                  <a:pt x="105" y="31"/>
                  <a:pt x="105" y="31"/>
                </a:cubicBezTo>
                <a:cubicBezTo>
                  <a:pt x="107" y="31"/>
                  <a:pt x="108" y="32"/>
                  <a:pt x="108" y="32"/>
                </a:cubicBezTo>
                <a:cubicBezTo>
                  <a:pt x="107" y="31"/>
                  <a:pt x="107" y="33"/>
                  <a:pt x="107" y="33"/>
                </a:cubicBezTo>
                <a:cubicBezTo>
                  <a:pt x="106" y="33"/>
                  <a:pt x="106" y="34"/>
                  <a:pt x="106" y="34"/>
                </a:cubicBezTo>
                <a:cubicBezTo>
                  <a:pt x="105" y="35"/>
                  <a:pt x="107" y="36"/>
                  <a:pt x="107" y="36"/>
                </a:cubicBezTo>
                <a:cubicBezTo>
                  <a:pt x="108" y="38"/>
                  <a:pt x="111" y="40"/>
                  <a:pt x="111" y="40"/>
                </a:cubicBezTo>
                <a:cubicBezTo>
                  <a:pt x="111" y="41"/>
                  <a:pt x="112" y="41"/>
                  <a:pt x="112" y="42"/>
                </a:cubicBezTo>
                <a:cubicBezTo>
                  <a:pt x="108" y="43"/>
                  <a:pt x="108" y="43"/>
                  <a:pt x="108" y="43"/>
                </a:cubicBezTo>
                <a:cubicBezTo>
                  <a:pt x="108" y="43"/>
                  <a:pt x="107" y="43"/>
                  <a:pt x="107" y="43"/>
                </a:cubicBezTo>
                <a:cubicBezTo>
                  <a:pt x="107" y="41"/>
                  <a:pt x="105" y="41"/>
                  <a:pt x="105" y="41"/>
                </a:cubicBezTo>
                <a:cubicBezTo>
                  <a:pt x="105" y="41"/>
                  <a:pt x="104" y="41"/>
                  <a:pt x="106" y="41"/>
                </a:cubicBezTo>
                <a:cubicBezTo>
                  <a:pt x="107" y="41"/>
                  <a:pt x="104" y="38"/>
                  <a:pt x="104" y="38"/>
                </a:cubicBezTo>
                <a:cubicBezTo>
                  <a:pt x="103" y="37"/>
                  <a:pt x="103" y="39"/>
                  <a:pt x="103" y="39"/>
                </a:cubicBezTo>
                <a:cubicBezTo>
                  <a:pt x="103" y="39"/>
                  <a:pt x="103" y="39"/>
                  <a:pt x="103" y="39"/>
                </a:cubicBezTo>
                <a:cubicBezTo>
                  <a:pt x="103" y="39"/>
                  <a:pt x="103" y="39"/>
                  <a:pt x="103" y="39"/>
                </a:cubicBezTo>
                <a:cubicBezTo>
                  <a:pt x="102" y="37"/>
                  <a:pt x="102" y="37"/>
                  <a:pt x="102" y="37"/>
                </a:cubicBezTo>
                <a:cubicBezTo>
                  <a:pt x="102" y="38"/>
                  <a:pt x="102" y="38"/>
                  <a:pt x="102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40"/>
                  <a:pt x="101" y="40"/>
                  <a:pt x="101" y="40"/>
                </a:cubicBezTo>
                <a:cubicBezTo>
                  <a:pt x="102" y="40"/>
                  <a:pt x="102" y="40"/>
                  <a:pt x="102" y="40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02" y="44"/>
                  <a:pt x="102" y="44"/>
                  <a:pt x="103" y="45"/>
                </a:cubicBezTo>
                <a:cubicBezTo>
                  <a:pt x="99" y="45"/>
                  <a:pt x="99" y="45"/>
                  <a:pt x="99" y="45"/>
                </a:cubicBezTo>
                <a:cubicBezTo>
                  <a:pt x="99" y="44"/>
                  <a:pt x="98" y="45"/>
                  <a:pt x="98" y="45"/>
                </a:cubicBezTo>
                <a:cubicBezTo>
                  <a:pt x="98" y="45"/>
                  <a:pt x="98" y="45"/>
                  <a:pt x="98" y="45"/>
                </a:cubicBezTo>
                <a:cubicBezTo>
                  <a:pt x="97" y="44"/>
                  <a:pt x="97" y="44"/>
                  <a:pt x="97" y="44"/>
                </a:cubicBezTo>
                <a:cubicBezTo>
                  <a:pt x="97" y="43"/>
                  <a:pt x="97" y="43"/>
                  <a:pt x="97" y="43"/>
                </a:cubicBezTo>
                <a:cubicBezTo>
                  <a:pt x="96" y="42"/>
                  <a:pt x="96" y="42"/>
                  <a:pt x="96" y="42"/>
                </a:cubicBezTo>
                <a:cubicBezTo>
                  <a:pt x="95" y="41"/>
                  <a:pt x="95" y="41"/>
                  <a:pt x="95" y="41"/>
                </a:cubicBezTo>
                <a:cubicBezTo>
                  <a:pt x="93" y="40"/>
                  <a:pt x="93" y="40"/>
                  <a:pt x="93" y="40"/>
                </a:cubicBezTo>
                <a:cubicBezTo>
                  <a:pt x="94" y="40"/>
                  <a:pt x="94" y="40"/>
                  <a:pt x="94" y="40"/>
                </a:cubicBezTo>
                <a:cubicBezTo>
                  <a:pt x="93" y="40"/>
                  <a:pt x="93" y="40"/>
                  <a:pt x="93" y="40"/>
                </a:cubicBezTo>
                <a:cubicBezTo>
                  <a:pt x="92" y="40"/>
                  <a:pt x="92" y="40"/>
                  <a:pt x="92" y="40"/>
                </a:cubicBezTo>
                <a:cubicBezTo>
                  <a:pt x="91" y="40"/>
                  <a:pt x="91" y="40"/>
                  <a:pt x="91" y="40"/>
                </a:cubicBezTo>
                <a:cubicBezTo>
                  <a:pt x="91" y="40"/>
                  <a:pt x="91" y="40"/>
                  <a:pt x="91" y="40"/>
                </a:cubicBezTo>
                <a:cubicBezTo>
                  <a:pt x="91" y="40"/>
                  <a:pt x="91" y="40"/>
                  <a:pt x="91" y="40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1" y="42"/>
                  <a:pt x="91" y="42"/>
                  <a:pt x="91" y="42"/>
                </a:cubicBezTo>
                <a:cubicBezTo>
                  <a:pt x="92" y="42"/>
                  <a:pt x="92" y="42"/>
                  <a:pt x="92" y="42"/>
                </a:cubicBezTo>
                <a:cubicBezTo>
                  <a:pt x="94" y="43"/>
                  <a:pt x="93" y="44"/>
                  <a:pt x="93" y="44"/>
                </a:cubicBezTo>
                <a:cubicBezTo>
                  <a:pt x="93" y="45"/>
                  <a:pt x="93" y="46"/>
                  <a:pt x="94" y="47"/>
                </a:cubicBezTo>
                <a:cubicBezTo>
                  <a:pt x="91" y="47"/>
                  <a:pt x="91" y="47"/>
                  <a:pt x="91" y="47"/>
                </a:cubicBezTo>
                <a:cubicBezTo>
                  <a:pt x="91" y="46"/>
                  <a:pt x="90" y="46"/>
                  <a:pt x="90" y="46"/>
                </a:cubicBezTo>
                <a:cubicBezTo>
                  <a:pt x="90" y="47"/>
                  <a:pt x="90" y="47"/>
                  <a:pt x="90" y="47"/>
                </a:cubicBezTo>
                <a:cubicBezTo>
                  <a:pt x="89" y="46"/>
                  <a:pt x="89" y="46"/>
                  <a:pt x="89" y="46"/>
                </a:cubicBezTo>
                <a:cubicBezTo>
                  <a:pt x="89" y="46"/>
                  <a:pt x="88" y="45"/>
                  <a:pt x="88" y="45"/>
                </a:cubicBezTo>
                <a:cubicBezTo>
                  <a:pt x="88" y="45"/>
                  <a:pt x="87" y="44"/>
                  <a:pt x="87" y="44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5" y="42"/>
                  <a:pt x="85" y="42"/>
                  <a:pt x="85" y="42"/>
                </a:cubicBezTo>
                <a:cubicBezTo>
                  <a:pt x="85" y="41"/>
                  <a:pt x="85" y="41"/>
                  <a:pt x="85" y="41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1"/>
                  <a:pt x="84" y="41"/>
                  <a:pt x="84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3"/>
                  <a:pt x="82" y="43"/>
                  <a:pt x="82" y="43"/>
                </a:cubicBezTo>
                <a:cubicBezTo>
                  <a:pt x="82" y="43"/>
                  <a:pt x="82" y="43"/>
                  <a:pt x="82" y="43"/>
                </a:cubicBezTo>
                <a:cubicBezTo>
                  <a:pt x="84" y="45"/>
                  <a:pt x="84" y="43"/>
                  <a:pt x="84" y="43"/>
                </a:cubicBezTo>
                <a:cubicBezTo>
                  <a:pt x="85" y="44"/>
                  <a:pt x="85" y="46"/>
                  <a:pt x="85" y="46"/>
                </a:cubicBezTo>
                <a:cubicBezTo>
                  <a:pt x="85" y="46"/>
                  <a:pt x="85" y="46"/>
                  <a:pt x="85" y="46"/>
                </a:cubicBezTo>
                <a:cubicBezTo>
                  <a:pt x="84" y="47"/>
                  <a:pt x="84" y="47"/>
                  <a:pt x="84" y="47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2" y="49"/>
                  <a:pt x="82" y="49"/>
                  <a:pt x="82" y="49"/>
                </a:cubicBezTo>
                <a:cubicBezTo>
                  <a:pt x="81" y="47"/>
                  <a:pt x="80" y="48"/>
                  <a:pt x="80" y="48"/>
                </a:cubicBezTo>
                <a:cubicBezTo>
                  <a:pt x="80" y="47"/>
                  <a:pt x="78" y="46"/>
                  <a:pt x="78" y="46"/>
                </a:cubicBezTo>
                <a:cubicBezTo>
                  <a:pt x="77" y="45"/>
                  <a:pt x="77" y="43"/>
                  <a:pt x="77" y="43"/>
                </a:cubicBezTo>
                <a:cubicBezTo>
                  <a:pt x="77" y="42"/>
                  <a:pt x="76" y="43"/>
                  <a:pt x="76" y="43"/>
                </a:cubicBezTo>
                <a:cubicBezTo>
                  <a:pt x="75" y="42"/>
                  <a:pt x="75" y="42"/>
                  <a:pt x="75" y="42"/>
                </a:cubicBezTo>
                <a:cubicBezTo>
                  <a:pt x="74" y="42"/>
                  <a:pt x="74" y="42"/>
                  <a:pt x="74" y="42"/>
                </a:cubicBezTo>
                <a:cubicBezTo>
                  <a:pt x="73" y="42"/>
                  <a:pt x="73" y="42"/>
                  <a:pt x="73" y="42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44"/>
                  <a:pt x="73" y="44"/>
                  <a:pt x="73" y="44"/>
                </a:cubicBezTo>
                <a:cubicBezTo>
                  <a:pt x="74" y="44"/>
                  <a:pt x="74" y="44"/>
                  <a:pt x="74" y="44"/>
                </a:cubicBezTo>
                <a:cubicBezTo>
                  <a:pt x="74" y="45"/>
                  <a:pt x="74" y="45"/>
                  <a:pt x="74" y="45"/>
                </a:cubicBezTo>
                <a:cubicBezTo>
                  <a:pt x="75" y="45"/>
                  <a:pt x="75" y="45"/>
                  <a:pt x="75" y="45"/>
                </a:cubicBezTo>
                <a:cubicBezTo>
                  <a:pt x="75" y="45"/>
                  <a:pt x="75" y="45"/>
                  <a:pt x="75" y="45"/>
                </a:cubicBezTo>
                <a:cubicBezTo>
                  <a:pt x="76" y="46"/>
                  <a:pt x="75" y="47"/>
                  <a:pt x="75" y="47"/>
                </a:cubicBezTo>
                <a:cubicBezTo>
                  <a:pt x="75" y="48"/>
                  <a:pt x="75" y="49"/>
                  <a:pt x="76" y="50"/>
                </a:cubicBezTo>
                <a:cubicBezTo>
                  <a:pt x="72" y="50"/>
                  <a:pt x="72" y="50"/>
                  <a:pt x="72" y="50"/>
                </a:cubicBezTo>
                <a:cubicBezTo>
                  <a:pt x="72" y="50"/>
                  <a:pt x="72" y="50"/>
                  <a:pt x="72" y="50"/>
                </a:cubicBezTo>
                <a:cubicBezTo>
                  <a:pt x="72" y="50"/>
                  <a:pt x="73" y="49"/>
                  <a:pt x="73" y="49"/>
                </a:cubicBezTo>
                <a:cubicBezTo>
                  <a:pt x="72" y="49"/>
                  <a:pt x="72" y="49"/>
                  <a:pt x="72" y="49"/>
                </a:cubicBezTo>
                <a:cubicBezTo>
                  <a:pt x="72" y="49"/>
                  <a:pt x="71" y="48"/>
                  <a:pt x="71" y="48"/>
                </a:cubicBezTo>
                <a:cubicBezTo>
                  <a:pt x="71" y="48"/>
                  <a:pt x="70" y="47"/>
                  <a:pt x="70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6"/>
                  <a:pt x="70" y="46"/>
                  <a:pt x="70" y="46"/>
                </a:cubicBezTo>
                <a:cubicBezTo>
                  <a:pt x="69" y="45"/>
                  <a:pt x="69" y="45"/>
                  <a:pt x="69" y="45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3"/>
                  <a:pt x="67" y="44"/>
                  <a:pt x="67" y="44"/>
                </a:cubicBezTo>
                <a:cubicBezTo>
                  <a:pt x="67" y="43"/>
                  <a:pt x="67" y="43"/>
                  <a:pt x="67" y="43"/>
                </a:cubicBezTo>
                <a:cubicBezTo>
                  <a:pt x="66" y="44"/>
                  <a:pt x="66" y="44"/>
                  <a:pt x="66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5" y="45"/>
                  <a:pt x="65" y="45"/>
                  <a:pt x="65" y="45"/>
                </a:cubicBezTo>
                <a:cubicBezTo>
                  <a:pt x="65" y="45"/>
                  <a:pt x="65" y="45"/>
                  <a:pt x="65" y="45"/>
                </a:cubicBezTo>
                <a:cubicBezTo>
                  <a:pt x="65" y="46"/>
                  <a:pt x="65" y="46"/>
                  <a:pt x="65" y="46"/>
                </a:cubicBezTo>
                <a:cubicBezTo>
                  <a:pt x="66" y="46"/>
                  <a:pt x="66" y="46"/>
                  <a:pt x="66" y="46"/>
                </a:cubicBezTo>
                <a:cubicBezTo>
                  <a:pt x="67" y="47"/>
                  <a:pt x="67" y="47"/>
                  <a:pt x="67" y="47"/>
                </a:cubicBezTo>
                <a:cubicBezTo>
                  <a:pt x="68" y="47"/>
                  <a:pt x="67" y="49"/>
                  <a:pt x="67" y="49"/>
                </a:cubicBezTo>
                <a:cubicBezTo>
                  <a:pt x="66" y="49"/>
                  <a:pt x="67" y="50"/>
                  <a:pt x="67" y="51"/>
                </a:cubicBezTo>
                <a:cubicBezTo>
                  <a:pt x="67" y="51"/>
                  <a:pt x="67" y="51"/>
                  <a:pt x="67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1"/>
                  <a:pt x="63" y="51"/>
                  <a:pt x="63" y="51"/>
                </a:cubicBezTo>
                <a:cubicBezTo>
                  <a:pt x="63" y="50"/>
                  <a:pt x="63" y="50"/>
                  <a:pt x="63" y="50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50"/>
                  <a:pt x="62" y="50"/>
                  <a:pt x="62" y="50"/>
                </a:cubicBezTo>
                <a:cubicBezTo>
                  <a:pt x="61" y="49"/>
                  <a:pt x="60" y="48"/>
                  <a:pt x="60" y="48"/>
                </a:cubicBezTo>
                <a:cubicBezTo>
                  <a:pt x="60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57" y="44"/>
                  <a:pt x="57" y="44"/>
                  <a:pt x="57" y="44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44"/>
                  <a:pt x="56" y="44"/>
                  <a:pt x="56" y="44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56" y="47"/>
                  <a:pt x="56" y="47"/>
                  <a:pt x="56" y="47"/>
                </a:cubicBezTo>
                <a:cubicBezTo>
                  <a:pt x="58" y="48"/>
                  <a:pt x="56" y="49"/>
                  <a:pt x="56" y="49"/>
                </a:cubicBezTo>
                <a:cubicBezTo>
                  <a:pt x="56" y="50"/>
                  <a:pt x="56" y="51"/>
                  <a:pt x="57" y="52"/>
                </a:cubicBezTo>
                <a:cubicBezTo>
                  <a:pt x="54" y="52"/>
                  <a:pt x="54" y="52"/>
                  <a:pt x="54" y="52"/>
                </a:cubicBezTo>
                <a:cubicBezTo>
                  <a:pt x="54" y="52"/>
                  <a:pt x="54" y="52"/>
                  <a:pt x="54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50"/>
                  <a:pt x="50" y="49"/>
                  <a:pt x="50" y="49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7"/>
                  <a:pt x="49" y="47"/>
                  <a:pt x="49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7" y="46"/>
                  <a:pt x="47" y="46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5" y="46"/>
                  <a:pt x="45" y="46"/>
                  <a:pt x="45" y="46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8" y="49"/>
                  <a:pt x="47" y="50"/>
                  <a:pt x="47" y="50"/>
                </a:cubicBezTo>
                <a:cubicBezTo>
                  <a:pt x="46" y="51"/>
                  <a:pt x="46" y="51"/>
                  <a:pt x="46" y="51"/>
                </a:cubicBezTo>
                <a:cubicBezTo>
                  <a:pt x="47" y="52"/>
                  <a:pt x="47" y="52"/>
                  <a:pt x="47" y="52"/>
                </a:cubicBezTo>
                <a:cubicBezTo>
                  <a:pt x="47" y="53"/>
                  <a:pt x="47" y="53"/>
                  <a:pt x="47" y="53"/>
                </a:cubicBezTo>
                <a:cubicBezTo>
                  <a:pt x="44" y="54"/>
                  <a:pt x="44" y="54"/>
                  <a:pt x="44" y="54"/>
                </a:cubicBezTo>
                <a:cubicBezTo>
                  <a:pt x="43" y="53"/>
                  <a:pt x="43" y="54"/>
                  <a:pt x="43" y="54"/>
                </a:cubicBezTo>
                <a:cubicBezTo>
                  <a:pt x="42" y="52"/>
                  <a:pt x="40" y="51"/>
                  <a:pt x="40" y="51"/>
                </a:cubicBezTo>
                <a:cubicBezTo>
                  <a:pt x="40" y="50"/>
                  <a:pt x="40" y="50"/>
                  <a:pt x="40" y="50"/>
                </a:cubicBezTo>
                <a:cubicBezTo>
                  <a:pt x="40" y="49"/>
                  <a:pt x="40" y="49"/>
                  <a:pt x="40" y="49"/>
                </a:cubicBezTo>
                <a:cubicBezTo>
                  <a:pt x="39" y="48"/>
                  <a:pt x="39" y="48"/>
                  <a:pt x="39" y="48"/>
                </a:cubicBezTo>
                <a:cubicBezTo>
                  <a:pt x="37" y="46"/>
                  <a:pt x="36" y="48"/>
                  <a:pt x="36" y="48"/>
                </a:cubicBezTo>
                <a:cubicBezTo>
                  <a:pt x="35" y="48"/>
                  <a:pt x="36" y="49"/>
                  <a:pt x="36" y="49"/>
                </a:cubicBezTo>
                <a:cubicBezTo>
                  <a:pt x="36" y="50"/>
                  <a:pt x="36" y="50"/>
                  <a:pt x="36" y="50"/>
                </a:cubicBezTo>
                <a:cubicBezTo>
                  <a:pt x="38" y="50"/>
                  <a:pt x="38" y="52"/>
                  <a:pt x="38" y="52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4"/>
                  <a:pt x="37" y="54"/>
                  <a:pt x="37" y="54"/>
                </a:cubicBezTo>
                <a:cubicBezTo>
                  <a:pt x="37" y="54"/>
                  <a:pt x="37" y="54"/>
                  <a:pt x="37" y="54"/>
                </a:cubicBezTo>
                <a:cubicBezTo>
                  <a:pt x="37" y="55"/>
                  <a:pt x="37" y="55"/>
                  <a:pt x="37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1" y="55"/>
                  <a:pt x="31" y="55"/>
                  <a:pt x="31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4" y="54"/>
                  <a:pt x="31" y="52"/>
                  <a:pt x="31" y="52"/>
                </a:cubicBezTo>
                <a:cubicBezTo>
                  <a:pt x="31" y="51"/>
                  <a:pt x="29" y="49"/>
                  <a:pt x="29" y="49"/>
                </a:cubicBezTo>
                <a:cubicBezTo>
                  <a:pt x="30" y="48"/>
                  <a:pt x="28" y="47"/>
                  <a:pt x="28" y="47"/>
                </a:cubicBezTo>
                <a:cubicBezTo>
                  <a:pt x="28" y="48"/>
                  <a:pt x="28" y="48"/>
                  <a:pt x="28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5" y="48"/>
                  <a:pt x="25" y="49"/>
                  <a:pt x="25" y="49"/>
                </a:cubicBezTo>
                <a:cubicBezTo>
                  <a:pt x="25" y="50"/>
                  <a:pt x="26" y="51"/>
                  <a:pt x="26" y="51"/>
                </a:cubicBezTo>
                <a:cubicBezTo>
                  <a:pt x="26" y="52"/>
                  <a:pt x="27" y="51"/>
                  <a:pt x="27" y="51"/>
                </a:cubicBezTo>
                <a:cubicBezTo>
                  <a:pt x="28" y="51"/>
                  <a:pt x="27" y="53"/>
                  <a:pt x="27" y="53"/>
                </a:cubicBezTo>
                <a:cubicBezTo>
                  <a:pt x="27" y="53"/>
                  <a:pt x="27" y="55"/>
                  <a:pt x="27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6"/>
                  <a:pt x="24" y="55"/>
                  <a:pt x="24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2" y="54"/>
                  <a:pt x="22" y="54"/>
                  <a:pt x="22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2" y="54"/>
                  <a:pt x="22" y="54"/>
                  <a:pt x="22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0" y="52"/>
                  <a:pt x="20" y="52"/>
                  <a:pt x="20" y="52"/>
                </a:cubicBezTo>
                <a:cubicBezTo>
                  <a:pt x="21" y="52"/>
                  <a:pt x="21" y="52"/>
                  <a:pt x="21" y="52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18" y="50"/>
                  <a:pt x="19" y="50"/>
                  <a:pt x="19" y="50"/>
                </a:cubicBezTo>
                <a:cubicBezTo>
                  <a:pt x="19" y="49"/>
                  <a:pt x="17" y="48"/>
                  <a:pt x="17" y="48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5" y="48"/>
                  <a:pt x="15" y="49"/>
                  <a:pt x="15" y="49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2"/>
                  <a:pt x="16" y="52"/>
                  <a:pt x="16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5"/>
                  <a:pt x="17" y="55"/>
                  <a:pt x="17" y="55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7"/>
                  <a:pt x="17" y="57"/>
                  <a:pt x="17" y="57"/>
                </a:cubicBezTo>
                <a:cubicBezTo>
                  <a:pt x="18" y="59"/>
                  <a:pt x="18" y="59"/>
                  <a:pt x="18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6"/>
                  <a:pt x="13" y="55"/>
                  <a:pt x="13" y="55"/>
                </a:cubicBezTo>
                <a:cubicBezTo>
                  <a:pt x="13" y="54"/>
                  <a:pt x="13" y="53"/>
                  <a:pt x="13" y="53"/>
                </a:cubicBezTo>
                <a:cubicBezTo>
                  <a:pt x="14" y="51"/>
                  <a:pt x="12" y="52"/>
                  <a:pt x="12" y="52"/>
                </a:cubicBezTo>
                <a:cubicBezTo>
                  <a:pt x="11" y="51"/>
                  <a:pt x="10" y="52"/>
                  <a:pt x="10" y="52"/>
                </a:cubicBezTo>
                <a:cubicBezTo>
                  <a:pt x="9" y="51"/>
                  <a:pt x="9" y="52"/>
                  <a:pt x="9" y="52"/>
                </a:cubicBezTo>
                <a:cubicBezTo>
                  <a:pt x="8" y="52"/>
                  <a:pt x="8" y="53"/>
                  <a:pt x="8" y="53"/>
                </a:cubicBezTo>
                <a:cubicBezTo>
                  <a:pt x="7" y="55"/>
                  <a:pt x="7" y="53"/>
                  <a:pt x="7" y="53"/>
                </a:cubicBezTo>
                <a:cubicBezTo>
                  <a:pt x="7" y="50"/>
                  <a:pt x="6" y="51"/>
                  <a:pt x="6" y="51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51"/>
                  <a:pt x="4" y="51"/>
                  <a:pt x="4" y="51"/>
                </a:cubicBezTo>
                <a:cubicBezTo>
                  <a:pt x="5" y="51"/>
                  <a:pt x="5" y="51"/>
                  <a:pt x="5" y="51"/>
                </a:cubicBezTo>
                <a:cubicBezTo>
                  <a:pt x="4" y="51"/>
                  <a:pt x="4" y="52"/>
                  <a:pt x="4" y="52"/>
                </a:cubicBezTo>
                <a:cubicBezTo>
                  <a:pt x="4" y="52"/>
                  <a:pt x="4" y="53"/>
                  <a:pt x="3" y="53"/>
                </a:cubicBezTo>
                <a:cubicBezTo>
                  <a:pt x="3" y="52"/>
                  <a:pt x="2" y="52"/>
                  <a:pt x="2" y="52"/>
                </a:cubicBezTo>
                <a:cubicBezTo>
                  <a:pt x="1" y="51"/>
                  <a:pt x="1" y="52"/>
                  <a:pt x="1" y="52"/>
                </a:cubicBezTo>
                <a:cubicBezTo>
                  <a:pt x="0" y="52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1" y="55"/>
                  <a:pt x="1" y="55"/>
                  <a:pt x="1" y="55"/>
                </a:cubicBezTo>
                <a:cubicBezTo>
                  <a:pt x="1" y="55"/>
                  <a:pt x="1" y="55"/>
                  <a:pt x="1" y="55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6"/>
                  <a:pt x="1" y="56"/>
                  <a:pt x="1" y="56"/>
                </a:cubicBezTo>
                <a:cubicBezTo>
                  <a:pt x="1" y="58"/>
                  <a:pt x="3" y="60"/>
                  <a:pt x="3" y="60"/>
                </a:cubicBezTo>
                <a:cubicBezTo>
                  <a:pt x="2" y="60"/>
                  <a:pt x="2" y="64"/>
                  <a:pt x="2" y="64"/>
                </a:cubicBezTo>
                <a:cubicBezTo>
                  <a:pt x="2" y="66"/>
                  <a:pt x="3" y="66"/>
                  <a:pt x="3" y="66"/>
                </a:cubicBezTo>
                <a:cubicBezTo>
                  <a:pt x="3" y="67"/>
                  <a:pt x="3" y="67"/>
                  <a:pt x="3" y="67"/>
                </a:cubicBezTo>
                <a:cubicBezTo>
                  <a:pt x="3" y="68"/>
                  <a:pt x="5" y="69"/>
                  <a:pt x="6" y="68"/>
                </a:cubicBezTo>
                <a:cubicBezTo>
                  <a:pt x="7" y="69"/>
                  <a:pt x="7" y="69"/>
                  <a:pt x="7" y="69"/>
                </a:cubicBezTo>
                <a:cubicBezTo>
                  <a:pt x="6" y="70"/>
                  <a:pt x="6" y="72"/>
                  <a:pt x="6" y="72"/>
                </a:cubicBezTo>
                <a:cubicBezTo>
                  <a:pt x="5" y="74"/>
                  <a:pt x="7" y="74"/>
                  <a:pt x="7" y="74"/>
                </a:cubicBezTo>
                <a:cubicBezTo>
                  <a:pt x="6" y="75"/>
                  <a:pt x="7" y="77"/>
                  <a:pt x="7" y="77"/>
                </a:cubicBezTo>
                <a:cubicBezTo>
                  <a:pt x="5" y="78"/>
                  <a:pt x="5" y="79"/>
                  <a:pt x="5" y="79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8"/>
                  <a:pt x="2" y="80"/>
                  <a:pt x="2" y="80"/>
                </a:cubicBezTo>
                <a:cubicBezTo>
                  <a:pt x="1" y="82"/>
                  <a:pt x="3" y="83"/>
                  <a:pt x="3" y="83"/>
                </a:cubicBezTo>
                <a:cubicBezTo>
                  <a:pt x="3" y="84"/>
                  <a:pt x="4" y="85"/>
                  <a:pt x="4" y="85"/>
                </a:cubicBezTo>
                <a:cubicBezTo>
                  <a:pt x="7" y="90"/>
                  <a:pt x="16" y="88"/>
                  <a:pt x="16" y="88"/>
                </a:cubicBezTo>
                <a:cubicBezTo>
                  <a:pt x="16" y="87"/>
                  <a:pt x="16" y="87"/>
                  <a:pt x="16" y="87"/>
                </a:cubicBezTo>
                <a:cubicBezTo>
                  <a:pt x="64" y="135"/>
                  <a:pt x="102" y="115"/>
                  <a:pt x="102" y="115"/>
                </a:cubicBezTo>
                <a:cubicBezTo>
                  <a:pt x="102" y="156"/>
                  <a:pt x="102" y="156"/>
                  <a:pt x="102" y="156"/>
                </a:cubicBezTo>
                <a:cubicBezTo>
                  <a:pt x="533" y="156"/>
                  <a:pt x="533" y="156"/>
                  <a:pt x="533" y="156"/>
                </a:cubicBezTo>
                <a:cubicBezTo>
                  <a:pt x="1055" y="156"/>
                  <a:pt x="1055" y="156"/>
                  <a:pt x="1055" y="156"/>
                </a:cubicBezTo>
                <a:cubicBezTo>
                  <a:pt x="1486" y="156"/>
                  <a:pt x="1486" y="156"/>
                  <a:pt x="1486" y="156"/>
                </a:cubicBezTo>
                <a:cubicBezTo>
                  <a:pt x="1486" y="115"/>
                  <a:pt x="1486" y="115"/>
                  <a:pt x="1486" y="115"/>
                </a:cubicBezTo>
                <a:cubicBezTo>
                  <a:pt x="1486" y="115"/>
                  <a:pt x="1525" y="135"/>
                  <a:pt x="1573" y="86"/>
                </a:cubicBezTo>
                <a:cubicBezTo>
                  <a:pt x="1574" y="86"/>
                  <a:pt x="1574" y="86"/>
                  <a:pt x="1574" y="86"/>
                </a:cubicBezTo>
                <a:cubicBezTo>
                  <a:pt x="1575" y="85"/>
                  <a:pt x="1575" y="85"/>
                  <a:pt x="1575" y="85"/>
                </a:cubicBezTo>
                <a:cubicBezTo>
                  <a:pt x="1575" y="84"/>
                  <a:pt x="1575" y="84"/>
                  <a:pt x="1576" y="84"/>
                </a:cubicBezTo>
                <a:cubicBezTo>
                  <a:pt x="1575" y="85"/>
                  <a:pt x="1575" y="85"/>
                  <a:pt x="1575" y="85"/>
                </a:cubicBezTo>
                <a:cubicBezTo>
                  <a:pt x="1576" y="88"/>
                  <a:pt x="1576" y="88"/>
                  <a:pt x="1576" y="88"/>
                </a:cubicBezTo>
                <a:cubicBezTo>
                  <a:pt x="1576" y="88"/>
                  <a:pt x="1585" y="90"/>
                  <a:pt x="1588" y="85"/>
                </a:cubicBezTo>
                <a:cubicBezTo>
                  <a:pt x="1588" y="85"/>
                  <a:pt x="1589" y="84"/>
                  <a:pt x="1589" y="83"/>
                </a:cubicBezTo>
                <a:cubicBezTo>
                  <a:pt x="1589" y="83"/>
                  <a:pt x="1591" y="82"/>
                  <a:pt x="1590" y="80"/>
                </a:cubicBezTo>
                <a:cubicBezTo>
                  <a:pt x="1590" y="80"/>
                  <a:pt x="1590" y="78"/>
                  <a:pt x="1588" y="79"/>
                </a:cubicBezTo>
                <a:cubicBezTo>
                  <a:pt x="1588" y="79"/>
                  <a:pt x="1587" y="80"/>
                  <a:pt x="1587" y="79"/>
                </a:cubicBezTo>
                <a:cubicBezTo>
                  <a:pt x="1587" y="79"/>
                  <a:pt x="1587" y="78"/>
                  <a:pt x="1585" y="77"/>
                </a:cubicBezTo>
                <a:cubicBezTo>
                  <a:pt x="1585" y="77"/>
                  <a:pt x="1586" y="75"/>
                  <a:pt x="1585" y="74"/>
                </a:cubicBezTo>
                <a:cubicBezTo>
                  <a:pt x="1585" y="74"/>
                  <a:pt x="1587" y="74"/>
                  <a:pt x="1586" y="72"/>
                </a:cubicBezTo>
                <a:cubicBezTo>
                  <a:pt x="1586" y="72"/>
                  <a:pt x="1586" y="69"/>
                  <a:pt x="1585" y="68"/>
                </a:cubicBezTo>
                <a:cubicBezTo>
                  <a:pt x="1585" y="68"/>
                  <a:pt x="1589" y="69"/>
                  <a:pt x="1589" y="67"/>
                </a:cubicBezTo>
                <a:cubicBezTo>
                  <a:pt x="1589" y="66"/>
                  <a:pt x="1589" y="66"/>
                  <a:pt x="1589" y="66"/>
                </a:cubicBezTo>
                <a:cubicBezTo>
                  <a:pt x="1589" y="66"/>
                  <a:pt x="1590" y="66"/>
                  <a:pt x="1590" y="64"/>
                </a:cubicBezTo>
                <a:cubicBezTo>
                  <a:pt x="1590" y="64"/>
                  <a:pt x="1590" y="60"/>
                  <a:pt x="1589" y="60"/>
                </a:cubicBezTo>
                <a:cubicBezTo>
                  <a:pt x="1589" y="60"/>
                  <a:pt x="1591" y="58"/>
                  <a:pt x="1591" y="56"/>
                </a:cubicBezTo>
                <a:cubicBezTo>
                  <a:pt x="1590" y="55"/>
                  <a:pt x="1590" y="55"/>
                  <a:pt x="1590" y="55"/>
                </a:cubicBezTo>
                <a:cubicBezTo>
                  <a:pt x="1591" y="55"/>
                  <a:pt x="1591" y="55"/>
                  <a:pt x="1591" y="55"/>
                </a:cubicBezTo>
                <a:cubicBezTo>
                  <a:pt x="1591" y="55"/>
                  <a:pt x="1591" y="55"/>
                  <a:pt x="1591" y="55"/>
                </a:cubicBezTo>
                <a:cubicBezTo>
                  <a:pt x="1592" y="55"/>
                  <a:pt x="1592" y="55"/>
                  <a:pt x="1592" y="55"/>
                </a:cubicBezTo>
                <a:cubicBezTo>
                  <a:pt x="1592" y="54"/>
                  <a:pt x="1592" y="54"/>
                  <a:pt x="1592" y="54"/>
                </a:cubicBezTo>
                <a:lnTo>
                  <a:pt x="1592" y="53"/>
                </a:lnTo>
                <a:close/>
              </a:path>
            </a:pathLst>
          </a:custGeom>
          <a:solidFill>
            <a:srgbClr val="A00E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2" name="Rectangle 459"/>
          <p:cNvSpPr>
            <a:spLocks noChangeArrowheads="1"/>
          </p:cNvSpPr>
          <p:nvPr/>
        </p:nvSpPr>
        <p:spPr bwMode="auto">
          <a:xfrm>
            <a:off x="12693039" y="5252086"/>
            <a:ext cx="1452563" cy="69056"/>
          </a:xfrm>
          <a:prstGeom prst="rect">
            <a:avLst/>
          </a:prstGeom>
          <a:solidFill>
            <a:srgbClr val="A00E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3" name="Freeform 460"/>
          <p:cNvSpPr>
            <a:spLocks/>
          </p:cNvSpPr>
          <p:nvPr/>
        </p:nvSpPr>
        <p:spPr bwMode="auto">
          <a:xfrm>
            <a:off x="12591439" y="5047298"/>
            <a:ext cx="1655763" cy="247650"/>
          </a:xfrm>
          <a:custGeom>
            <a:avLst/>
            <a:gdLst>
              <a:gd name="T0" fmla="*/ 1427 w 1432"/>
              <a:gd name="T1" fmla="*/ 192 h 286"/>
              <a:gd name="T2" fmla="*/ 1421 w 1432"/>
              <a:gd name="T3" fmla="*/ 194 h 286"/>
              <a:gd name="T4" fmla="*/ 1415 w 1432"/>
              <a:gd name="T5" fmla="*/ 196 h 286"/>
              <a:gd name="T6" fmla="*/ 1416 w 1432"/>
              <a:gd name="T7" fmla="*/ 193 h 286"/>
              <a:gd name="T8" fmla="*/ 1411 w 1432"/>
              <a:gd name="T9" fmla="*/ 193 h 286"/>
              <a:gd name="T10" fmla="*/ 1407 w 1432"/>
              <a:gd name="T11" fmla="*/ 198 h 286"/>
              <a:gd name="T12" fmla="*/ 1403 w 1432"/>
              <a:gd name="T13" fmla="*/ 189 h 286"/>
              <a:gd name="T14" fmla="*/ 1394 w 1432"/>
              <a:gd name="T15" fmla="*/ 194 h 286"/>
              <a:gd name="T16" fmla="*/ 1384 w 1432"/>
              <a:gd name="T17" fmla="*/ 195 h 286"/>
              <a:gd name="T18" fmla="*/ 1386 w 1432"/>
              <a:gd name="T19" fmla="*/ 188 h 286"/>
              <a:gd name="T20" fmla="*/ 1379 w 1432"/>
              <a:gd name="T21" fmla="*/ 194 h 286"/>
              <a:gd name="T22" fmla="*/ 1377 w 1432"/>
              <a:gd name="T23" fmla="*/ 187 h 286"/>
              <a:gd name="T24" fmla="*/ 1369 w 1432"/>
              <a:gd name="T25" fmla="*/ 192 h 286"/>
              <a:gd name="T26" fmla="*/ 1366 w 1432"/>
              <a:gd name="T27" fmla="*/ 187 h 286"/>
              <a:gd name="T28" fmla="*/ 1362 w 1432"/>
              <a:gd name="T29" fmla="*/ 188 h 286"/>
              <a:gd name="T30" fmla="*/ 1356 w 1432"/>
              <a:gd name="T31" fmla="*/ 187 h 286"/>
              <a:gd name="T32" fmla="*/ 1356 w 1432"/>
              <a:gd name="T33" fmla="*/ 184 h 286"/>
              <a:gd name="T34" fmla="*/ 1348 w 1432"/>
              <a:gd name="T35" fmla="*/ 185 h 286"/>
              <a:gd name="T36" fmla="*/ 1346 w 1432"/>
              <a:gd name="T37" fmla="*/ 184 h 286"/>
              <a:gd name="T38" fmla="*/ 1338 w 1432"/>
              <a:gd name="T39" fmla="*/ 186 h 286"/>
              <a:gd name="T40" fmla="*/ 1338 w 1432"/>
              <a:gd name="T41" fmla="*/ 181 h 286"/>
              <a:gd name="T42" fmla="*/ 1329 w 1432"/>
              <a:gd name="T43" fmla="*/ 186 h 286"/>
              <a:gd name="T44" fmla="*/ 1330 w 1432"/>
              <a:gd name="T45" fmla="*/ 180 h 286"/>
              <a:gd name="T46" fmla="*/ 1323 w 1432"/>
              <a:gd name="T47" fmla="*/ 185 h 286"/>
              <a:gd name="T48" fmla="*/ 1323 w 1432"/>
              <a:gd name="T49" fmla="*/ 172 h 286"/>
              <a:gd name="T50" fmla="*/ 1312 w 1432"/>
              <a:gd name="T51" fmla="*/ 168 h 286"/>
              <a:gd name="T52" fmla="*/ 127 w 1432"/>
              <a:gd name="T53" fmla="*/ 183 h 286"/>
              <a:gd name="T54" fmla="*/ 113 w 1432"/>
              <a:gd name="T55" fmla="*/ 174 h 286"/>
              <a:gd name="T56" fmla="*/ 107 w 1432"/>
              <a:gd name="T57" fmla="*/ 175 h 286"/>
              <a:gd name="T58" fmla="*/ 104 w 1432"/>
              <a:gd name="T59" fmla="*/ 181 h 286"/>
              <a:gd name="T60" fmla="*/ 103 w 1432"/>
              <a:gd name="T61" fmla="*/ 182 h 286"/>
              <a:gd name="T62" fmla="*/ 98 w 1432"/>
              <a:gd name="T63" fmla="*/ 186 h 286"/>
              <a:gd name="T64" fmla="*/ 92 w 1432"/>
              <a:gd name="T65" fmla="*/ 182 h 286"/>
              <a:gd name="T66" fmla="*/ 89 w 1432"/>
              <a:gd name="T67" fmla="*/ 188 h 286"/>
              <a:gd name="T68" fmla="*/ 83 w 1432"/>
              <a:gd name="T69" fmla="*/ 183 h 286"/>
              <a:gd name="T70" fmla="*/ 85 w 1432"/>
              <a:gd name="T71" fmla="*/ 190 h 286"/>
              <a:gd name="T72" fmla="*/ 74 w 1432"/>
              <a:gd name="T73" fmla="*/ 185 h 286"/>
              <a:gd name="T74" fmla="*/ 73 w 1432"/>
              <a:gd name="T75" fmla="*/ 191 h 286"/>
              <a:gd name="T76" fmla="*/ 67 w 1432"/>
              <a:gd name="T77" fmla="*/ 185 h 286"/>
              <a:gd name="T78" fmla="*/ 68 w 1432"/>
              <a:gd name="T79" fmla="*/ 193 h 286"/>
              <a:gd name="T80" fmla="*/ 58 w 1432"/>
              <a:gd name="T81" fmla="*/ 186 h 286"/>
              <a:gd name="T82" fmla="*/ 57 w 1432"/>
              <a:gd name="T83" fmla="*/ 191 h 286"/>
              <a:gd name="T84" fmla="*/ 49 w 1432"/>
              <a:gd name="T85" fmla="*/ 188 h 286"/>
              <a:gd name="T86" fmla="*/ 46 w 1432"/>
              <a:gd name="T87" fmla="*/ 190 h 286"/>
              <a:gd name="T88" fmla="*/ 41 w 1432"/>
              <a:gd name="T89" fmla="*/ 191 h 286"/>
              <a:gd name="T90" fmla="*/ 32 w 1432"/>
              <a:gd name="T91" fmla="*/ 197 h 286"/>
              <a:gd name="T92" fmla="*/ 26 w 1432"/>
              <a:gd name="T93" fmla="*/ 191 h 286"/>
              <a:gd name="T94" fmla="*/ 22 w 1432"/>
              <a:gd name="T95" fmla="*/ 195 h 286"/>
              <a:gd name="T96" fmla="*/ 16 w 1432"/>
              <a:gd name="T97" fmla="*/ 191 h 286"/>
              <a:gd name="T98" fmla="*/ 18 w 1432"/>
              <a:gd name="T99" fmla="*/ 194 h 286"/>
              <a:gd name="T100" fmla="*/ 14 w 1432"/>
              <a:gd name="T101" fmla="*/ 201 h 286"/>
              <a:gd name="T102" fmla="*/ 6 w 1432"/>
              <a:gd name="T103" fmla="*/ 191 h 286"/>
              <a:gd name="T104" fmla="*/ 4 w 1432"/>
              <a:gd name="T105" fmla="*/ 195 h 286"/>
              <a:gd name="T106" fmla="*/ 2 w 1432"/>
              <a:gd name="T107" fmla="*/ 198 h 286"/>
              <a:gd name="T108" fmla="*/ 4 w 1432"/>
              <a:gd name="T109" fmla="*/ 221 h 286"/>
              <a:gd name="T110" fmla="*/ 1311 w 1432"/>
              <a:gd name="T111" fmla="*/ 244 h 286"/>
              <a:gd name="T112" fmla="*/ 1424 w 1432"/>
              <a:gd name="T113" fmla="*/ 216 h 286"/>
              <a:gd name="T114" fmla="*/ 1431 w 1432"/>
              <a:gd name="T115" fmla="*/ 19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32" h="286">
                <a:moveTo>
                  <a:pt x="1432" y="195"/>
                </a:moveTo>
                <a:cubicBezTo>
                  <a:pt x="1432" y="195"/>
                  <a:pt x="1432" y="195"/>
                  <a:pt x="1431" y="195"/>
                </a:cubicBezTo>
                <a:cubicBezTo>
                  <a:pt x="1431" y="195"/>
                  <a:pt x="1431" y="194"/>
                  <a:pt x="1430" y="194"/>
                </a:cubicBezTo>
                <a:cubicBezTo>
                  <a:pt x="1430" y="194"/>
                  <a:pt x="1430" y="193"/>
                  <a:pt x="1429" y="194"/>
                </a:cubicBezTo>
                <a:cubicBezTo>
                  <a:pt x="1429" y="194"/>
                  <a:pt x="1428" y="194"/>
                  <a:pt x="1428" y="195"/>
                </a:cubicBezTo>
                <a:cubicBezTo>
                  <a:pt x="1428" y="195"/>
                  <a:pt x="1428" y="194"/>
                  <a:pt x="1427" y="194"/>
                </a:cubicBezTo>
                <a:cubicBezTo>
                  <a:pt x="1427" y="194"/>
                  <a:pt x="1427" y="193"/>
                  <a:pt x="1427" y="193"/>
                </a:cubicBezTo>
                <a:cubicBezTo>
                  <a:pt x="1427" y="193"/>
                  <a:pt x="1427" y="193"/>
                  <a:pt x="1427" y="193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27" y="191"/>
                  <a:pt x="1427" y="191"/>
                  <a:pt x="1427" y="191"/>
                </a:cubicBezTo>
                <a:cubicBezTo>
                  <a:pt x="1427" y="191"/>
                  <a:pt x="1427" y="191"/>
                  <a:pt x="1427" y="191"/>
                </a:cubicBezTo>
                <a:cubicBezTo>
                  <a:pt x="1427" y="191"/>
                  <a:pt x="1427" y="191"/>
                  <a:pt x="1427" y="191"/>
                </a:cubicBezTo>
                <a:cubicBezTo>
                  <a:pt x="1426" y="191"/>
                  <a:pt x="1426" y="191"/>
                  <a:pt x="1426" y="191"/>
                </a:cubicBezTo>
                <a:cubicBezTo>
                  <a:pt x="1426" y="192"/>
                  <a:pt x="1426" y="192"/>
                  <a:pt x="1426" y="192"/>
                </a:cubicBezTo>
                <a:cubicBezTo>
                  <a:pt x="1426" y="192"/>
                  <a:pt x="1424" y="192"/>
                  <a:pt x="1424" y="194"/>
                </a:cubicBezTo>
                <a:cubicBezTo>
                  <a:pt x="1424" y="194"/>
                  <a:pt x="1424" y="196"/>
                  <a:pt x="1423" y="195"/>
                </a:cubicBezTo>
                <a:cubicBezTo>
                  <a:pt x="1423" y="195"/>
                  <a:pt x="1423" y="194"/>
                  <a:pt x="1422" y="194"/>
                </a:cubicBezTo>
                <a:cubicBezTo>
                  <a:pt x="1422" y="194"/>
                  <a:pt x="1422" y="193"/>
                  <a:pt x="1421" y="194"/>
                </a:cubicBezTo>
                <a:cubicBezTo>
                  <a:pt x="1421" y="194"/>
                  <a:pt x="1420" y="193"/>
                  <a:pt x="1419" y="194"/>
                </a:cubicBezTo>
                <a:cubicBezTo>
                  <a:pt x="1419" y="194"/>
                  <a:pt x="1417" y="193"/>
                  <a:pt x="1418" y="195"/>
                </a:cubicBezTo>
                <a:cubicBezTo>
                  <a:pt x="1418" y="195"/>
                  <a:pt x="1418" y="196"/>
                  <a:pt x="1419" y="197"/>
                </a:cubicBezTo>
                <a:cubicBezTo>
                  <a:pt x="1419" y="197"/>
                  <a:pt x="1418" y="198"/>
                  <a:pt x="1419" y="199"/>
                </a:cubicBezTo>
                <a:cubicBezTo>
                  <a:pt x="1418" y="201"/>
                  <a:pt x="1418" y="201"/>
                  <a:pt x="1418" y="201"/>
                </a:cubicBezTo>
                <a:cubicBezTo>
                  <a:pt x="1414" y="201"/>
                  <a:pt x="1414" y="201"/>
                  <a:pt x="1414" y="201"/>
                </a:cubicBezTo>
                <a:cubicBezTo>
                  <a:pt x="1414" y="199"/>
                  <a:pt x="1414" y="199"/>
                  <a:pt x="1414" y="199"/>
                </a:cubicBezTo>
                <a:cubicBezTo>
                  <a:pt x="1414" y="198"/>
                  <a:pt x="1414" y="198"/>
                  <a:pt x="1414" y="198"/>
                </a:cubicBezTo>
                <a:cubicBezTo>
                  <a:pt x="1415" y="197"/>
                  <a:pt x="1415" y="197"/>
                  <a:pt x="1415" y="197"/>
                </a:cubicBezTo>
                <a:cubicBezTo>
                  <a:pt x="1415" y="196"/>
                  <a:pt x="1415" y="196"/>
                  <a:pt x="1415" y="196"/>
                </a:cubicBezTo>
                <a:cubicBezTo>
                  <a:pt x="1414" y="196"/>
                  <a:pt x="1414" y="196"/>
                  <a:pt x="1414" y="196"/>
                </a:cubicBezTo>
                <a:cubicBezTo>
                  <a:pt x="1414" y="195"/>
                  <a:pt x="1414" y="195"/>
                  <a:pt x="1414" y="195"/>
                </a:cubicBezTo>
                <a:cubicBezTo>
                  <a:pt x="1414" y="195"/>
                  <a:pt x="1414" y="195"/>
                  <a:pt x="1414" y="195"/>
                </a:cubicBezTo>
                <a:cubicBezTo>
                  <a:pt x="1414" y="194"/>
                  <a:pt x="1414" y="194"/>
                  <a:pt x="1414" y="194"/>
                </a:cubicBezTo>
                <a:cubicBezTo>
                  <a:pt x="1414" y="194"/>
                  <a:pt x="1414" y="194"/>
                  <a:pt x="1414" y="194"/>
                </a:cubicBezTo>
                <a:cubicBezTo>
                  <a:pt x="1415" y="194"/>
                  <a:pt x="1415" y="194"/>
                  <a:pt x="1415" y="194"/>
                </a:cubicBezTo>
                <a:cubicBezTo>
                  <a:pt x="1415" y="194"/>
                  <a:pt x="1415" y="194"/>
                  <a:pt x="1415" y="194"/>
                </a:cubicBezTo>
                <a:cubicBezTo>
                  <a:pt x="1415" y="194"/>
                  <a:pt x="1415" y="194"/>
                  <a:pt x="1415" y="194"/>
                </a:cubicBezTo>
                <a:cubicBezTo>
                  <a:pt x="1416" y="193"/>
                  <a:pt x="1416" y="193"/>
                  <a:pt x="1416" y="193"/>
                </a:cubicBezTo>
                <a:cubicBezTo>
                  <a:pt x="1416" y="193"/>
                  <a:pt x="1416" y="193"/>
                  <a:pt x="1416" y="193"/>
                </a:cubicBezTo>
                <a:cubicBezTo>
                  <a:pt x="1417" y="193"/>
                  <a:pt x="1417" y="193"/>
                  <a:pt x="1417" y="193"/>
                </a:cubicBezTo>
                <a:cubicBezTo>
                  <a:pt x="1417" y="192"/>
                  <a:pt x="1417" y="192"/>
                  <a:pt x="1417" y="192"/>
                </a:cubicBezTo>
                <a:cubicBezTo>
                  <a:pt x="1416" y="192"/>
                  <a:pt x="1416" y="192"/>
                  <a:pt x="1416" y="192"/>
                </a:cubicBezTo>
                <a:cubicBezTo>
                  <a:pt x="1416" y="192"/>
                  <a:pt x="1416" y="192"/>
                  <a:pt x="1416" y="192"/>
                </a:cubicBezTo>
                <a:cubicBezTo>
                  <a:pt x="1416" y="191"/>
                  <a:pt x="1416" y="191"/>
                  <a:pt x="1416" y="191"/>
                </a:cubicBezTo>
                <a:cubicBezTo>
                  <a:pt x="1416" y="191"/>
                  <a:pt x="1416" y="190"/>
                  <a:pt x="1416" y="190"/>
                </a:cubicBezTo>
                <a:cubicBezTo>
                  <a:pt x="1415" y="190"/>
                  <a:pt x="1415" y="191"/>
                  <a:pt x="1415" y="191"/>
                </a:cubicBezTo>
                <a:cubicBezTo>
                  <a:pt x="1414" y="190"/>
                  <a:pt x="1414" y="190"/>
                  <a:pt x="1414" y="190"/>
                </a:cubicBezTo>
                <a:cubicBezTo>
                  <a:pt x="1414" y="190"/>
                  <a:pt x="1412" y="191"/>
                  <a:pt x="1412" y="192"/>
                </a:cubicBezTo>
                <a:cubicBezTo>
                  <a:pt x="1412" y="192"/>
                  <a:pt x="1413" y="192"/>
                  <a:pt x="1411" y="193"/>
                </a:cubicBezTo>
                <a:cubicBezTo>
                  <a:pt x="1412" y="193"/>
                  <a:pt x="1412" y="193"/>
                  <a:pt x="1412" y="193"/>
                </a:cubicBezTo>
                <a:cubicBezTo>
                  <a:pt x="1411" y="194"/>
                  <a:pt x="1411" y="194"/>
                  <a:pt x="1411" y="194"/>
                </a:cubicBezTo>
                <a:cubicBezTo>
                  <a:pt x="1411" y="194"/>
                  <a:pt x="1411" y="194"/>
                  <a:pt x="1411" y="194"/>
                </a:cubicBezTo>
                <a:cubicBezTo>
                  <a:pt x="1410" y="195"/>
                  <a:pt x="1410" y="195"/>
                  <a:pt x="1410" y="195"/>
                </a:cubicBezTo>
                <a:cubicBezTo>
                  <a:pt x="1410" y="195"/>
                  <a:pt x="1410" y="195"/>
                  <a:pt x="1410" y="195"/>
                </a:cubicBezTo>
                <a:cubicBezTo>
                  <a:pt x="1409" y="196"/>
                  <a:pt x="1409" y="196"/>
                  <a:pt x="1409" y="196"/>
                </a:cubicBezTo>
                <a:cubicBezTo>
                  <a:pt x="1409" y="196"/>
                  <a:pt x="1409" y="196"/>
                  <a:pt x="1409" y="196"/>
                </a:cubicBezTo>
                <a:cubicBezTo>
                  <a:pt x="1408" y="197"/>
                  <a:pt x="1408" y="197"/>
                  <a:pt x="1408" y="197"/>
                </a:cubicBezTo>
                <a:cubicBezTo>
                  <a:pt x="1407" y="197"/>
                  <a:pt x="1407" y="197"/>
                  <a:pt x="1407" y="197"/>
                </a:cubicBezTo>
                <a:cubicBezTo>
                  <a:pt x="1407" y="197"/>
                  <a:pt x="1407" y="197"/>
                  <a:pt x="1407" y="198"/>
                </a:cubicBezTo>
                <a:cubicBezTo>
                  <a:pt x="1404" y="198"/>
                  <a:pt x="1404" y="198"/>
                  <a:pt x="1404" y="198"/>
                </a:cubicBezTo>
                <a:cubicBezTo>
                  <a:pt x="1404" y="197"/>
                  <a:pt x="1405" y="195"/>
                  <a:pt x="1404" y="195"/>
                </a:cubicBezTo>
                <a:cubicBezTo>
                  <a:pt x="1404" y="195"/>
                  <a:pt x="1403" y="193"/>
                  <a:pt x="1404" y="193"/>
                </a:cubicBezTo>
                <a:cubicBezTo>
                  <a:pt x="1404" y="193"/>
                  <a:pt x="1405" y="194"/>
                  <a:pt x="1405" y="192"/>
                </a:cubicBezTo>
                <a:cubicBezTo>
                  <a:pt x="1405" y="192"/>
                  <a:pt x="1407" y="192"/>
                  <a:pt x="1406" y="191"/>
                </a:cubicBezTo>
                <a:cubicBezTo>
                  <a:pt x="1406" y="191"/>
                  <a:pt x="1406" y="190"/>
                  <a:pt x="1405" y="190"/>
                </a:cubicBezTo>
                <a:cubicBezTo>
                  <a:pt x="1404" y="190"/>
                  <a:pt x="1404" y="190"/>
                  <a:pt x="1404" y="190"/>
                </a:cubicBezTo>
                <a:cubicBezTo>
                  <a:pt x="1404" y="190"/>
                  <a:pt x="1404" y="190"/>
                  <a:pt x="1404" y="190"/>
                </a:cubicBezTo>
                <a:cubicBezTo>
                  <a:pt x="1404" y="190"/>
                  <a:pt x="1404" y="190"/>
                  <a:pt x="1404" y="190"/>
                </a:cubicBezTo>
                <a:cubicBezTo>
                  <a:pt x="1403" y="189"/>
                  <a:pt x="1403" y="189"/>
                  <a:pt x="1403" y="189"/>
                </a:cubicBezTo>
                <a:cubicBezTo>
                  <a:pt x="1403" y="189"/>
                  <a:pt x="1402" y="190"/>
                  <a:pt x="1402" y="191"/>
                </a:cubicBezTo>
                <a:cubicBezTo>
                  <a:pt x="1402" y="191"/>
                  <a:pt x="1401" y="192"/>
                  <a:pt x="1400" y="194"/>
                </a:cubicBezTo>
                <a:cubicBezTo>
                  <a:pt x="1400" y="194"/>
                  <a:pt x="1398" y="196"/>
                  <a:pt x="1399" y="197"/>
                </a:cubicBezTo>
                <a:cubicBezTo>
                  <a:pt x="1400" y="197"/>
                  <a:pt x="1400" y="197"/>
                  <a:pt x="1400" y="197"/>
                </a:cubicBezTo>
                <a:cubicBezTo>
                  <a:pt x="1400" y="197"/>
                  <a:pt x="1400" y="197"/>
                  <a:pt x="1400" y="197"/>
                </a:cubicBezTo>
                <a:cubicBezTo>
                  <a:pt x="1394" y="196"/>
                  <a:pt x="1394" y="196"/>
                  <a:pt x="1394" y="196"/>
                </a:cubicBezTo>
                <a:cubicBezTo>
                  <a:pt x="1394" y="196"/>
                  <a:pt x="1394" y="196"/>
                  <a:pt x="1394" y="196"/>
                </a:cubicBezTo>
                <a:cubicBezTo>
                  <a:pt x="1394" y="196"/>
                  <a:pt x="1394" y="196"/>
                  <a:pt x="1394" y="196"/>
                </a:cubicBezTo>
                <a:cubicBezTo>
                  <a:pt x="1394" y="195"/>
                  <a:pt x="1394" y="195"/>
                  <a:pt x="1394" y="195"/>
                </a:cubicBezTo>
                <a:cubicBezTo>
                  <a:pt x="1394" y="194"/>
                  <a:pt x="1394" y="194"/>
                  <a:pt x="1394" y="194"/>
                </a:cubicBezTo>
                <a:cubicBezTo>
                  <a:pt x="1394" y="194"/>
                  <a:pt x="1394" y="192"/>
                  <a:pt x="1395" y="192"/>
                </a:cubicBezTo>
                <a:cubicBezTo>
                  <a:pt x="1395" y="192"/>
                  <a:pt x="1396" y="192"/>
                  <a:pt x="1396" y="191"/>
                </a:cubicBezTo>
                <a:cubicBezTo>
                  <a:pt x="1396" y="191"/>
                  <a:pt x="1396" y="190"/>
                  <a:pt x="1396" y="190"/>
                </a:cubicBezTo>
                <a:cubicBezTo>
                  <a:pt x="1396" y="190"/>
                  <a:pt x="1394" y="188"/>
                  <a:pt x="1392" y="190"/>
                </a:cubicBezTo>
                <a:cubicBezTo>
                  <a:pt x="1391" y="191"/>
                  <a:pt x="1391" y="191"/>
                  <a:pt x="1391" y="191"/>
                </a:cubicBezTo>
                <a:cubicBezTo>
                  <a:pt x="1391" y="192"/>
                  <a:pt x="1391" y="192"/>
                  <a:pt x="1391" y="192"/>
                </a:cubicBezTo>
                <a:cubicBezTo>
                  <a:pt x="1391" y="193"/>
                  <a:pt x="1391" y="193"/>
                  <a:pt x="1391" y="193"/>
                </a:cubicBezTo>
                <a:cubicBezTo>
                  <a:pt x="1391" y="193"/>
                  <a:pt x="1389" y="194"/>
                  <a:pt x="1389" y="196"/>
                </a:cubicBezTo>
                <a:cubicBezTo>
                  <a:pt x="1389" y="196"/>
                  <a:pt x="1388" y="195"/>
                  <a:pt x="1388" y="195"/>
                </a:cubicBezTo>
                <a:cubicBezTo>
                  <a:pt x="1384" y="195"/>
                  <a:pt x="1384" y="195"/>
                  <a:pt x="1384" y="195"/>
                </a:cubicBezTo>
                <a:cubicBezTo>
                  <a:pt x="1384" y="194"/>
                  <a:pt x="1384" y="194"/>
                  <a:pt x="1384" y="194"/>
                </a:cubicBezTo>
                <a:cubicBezTo>
                  <a:pt x="1385" y="193"/>
                  <a:pt x="1385" y="193"/>
                  <a:pt x="1385" y="193"/>
                </a:cubicBezTo>
                <a:cubicBezTo>
                  <a:pt x="1385" y="193"/>
                  <a:pt x="1385" y="193"/>
                  <a:pt x="1385" y="192"/>
                </a:cubicBezTo>
                <a:cubicBezTo>
                  <a:pt x="1385" y="192"/>
                  <a:pt x="1383" y="191"/>
                  <a:pt x="1385" y="190"/>
                </a:cubicBezTo>
                <a:cubicBezTo>
                  <a:pt x="1386" y="190"/>
                  <a:pt x="1386" y="190"/>
                  <a:pt x="1386" y="190"/>
                </a:cubicBezTo>
                <a:cubicBezTo>
                  <a:pt x="1386" y="189"/>
                  <a:pt x="1386" y="189"/>
                  <a:pt x="1386" y="189"/>
                </a:cubicBezTo>
                <a:cubicBezTo>
                  <a:pt x="1387" y="189"/>
                  <a:pt x="1387" y="189"/>
                  <a:pt x="1387" y="189"/>
                </a:cubicBezTo>
                <a:cubicBezTo>
                  <a:pt x="1387" y="189"/>
                  <a:pt x="1387" y="189"/>
                  <a:pt x="1387" y="189"/>
                </a:cubicBezTo>
                <a:cubicBezTo>
                  <a:pt x="1386" y="188"/>
                  <a:pt x="1386" y="188"/>
                  <a:pt x="1386" y="188"/>
                </a:cubicBezTo>
                <a:cubicBezTo>
                  <a:pt x="1386" y="188"/>
                  <a:pt x="1386" y="188"/>
                  <a:pt x="1386" y="188"/>
                </a:cubicBezTo>
                <a:cubicBezTo>
                  <a:pt x="1386" y="188"/>
                  <a:pt x="1386" y="188"/>
                  <a:pt x="1386" y="188"/>
                </a:cubicBezTo>
                <a:cubicBezTo>
                  <a:pt x="1386" y="187"/>
                  <a:pt x="1386" y="187"/>
                  <a:pt x="1386" y="187"/>
                </a:cubicBezTo>
                <a:cubicBezTo>
                  <a:pt x="1385" y="187"/>
                  <a:pt x="1385" y="187"/>
                  <a:pt x="1385" y="187"/>
                </a:cubicBezTo>
                <a:cubicBezTo>
                  <a:pt x="1384" y="188"/>
                  <a:pt x="1384" y="188"/>
                  <a:pt x="1384" y="188"/>
                </a:cubicBezTo>
                <a:cubicBezTo>
                  <a:pt x="1383" y="188"/>
                  <a:pt x="1383" y="188"/>
                  <a:pt x="1383" y="188"/>
                </a:cubicBezTo>
                <a:cubicBezTo>
                  <a:pt x="1382" y="189"/>
                  <a:pt x="1382" y="189"/>
                  <a:pt x="1382" y="189"/>
                </a:cubicBezTo>
                <a:cubicBezTo>
                  <a:pt x="1382" y="190"/>
                  <a:pt x="1382" y="190"/>
                  <a:pt x="1382" y="190"/>
                </a:cubicBezTo>
                <a:cubicBezTo>
                  <a:pt x="1382" y="191"/>
                  <a:pt x="1382" y="191"/>
                  <a:pt x="1382" y="191"/>
                </a:cubicBezTo>
                <a:cubicBezTo>
                  <a:pt x="1382" y="191"/>
                  <a:pt x="1380" y="192"/>
                  <a:pt x="1379" y="193"/>
                </a:cubicBezTo>
                <a:cubicBezTo>
                  <a:pt x="1379" y="194"/>
                  <a:pt x="1379" y="194"/>
                  <a:pt x="1379" y="194"/>
                </a:cubicBezTo>
                <a:cubicBezTo>
                  <a:pt x="1378" y="194"/>
                  <a:pt x="1378" y="194"/>
                  <a:pt x="1378" y="194"/>
                </a:cubicBezTo>
                <a:cubicBezTo>
                  <a:pt x="1377" y="194"/>
                  <a:pt x="1377" y="194"/>
                  <a:pt x="1377" y="194"/>
                </a:cubicBezTo>
                <a:cubicBezTo>
                  <a:pt x="1377" y="194"/>
                  <a:pt x="1377" y="194"/>
                  <a:pt x="1377" y="194"/>
                </a:cubicBezTo>
                <a:cubicBezTo>
                  <a:pt x="1375" y="194"/>
                  <a:pt x="1375" y="194"/>
                  <a:pt x="1375" y="194"/>
                </a:cubicBezTo>
                <a:cubicBezTo>
                  <a:pt x="1375" y="193"/>
                  <a:pt x="1375" y="192"/>
                  <a:pt x="1375" y="191"/>
                </a:cubicBezTo>
                <a:cubicBezTo>
                  <a:pt x="1375" y="191"/>
                  <a:pt x="1374" y="189"/>
                  <a:pt x="1375" y="189"/>
                </a:cubicBezTo>
                <a:cubicBezTo>
                  <a:pt x="1376" y="188"/>
                  <a:pt x="1376" y="188"/>
                  <a:pt x="1376" y="188"/>
                </a:cubicBezTo>
                <a:cubicBezTo>
                  <a:pt x="1377" y="188"/>
                  <a:pt x="1377" y="188"/>
                  <a:pt x="1377" y="188"/>
                </a:cubicBezTo>
                <a:cubicBezTo>
                  <a:pt x="1377" y="187"/>
                  <a:pt x="1377" y="187"/>
                  <a:pt x="1377" y="187"/>
                </a:cubicBezTo>
                <a:cubicBezTo>
                  <a:pt x="1377" y="187"/>
                  <a:pt x="1377" y="187"/>
                  <a:pt x="1377" y="187"/>
                </a:cubicBezTo>
                <a:cubicBezTo>
                  <a:pt x="1376" y="187"/>
                  <a:pt x="1376" y="187"/>
                  <a:pt x="1376" y="187"/>
                </a:cubicBezTo>
                <a:cubicBezTo>
                  <a:pt x="1376" y="186"/>
                  <a:pt x="1376" y="186"/>
                  <a:pt x="1376" y="186"/>
                </a:cubicBezTo>
                <a:cubicBezTo>
                  <a:pt x="1376" y="186"/>
                  <a:pt x="1376" y="186"/>
                  <a:pt x="1376" y="186"/>
                </a:cubicBezTo>
                <a:cubicBezTo>
                  <a:pt x="1375" y="186"/>
                  <a:pt x="1375" y="186"/>
                  <a:pt x="1375" y="186"/>
                </a:cubicBezTo>
                <a:cubicBezTo>
                  <a:pt x="1374" y="186"/>
                  <a:pt x="1374" y="186"/>
                  <a:pt x="1374" y="186"/>
                </a:cubicBezTo>
                <a:cubicBezTo>
                  <a:pt x="1374" y="187"/>
                  <a:pt x="1374" y="187"/>
                  <a:pt x="1374" y="187"/>
                </a:cubicBezTo>
                <a:cubicBezTo>
                  <a:pt x="1373" y="187"/>
                  <a:pt x="1373" y="187"/>
                  <a:pt x="1373" y="187"/>
                </a:cubicBezTo>
                <a:cubicBezTo>
                  <a:pt x="1373" y="187"/>
                  <a:pt x="1372" y="189"/>
                  <a:pt x="1372" y="190"/>
                </a:cubicBezTo>
                <a:cubicBezTo>
                  <a:pt x="1372" y="190"/>
                  <a:pt x="1370" y="191"/>
                  <a:pt x="1369" y="192"/>
                </a:cubicBezTo>
                <a:cubicBezTo>
                  <a:pt x="1369" y="192"/>
                  <a:pt x="1369" y="192"/>
                  <a:pt x="1369" y="192"/>
                </a:cubicBezTo>
                <a:cubicBezTo>
                  <a:pt x="1368" y="192"/>
                  <a:pt x="1368" y="192"/>
                  <a:pt x="1368" y="192"/>
                </a:cubicBezTo>
                <a:cubicBezTo>
                  <a:pt x="1368" y="193"/>
                  <a:pt x="1368" y="193"/>
                  <a:pt x="1368" y="193"/>
                </a:cubicBezTo>
                <a:cubicBezTo>
                  <a:pt x="1368" y="193"/>
                  <a:pt x="1368" y="193"/>
                  <a:pt x="1368" y="193"/>
                </a:cubicBezTo>
                <a:cubicBezTo>
                  <a:pt x="1365" y="193"/>
                  <a:pt x="1365" y="193"/>
                  <a:pt x="1365" y="193"/>
                </a:cubicBezTo>
                <a:cubicBezTo>
                  <a:pt x="1364" y="193"/>
                  <a:pt x="1364" y="193"/>
                  <a:pt x="1364" y="193"/>
                </a:cubicBezTo>
                <a:cubicBezTo>
                  <a:pt x="1365" y="192"/>
                  <a:pt x="1365" y="191"/>
                  <a:pt x="1365" y="191"/>
                </a:cubicBezTo>
                <a:cubicBezTo>
                  <a:pt x="1365" y="191"/>
                  <a:pt x="1363" y="189"/>
                  <a:pt x="1365" y="188"/>
                </a:cubicBezTo>
                <a:cubicBezTo>
                  <a:pt x="1366" y="188"/>
                  <a:pt x="1366" y="188"/>
                  <a:pt x="1366" y="188"/>
                </a:cubicBezTo>
                <a:cubicBezTo>
                  <a:pt x="1366" y="188"/>
                  <a:pt x="1366" y="188"/>
                  <a:pt x="1366" y="188"/>
                </a:cubicBezTo>
                <a:cubicBezTo>
                  <a:pt x="1366" y="187"/>
                  <a:pt x="1366" y="187"/>
                  <a:pt x="1366" y="187"/>
                </a:cubicBezTo>
                <a:cubicBezTo>
                  <a:pt x="1367" y="187"/>
                  <a:pt x="1367" y="187"/>
                  <a:pt x="1367" y="187"/>
                </a:cubicBezTo>
                <a:cubicBezTo>
                  <a:pt x="1366" y="186"/>
                  <a:pt x="1366" y="186"/>
                  <a:pt x="1366" y="186"/>
                </a:cubicBezTo>
                <a:cubicBezTo>
                  <a:pt x="1366" y="186"/>
                  <a:pt x="1366" y="186"/>
                  <a:pt x="1366" y="186"/>
                </a:cubicBezTo>
                <a:cubicBezTo>
                  <a:pt x="1365" y="186"/>
                  <a:pt x="1365" y="186"/>
                  <a:pt x="1365" y="186"/>
                </a:cubicBezTo>
                <a:cubicBezTo>
                  <a:pt x="1365" y="185"/>
                  <a:pt x="1365" y="185"/>
                  <a:pt x="1365" y="185"/>
                </a:cubicBezTo>
                <a:cubicBezTo>
                  <a:pt x="1364" y="185"/>
                  <a:pt x="1364" y="185"/>
                  <a:pt x="1364" y="185"/>
                </a:cubicBezTo>
                <a:cubicBezTo>
                  <a:pt x="1364" y="185"/>
                  <a:pt x="1363" y="185"/>
                  <a:pt x="1363" y="186"/>
                </a:cubicBezTo>
                <a:cubicBezTo>
                  <a:pt x="1363" y="187"/>
                  <a:pt x="1363" y="187"/>
                  <a:pt x="1363" y="187"/>
                </a:cubicBezTo>
                <a:cubicBezTo>
                  <a:pt x="1362" y="187"/>
                  <a:pt x="1362" y="187"/>
                  <a:pt x="1362" y="187"/>
                </a:cubicBezTo>
                <a:cubicBezTo>
                  <a:pt x="1362" y="188"/>
                  <a:pt x="1362" y="188"/>
                  <a:pt x="1362" y="188"/>
                </a:cubicBezTo>
                <a:cubicBezTo>
                  <a:pt x="1361" y="189"/>
                  <a:pt x="1361" y="189"/>
                  <a:pt x="1361" y="189"/>
                </a:cubicBezTo>
                <a:cubicBezTo>
                  <a:pt x="1361" y="189"/>
                  <a:pt x="1361" y="189"/>
                  <a:pt x="1361" y="189"/>
                </a:cubicBezTo>
                <a:cubicBezTo>
                  <a:pt x="1361" y="189"/>
                  <a:pt x="1361" y="190"/>
                  <a:pt x="1360" y="190"/>
                </a:cubicBezTo>
                <a:cubicBezTo>
                  <a:pt x="1360" y="190"/>
                  <a:pt x="1359" y="191"/>
                  <a:pt x="1359" y="191"/>
                </a:cubicBezTo>
                <a:cubicBezTo>
                  <a:pt x="1359" y="191"/>
                  <a:pt x="1359" y="191"/>
                  <a:pt x="1359" y="191"/>
                </a:cubicBezTo>
                <a:cubicBezTo>
                  <a:pt x="1359" y="191"/>
                  <a:pt x="1359" y="192"/>
                  <a:pt x="1359" y="192"/>
                </a:cubicBezTo>
                <a:cubicBezTo>
                  <a:pt x="1359" y="192"/>
                  <a:pt x="1359" y="192"/>
                  <a:pt x="1359" y="192"/>
                </a:cubicBezTo>
                <a:cubicBezTo>
                  <a:pt x="1355" y="192"/>
                  <a:pt x="1355" y="192"/>
                  <a:pt x="1355" y="192"/>
                </a:cubicBezTo>
                <a:cubicBezTo>
                  <a:pt x="1356" y="191"/>
                  <a:pt x="1356" y="189"/>
                  <a:pt x="1356" y="189"/>
                </a:cubicBezTo>
                <a:cubicBezTo>
                  <a:pt x="1356" y="189"/>
                  <a:pt x="1355" y="188"/>
                  <a:pt x="1356" y="187"/>
                </a:cubicBezTo>
                <a:cubicBezTo>
                  <a:pt x="1357" y="187"/>
                  <a:pt x="1357" y="187"/>
                  <a:pt x="1357" y="187"/>
                </a:cubicBezTo>
                <a:cubicBezTo>
                  <a:pt x="1358" y="187"/>
                  <a:pt x="1358" y="187"/>
                  <a:pt x="1358" y="187"/>
                </a:cubicBezTo>
                <a:cubicBezTo>
                  <a:pt x="1358" y="186"/>
                  <a:pt x="1358" y="186"/>
                  <a:pt x="1358" y="186"/>
                </a:cubicBezTo>
                <a:cubicBezTo>
                  <a:pt x="1359" y="185"/>
                  <a:pt x="1359" y="185"/>
                  <a:pt x="1359" y="185"/>
                </a:cubicBezTo>
                <a:cubicBezTo>
                  <a:pt x="1358" y="185"/>
                  <a:pt x="1358" y="185"/>
                  <a:pt x="1358" y="185"/>
                </a:cubicBezTo>
                <a:cubicBezTo>
                  <a:pt x="1358" y="185"/>
                  <a:pt x="1358" y="185"/>
                  <a:pt x="1358" y="185"/>
                </a:cubicBezTo>
                <a:cubicBezTo>
                  <a:pt x="1358" y="184"/>
                  <a:pt x="1358" y="184"/>
                  <a:pt x="1358" y="184"/>
                </a:cubicBezTo>
                <a:cubicBezTo>
                  <a:pt x="1358" y="184"/>
                  <a:pt x="1358" y="184"/>
                  <a:pt x="1358" y="184"/>
                </a:cubicBezTo>
                <a:cubicBezTo>
                  <a:pt x="1356" y="184"/>
                  <a:pt x="1356" y="184"/>
                  <a:pt x="1356" y="184"/>
                </a:cubicBezTo>
                <a:cubicBezTo>
                  <a:pt x="1356" y="184"/>
                  <a:pt x="1356" y="184"/>
                  <a:pt x="1356" y="184"/>
                </a:cubicBezTo>
                <a:cubicBezTo>
                  <a:pt x="1356" y="184"/>
                  <a:pt x="1354" y="184"/>
                  <a:pt x="1355" y="185"/>
                </a:cubicBezTo>
                <a:cubicBezTo>
                  <a:pt x="1355" y="185"/>
                  <a:pt x="1354" y="187"/>
                  <a:pt x="1353" y="188"/>
                </a:cubicBezTo>
                <a:cubicBezTo>
                  <a:pt x="1353" y="188"/>
                  <a:pt x="1351" y="189"/>
                  <a:pt x="1351" y="190"/>
                </a:cubicBezTo>
                <a:cubicBezTo>
                  <a:pt x="1351" y="190"/>
                  <a:pt x="1350" y="189"/>
                  <a:pt x="1350" y="191"/>
                </a:cubicBezTo>
                <a:cubicBezTo>
                  <a:pt x="1347" y="190"/>
                  <a:pt x="1347" y="190"/>
                  <a:pt x="1347" y="190"/>
                </a:cubicBezTo>
                <a:cubicBezTo>
                  <a:pt x="1347" y="190"/>
                  <a:pt x="1347" y="190"/>
                  <a:pt x="1347" y="190"/>
                </a:cubicBezTo>
                <a:cubicBezTo>
                  <a:pt x="1347" y="189"/>
                  <a:pt x="1347" y="189"/>
                  <a:pt x="1347" y="189"/>
                </a:cubicBezTo>
                <a:cubicBezTo>
                  <a:pt x="1347" y="188"/>
                  <a:pt x="1347" y="188"/>
                  <a:pt x="1347" y="188"/>
                </a:cubicBezTo>
                <a:cubicBezTo>
                  <a:pt x="1347" y="188"/>
                  <a:pt x="1347" y="188"/>
                  <a:pt x="1347" y="188"/>
                </a:cubicBezTo>
                <a:cubicBezTo>
                  <a:pt x="1347" y="188"/>
                  <a:pt x="1347" y="186"/>
                  <a:pt x="1348" y="185"/>
                </a:cubicBezTo>
                <a:cubicBezTo>
                  <a:pt x="1348" y="185"/>
                  <a:pt x="1348" y="187"/>
                  <a:pt x="1349" y="185"/>
                </a:cubicBezTo>
                <a:cubicBezTo>
                  <a:pt x="1349" y="185"/>
                  <a:pt x="1349" y="185"/>
                  <a:pt x="1349" y="185"/>
                </a:cubicBezTo>
                <a:cubicBezTo>
                  <a:pt x="1349" y="184"/>
                  <a:pt x="1349" y="184"/>
                  <a:pt x="1349" y="184"/>
                </a:cubicBezTo>
                <a:cubicBezTo>
                  <a:pt x="1349" y="183"/>
                  <a:pt x="1349" y="183"/>
                  <a:pt x="1349" y="183"/>
                </a:cubicBezTo>
                <a:cubicBezTo>
                  <a:pt x="1349" y="183"/>
                  <a:pt x="1349" y="183"/>
                  <a:pt x="1349" y="183"/>
                </a:cubicBezTo>
                <a:cubicBezTo>
                  <a:pt x="1348" y="183"/>
                  <a:pt x="1348" y="183"/>
                  <a:pt x="1348" y="183"/>
                </a:cubicBezTo>
                <a:cubicBezTo>
                  <a:pt x="1348" y="183"/>
                  <a:pt x="1348" y="183"/>
                  <a:pt x="1348" y="183"/>
                </a:cubicBezTo>
                <a:cubicBezTo>
                  <a:pt x="1347" y="182"/>
                  <a:pt x="1347" y="182"/>
                  <a:pt x="1347" y="182"/>
                </a:cubicBezTo>
                <a:cubicBezTo>
                  <a:pt x="1346" y="183"/>
                  <a:pt x="1346" y="183"/>
                  <a:pt x="1346" y="183"/>
                </a:cubicBezTo>
                <a:cubicBezTo>
                  <a:pt x="1346" y="184"/>
                  <a:pt x="1346" y="184"/>
                  <a:pt x="1346" y="184"/>
                </a:cubicBezTo>
                <a:cubicBezTo>
                  <a:pt x="1346" y="185"/>
                  <a:pt x="1346" y="185"/>
                  <a:pt x="1346" y="185"/>
                </a:cubicBezTo>
                <a:cubicBezTo>
                  <a:pt x="1344" y="186"/>
                  <a:pt x="1344" y="186"/>
                  <a:pt x="1344" y="186"/>
                </a:cubicBezTo>
                <a:cubicBezTo>
                  <a:pt x="1344" y="186"/>
                  <a:pt x="1344" y="186"/>
                  <a:pt x="1344" y="186"/>
                </a:cubicBezTo>
                <a:cubicBezTo>
                  <a:pt x="1344" y="186"/>
                  <a:pt x="1344" y="187"/>
                  <a:pt x="1343" y="187"/>
                </a:cubicBezTo>
                <a:cubicBezTo>
                  <a:pt x="1343" y="187"/>
                  <a:pt x="1343" y="188"/>
                  <a:pt x="1343" y="188"/>
                </a:cubicBezTo>
                <a:cubicBezTo>
                  <a:pt x="1342" y="188"/>
                  <a:pt x="1342" y="188"/>
                  <a:pt x="1342" y="188"/>
                </a:cubicBezTo>
                <a:cubicBezTo>
                  <a:pt x="1341" y="188"/>
                  <a:pt x="1341" y="188"/>
                  <a:pt x="1341" y="188"/>
                </a:cubicBezTo>
                <a:cubicBezTo>
                  <a:pt x="1341" y="188"/>
                  <a:pt x="1341" y="188"/>
                  <a:pt x="1341" y="189"/>
                </a:cubicBezTo>
                <a:cubicBezTo>
                  <a:pt x="1338" y="188"/>
                  <a:pt x="1338" y="188"/>
                  <a:pt x="1338" y="188"/>
                </a:cubicBezTo>
                <a:cubicBezTo>
                  <a:pt x="1338" y="188"/>
                  <a:pt x="1339" y="187"/>
                  <a:pt x="1338" y="186"/>
                </a:cubicBezTo>
                <a:cubicBezTo>
                  <a:pt x="1338" y="186"/>
                  <a:pt x="1338" y="185"/>
                  <a:pt x="1339" y="184"/>
                </a:cubicBezTo>
                <a:cubicBezTo>
                  <a:pt x="1340" y="184"/>
                  <a:pt x="1340" y="184"/>
                  <a:pt x="1340" y="184"/>
                </a:cubicBezTo>
                <a:cubicBezTo>
                  <a:pt x="1341" y="183"/>
                  <a:pt x="1341" y="183"/>
                  <a:pt x="1341" y="183"/>
                </a:cubicBezTo>
                <a:cubicBezTo>
                  <a:pt x="1341" y="183"/>
                  <a:pt x="1341" y="183"/>
                  <a:pt x="1341" y="183"/>
                </a:cubicBezTo>
                <a:cubicBezTo>
                  <a:pt x="1340" y="182"/>
                  <a:pt x="1340" y="182"/>
                  <a:pt x="1340" y="182"/>
                </a:cubicBezTo>
                <a:cubicBezTo>
                  <a:pt x="1340" y="182"/>
                  <a:pt x="1340" y="182"/>
                  <a:pt x="1340" y="182"/>
                </a:cubicBezTo>
                <a:cubicBezTo>
                  <a:pt x="1340" y="182"/>
                  <a:pt x="1340" y="182"/>
                  <a:pt x="1340" y="182"/>
                </a:cubicBezTo>
                <a:cubicBezTo>
                  <a:pt x="1340" y="181"/>
                  <a:pt x="1340" y="181"/>
                  <a:pt x="1340" y="181"/>
                </a:cubicBezTo>
                <a:cubicBezTo>
                  <a:pt x="1339" y="181"/>
                  <a:pt x="1339" y="181"/>
                  <a:pt x="1339" y="181"/>
                </a:cubicBezTo>
                <a:cubicBezTo>
                  <a:pt x="1338" y="181"/>
                  <a:pt x="1338" y="181"/>
                  <a:pt x="1338" y="181"/>
                </a:cubicBezTo>
                <a:cubicBezTo>
                  <a:pt x="1338" y="182"/>
                  <a:pt x="1338" y="182"/>
                  <a:pt x="1338" y="182"/>
                </a:cubicBezTo>
                <a:cubicBezTo>
                  <a:pt x="1336" y="183"/>
                  <a:pt x="1336" y="183"/>
                  <a:pt x="1336" y="183"/>
                </a:cubicBezTo>
                <a:cubicBezTo>
                  <a:pt x="1336" y="184"/>
                  <a:pt x="1336" y="184"/>
                  <a:pt x="1336" y="184"/>
                </a:cubicBezTo>
                <a:cubicBezTo>
                  <a:pt x="1335" y="185"/>
                  <a:pt x="1335" y="185"/>
                  <a:pt x="1335" y="185"/>
                </a:cubicBezTo>
                <a:cubicBezTo>
                  <a:pt x="1334" y="186"/>
                  <a:pt x="1334" y="186"/>
                  <a:pt x="1334" y="186"/>
                </a:cubicBezTo>
                <a:cubicBezTo>
                  <a:pt x="1333" y="186"/>
                  <a:pt x="1333" y="186"/>
                  <a:pt x="1333" y="186"/>
                </a:cubicBezTo>
                <a:cubicBezTo>
                  <a:pt x="1333" y="187"/>
                  <a:pt x="1333" y="187"/>
                  <a:pt x="1333" y="187"/>
                </a:cubicBezTo>
                <a:cubicBezTo>
                  <a:pt x="1333" y="187"/>
                  <a:pt x="1332" y="186"/>
                  <a:pt x="1332" y="187"/>
                </a:cubicBezTo>
                <a:cubicBezTo>
                  <a:pt x="1329" y="187"/>
                  <a:pt x="1329" y="187"/>
                  <a:pt x="1329" y="187"/>
                </a:cubicBezTo>
                <a:cubicBezTo>
                  <a:pt x="1329" y="186"/>
                  <a:pt x="1329" y="186"/>
                  <a:pt x="1329" y="186"/>
                </a:cubicBezTo>
                <a:cubicBezTo>
                  <a:pt x="1329" y="185"/>
                  <a:pt x="1329" y="185"/>
                  <a:pt x="1329" y="185"/>
                </a:cubicBezTo>
                <a:cubicBezTo>
                  <a:pt x="1330" y="184"/>
                  <a:pt x="1330" y="184"/>
                  <a:pt x="1330" y="184"/>
                </a:cubicBezTo>
                <a:cubicBezTo>
                  <a:pt x="1330" y="184"/>
                  <a:pt x="1330" y="184"/>
                  <a:pt x="1330" y="184"/>
                </a:cubicBezTo>
                <a:cubicBezTo>
                  <a:pt x="1330" y="183"/>
                  <a:pt x="1330" y="183"/>
                  <a:pt x="1330" y="183"/>
                </a:cubicBezTo>
                <a:cubicBezTo>
                  <a:pt x="1329" y="182"/>
                  <a:pt x="1329" y="182"/>
                  <a:pt x="1329" y="182"/>
                </a:cubicBezTo>
                <a:cubicBezTo>
                  <a:pt x="1330" y="182"/>
                  <a:pt x="1330" y="182"/>
                  <a:pt x="1330" y="182"/>
                </a:cubicBezTo>
                <a:cubicBezTo>
                  <a:pt x="1330" y="181"/>
                  <a:pt x="1330" y="181"/>
                  <a:pt x="1330" y="181"/>
                </a:cubicBezTo>
                <a:cubicBezTo>
                  <a:pt x="1330" y="181"/>
                  <a:pt x="1330" y="181"/>
                  <a:pt x="1330" y="181"/>
                </a:cubicBezTo>
                <a:cubicBezTo>
                  <a:pt x="1331" y="180"/>
                  <a:pt x="1331" y="180"/>
                  <a:pt x="1331" y="180"/>
                </a:cubicBezTo>
                <a:cubicBezTo>
                  <a:pt x="1330" y="180"/>
                  <a:pt x="1330" y="180"/>
                  <a:pt x="1330" y="180"/>
                </a:cubicBezTo>
                <a:cubicBezTo>
                  <a:pt x="1329" y="179"/>
                  <a:pt x="1329" y="179"/>
                  <a:pt x="1329" y="179"/>
                </a:cubicBezTo>
                <a:cubicBezTo>
                  <a:pt x="1329" y="179"/>
                  <a:pt x="1329" y="179"/>
                  <a:pt x="1329" y="179"/>
                </a:cubicBezTo>
                <a:cubicBezTo>
                  <a:pt x="1329" y="181"/>
                  <a:pt x="1329" y="181"/>
                  <a:pt x="1329" y="181"/>
                </a:cubicBezTo>
                <a:cubicBezTo>
                  <a:pt x="1328" y="181"/>
                  <a:pt x="1328" y="181"/>
                  <a:pt x="1328" y="181"/>
                </a:cubicBezTo>
                <a:cubicBezTo>
                  <a:pt x="1328" y="181"/>
                  <a:pt x="1328" y="181"/>
                  <a:pt x="1328" y="181"/>
                </a:cubicBezTo>
                <a:cubicBezTo>
                  <a:pt x="1328" y="181"/>
                  <a:pt x="1328" y="179"/>
                  <a:pt x="1327" y="180"/>
                </a:cubicBezTo>
                <a:cubicBezTo>
                  <a:pt x="1327" y="180"/>
                  <a:pt x="1325" y="183"/>
                  <a:pt x="1326" y="183"/>
                </a:cubicBezTo>
                <a:cubicBezTo>
                  <a:pt x="1327" y="183"/>
                  <a:pt x="1326" y="183"/>
                  <a:pt x="1326" y="183"/>
                </a:cubicBezTo>
                <a:cubicBezTo>
                  <a:pt x="1326" y="183"/>
                  <a:pt x="1325" y="183"/>
                  <a:pt x="1324" y="185"/>
                </a:cubicBezTo>
                <a:cubicBezTo>
                  <a:pt x="1324" y="185"/>
                  <a:pt x="1324" y="185"/>
                  <a:pt x="1323" y="185"/>
                </a:cubicBezTo>
                <a:cubicBezTo>
                  <a:pt x="1319" y="184"/>
                  <a:pt x="1319" y="184"/>
                  <a:pt x="1319" y="184"/>
                </a:cubicBezTo>
                <a:cubicBezTo>
                  <a:pt x="1320" y="183"/>
                  <a:pt x="1320" y="182"/>
                  <a:pt x="1320" y="182"/>
                </a:cubicBezTo>
                <a:cubicBezTo>
                  <a:pt x="1320" y="182"/>
                  <a:pt x="1323" y="180"/>
                  <a:pt x="1325" y="178"/>
                </a:cubicBezTo>
                <a:cubicBezTo>
                  <a:pt x="1325" y="178"/>
                  <a:pt x="1327" y="177"/>
                  <a:pt x="1326" y="176"/>
                </a:cubicBezTo>
                <a:cubicBezTo>
                  <a:pt x="1326" y="176"/>
                  <a:pt x="1326" y="175"/>
                  <a:pt x="1325" y="175"/>
                </a:cubicBezTo>
                <a:cubicBezTo>
                  <a:pt x="1325" y="175"/>
                  <a:pt x="1324" y="173"/>
                  <a:pt x="1324" y="173"/>
                </a:cubicBezTo>
                <a:cubicBezTo>
                  <a:pt x="1324" y="173"/>
                  <a:pt x="1324" y="172"/>
                  <a:pt x="1326" y="173"/>
                </a:cubicBezTo>
                <a:cubicBezTo>
                  <a:pt x="1326" y="173"/>
                  <a:pt x="1328" y="173"/>
                  <a:pt x="1326" y="172"/>
                </a:cubicBezTo>
                <a:cubicBezTo>
                  <a:pt x="1326" y="172"/>
                  <a:pt x="1325" y="172"/>
                  <a:pt x="1324" y="173"/>
                </a:cubicBezTo>
                <a:cubicBezTo>
                  <a:pt x="1324" y="173"/>
                  <a:pt x="1324" y="171"/>
                  <a:pt x="1323" y="172"/>
                </a:cubicBezTo>
                <a:cubicBezTo>
                  <a:pt x="1323" y="172"/>
                  <a:pt x="1319" y="171"/>
                  <a:pt x="1324" y="169"/>
                </a:cubicBezTo>
                <a:cubicBezTo>
                  <a:pt x="1324" y="169"/>
                  <a:pt x="1325" y="168"/>
                  <a:pt x="1323" y="168"/>
                </a:cubicBezTo>
                <a:cubicBezTo>
                  <a:pt x="1323" y="168"/>
                  <a:pt x="1319" y="169"/>
                  <a:pt x="1322" y="173"/>
                </a:cubicBezTo>
                <a:cubicBezTo>
                  <a:pt x="1321" y="173"/>
                  <a:pt x="1321" y="173"/>
                  <a:pt x="1321" y="173"/>
                </a:cubicBezTo>
                <a:cubicBezTo>
                  <a:pt x="1321" y="173"/>
                  <a:pt x="1320" y="174"/>
                  <a:pt x="1319" y="174"/>
                </a:cubicBezTo>
                <a:cubicBezTo>
                  <a:pt x="1318" y="174"/>
                  <a:pt x="1318" y="174"/>
                  <a:pt x="1318" y="174"/>
                </a:cubicBezTo>
                <a:cubicBezTo>
                  <a:pt x="1317" y="174"/>
                  <a:pt x="1317" y="174"/>
                  <a:pt x="1317" y="174"/>
                </a:cubicBezTo>
                <a:cubicBezTo>
                  <a:pt x="1317" y="174"/>
                  <a:pt x="1317" y="172"/>
                  <a:pt x="1315" y="172"/>
                </a:cubicBezTo>
                <a:cubicBezTo>
                  <a:pt x="1315" y="172"/>
                  <a:pt x="1314" y="170"/>
                  <a:pt x="1313" y="170"/>
                </a:cubicBezTo>
                <a:cubicBezTo>
                  <a:pt x="1313" y="170"/>
                  <a:pt x="1314" y="168"/>
                  <a:pt x="1312" y="168"/>
                </a:cubicBezTo>
                <a:cubicBezTo>
                  <a:pt x="1312" y="168"/>
                  <a:pt x="1308" y="169"/>
                  <a:pt x="1309" y="173"/>
                </a:cubicBezTo>
                <a:cubicBezTo>
                  <a:pt x="1310" y="174"/>
                  <a:pt x="1310" y="174"/>
                  <a:pt x="1310" y="174"/>
                </a:cubicBezTo>
                <a:cubicBezTo>
                  <a:pt x="1310" y="174"/>
                  <a:pt x="1310" y="176"/>
                  <a:pt x="1309" y="177"/>
                </a:cubicBezTo>
                <a:cubicBezTo>
                  <a:pt x="1309" y="177"/>
                  <a:pt x="1306" y="178"/>
                  <a:pt x="1305" y="180"/>
                </a:cubicBezTo>
                <a:cubicBezTo>
                  <a:pt x="1305" y="182"/>
                  <a:pt x="1305" y="182"/>
                  <a:pt x="1305" y="182"/>
                </a:cubicBezTo>
                <a:cubicBezTo>
                  <a:pt x="1219" y="154"/>
                  <a:pt x="1107" y="100"/>
                  <a:pt x="1040" y="0"/>
                </a:cubicBezTo>
                <a:cubicBezTo>
                  <a:pt x="818" y="0"/>
                  <a:pt x="818" y="0"/>
                  <a:pt x="818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27" y="101"/>
                  <a:pt x="213" y="155"/>
                  <a:pt x="127" y="183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6" y="178"/>
                  <a:pt x="123" y="177"/>
                  <a:pt x="123" y="177"/>
                </a:cubicBezTo>
                <a:cubicBezTo>
                  <a:pt x="122" y="176"/>
                  <a:pt x="122" y="174"/>
                  <a:pt x="122" y="174"/>
                </a:cubicBezTo>
                <a:cubicBezTo>
                  <a:pt x="123" y="173"/>
                  <a:pt x="123" y="173"/>
                  <a:pt x="123" y="173"/>
                </a:cubicBezTo>
                <a:cubicBezTo>
                  <a:pt x="124" y="169"/>
                  <a:pt x="120" y="168"/>
                  <a:pt x="120" y="168"/>
                </a:cubicBezTo>
                <a:cubicBezTo>
                  <a:pt x="118" y="168"/>
                  <a:pt x="119" y="170"/>
                  <a:pt x="119" y="170"/>
                </a:cubicBezTo>
                <a:cubicBezTo>
                  <a:pt x="118" y="170"/>
                  <a:pt x="117" y="172"/>
                  <a:pt x="117" y="172"/>
                </a:cubicBezTo>
                <a:cubicBezTo>
                  <a:pt x="115" y="172"/>
                  <a:pt x="115" y="174"/>
                  <a:pt x="115" y="174"/>
                </a:cubicBezTo>
                <a:cubicBezTo>
                  <a:pt x="114" y="174"/>
                  <a:pt x="114" y="174"/>
                  <a:pt x="114" y="174"/>
                </a:cubicBezTo>
                <a:cubicBezTo>
                  <a:pt x="113" y="174"/>
                  <a:pt x="113" y="174"/>
                  <a:pt x="113" y="174"/>
                </a:cubicBezTo>
                <a:cubicBezTo>
                  <a:pt x="112" y="174"/>
                  <a:pt x="111" y="173"/>
                  <a:pt x="111" y="173"/>
                </a:cubicBezTo>
                <a:cubicBezTo>
                  <a:pt x="110" y="173"/>
                  <a:pt x="110" y="173"/>
                  <a:pt x="110" y="173"/>
                </a:cubicBezTo>
                <a:cubicBezTo>
                  <a:pt x="113" y="169"/>
                  <a:pt x="109" y="168"/>
                  <a:pt x="109" y="168"/>
                </a:cubicBezTo>
                <a:cubicBezTo>
                  <a:pt x="107" y="168"/>
                  <a:pt x="108" y="169"/>
                  <a:pt x="108" y="169"/>
                </a:cubicBezTo>
                <a:cubicBezTo>
                  <a:pt x="113" y="171"/>
                  <a:pt x="109" y="172"/>
                  <a:pt x="109" y="172"/>
                </a:cubicBezTo>
                <a:cubicBezTo>
                  <a:pt x="108" y="171"/>
                  <a:pt x="108" y="173"/>
                  <a:pt x="108" y="173"/>
                </a:cubicBezTo>
                <a:cubicBezTo>
                  <a:pt x="107" y="172"/>
                  <a:pt x="106" y="172"/>
                  <a:pt x="106" y="172"/>
                </a:cubicBezTo>
                <a:cubicBezTo>
                  <a:pt x="104" y="173"/>
                  <a:pt x="106" y="173"/>
                  <a:pt x="106" y="173"/>
                </a:cubicBezTo>
                <a:cubicBezTo>
                  <a:pt x="108" y="172"/>
                  <a:pt x="108" y="173"/>
                  <a:pt x="108" y="173"/>
                </a:cubicBezTo>
                <a:cubicBezTo>
                  <a:pt x="108" y="173"/>
                  <a:pt x="107" y="175"/>
                  <a:pt x="107" y="175"/>
                </a:cubicBezTo>
                <a:cubicBezTo>
                  <a:pt x="106" y="175"/>
                  <a:pt x="107" y="176"/>
                  <a:pt x="107" y="176"/>
                </a:cubicBezTo>
                <a:cubicBezTo>
                  <a:pt x="105" y="177"/>
                  <a:pt x="107" y="178"/>
                  <a:pt x="107" y="178"/>
                </a:cubicBezTo>
                <a:cubicBezTo>
                  <a:pt x="109" y="180"/>
                  <a:pt x="112" y="182"/>
                  <a:pt x="112" y="182"/>
                </a:cubicBezTo>
                <a:cubicBezTo>
                  <a:pt x="112" y="182"/>
                  <a:pt x="112" y="183"/>
                  <a:pt x="113" y="184"/>
                </a:cubicBezTo>
                <a:cubicBezTo>
                  <a:pt x="109" y="185"/>
                  <a:pt x="109" y="185"/>
                  <a:pt x="109" y="185"/>
                </a:cubicBezTo>
                <a:cubicBezTo>
                  <a:pt x="108" y="185"/>
                  <a:pt x="108" y="185"/>
                  <a:pt x="108" y="185"/>
                </a:cubicBezTo>
                <a:cubicBezTo>
                  <a:pt x="107" y="183"/>
                  <a:pt x="106" y="183"/>
                  <a:pt x="106" y="183"/>
                </a:cubicBezTo>
                <a:cubicBezTo>
                  <a:pt x="106" y="183"/>
                  <a:pt x="105" y="183"/>
                  <a:pt x="106" y="183"/>
                </a:cubicBezTo>
                <a:cubicBezTo>
                  <a:pt x="107" y="183"/>
                  <a:pt x="105" y="180"/>
                  <a:pt x="105" y="180"/>
                </a:cubicBezTo>
                <a:cubicBezTo>
                  <a:pt x="104" y="179"/>
                  <a:pt x="104" y="181"/>
                  <a:pt x="104" y="181"/>
                </a:cubicBezTo>
                <a:cubicBezTo>
                  <a:pt x="104" y="181"/>
                  <a:pt x="104" y="181"/>
                  <a:pt x="104" y="181"/>
                </a:cubicBezTo>
                <a:cubicBezTo>
                  <a:pt x="103" y="181"/>
                  <a:pt x="103" y="181"/>
                  <a:pt x="103" y="181"/>
                </a:cubicBezTo>
                <a:cubicBezTo>
                  <a:pt x="103" y="179"/>
                  <a:pt x="103" y="179"/>
                  <a:pt x="103" y="179"/>
                </a:cubicBezTo>
                <a:cubicBezTo>
                  <a:pt x="103" y="179"/>
                  <a:pt x="103" y="179"/>
                  <a:pt x="103" y="179"/>
                </a:cubicBezTo>
                <a:cubicBezTo>
                  <a:pt x="102" y="180"/>
                  <a:pt x="102" y="180"/>
                  <a:pt x="102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2" y="181"/>
                  <a:pt x="102" y="181"/>
                  <a:pt x="102" y="181"/>
                </a:cubicBezTo>
                <a:cubicBezTo>
                  <a:pt x="102" y="181"/>
                  <a:pt x="102" y="181"/>
                  <a:pt x="102" y="181"/>
                </a:cubicBezTo>
                <a:cubicBezTo>
                  <a:pt x="102" y="182"/>
                  <a:pt x="102" y="182"/>
                  <a:pt x="102" y="182"/>
                </a:cubicBezTo>
                <a:cubicBezTo>
                  <a:pt x="103" y="182"/>
                  <a:pt x="103" y="182"/>
                  <a:pt x="103" y="182"/>
                </a:cubicBezTo>
                <a:cubicBezTo>
                  <a:pt x="102" y="183"/>
                  <a:pt x="102" y="183"/>
                  <a:pt x="102" y="183"/>
                </a:cubicBezTo>
                <a:cubicBezTo>
                  <a:pt x="102" y="184"/>
                  <a:pt x="102" y="184"/>
                  <a:pt x="102" y="184"/>
                </a:cubicBezTo>
                <a:cubicBezTo>
                  <a:pt x="102" y="184"/>
                  <a:pt x="102" y="184"/>
                  <a:pt x="102" y="184"/>
                </a:cubicBezTo>
                <a:cubicBezTo>
                  <a:pt x="103" y="185"/>
                  <a:pt x="103" y="185"/>
                  <a:pt x="103" y="185"/>
                </a:cubicBezTo>
                <a:cubicBezTo>
                  <a:pt x="103" y="186"/>
                  <a:pt x="103" y="186"/>
                  <a:pt x="103" y="186"/>
                </a:cubicBezTo>
                <a:cubicBezTo>
                  <a:pt x="103" y="186"/>
                  <a:pt x="103" y="186"/>
                  <a:pt x="103" y="187"/>
                </a:cubicBezTo>
                <a:cubicBezTo>
                  <a:pt x="100" y="187"/>
                  <a:pt x="100" y="187"/>
                  <a:pt x="100" y="187"/>
                </a:cubicBezTo>
                <a:cubicBezTo>
                  <a:pt x="100" y="186"/>
                  <a:pt x="99" y="187"/>
                  <a:pt x="99" y="187"/>
                </a:cubicBezTo>
                <a:cubicBezTo>
                  <a:pt x="99" y="186"/>
                  <a:pt x="99" y="186"/>
                  <a:pt x="99" y="186"/>
                </a:cubicBezTo>
                <a:cubicBezTo>
                  <a:pt x="98" y="186"/>
                  <a:pt x="98" y="186"/>
                  <a:pt x="98" y="186"/>
                </a:cubicBezTo>
                <a:cubicBezTo>
                  <a:pt x="97" y="185"/>
                  <a:pt x="97" y="185"/>
                  <a:pt x="97" y="185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96" y="183"/>
                  <a:pt x="96" y="183"/>
                  <a:pt x="96" y="183"/>
                </a:cubicBezTo>
                <a:cubicBezTo>
                  <a:pt x="94" y="182"/>
                  <a:pt x="94" y="182"/>
                  <a:pt x="94" y="182"/>
                </a:cubicBezTo>
                <a:cubicBezTo>
                  <a:pt x="94" y="181"/>
                  <a:pt x="94" y="181"/>
                  <a:pt x="94" y="181"/>
                </a:cubicBezTo>
                <a:cubicBezTo>
                  <a:pt x="93" y="181"/>
                  <a:pt x="93" y="181"/>
                  <a:pt x="93" y="181"/>
                </a:cubicBezTo>
                <a:cubicBezTo>
                  <a:pt x="92" y="181"/>
                  <a:pt x="92" y="181"/>
                  <a:pt x="92" y="181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92" y="184"/>
                  <a:pt x="92" y="184"/>
                  <a:pt x="92" y="184"/>
                </a:cubicBezTo>
                <a:cubicBezTo>
                  <a:pt x="93" y="184"/>
                  <a:pt x="93" y="184"/>
                  <a:pt x="93" y="184"/>
                </a:cubicBezTo>
                <a:cubicBezTo>
                  <a:pt x="95" y="185"/>
                  <a:pt x="94" y="186"/>
                  <a:pt x="94" y="186"/>
                </a:cubicBezTo>
                <a:cubicBezTo>
                  <a:pt x="93" y="187"/>
                  <a:pt x="94" y="188"/>
                  <a:pt x="94" y="188"/>
                </a:cubicBezTo>
                <a:cubicBezTo>
                  <a:pt x="91" y="189"/>
                  <a:pt x="91" y="189"/>
                  <a:pt x="91" y="189"/>
                </a:cubicBezTo>
                <a:cubicBezTo>
                  <a:pt x="91" y="188"/>
                  <a:pt x="91" y="188"/>
                  <a:pt x="91" y="188"/>
                </a:cubicBezTo>
                <a:cubicBezTo>
                  <a:pt x="90" y="188"/>
                  <a:pt x="90" y="188"/>
                  <a:pt x="90" y="188"/>
                </a:cubicBezTo>
                <a:cubicBezTo>
                  <a:pt x="89" y="188"/>
                  <a:pt x="89" y="188"/>
                  <a:pt x="89" y="188"/>
                </a:cubicBezTo>
                <a:cubicBezTo>
                  <a:pt x="89" y="188"/>
                  <a:pt x="89" y="187"/>
                  <a:pt x="89" y="187"/>
                </a:cubicBezTo>
                <a:cubicBezTo>
                  <a:pt x="88" y="187"/>
                  <a:pt x="88" y="186"/>
                  <a:pt x="88" y="186"/>
                </a:cubicBezTo>
                <a:cubicBezTo>
                  <a:pt x="88" y="186"/>
                  <a:pt x="88" y="186"/>
                  <a:pt x="88" y="186"/>
                </a:cubicBezTo>
                <a:cubicBezTo>
                  <a:pt x="87" y="185"/>
                  <a:pt x="87" y="185"/>
                  <a:pt x="87" y="185"/>
                </a:cubicBezTo>
                <a:cubicBezTo>
                  <a:pt x="86" y="184"/>
                  <a:pt x="86" y="184"/>
                  <a:pt x="86" y="184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5" y="182"/>
                  <a:pt x="85" y="182"/>
                  <a:pt x="85" y="182"/>
                </a:cubicBezTo>
                <a:cubicBezTo>
                  <a:pt x="84" y="183"/>
                  <a:pt x="84" y="183"/>
                  <a:pt x="84" y="183"/>
                </a:cubicBezTo>
                <a:cubicBezTo>
                  <a:pt x="84" y="183"/>
                  <a:pt x="84" y="183"/>
                  <a:pt x="84" y="183"/>
                </a:cubicBezTo>
                <a:cubicBezTo>
                  <a:pt x="83" y="183"/>
                  <a:pt x="83" y="183"/>
                  <a:pt x="83" y="183"/>
                </a:cubicBezTo>
                <a:cubicBezTo>
                  <a:pt x="83" y="183"/>
                  <a:pt x="83" y="183"/>
                  <a:pt x="83" y="183"/>
                </a:cubicBezTo>
                <a:cubicBezTo>
                  <a:pt x="83" y="184"/>
                  <a:pt x="83" y="184"/>
                  <a:pt x="83" y="184"/>
                </a:cubicBezTo>
                <a:cubicBezTo>
                  <a:pt x="83" y="185"/>
                  <a:pt x="83" y="185"/>
                  <a:pt x="83" y="185"/>
                </a:cubicBezTo>
                <a:cubicBezTo>
                  <a:pt x="83" y="185"/>
                  <a:pt x="83" y="185"/>
                  <a:pt x="83" y="185"/>
                </a:cubicBezTo>
                <a:cubicBezTo>
                  <a:pt x="84" y="187"/>
                  <a:pt x="84" y="185"/>
                  <a:pt x="84" y="185"/>
                </a:cubicBezTo>
                <a:cubicBezTo>
                  <a:pt x="85" y="186"/>
                  <a:pt x="85" y="188"/>
                  <a:pt x="85" y="188"/>
                </a:cubicBezTo>
                <a:cubicBezTo>
                  <a:pt x="85" y="188"/>
                  <a:pt x="85" y="188"/>
                  <a:pt x="85" y="188"/>
                </a:cubicBezTo>
                <a:cubicBezTo>
                  <a:pt x="85" y="189"/>
                  <a:pt x="85" y="189"/>
                  <a:pt x="85" y="189"/>
                </a:cubicBezTo>
                <a:cubicBezTo>
                  <a:pt x="85" y="190"/>
                  <a:pt x="85" y="190"/>
                  <a:pt x="85" y="190"/>
                </a:cubicBezTo>
                <a:cubicBezTo>
                  <a:pt x="85" y="190"/>
                  <a:pt x="85" y="190"/>
                  <a:pt x="85" y="190"/>
                </a:cubicBezTo>
                <a:cubicBezTo>
                  <a:pt x="82" y="191"/>
                  <a:pt x="82" y="191"/>
                  <a:pt x="82" y="191"/>
                </a:cubicBezTo>
                <a:cubicBezTo>
                  <a:pt x="82" y="189"/>
                  <a:pt x="81" y="190"/>
                  <a:pt x="81" y="190"/>
                </a:cubicBezTo>
                <a:cubicBezTo>
                  <a:pt x="81" y="189"/>
                  <a:pt x="79" y="188"/>
                  <a:pt x="79" y="188"/>
                </a:cubicBezTo>
                <a:cubicBezTo>
                  <a:pt x="78" y="187"/>
                  <a:pt x="77" y="185"/>
                  <a:pt x="77" y="185"/>
                </a:cubicBezTo>
                <a:cubicBezTo>
                  <a:pt x="78" y="184"/>
                  <a:pt x="76" y="184"/>
                  <a:pt x="76" y="184"/>
                </a:cubicBezTo>
                <a:cubicBezTo>
                  <a:pt x="76" y="184"/>
                  <a:pt x="76" y="184"/>
                  <a:pt x="76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4" y="185"/>
                  <a:pt x="74" y="185"/>
                  <a:pt x="74" y="185"/>
                </a:cubicBezTo>
                <a:cubicBezTo>
                  <a:pt x="74" y="185"/>
                  <a:pt x="74" y="185"/>
                  <a:pt x="74" y="185"/>
                </a:cubicBezTo>
                <a:cubicBezTo>
                  <a:pt x="73" y="185"/>
                  <a:pt x="73" y="185"/>
                  <a:pt x="73" y="185"/>
                </a:cubicBezTo>
                <a:cubicBezTo>
                  <a:pt x="74" y="186"/>
                  <a:pt x="74" y="186"/>
                  <a:pt x="74" y="186"/>
                </a:cubicBezTo>
                <a:cubicBezTo>
                  <a:pt x="74" y="187"/>
                  <a:pt x="74" y="187"/>
                  <a:pt x="74" y="187"/>
                </a:cubicBezTo>
                <a:cubicBezTo>
                  <a:pt x="75" y="187"/>
                  <a:pt x="75" y="187"/>
                  <a:pt x="75" y="187"/>
                </a:cubicBezTo>
                <a:cubicBezTo>
                  <a:pt x="76" y="187"/>
                  <a:pt x="76" y="187"/>
                  <a:pt x="76" y="187"/>
                </a:cubicBezTo>
                <a:cubicBezTo>
                  <a:pt x="77" y="188"/>
                  <a:pt x="76" y="189"/>
                  <a:pt x="76" y="189"/>
                </a:cubicBezTo>
                <a:cubicBezTo>
                  <a:pt x="76" y="189"/>
                  <a:pt x="76" y="191"/>
                  <a:pt x="77" y="192"/>
                </a:cubicBezTo>
                <a:cubicBezTo>
                  <a:pt x="73" y="192"/>
                  <a:pt x="73" y="192"/>
                  <a:pt x="73" y="192"/>
                </a:cubicBezTo>
                <a:cubicBezTo>
                  <a:pt x="73" y="192"/>
                  <a:pt x="73" y="192"/>
                  <a:pt x="73" y="192"/>
                </a:cubicBezTo>
                <a:cubicBezTo>
                  <a:pt x="73" y="192"/>
                  <a:pt x="73" y="191"/>
                  <a:pt x="73" y="191"/>
                </a:cubicBezTo>
                <a:cubicBezTo>
                  <a:pt x="73" y="191"/>
                  <a:pt x="73" y="191"/>
                  <a:pt x="73" y="191"/>
                </a:cubicBezTo>
                <a:cubicBezTo>
                  <a:pt x="73" y="191"/>
                  <a:pt x="72" y="190"/>
                  <a:pt x="72" y="190"/>
                </a:cubicBezTo>
                <a:cubicBezTo>
                  <a:pt x="71" y="190"/>
                  <a:pt x="71" y="189"/>
                  <a:pt x="71" y="189"/>
                </a:cubicBezTo>
                <a:cubicBezTo>
                  <a:pt x="71" y="189"/>
                  <a:pt x="71" y="189"/>
                  <a:pt x="71" y="189"/>
                </a:cubicBezTo>
                <a:cubicBezTo>
                  <a:pt x="70" y="188"/>
                  <a:pt x="70" y="188"/>
                  <a:pt x="70" y="188"/>
                </a:cubicBezTo>
                <a:cubicBezTo>
                  <a:pt x="70" y="187"/>
                  <a:pt x="70" y="187"/>
                  <a:pt x="70" y="187"/>
                </a:cubicBezTo>
                <a:cubicBezTo>
                  <a:pt x="69" y="187"/>
                  <a:pt x="69" y="187"/>
                  <a:pt x="69" y="187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69" y="185"/>
                  <a:pt x="68" y="185"/>
                  <a:pt x="68" y="185"/>
                </a:cubicBezTo>
                <a:cubicBezTo>
                  <a:pt x="67" y="185"/>
                  <a:pt x="67" y="185"/>
                  <a:pt x="67" y="185"/>
                </a:cubicBezTo>
                <a:cubicBezTo>
                  <a:pt x="67" y="186"/>
                  <a:pt x="67" y="186"/>
                  <a:pt x="67" y="186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5" y="187"/>
                  <a:pt x="65" y="187"/>
                  <a:pt x="65" y="187"/>
                </a:cubicBezTo>
                <a:cubicBezTo>
                  <a:pt x="66" y="187"/>
                  <a:pt x="66" y="187"/>
                  <a:pt x="66" y="187"/>
                </a:cubicBezTo>
                <a:cubicBezTo>
                  <a:pt x="66" y="188"/>
                  <a:pt x="66" y="188"/>
                  <a:pt x="66" y="188"/>
                </a:cubicBezTo>
                <a:cubicBezTo>
                  <a:pt x="66" y="188"/>
                  <a:pt x="66" y="188"/>
                  <a:pt x="66" y="188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9" y="189"/>
                  <a:pt x="67" y="191"/>
                  <a:pt x="67" y="191"/>
                </a:cubicBezTo>
                <a:cubicBezTo>
                  <a:pt x="67" y="191"/>
                  <a:pt x="67" y="192"/>
                  <a:pt x="68" y="193"/>
                </a:cubicBezTo>
                <a:cubicBezTo>
                  <a:pt x="67" y="193"/>
                  <a:pt x="67" y="193"/>
                  <a:pt x="67" y="193"/>
                </a:cubicBezTo>
                <a:cubicBezTo>
                  <a:pt x="64" y="193"/>
                  <a:pt x="64" y="193"/>
                  <a:pt x="64" y="193"/>
                </a:cubicBezTo>
                <a:cubicBezTo>
                  <a:pt x="64" y="193"/>
                  <a:pt x="64" y="193"/>
                  <a:pt x="64" y="193"/>
                </a:cubicBezTo>
                <a:cubicBezTo>
                  <a:pt x="64" y="192"/>
                  <a:pt x="64" y="192"/>
                  <a:pt x="64" y="192"/>
                </a:cubicBezTo>
                <a:cubicBezTo>
                  <a:pt x="63" y="192"/>
                  <a:pt x="63" y="192"/>
                  <a:pt x="63" y="192"/>
                </a:cubicBezTo>
                <a:cubicBezTo>
                  <a:pt x="63" y="192"/>
                  <a:pt x="63" y="192"/>
                  <a:pt x="63" y="192"/>
                </a:cubicBezTo>
                <a:cubicBezTo>
                  <a:pt x="62" y="191"/>
                  <a:pt x="61" y="190"/>
                  <a:pt x="61" y="190"/>
                </a:cubicBezTo>
                <a:cubicBezTo>
                  <a:pt x="60" y="189"/>
                  <a:pt x="59" y="187"/>
                  <a:pt x="59" y="187"/>
                </a:cubicBezTo>
                <a:cubicBezTo>
                  <a:pt x="58" y="187"/>
                  <a:pt x="58" y="187"/>
                  <a:pt x="58" y="187"/>
                </a:cubicBezTo>
                <a:cubicBezTo>
                  <a:pt x="58" y="186"/>
                  <a:pt x="58" y="186"/>
                  <a:pt x="58" y="186"/>
                </a:cubicBezTo>
                <a:cubicBezTo>
                  <a:pt x="57" y="186"/>
                  <a:pt x="57" y="186"/>
                  <a:pt x="57" y="186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6" y="187"/>
                  <a:pt x="56" y="187"/>
                  <a:pt x="56" y="187"/>
                </a:cubicBezTo>
                <a:cubicBezTo>
                  <a:pt x="55" y="187"/>
                  <a:pt x="55" y="187"/>
                  <a:pt x="55" y="187"/>
                </a:cubicBezTo>
                <a:cubicBezTo>
                  <a:pt x="55" y="187"/>
                  <a:pt x="55" y="187"/>
                  <a:pt x="55" y="187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6" y="188"/>
                  <a:pt x="56" y="188"/>
                  <a:pt x="56" y="188"/>
                </a:cubicBezTo>
                <a:cubicBezTo>
                  <a:pt x="57" y="189"/>
                  <a:pt x="57" y="189"/>
                  <a:pt x="57" y="189"/>
                </a:cubicBezTo>
                <a:cubicBezTo>
                  <a:pt x="58" y="189"/>
                  <a:pt x="57" y="191"/>
                  <a:pt x="57" y="191"/>
                </a:cubicBezTo>
                <a:cubicBezTo>
                  <a:pt x="57" y="192"/>
                  <a:pt x="57" y="193"/>
                  <a:pt x="57" y="194"/>
                </a:cubicBezTo>
                <a:cubicBezTo>
                  <a:pt x="55" y="194"/>
                  <a:pt x="55" y="194"/>
                  <a:pt x="55" y="194"/>
                </a:cubicBezTo>
                <a:cubicBezTo>
                  <a:pt x="55" y="194"/>
                  <a:pt x="55" y="194"/>
                  <a:pt x="55" y="194"/>
                </a:cubicBezTo>
                <a:cubicBezTo>
                  <a:pt x="54" y="194"/>
                  <a:pt x="54" y="194"/>
                  <a:pt x="54" y="194"/>
                </a:cubicBezTo>
                <a:cubicBezTo>
                  <a:pt x="53" y="194"/>
                  <a:pt x="53" y="194"/>
                  <a:pt x="53" y="194"/>
                </a:cubicBezTo>
                <a:cubicBezTo>
                  <a:pt x="53" y="193"/>
                  <a:pt x="53" y="193"/>
                  <a:pt x="53" y="193"/>
                </a:cubicBezTo>
                <a:cubicBezTo>
                  <a:pt x="52" y="192"/>
                  <a:pt x="50" y="191"/>
                  <a:pt x="50" y="191"/>
                </a:cubicBezTo>
                <a:cubicBezTo>
                  <a:pt x="50" y="190"/>
                  <a:pt x="50" y="190"/>
                  <a:pt x="50" y="190"/>
                </a:cubicBezTo>
                <a:cubicBezTo>
                  <a:pt x="50" y="189"/>
                  <a:pt x="50" y="189"/>
                  <a:pt x="50" y="189"/>
                </a:cubicBezTo>
                <a:cubicBezTo>
                  <a:pt x="49" y="188"/>
                  <a:pt x="49" y="188"/>
                  <a:pt x="49" y="188"/>
                </a:cubicBezTo>
                <a:cubicBezTo>
                  <a:pt x="48" y="188"/>
                  <a:pt x="48" y="188"/>
                  <a:pt x="48" y="188"/>
                </a:cubicBezTo>
                <a:cubicBezTo>
                  <a:pt x="47" y="187"/>
                  <a:pt x="47" y="187"/>
                  <a:pt x="47" y="187"/>
                </a:cubicBezTo>
                <a:cubicBezTo>
                  <a:pt x="46" y="187"/>
                  <a:pt x="46" y="187"/>
                  <a:pt x="46" y="187"/>
                </a:cubicBezTo>
                <a:cubicBezTo>
                  <a:pt x="46" y="188"/>
                  <a:pt x="46" y="188"/>
                  <a:pt x="46" y="188"/>
                </a:cubicBezTo>
                <a:cubicBezTo>
                  <a:pt x="46" y="188"/>
                  <a:pt x="46" y="188"/>
                  <a:pt x="46" y="188"/>
                </a:cubicBezTo>
                <a:cubicBezTo>
                  <a:pt x="46" y="188"/>
                  <a:pt x="46" y="188"/>
                  <a:pt x="46" y="188"/>
                </a:cubicBezTo>
                <a:cubicBezTo>
                  <a:pt x="45" y="189"/>
                  <a:pt x="45" y="189"/>
                  <a:pt x="45" y="189"/>
                </a:cubicBezTo>
                <a:cubicBezTo>
                  <a:pt x="45" y="189"/>
                  <a:pt x="45" y="189"/>
                  <a:pt x="45" y="189"/>
                </a:cubicBezTo>
                <a:cubicBezTo>
                  <a:pt x="46" y="189"/>
                  <a:pt x="46" y="189"/>
                  <a:pt x="46" y="189"/>
                </a:cubicBezTo>
                <a:cubicBezTo>
                  <a:pt x="46" y="190"/>
                  <a:pt x="46" y="190"/>
                  <a:pt x="46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9" y="191"/>
                  <a:pt x="47" y="192"/>
                  <a:pt x="47" y="192"/>
                </a:cubicBezTo>
                <a:cubicBezTo>
                  <a:pt x="47" y="193"/>
                  <a:pt x="47" y="193"/>
                  <a:pt x="47" y="193"/>
                </a:cubicBezTo>
                <a:cubicBezTo>
                  <a:pt x="48" y="194"/>
                  <a:pt x="48" y="194"/>
                  <a:pt x="48" y="194"/>
                </a:cubicBezTo>
                <a:cubicBezTo>
                  <a:pt x="48" y="195"/>
                  <a:pt x="48" y="195"/>
                  <a:pt x="48" y="195"/>
                </a:cubicBezTo>
                <a:cubicBezTo>
                  <a:pt x="44" y="195"/>
                  <a:pt x="44" y="195"/>
                  <a:pt x="44" y="195"/>
                </a:cubicBezTo>
                <a:cubicBezTo>
                  <a:pt x="44" y="195"/>
                  <a:pt x="43" y="196"/>
                  <a:pt x="43" y="196"/>
                </a:cubicBezTo>
                <a:cubicBezTo>
                  <a:pt x="43" y="194"/>
                  <a:pt x="41" y="193"/>
                  <a:pt x="41" y="193"/>
                </a:cubicBezTo>
                <a:cubicBezTo>
                  <a:pt x="41" y="192"/>
                  <a:pt x="41" y="192"/>
                  <a:pt x="41" y="192"/>
                </a:cubicBezTo>
                <a:cubicBezTo>
                  <a:pt x="41" y="191"/>
                  <a:pt x="41" y="191"/>
                  <a:pt x="41" y="191"/>
                </a:cubicBezTo>
                <a:cubicBezTo>
                  <a:pt x="40" y="190"/>
                  <a:pt x="40" y="190"/>
                  <a:pt x="40" y="190"/>
                </a:cubicBezTo>
                <a:cubicBezTo>
                  <a:pt x="38" y="188"/>
                  <a:pt x="36" y="190"/>
                  <a:pt x="36" y="190"/>
                </a:cubicBezTo>
                <a:cubicBezTo>
                  <a:pt x="36" y="190"/>
                  <a:pt x="36" y="191"/>
                  <a:pt x="36" y="191"/>
                </a:cubicBezTo>
                <a:cubicBezTo>
                  <a:pt x="36" y="192"/>
                  <a:pt x="37" y="192"/>
                  <a:pt x="37" y="192"/>
                </a:cubicBezTo>
                <a:cubicBezTo>
                  <a:pt x="38" y="192"/>
                  <a:pt x="38" y="194"/>
                  <a:pt x="38" y="194"/>
                </a:cubicBezTo>
                <a:cubicBezTo>
                  <a:pt x="38" y="195"/>
                  <a:pt x="38" y="195"/>
                  <a:pt x="38" y="195"/>
                </a:cubicBezTo>
                <a:cubicBezTo>
                  <a:pt x="38" y="196"/>
                  <a:pt x="38" y="196"/>
                  <a:pt x="38" y="196"/>
                </a:cubicBezTo>
                <a:cubicBezTo>
                  <a:pt x="38" y="196"/>
                  <a:pt x="38" y="196"/>
                  <a:pt x="38" y="196"/>
                </a:cubicBezTo>
                <a:cubicBezTo>
                  <a:pt x="38" y="196"/>
                  <a:pt x="38" y="196"/>
                  <a:pt x="38" y="196"/>
                </a:cubicBezTo>
                <a:cubicBezTo>
                  <a:pt x="32" y="197"/>
                  <a:pt x="32" y="197"/>
                  <a:pt x="32" y="197"/>
                </a:cubicBezTo>
                <a:cubicBezTo>
                  <a:pt x="32" y="197"/>
                  <a:pt x="32" y="197"/>
                  <a:pt x="32" y="197"/>
                </a:cubicBezTo>
                <a:cubicBezTo>
                  <a:pt x="33" y="197"/>
                  <a:pt x="33" y="197"/>
                  <a:pt x="33" y="197"/>
                </a:cubicBezTo>
                <a:cubicBezTo>
                  <a:pt x="34" y="196"/>
                  <a:pt x="32" y="194"/>
                  <a:pt x="32" y="194"/>
                </a:cubicBezTo>
                <a:cubicBezTo>
                  <a:pt x="31" y="192"/>
                  <a:pt x="30" y="191"/>
                  <a:pt x="30" y="191"/>
                </a:cubicBezTo>
                <a:cubicBezTo>
                  <a:pt x="30" y="190"/>
                  <a:pt x="29" y="189"/>
                  <a:pt x="29" y="189"/>
                </a:cubicBezTo>
                <a:cubicBezTo>
                  <a:pt x="28" y="190"/>
                  <a:pt x="28" y="190"/>
                  <a:pt x="28" y="190"/>
                </a:cubicBezTo>
                <a:cubicBezTo>
                  <a:pt x="28" y="190"/>
                  <a:pt x="28" y="190"/>
                  <a:pt x="28" y="190"/>
                </a:cubicBezTo>
                <a:cubicBezTo>
                  <a:pt x="28" y="190"/>
                  <a:pt x="28" y="190"/>
                  <a:pt x="28" y="190"/>
                </a:cubicBezTo>
                <a:cubicBezTo>
                  <a:pt x="27" y="190"/>
                  <a:pt x="27" y="190"/>
                  <a:pt x="27" y="190"/>
                </a:cubicBezTo>
                <a:cubicBezTo>
                  <a:pt x="26" y="190"/>
                  <a:pt x="26" y="191"/>
                  <a:pt x="26" y="191"/>
                </a:cubicBezTo>
                <a:cubicBezTo>
                  <a:pt x="25" y="192"/>
                  <a:pt x="27" y="192"/>
                  <a:pt x="27" y="192"/>
                </a:cubicBezTo>
                <a:cubicBezTo>
                  <a:pt x="27" y="194"/>
                  <a:pt x="28" y="193"/>
                  <a:pt x="28" y="193"/>
                </a:cubicBezTo>
                <a:cubicBezTo>
                  <a:pt x="29" y="193"/>
                  <a:pt x="28" y="195"/>
                  <a:pt x="28" y="195"/>
                </a:cubicBezTo>
                <a:cubicBezTo>
                  <a:pt x="27" y="195"/>
                  <a:pt x="28" y="197"/>
                  <a:pt x="28" y="198"/>
                </a:cubicBezTo>
                <a:cubicBezTo>
                  <a:pt x="25" y="198"/>
                  <a:pt x="25" y="198"/>
                  <a:pt x="25" y="198"/>
                </a:cubicBezTo>
                <a:cubicBezTo>
                  <a:pt x="25" y="197"/>
                  <a:pt x="25" y="197"/>
                  <a:pt x="25" y="197"/>
                </a:cubicBezTo>
                <a:cubicBezTo>
                  <a:pt x="24" y="197"/>
                  <a:pt x="24" y="197"/>
                  <a:pt x="24" y="197"/>
                </a:cubicBezTo>
                <a:cubicBezTo>
                  <a:pt x="23" y="196"/>
                  <a:pt x="23" y="196"/>
                  <a:pt x="23" y="196"/>
                </a:cubicBezTo>
                <a:cubicBezTo>
                  <a:pt x="23" y="196"/>
                  <a:pt x="23" y="196"/>
                  <a:pt x="23" y="196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1" y="194"/>
                  <a:pt x="21" y="194"/>
                  <a:pt x="21" y="194"/>
                </a:cubicBezTo>
                <a:cubicBezTo>
                  <a:pt x="21" y="194"/>
                  <a:pt x="21" y="194"/>
                  <a:pt x="21" y="194"/>
                </a:cubicBezTo>
                <a:cubicBezTo>
                  <a:pt x="20" y="193"/>
                  <a:pt x="20" y="193"/>
                  <a:pt x="20" y="193"/>
                </a:cubicBezTo>
                <a:cubicBezTo>
                  <a:pt x="21" y="193"/>
                  <a:pt x="21" y="193"/>
                  <a:pt x="21" y="193"/>
                </a:cubicBezTo>
                <a:cubicBezTo>
                  <a:pt x="19" y="192"/>
                  <a:pt x="20" y="192"/>
                  <a:pt x="20" y="192"/>
                </a:cubicBezTo>
                <a:cubicBezTo>
                  <a:pt x="20" y="191"/>
                  <a:pt x="18" y="190"/>
                  <a:pt x="18" y="190"/>
                </a:cubicBezTo>
                <a:cubicBezTo>
                  <a:pt x="17" y="191"/>
                  <a:pt x="17" y="191"/>
                  <a:pt x="17" y="191"/>
                </a:cubicBezTo>
                <a:cubicBezTo>
                  <a:pt x="17" y="191"/>
                  <a:pt x="17" y="190"/>
                  <a:pt x="16" y="190"/>
                </a:cubicBezTo>
                <a:cubicBezTo>
                  <a:pt x="16" y="190"/>
                  <a:pt x="16" y="191"/>
                  <a:pt x="16" y="191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5" y="193"/>
                  <a:pt x="15" y="193"/>
                  <a:pt x="15" y="193"/>
                </a:cubicBezTo>
                <a:cubicBezTo>
                  <a:pt x="16" y="193"/>
                  <a:pt x="16" y="193"/>
                  <a:pt x="16" y="193"/>
                </a:cubicBezTo>
                <a:cubicBezTo>
                  <a:pt x="16" y="193"/>
                  <a:pt x="16" y="193"/>
                  <a:pt x="16" y="193"/>
                </a:cubicBezTo>
                <a:cubicBezTo>
                  <a:pt x="17" y="194"/>
                  <a:pt x="17" y="194"/>
                  <a:pt x="17" y="194"/>
                </a:cubicBezTo>
                <a:cubicBezTo>
                  <a:pt x="17" y="194"/>
                  <a:pt x="17" y="194"/>
                  <a:pt x="17" y="194"/>
                </a:cubicBezTo>
                <a:cubicBezTo>
                  <a:pt x="17" y="194"/>
                  <a:pt x="17" y="194"/>
                  <a:pt x="17" y="194"/>
                </a:cubicBezTo>
                <a:cubicBezTo>
                  <a:pt x="18" y="194"/>
                  <a:pt x="18" y="194"/>
                  <a:pt x="18" y="194"/>
                </a:cubicBezTo>
                <a:cubicBezTo>
                  <a:pt x="18" y="194"/>
                  <a:pt x="18" y="194"/>
                  <a:pt x="18" y="194"/>
                </a:cubicBezTo>
                <a:cubicBezTo>
                  <a:pt x="18" y="195"/>
                  <a:pt x="18" y="195"/>
                  <a:pt x="18" y="195"/>
                </a:cubicBezTo>
                <a:cubicBezTo>
                  <a:pt x="18" y="195"/>
                  <a:pt x="18" y="195"/>
                  <a:pt x="18" y="195"/>
                </a:cubicBezTo>
                <a:cubicBezTo>
                  <a:pt x="18" y="196"/>
                  <a:pt x="18" y="196"/>
                  <a:pt x="18" y="196"/>
                </a:cubicBezTo>
                <a:cubicBezTo>
                  <a:pt x="17" y="196"/>
                  <a:pt x="17" y="196"/>
                  <a:pt x="17" y="196"/>
                </a:cubicBezTo>
                <a:cubicBezTo>
                  <a:pt x="17" y="197"/>
                  <a:pt x="17" y="197"/>
                  <a:pt x="17" y="197"/>
                </a:cubicBezTo>
                <a:cubicBezTo>
                  <a:pt x="18" y="198"/>
                  <a:pt x="18" y="198"/>
                  <a:pt x="18" y="198"/>
                </a:cubicBezTo>
                <a:cubicBezTo>
                  <a:pt x="18" y="199"/>
                  <a:pt x="18" y="199"/>
                  <a:pt x="18" y="199"/>
                </a:cubicBezTo>
                <a:cubicBezTo>
                  <a:pt x="18" y="201"/>
                  <a:pt x="18" y="201"/>
                  <a:pt x="18" y="201"/>
                </a:cubicBezTo>
                <a:cubicBezTo>
                  <a:pt x="14" y="201"/>
                  <a:pt x="14" y="201"/>
                  <a:pt x="14" y="201"/>
                </a:cubicBezTo>
                <a:cubicBezTo>
                  <a:pt x="13" y="199"/>
                  <a:pt x="13" y="199"/>
                  <a:pt x="13" y="199"/>
                </a:cubicBezTo>
                <a:cubicBezTo>
                  <a:pt x="14" y="198"/>
                  <a:pt x="13" y="197"/>
                  <a:pt x="13" y="197"/>
                </a:cubicBezTo>
                <a:cubicBezTo>
                  <a:pt x="14" y="196"/>
                  <a:pt x="14" y="195"/>
                  <a:pt x="14" y="195"/>
                </a:cubicBezTo>
                <a:cubicBezTo>
                  <a:pt x="15" y="193"/>
                  <a:pt x="13" y="194"/>
                  <a:pt x="13" y="194"/>
                </a:cubicBezTo>
                <a:cubicBezTo>
                  <a:pt x="12" y="193"/>
                  <a:pt x="11" y="194"/>
                  <a:pt x="11" y="194"/>
                </a:cubicBezTo>
                <a:cubicBezTo>
                  <a:pt x="10" y="193"/>
                  <a:pt x="10" y="194"/>
                  <a:pt x="10" y="194"/>
                </a:cubicBezTo>
                <a:cubicBezTo>
                  <a:pt x="9" y="194"/>
                  <a:pt x="9" y="195"/>
                  <a:pt x="9" y="195"/>
                </a:cubicBezTo>
                <a:cubicBezTo>
                  <a:pt x="8" y="196"/>
                  <a:pt x="8" y="194"/>
                  <a:pt x="8" y="194"/>
                </a:cubicBezTo>
                <a:cubicBezTo>
                  <a:pt x="8" y="192"/>
                  <a:pt x="6" y="192"/>
                  <a:pt x="6" y="192"/>
                </a:cubicBezTo>
                <a:cubicBezTo>
                  <a:pt x="6" y="191"/>
                  <a:pt x="6" y="191"/>
                  <a:pt x="6" y="191"/>
                </a:cubicBezTo>
                <a:cubicBezTo>
                  <a:pt x="5" y="191"/>
                  <a:pt x="5" y="191"/>
                  <a:pt x="5" y="191"/>
                </a:cubicBezTo>
                <a:cubicBezTo>
                  <a:pt x="5" y="191"/>
                  <a:pt x="5" y="191"/>
                  <a:pt x="5" y="191"/>
                </a:cubicBezTo>
                <a:cubicBezTo>
                  <a:pt x="5" y="191"/>
                  <a:pt x="5" y="191"/>
                  <a:pt x="5" y="191"/>
                </a:cubicBezTo>
                <a:cubicBezTo>
                  <a:pt x="5" y="192"/>
                  <a:pt x="5" y="192"/>
                  <a:pt x="5" y="192"/>
                </a:cubicBezTo>
                <a:cubicBezTo>
                  <a:pt x="5" y="192"/>
                  <a:pt x="5" y="192"/>
                  <a:pt x="5" y="192"/>
                </a:cubicBezTo>
                <a:cubicBezTo>
                  <a:pt x="5" y="192"/>
                  <a:pt x="5" y="192"/>
                  <a:pt x="5" y="192"/>
                </a:cubicBezTo>
                <a:cubicBezTo>
                  <a:pt x="5" y="193"/>
                  <a:pt x="5" y="193"/>
                  <a:pt x="5" y="193"/>
                </a:cubicBezTo>
                <a:cubicBezTo>
                  <a:pt x="5" y="193"/>
                  <a:pt x="5" y="193"/>
                  <a:pt x="5" y="193"/>
                </a:cubicBezTo>
                <a:cubicBezTo>
                  <a:pt x="5" y="193"/>
                  <a:pt x="5" y="194"/>
                  <a:pt x="5" y="194"/>
                </a:cubicBezTo>
                <a:cubicBezTo>
                  <a:pt x="4" y="194"/>
                  <a:pt x="4" y="195"/>
                  <a:pt x="4" y="195"/>
                </a:cubicBezTo>
                <a:cubicBezTo>
                  <a:pt x="4" y="194"/>
                  <a:pt x="3" y="194"/>
                  <a:pt x="3" y="194"/>
                </a:cubicBezTo>
                <a:cubicBezTo>
                  <a:pt x="2" y="193"/>
                  <a:pt x="2" y="194"/>
                  <a:pt x="2" y="194"/>
                </a:cubicBezTo>
                <a:cubicBezTo>
                  <a:pt x="1" y="194"/>
                  <a:pt x="1" y="195"/>
                  <a:pt x="1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1" y="196"/>
                  <a:pt x="1" y="196"/>
                  <a:pt x="1" y="196"/>
                </a:cubicBezTo>
                <a:cubicBezTo>
                  <a:pt x="1" y="197"/>
                  <a:pt x="1" y="197"/>
                  <a:pt x="1" y="197"/>
                </a:cubicBezTo>
                <a:cubicBezTo>
                  <a:pt x="1" y="197"/>
                  <a:pt x="1" y="197"/>
                  <a:pt x="1" y="197"/>
                </a:cubicBezTo>
                <a:cubicBezTo>
                  <a:pt x="2" y="197"/>
                  <a:pt x="2" y="197"/>
                  <a:pt x="2" y="197"/>
                </a:cubicBezTo>
                <a:cubicBezTo>
                  <a:pt x="2" y="197"/>
                  <a:pt x="2" y="197"/>
                  <a:pt x="2" y="197"/>
                </a:cubicBezTo>
                <a:cubicBezTo>
                  <a:pt x="2" y="198"/>
                  <a:pt x="2" y="198"/>
                  <a:pt x="2" y="198"/>
                </a:cubicBezTo>
                <a:cubicBezTo>
                  <a:pt x="2" y="200"/>
                  <a:pt x="4" y="202"/>
                  <a:pt x="4" y="202"/>
                </a:cubicBezTo>
                <a:cubicBezTo>
                  <a:pt x="3" y="202"/>
                  <a:pt x="3" y="206"/>
                  <a:pt x="3" y="206"/>
                </a:cubicBezTo>
                <a:cubicBezTo>
                  <a:pt x="2" y="208"/>
                  <a:pt x="4" y="208"/>
                  <a:pt x="4" y="208"/>
                </a:cubicBezTo>
                <a:cubicBezTo>
                  <a:pt x="4" y="209"/>
                  <a:pt x="4" y="209"/>
                  <a:pt x="4" y="209"/>
                </a:cubicBezTo>
                <a:cubicBezTo>
                  <a:pt x="4" y="211"/>
                  <a:pt x="8" y="210"/>
                  <a:pt x="8" y="210"/>
                </a:cubicBezTo>
                <a:cubicBezTo>
                  <a:pt x="6" y="211"/>
                  <a:pt x="7" y="214"/>
                  <a:pt x="7" y="214"/>
                </a:cubicBezTo>
                <a:cubicBezTo>
                  <a:pt x="6" y="216"/>
                  <a:pt x="8" y="216"/>
                  <a:pt x="8" y="216"/>
                </a:cubicBezTo>
                <a:cubicBezTo>
                  <a:pt x="7" y="217"/>
                  <a:pt x="8" y="219"/>
                  <a:pt x="8" y="219"/>
                </a:cubicBezTo>
                <a:cubicBezTo>
                  <a:pt x="6" y="220"/>
                  <a:pt x="6" y="221"/>
                  <a:pt x="6" y="221"/>
                </a:cubicBezTo>
                <a:cubicBezTo>
                  <a:pt x="5" y="222"/>
                  <a:pt x="4" y="221"/>
                  <a:pt x="4" y="221"/>
                </a:cubicBezTo>
                <a:cubicBezTo>
                  <a:pt x="3" y="220"/>
                  <a:pt x="2" y="222"/>
                  <a:pt x="2" y="222"/>
                </a:cubicBezTo>
                <a:cubicBezTo>
                  <a:pt x="2" y="223"/>
                  <a:pt x="4" y="225"/>
                  <a:pt x="4" y="225"/>
                </a:cubicBezTo>
                <a:cubicBezTo>
                  <a:pt x="4" y="226"/>
                  <a:pt x="4" y="227"/>
                  <a:pt x="4" y="227"/>
                </a:cubicBezTo>
                <a:cubicBezTo>
                  <a:pt x="7" y="231"/>
                  <a:pt x="14" y="230"/>
                  <a:pt x="16" y="230"/>
                </a:cubicBezTo>
                <a:cubicBezTo>
                  <a:pt x="43" y="261"/>
                  <a:pt x="96" y="286"/>
                  <a:pt x="96" y="286"/>
                </a:cubicBezTo>
                <a:cubicBezTo>
                  <a:pt x="96" y="269"/>
                  <a:pt x="96" y="269"/>
                  <a:pt x="96" y="269"/>
                </a:cubicBezTo>
                <a:cubicBezTo>
                  <a:pt x="122" y="244"/>
                  <a:pt x="122" y="244"/>
                  <a:pt x="122" y="244"/>
                </a:cubicBezTo>
                <a:cubicBezTo>
                  <a:pt x="616" y="244"/>
                  <a:pt x="616" y="244"/>
                  <a:pt x="616" y="244"/>
                </a:cubicBezTo>
                <a:cubicBezTo>
                  <a:pt x="818" y="244"/>
                  <a:pt x="818" y="244"/>
                  <a:pt x="818" y="244"/>
                </a:cubicBezTo>
                <a:cubicBezTo>
                  <a:pt x="1311" y="244"/>
                  <a:pt x="1311" y="244"/>
                  <a:pt x="1311" y="244"/>
                </a:cubicBezTo>
                <a:cubicBezTo>
                  <a:pt x="1338" y="269"/>
                  <a:pt x="1338" y="269"/>
                  <a:pt x="1338" y="269"/>
                </a:cubicBezTo>
                <a:cubicBezTo>
                  <a:pt x="1338" y="286"/>
                  <a:pt x="1338" y="286"/>
                  <a:pt x="1338" y="286"/>
                </a:cubicBezTo>
                <a:cubicBezTo>
                  <a:pt x="1338" y="286"/>
                  <a:pt x="1390" y="261"/>
                  <a:pt x="1418" y="230"/>
                </a:cubicBezTo>
                <a:cubicBezTo>
                  <a:pt x="1421" y="230"/>
                  <a:pt x="1426" y="230"/>
                  <a:pt x="1428" y="227"/>
                </a:cubicBezTo>
                <a:cubicBezTo>
                  <a:pt x="1428" y="227"/>
                  <a:pt x="1428" y="226"/>
                  <a:pt x="1428" y="225"/>
                </a:cubicBezTo>
                <a:cubicBezTo>
                  <a:pt x="1428" y="225"/>
                  <a:pt x="1430" y="223"/>
                  <a:pt x="1430" y="222"/>
                </a:cubicBezTo>
                <a:cubicBezTo>
                  <a:pt x="1430" y="222"/>
                  <a:pt x="1429" y="220"/>
                  <a:pt x="1428" y="221"/>
                </a:cubicBezTo>
                <a:cubicBezTo>
                  <a:pt x="1428" y="221"/>
                  <a:pt x="1427" y="222"/>
                  <a:pt x="1426" y="221"/>
                </a:cubicBezTo>
                <a:cubicBezTo>
                  <a:pt x="1426" y="221"/>
                  <a:pt x="1426" y="220"/>
                  <a:pt x="1424" y="219"/>
                </a:cubicBezTo>
                <a:cubicBezTo>
                  <a:pt x="1424" y="219"/>
                  <a:pt x="1425" y="217"/>
                  <a:pt x="1424" y="216"/>
                </a:cubicBezTo>
                <a:cubicBezTo>
                  <a:pt x="1424" y="216"/>
                  <a:pt x="1426" y="216"/>
                  <a:pt x="1425" y="214"/>
                </a:cubicBezTo>
                <a:cubicBezTo>
                  <a:pt x="1425" y="214"/>
                  <a:pt x="1426" y="211"/>
                  <a:pt x="1424" y="210"/>
                </a:cubicBezTo>
                <a:cubicBezTo>
                  <a:pt x="1424" y="210"/>
                  <a:pt x="1428" y="211"/>
                  <a:pt x="1428" y="209"/>
                </a:cubicBezTo>
                <a:cubicBezTo>
                  <a:pt x="1428" y="208"/>
                  <a:pt x="1428" y="208"/>
                  <a:pt x="1428" y="208"/>
                </a:cubicBezTo>
                <a:cubicBezTo>
                  <a:pt x="1428" y="208"/>
                  <a:pt x="1430" y="208"/>
                  <a:pt x="1429" y="206"/>
                </a:cubicBezTo>
                <a:cubicBezTo>
                  <a:pt x="1429" y="206"/>
                  <a:pt x="1429" y="202"/>
                  <a:pt x="1428" y="202"/>
                </a:cubicBezTo>
                <a:cubicBezTo>
                  <a:pt x="1428" y="202"/>
                  <a:pt x="1430" y="200"/>
                  <a:pt x="1430" y="198"/>
                </a:cubicBezTo>
                <a:cubicBezTo>
                  <a:pt x="1430" y="197"/>
                  <a:pt x="1430" y="197"/>
                  <a:pt x="1430" y="197"/>
                </a:cubicBezTo>
                <a:cubicBezTo>
                  <a:pt x="1430" y="197"/>
                  <a:pt x="1430" y="197"/>
                  <a:pt x="1430" y="197"/>
                </a:cubicBezTo>
                <a:cubicBezTo>
                  <a:pt x="1431" y="197"/>
                  <a:pt x="1431" y="197"/>
                  <a:pt x="1431" y="197"/>
                </a:cubicBezTo>
                <a:cubicBezTo>
                  <a:pt x="1431" y="197"/>
                  <a:pt x="1431" y="197"/>
                  <a:pt x="1431" y="197"/>
                </a:cubicBezTo>
                <a:cubicBezTo>
                  <a:pt x="1431" y="196"/>
                  <a:pt x="1431" y="196"/>
                  <a:pt x="1431" y="196"/>
                </a:cubicBezTo>
                <a:lnTo>
                  <a:pt x="1432" y="195"/>
                </a:lnTo>
                <a:close/>
              </a:path>
            </a:pathLst>
          </a:custGeom>
          <a:solidFill>
            <a:srgbClr val="A00E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85" name="Picture 4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5725" y="5385436"/>
            <a:ext cx="1627188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" name="Rectangle 462"/>
          <p:cNvSpPr>
            <a:spLocks noChangeArrowheads="1"/>
          </p:cNvSpPr>
          <p:nvPr/>
        </p:nvSpPr>
        <p:spPr bwMode="auto">
          <a:xfrm>
            <a:off x="12707325" y="5266372"/>
            <a:ext cx="1423988" cy="25004"/>
          </a:xfrm>
          <a:prstGeom prst="rect">
            <a:avLst/>
          </a:prstGeom>
          <a:solidFill>
            <a:srgbClr val="BD1A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5" name="Freeform 463"/>
          <p:cNvSpPr>
            <a:spLocks/>
          </p:cNvSpPr>
          <p:nvPr/>
        </p:nvSpPr>
        <p:spPr bwMode="auto">
          <a:xfrm>
            <a:off x="13315339" y="5435441"/>
            <a:ext cx="206375" cy="115491"/>
          </a:xfrm>
          <a:custGeom>
            <a:avLst/>
            <a:gdLst>
              <a:gd name="T0" fmla="*/ 96 w 130"/>
              <a:gd name="T1" fmla="*/ 6 h 97"/>
              <a:gd name="T2" fmla="*/ 96 w 130"/>
              <a:gd name="T3" fmla="*/ 1 h 97"/>
              <a:gd name="T4" fmla="*/ 80 w 130"/>
              <a:gd name="T5" fmla="*/ 1 h 97"/>
              <a:gd name="T6" fmla="*/ 80 w 130"/>
              <a:gd name="T7" fmla="*/ 0 h 97"/>
              <a:gd name="T8" fmla="*/ 65 w 130"/>
              <a:gd name="T9" fmla="*/ 1 h 97"/>
              <a:gd name="T10" fmla="*/ 49 w 130"/>
              <a:gd name="T11" fmla="*/ 0 h 97"/>
              <a:gd name="T12" fmla="*/ 49 w 130"/>
              <a:gd name="T13" fmla="*/ 1 h 97"/>
              <a:gd name="T14" fmla="*/ 34 w 130"/>
              <a:gd name="T15" fmla="*/ 1 h 97"/>
              <a:gd name="T16" fmla="*/ 34 w 130"/>
              <a:gd name="T17" fmla="*/ 6 h 97"/>
              <a:gd name="T18" fmla="*/ 0 w 130"/>
              <a:gd name="T19" fmla="*/ 20 h 97"/>
              <a:gd name="T20" fmla="*/ 5 w 130"/>
              <a:gd name="T21" fmla="*/ 97 h 97"/>
              <a:gd name="T22" fmla="*/ 20 w 130"/>
              <a:gd name="T23" fmla="*/ 97 h 97"/>
              <a:gd name="T24" fmla="*/ 63 w 130"/>
              <a:gd name="T25" fmla="*/ 97 h 97"/>
              <a:gd name="T26" fmla="*/ 66 w 130"/>
              <a:gd name="T27" fmla="*/ 97 h 97"/>
              <a:gd name="T28" fmla="*/ 109 w 130"/>
              <a:gd name="T29" fmla="*/ 97 h 97"/>
              <a:gd name="T30" fmla="*/ 124 w 130"/>
              <a:gd name="T31" fmla="*/ 97 h 97"/>
              <a:gd name="T32" fmla="*/ 130 w 130"/>
              <a:gd name="T33" fmla="*/ 20 h 97"/>
              <a:gd name="T34" fmla="*/ 96 w 130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0" h="97">
                <a:moveTo>
                  <a:pt x="96" y="6"/>
                </a:moveTo>
                <a:lnTo>
                  <a:pt x="96" y="1"/>
                </a:lnTo>
                <a:lnTo>
                  <a:pt x="80" y="1"/>
                </a:lnTo>
                <a:lnTo>
                  <a:pt x="80" y="0"/>
                </a:lnTo>
                <a:lnTo>
                  <a:pt x="65" y="1"/>
                </a:lnTo>
                <a:lnTo>
                  <a:pt x="49" y="0"/>
                </a:lnTo>
                <a:lnTo>
                  <a:pt x="49" y="1"/>
                </a:lnTo>
                <a:lnTo>
                  <a:pt x="34" y="1"/>
                </a:lnTo>
                <a:lnTo>
                  <a:pt x="34" y="6"/>
                </a:lnTo>
                <a:lnTo>
                  <a:pt x="0" y="20"/>
                </a:lnTo>
                <a:lnTo>
                  <a:pt x="5" y="97"/>
                </a:lnTo>
                <a:lnTo>
                  <a:pt x="20" y="97"/>
                </a:lnTo>
                <a:lnTo>
                  <a:pt x="63" y="97"/>
                </a:lnTo>
                <a:lnTo>
                  <a:pt x="66" y="97"/>
                </a:lnTo>
                <a:lnTo>
                  <a:pt x="109" y="97"/>
                </a:lnTo>
                <a:lnTo>
                  <a:pt x="124" y="97"/>
                </a:lnTo>
                <a:lnTo>
                  <a:pt x="130" y="20"/>
                </a:lnTo>
                <a:lnTo>
                  <a:pt x="96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2" name="Freeform 464"/>
          <p:cNvSpPr>
            <a:spLocks/>
          </p:cNvSpPr>
          <p:nvPr/>
        </p:nvSpPr>
        <p:spPr bwMode="auto">
          <a:xfrm>
            <a:off x="13536000" y="5435441"/>
            <a:ext cx="133350" cy="115491"/>
          </a:xfrm>
          <a:custGeom>
            <a:avLst/>
            <a:gdLst>
              <a:gd name="T0" fmla="*/ 62 w 84"/>
              <a:gd name="T1" fmla="*/ 6 h 97"/>
              <a:gd name="T2" fmla="*/ 62 w 84"/>
              <a:gd name="T3" fmla="*/ 1 h 97"/>
              <a:gd name="T4" fmla="*/ 52 w 84"/>
              <a:gd name="T5" fmla="*/ 1 h 97"/>
              <a:gd name="T6" fmla="*/ 52 w 84"/>
              <a:gd name="T7" fmla="*/ 0 h 97"/>
              <a:gd name="T8" fmla="*/ 42 w 84"/>
              <a:gd name="T9" fmla="*/ 1 h 97"/>
              <a:gd name="T10" fmla="*/ 32 w 84"/>
              <a:gd name="T11" fmla="*/ 0 h 97"/>
              <a:gd name="T12" fmla="*/ 32 w 84"/>
              <a:gd name="T13" fmla="*/ 1 h 97"/>
              <a:gd name="T14" fmla="*/ 22 w 84"/>
              <a:gd name="T15" fmla="*/ 1 h 97"/>
              <a:gd name="T16" fmla="*/ 22 w 84"/>
              <a:gd name="T17" fmla="*/ 6 h 97"/>
              <a:gd name="T18" fmla="*/ 0 w 84"/>
              <a:gd name="T19" fmla="*/ 20 h 97"/>
              <a:gd name="T20" fmla="*/ 3 w 84"/>
              <a:gd name="T21" fmla="*/ 97 h 97"/>
              <a:gd name="T22" fmla="*/ 13 w 84"/>
              <a:gd name="T23" fmla="*/ 97 h 97"/>
              <a:gd name="T24" fmla="*/ 40 w 84"/>
              <a:gd name="T25" fmla="*/ 97 h 97"/>
              <a:gd name="T26" fmla="*/ 43 w 84"/>
              <a:gd name="T27" fmla="*/ 97 h 97"/>
              <a:gd name="T28" fmla="*/ 71 w 84"/>
              <a:gd name="T29" fmla="*/ 97 h 97"/>
              <a:gd name="T30" fmla="*/ 80 w 84"/>
              <a:gd name="T31" fmla="*/ 97 h 97"/>
              <a:gd name="T32" fmla="*/ 84 w 84"/>
              <a:gd name="T33" fmla="*/ 20 h 97"/>
              <a:gd name="T34" fmla="*/ 62 w 84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4" h="97">
                <a:moveTo>
                  <a:pt x="62" y="6"/>
                </a:moveTo>
                <a:lnTo>
                  <a:pt x="62" y="1"/>
                </a:lnTo>
                <a:lnTo>
                  <a:pt x="52" y="1"/>
                </a:lnTo>
                <a:lnTo>
                  <a:pt x="52" y="0"/>
                </a:lnTo>
                <a:lnTo>
                  <a:pt x="42" y="1"/>
                </a:lnTo>
                <a:lnTo>
                  <a:pt x="32" y="0"/>
                </a:lnTo>
                <a:lnTo>
                  <a:pt x="32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3" y="97"/>
                </a:lnTo>
                <a:lnTo>
                  <a:pt x="13" y="97"/>
                </a:lnTo>
                <a:lnTo>
                  <a:pt x="40" y="97"/>
                </a:lnTo>
                <a:lnTo>
                  <a:pt x="43" y="97"/>
                </a:lnTo>
                <a:lnTo>
                  <a:pt x="71" y="97"/>
                </a:lnTo>
                <a:lnTo>
                  <a:pt x="80" y="97"/>
                </a:lnTo>
                <a:lnTo>
                  <a:pt x="84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3" name="Freeform 465"/>
          <p:cNvSpPr>
            <a:spLocks/>
          </p:cNvSpPr>
          <p:nvPr/>
        </p:nvSpPr>
        <p:spPr bwMode="auto">
          <a:xfrm>
            <a:off x="12727963" y="5435441"/>
            <a:ext cx="133350" cy="115491"/>
          </a:xfrm>
          <a:custGeom>
            <a:avLst/>
            <a:gdLst>
              <a:gd name="T0" fmla="*/ 62 w 84"/>
              <a:gd name="T1" fmla="*/ 6 h 97"/>
              <a:gd name="T2" fmla="*/ 62 w 84"/>
              <a:gd name="T3" fmla="*/ 1 h 97"/>
              <a:gd name="T4" fmla="*/ 53 w 84"/>
              <a:gd name="T5" fmla="*/ 1 h 97"/>
              <a:gd name="T6" fmla="*/ 53 w 84"/>
              <a:gd name="T7" fmla="*/ 0 h 97"/>
              <a:gd name="T8" fmla="*/ 42 w 84"/>
              <a:gd name="T9" fmla="*/ 1 h 97"/>
              <a:gd name="T10" fmla="*/ 32 w 84"/>
              <a:gd name="T11" fmla="*/ 0 h 97"/>
              <a:gd name="T12" fmla="*/ 32 w 84"/>
              <a:gd name="T13" fmla="*/ 1 h 97"/>
              <a:gd name="T14" fmla="*/ 22 w 84"/>
              <a:gd name="T15" fmla="*/ 1 h 97"/>
              <a:gd name="T16" fmla="*/ 22 w 84"/>
              <a:gd name="T17" fmla="*/ 6 h 97"/>
              <a:gd name="T18" fmla="*/ 0 w 84"/>
              <a:gd name="T19" fmla="*/ 20 h 97"/>
              <a:gd name="T20" fmla="*/ 4 w 84"/>
              <a:gd name="T21" fmla="*/ 97 h 97"/>
              <a:gd name="T22" fmla="*/ 13 w 84"/>
              <a:gd name="T23" fmla="*/ 97 h 97"/>
              <a:gd name="T24" fmla="*/ 41 w 84"/>
              <a:gd name="T25" fmla="*/ 97 h 97"/>
              <a:gd name="T26" fmla="*/ 44 w 84"/>
              <a:gd name="T27" fmla="*/ 97 h 97"/>
              <a:gd name="T28" fmla="*/ 71 w 84"/>
              <a:gd name="T29" fmla="*/ 97 h 97"/>
              <a:gd name="T30" fmla="*/ 81 w 84"/>
              <a:gd name="T31" fmla="*/ 97 h 97"/>
              <a:gd name="T32" fmla="*/ 84 w 84"/>
              <a:gd name="T33" fmla="*/ 20 h 97"/>
              <a:gd name="T34" fmla="*/ 62 w 84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4" h="97">
                <a:moveTo>
                  <a:pt x="62" y="6"/>
                </a:moveTo>
                <a:lnTo>
                  <a:pt x="62" y="1"/>
                </a:lnTo>
                <a:lnTo>
                  <a:pt x="53" y="1"/>
                </a:lnTo>
                <a:lnTo>
                  <a:pt x="53" y="0"/>
                </a:lnTo>
                <a:lnTo>
                  <a:pt x="42" y="1"/>
                </a:lnTo>
                <a:lnTo>
                  <a:pt x="32" y="0"/>
                </a:lnTo>
                <a:lnTo>
                  <a:pt x="32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4" y="97"/>
                </a:lnTo>
                <a:lnTo>
                  <a:pt x="13" y="97"/>
                </a:lnTo>
                <a:lnTo>
                  <a:pt x="41" y="97"/>
                </a:lnTo>
                <a:lnTo>
                  <a:pt x="44" y="97"/>
                </a:lnTo>
                <a:lnTo>
                  <a:pt x="71" y="97"/>
                </a:lnTo>
                <a:lnTo>
                  <a:pt x="81" y="97"/>
                </a:lnTo>
                <a:lnTo>
                  <a:pt x="84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4" name="Freeform 466"/>
          <p:cNvSpPr>
            <a:spLocks/>
          </p:cNvSpPr>
          <p:nvPr/>
        </p:nvSpPr>
        <p:spPr bwMode="auto">
          <a:xfrm>
            <a:off x="12875600" y="5435441"/>
            <a:ext cx="134938" cy="115491"/>
          </a:xfrm>
          <a:custGeom>
            <a:avLst/>
            <a:gdLst>
              <a:gd name="T0" fmla="*/ 62 w 85"/>
              <a:gd name="T1" fmla="*/ 6 h 97"/>
              <a:gd name="T2" fmla="*/ 62 w 85"/>
              <a:gd name="T3" fmla="*/ 1 h 97"/>
              <a:gd name="T4" fmla="*/ 53 w 85"/>
              <a:gd name="T5" fmla="*/ 1 h 97"/>
              <a:gd name="T6" fmla="*/ 53 w 85"/>
              <a:gd name="T7" fmla="*/ 0 h 97"/>
              <a:gd name="T8" fmla="*/ 43 w 85"/>
              <a:gd name="T9" fmla="*/ 1 h 97"/>
              <a:gd name="T10" fmla="*/ 32 w 85"/>
              <a:gd name="T11" fmla="*/ 0 h 97"/>
              <a:gd name="T12" fmla="*/ 32 w 85"/>
              <a:gd name="T13" fmla="*/ 1 h 97"/>
              <a:gd name="T14" fmla="*/ 23 w 85"/>
              <a:gd name="T15" fmla="*/ 1 h 97"/>
              <a:gd name="T16" fmla="*/ 23 w 85"/>
              <a:gd name="T17" fmla="*/ 6 h 97"/>
              <a:gd name="T18" fmla="*/ 0 w 85"/>
              <a:gd name="T19" fmla="*/ 20 h 97"/>
              <a:gd name="T20" fmla="*/ 4 w 85"/>
              <a:gd name="T21" fmla="*/ 97 h 97"/>
              <a:gd name="T22" fmla="*/ 13 w 85"/>
              <a:gd name="T23" fmla="*/ 97 h 97"/>
              <a:gd name="T24" fmla="*/ 41 w 85"/>
              <a:gd name="T25" fmla="*/ 97 h 97"/>
              <a:gd name="T26" fmla="*/ 44 w 85"/>
              <a:gd name="T27" fmla="*/ 97 h 97"/>
              <a:gd name="T28" fmla="*/ 72 w 85"/>
              <a:gd name="T29" fmla="*/ 97 h 97"/>
              <a:gd name="T30" fmla="*/ 81 w 85"/>
              <a:gd name="T31" fmla="*/ 97 h 97"/>
              <a:gd name="T32" fmla="*/ 85 w 85"/>
              <a:gd name="T33" fmla="*/ 20 h 97"/>
              <a:gd name="T34" fmla="*/ 62 w 85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5" h="97">
                <a:moveTo>
                  <a:pt x="62" y="6"/>
                </a:moveTo>
                <a:lnTo>
                  <a:pt x="62" y="1"/>
                </a:lnTo>
                <a:lnTo>
                  <a:pt x="53" y="1"/>
                </a:lnTo>
                <a:lnTo>
                  <a:pt x="53" y="0"/>
                </a:lnTo>
                <a:lnTo>
                  <a:pt x="43" y="1"/>
                </a:lnTo>
                <a:lnTo>
                  <a:pt x="32" y="0"/>
                </a:lnTo>
                <a:lnTo>
                  <a:pt x="32" y="1"/>
                </a:lnTo>
                <a:lnTo>
                  <a:pt x="23" y="1"/>
                </a:lnTo>
                <a:lnTo>
                  <a:pt x="23" y="6"/>
                </a:lnTo>
                <a:lnTo>
                  <a:pt x="0" y="20"/>
                </a:lnTo>
                <a:lnTo>
                  <a:pt x="4" y="97"/>
                </a:lnTo>
                <a:lnTo>
                  <a:pt x="13" y="97"/>
                </a:lnTo>
                <a:lnTo>
                  <a:pt x="41" y="97"/>
                </a:lnTo>
                <a:lnTo>
                  <a:pt x="44" y="97"/>
                </a:lnTo>
                <a:lnTo>
                  <a:pt x="72" y="97"/>
                </a:lnTo>
                <a:lnTo>
                  <a:pt x="81" y="97"/>
                </a:lnTo>
                <a:lnTo>
                  <a:pt x="85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5" name="Freeform 467"/>
          <p:cNvSpPr>
            <a:spLocks/>
          </p:cNvSpPr>
          <p:nvPr/>
        </p:nvSpPr>
        <p:spPr bwMode="auto">
          <a:xfrm>
            <a:off x="13021650" y="5435441"/>
            <a:ext cx="133350" cy="115491"/>
          </a:xfrm>
          <a:custGeom>
            <a:avLst/>
            <a:gdLst>
              <a:gd name="T0" fmla="*/ 62 w 84"/>
              <a:gd name="T1" fmla="*/ 6 h 97"/>
              <a:gd name="T2" fmla="*/ 62 w 84"/>
              <a:gd name="T3" fmla="*/ 1 h 97"/>
              <a:gd name="T4" fmla="*/ 53 w 84"/>
              <a:gd name="T5" fmla="*/ 1 h 97"/>
              <a:gd name="T6" fmla="*/ 53 w 84"/>
              <a:gd name="T7" fmla="*/ 0 h 97"/>
              <a:gd name="T8" fmla="*/ 42 w 84"/>
              <a:gd name="T9" fmla="*/ 1 h 97"/>
              <a:gd name="T10" fmla="*/ 31 w 84"/>
              <a:gd name="T11" fmla="*/ 0 h 97"/>
              <a:gd name="T12" fmla="*/ 31 w 84"/>
              <a:gd name="T13" fmla="*/ 1 h 97"/>
              <a:gd name="T14" fmla="*/ 22 w 84"/>
              <a:gd name="T15" fmla="*/ 1 h 97"/>
              <a:gd name="T16" fmla="*/ 22 w 84"/>
              <a:gd name="T17" fmla="*/ 6 h 97"/>
              <a:gd name="T18" fmla="*/ 0 w 84"/>
              <a:gd name="T19" fmla="*/ 20 h 97"/>
              <a:gd name="T20" fmla="*/ 4 w 84"/>
              <a:gd name="T21" fmla="*/ 97 h 97"/>
              <a:gd name="T22" fmla="*/ 13 w 84"/>
              <a:gd name="T23" fmla="*/ 97 h 97"/>
              <a:gd name="T24" fmla="*/ 41 w 84"/>
              <a:gd name="T25" fmla="*/ 97 h 97"/>
              <a:gd name="T26" fmla="*/ 43 w 84"/>
              <a:gd name="T27" fmla="*/ 97 h 97"/>
              <a:gd name="T28" fmla="*/ 71 w 84"/>
              <a:gd name="T29" fmla="*/ 97 h 97"/>
              <a:gd name="T30" fmla="*/ 80 w 84"/>
              <a:gd name="T31" fmla="*/ 97 h 97"/>
              <a:gd name="T32" fmla="*/ 84 w 84"/>
              <a:gd name="T33" fmla="*/ 20 h 97"/>
              <a:gd name="T34" fmla="*/ 62 w 84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4" h="97">
                <a:moveTo>
                  <a:pt x="62" y="6"/>
                </a:moveTo>
                <a:lnTo>
                  <a:pt x="62" y="1"/>
                </a:lnTo>
                <a:lnTo>
                  <a:pt x="53" y="1"/>
                </a:lnTo>
                <a:lnTo>
                  <a:pt x="53" y="0"/>
                </a:lnTo>
                <a:lnTo>
                  <a:pt x="42" y="1"/>
                </a:lnTo>
                <a:lnTo>
                  <a:pt x="31" y="0"/>
                </a:lnTo>
                <a:lnTo>
                  <a:pt x="31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4" y="97"/>
                </a:lnTo>
                <a:lnTo>
                  <a:pt x="13" y="97"/>
                </a:lnTo>
                <a:lnTo>
                  <a:pt x="41" y="97"/>
                </a:lnTo>
                <a:lnTo>
                  <a:pt x="43" y="97"/>
                </a:lnTo>
                <a:lnTo>
                  <a:pt x="71" y="97"/>
                </a:lnTo>
                <a:lnTo>
                  <a:pt x="80" y="97"/>
                </a:lnTo>
                <a:lnTo>
                  <a:pt x="84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6" name="Freeform 468"/>
          <p:cNvSpPr>
            <a:spLocks/>
          </p:cNvSpPr>
          <p:nvPr/>
        </p:nvSpPr>
        <p:spPr bwMode="auto">
          <a:xfrm>
            <a:off x="13172463" y="5435441"/>
            <a:ext cx="133350" cy="115491"/>
          </a:xfrm>
          <a:custGeom>
            <a:avLst/>
            <a:gdLst>
              <a:gd name="T0" fmla="*/ 62 w 84"/>
              <a:gd name="T1" fmla="*/ 6 h 97"/>
              <a:gd name="T2" fmla="*/ 62 w 84"/>
              <a:gd name="T3" fmla="*/ 1 h 97"/>
              <a:gd name="T4" fmla="*/ 51 w 84"/>
              <a:gd name="T5" fmla="*/ 1 h 97"/>
              <a:gd name="T6" fmla="*/ 51 w 84"/>
              <a:gd name="T7" fmla="*/ 0 h 97"/>
              <a:gd name="T8" fmla="*/ 41 w 84"/>
              <a:gd name="T9" fmla="*/ 1 h 97"/>
              <a:gd name="T10" fmla="*/ 31 w 84"/>
              <a:gd name="T11" fmla="*/ 0 h 97"/>
              <a:gd name="T12" fmla="*/ 31 w 84"/>
              <a:gd name="T13" fmla="*/ 1 h 97"/>
              <a:gd name="T14" fmla="*/ 22 w 84"/>
              <a:gd name="T15" fmla="*/ 1 h 97"/>
              <a:gd name="T16" fmla="*/ 22 w 84"/>
              <a:gd name="T17" fmla="*/ 6 h 97"/>
              <a:gd name="T18" fmla="*/ 0 w 84"/>
              <a:gd name="T19" fmla="*/ 20 h 97"/>
              <a:gd name="T20" fmla="*/ 3 w 84"/>
              <a:gd name="T21" fmla="*/ 97 h 97"/>
              <a:gd name="T22" fmla="*/ 13 w 84"/>
              <a:gd name="T23" fmla="*/ 97 h 97"/>
              <a:gd name="T24" fmla="*/ 40 w 84"/>
              <a:gd name="T25" fmla="*/ 97 h 97"/>
              <a:gd name="T26" fmla="*/ 43 w 84"/>
              <a:gd name="T27" fmla="*/ 97 h 97"/>
              <a:gd name="T28" fmla="*/ 70 w 84"/>
              <a:gd name="T29" fmla="*/ 97 h 97"/>
              <a:gd name="T30" fmla="*/ 80 w 84"/>
              <a:gd name="T31" fmla="*/ 97 h 97"/>
              <a:gd name="T32" fmla="*/ 84 w 84"/>
              <a:gd name="T33" fmla="*/ 20 h 97"/>
              <a:gd name="T34" fmla="*/ 62 w 84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4" h="97">
                <a:moveTo>
                  <a:pt x="62" y="6"/>
                </a:moveTo>
                <a:lnTo>
                  <a:pt x="62" y="1"/>
                </a:lnTo>
                <a:lnTo>
                  <a:pt x="51" y="1"/>
                </a:lnTo>
                <a:lnTo>
                  <a:pt x="51" y="0"/>
                </a:lnTo>
                <a:lnTo>
                  <a:pt x="41" y="1"/>
                </a:lnTo>
                <a:lnTo>
                  <a:pt x="31" y="0"/>
                </a:lnTo>
                <a:lnTo>
                  <a:pt x="31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3" y="97"/>
                </a:lnTo>
                <a:lnTo>
                  <a:pt x="13" y="97"/>
                </a:lnTo>
                <a:lnTo>
                  <a:pt x="40" y="97"/>
                </a:lnTo>
                <a:lnTo>
                  <a:pt x="43" y="97"/>
                </a:lnTo>
                <a:lnTo>
                  <a:pt x="70" y="97"/>
                </a:lnTo>
                <a:lnTo>
                  <a:pt x="80" y="97"/>
                </a:lnTo>
                <a:lnTo>
                  <a:pt x="84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7" name="Freeform 469"/>
          <p:cNvSpPr>
            <a:spLocks/>
          </p:cNvSpPr>
          <p:nvPr/>
        </p:nvSpPr>
        <p:spPr bwMode="auto">
          <a:xfrm>
            <a:off x="13691575" y="5435441"/>
            <a:ext cx="133350" cy="115491"/>
          </a:xfrm>
          <a:custGeom>
            <a:avLst/>
            <a:gdLst>
              <a:gd name="T0" fmla="*/ 62 w 84"/>
              <a:gd name="T1" fmla="*/ 6 h 97"/>
              <a:gd name="T2" fmla="*/ 62 w 84"/>
              <a:gd name="T3" fmla="*/ 1 h 97"/>
              <a:gd name="T4" fmla="*/ 52 w 84"/>
              <a:gd name="T5" fmla="*/ 1 h 97"/>
              <a:gd name="T6" fmla="*/ 52 w 84"/>
              <a:gd name="T7" fmla="*/ 0 h 97"/>
              <a:gd name="T8" fmla="*/ 41 w 84"/>
              <a:gd name="T9" fmla="*/ 1 h 97"/>
              <a:gd name="T10" fmla="*/ 31 w 84"/>
              <a:gd name="T11" fmla="*/ 0 h 97"/>
              <a:gd name="T12" fmla="*/ 31 w 84"/>
              <a:gd name="T13" fmla="*/ 1 h 97"/>
              <a:gd name="T14" fmla="*/ 22 w 84"/>
              <a:gd name="T15" fmla="*/ 1 h 97"/>
              <a:gd name="T16" fmla="*/ 22 w 84"/>
              <a:gd name="T17" fmla="*/ 6 h 97"/>
              <a:gd name="T18" fmla="*/ 0 w 84"/>
              <a:gd name="T19" fmla="*/ 20 h 97"/>
              <a:gd name="T20" fmla="*/ 3 w 84"/>
              <a:gd name="T21" fmla="*/ 97 h 97"/>
              <a:gd name="T22" fmla="*/ 13 w 84"/>
              <a:gd name="T23" fmla="*/ 97 h 97"/>
              <a:gd name="T24" fmla="*/ 40 w 84"/>
              <a:gd name="T25" fmla="*/ 97 h 97"/>
              <a:gd name="T26" fmla="*/ 43 w 84"/>
              <a:gd name="T27" fmla="*/ 97 h 97"/>
              <a:gd name="T28" fmla="*/ 70 w 84"/>
              <a:gd name="T29" fmla="*/ 97 h 97"/>
              <a:gd name="T30" fmla="*/ 80 w 84"/>
              <a:gd name="T31" fmla="*/ 97 h 97"/>
              <a:gd name="T32" fmla="*/ 84 w 84"/>
              <a:gd name="T33" fmla="*/ 20 h 97"/>
              <a:gd name="T34" fmla="*/ 62 w 84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4" h="97">
                <a:moveTo>
                  <a:pt x="62" y="6"/>
                </a:moveTo>
                <a:lnTo>
                  <a:pt x="62" y="1"/>
                </a:lnTo>
                <a:lnTo>
                  <a:pt x="52" y="1"/>
                </a:lnTo>
                <a:lnTo>
                  <a:pt x="52" y="0"/>
                </a:lnTo>
                <a:lnTo>
                  <a:pt x="41" y="1"/>
                </a:lnTo>
                <a:lnTo>
                  <a:pt x="31" y="0"/>
                </a:lnTo>
                <a:lnTo>
                  <a:pt x="31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3" y="97"/>
                </a:lnTo>
                <a:lnTo>
                  <a:pt x="13" y="97"/>
                </a:lnTo>
                <a:lnTo>
                  <a:pt x="40" y="97"/>
                </a:lnTo>
                <a:lnTo>
                  <a:pt x="43" y="97"/>
                </a:lnTo>
                <a:lnTo>
                  <a:pt x="70" y="97"/>
                </a:lnTo>
                <a:lnTo>
                  <a:pt x="80" y="97"/>
                </a:lnTo>
                <a:lnTo>
                  <a:pt x="84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8" name="Freeform 470"/>
          <p:cNvSpPr>
            <a:spLocks/>
          </p:cNvSpPr>
          <p:nvPr/>
        </p:nvSpPr>
        <p:spPr bwMode="auto">
          <a:xfrm>
            <a:off x="13832864" y="5435441"/>
            <a:ext cx="131763" cy="115491"/>
          </a:xfrm>
          <a:custGeom>
            <a:avLst/>
            <a:gdLst>
              <a:gd name="T0" fmla="*/ 62 w 83"/>
              <a:gd name="T1" fmla="*/ 6 h 97"/>
              <a:gd name="T2" fmla="*/ 62 w 83"/>
              <a:gd name="T3" fmla="*/ 1 h 97"/>
              <a:gd name="T4" fmla="*/ 52 w 83"/>
              <a:gd name="T5" fmla="*/ 1 h 97"/>
              <a:gd name="T6" fmla="*/ 52 w 83"/>
              <a:gd name="T7" fmla="*/ 0 h 97"/>
              <a:gd name="T8" fmla="*/ 42 w 83"/>
              <a:gd name="T9" fmla="*/ 1 h 97"/>
              <a:gd name="T10" fmla="*/ 32 w 83"/>
              <a:gd name="T11" fmla="*/ 0 h 97"/>
              <a:gd name="T12" fmla="*/ 32 w 83"/>
              <a:gd name="T13" fmla="*/ 1 h 97"/>
              <a:gd name="T14" fmla="*/ 22 w 83"/>
              <a:gd name="T15" fmla="*/ 1 h 97"/>
              <a:gd name="T16" fmla="*/ 22 w 83"/>
              <a:gd name="T17" fmla="*/ 6 h 97"/>
              <a:gd name="T18" fmla="*/ 0 w 83"/>
              <a:gd name="T19" fmla="*/ 20 h 97"/>
              <a:gd name="T20" fmla="*/ 3 w 83"/>
              <a:gd name="T21" fmla="*/ 97 h 97"/>
              <a:gd name="T22" fmla="*/ 13 w 83"/>
              <a:gd name="T23" fmla="*/ 97 h 97"/>
              <a:gd name="T24" fmla="*/ 40 w 83"/>
              <a:gd name="T25" fmla="*/ 97 h 97"/>
              <a:gd name="T26" fmla="*/ 43 w 83"/>
              <a:gd name="T27" fmla="*/ 97 h 97"/>
              <a:gd name="T28" fmla="*/ 71 w 83"/>
              <a:gd name="T29" fmla="*/ 97 h 97"/>
              <a:gd name="T30" fmla="*/ 81 w 83"/>
              <a:gd name="T31" fmla="*/ 97 h 97"/>
              <a:gd name="T32" fmla="*/ 83 w 83"/>
              <a:gd name="T33" fmla="*/ 20 h 97"/>
              <a:gd name="T34" fmla="*/ 62 w 83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97">
                <a:moveTo>
                  <a:pt x="62" y="6"/>
                </a:moveTo>
                <a:lnTo>
                  <a:pt x="62" y="1"/>
                </a:lnTo>
                <a:lnTo>
                  <a:pt x="52" y="1"/>
                </a:lnTo>
                <a:lnTo>
                  <a:pt x="52" y="0"/>
                </a:lnTo>
                <a:lnTo>
                  <a:pt x="42" y="1"/>
                </a:lnTo>
                <a:lnTo>
                  <a:pt x="32" y="0"/>
                </a:lnTo>
                <a:lnTo>
                  <a:pt x="32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3" y="97"/>
                </a:lnTo>
                <a:lnTo>
                  <a:pt x="13" y="97"/>
                </a:lnTo>
                <a:lnTo>
                  <a:pt x="40" y="97"/>
                </a:lnTo>
                <a:lnTo>
                  <a:pt x="43" y="97"/>
                </a:lnTo>
                <a:lnTo>
                  <a:pt x="71" y="97"/>
                </a:lnTo>
                <a:lnTo>
                  <a:pt x="81" y="97"/>
                </a:lnTo>
                <a:lnTo>
                  <a:pt x="83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9" name="Freeform 471"/>
          <p:cNvSpPr>
            <a:spLocks/>
          </p:cNvSpPr>
          <p:nvPr/>
        </p:nvSpPr>
        <p:spPr bwMode="auto">
          <a:xfrm>
            <a:off x="13985263" y="5435441"/>
            <a:ext cx="133350" cy="115491"/>
          </a:xfrm>
          <a:custGeom>
            <a:avLst/>
            <a:gdLst>
              <a:gd name="T0" fmla="*/ 61 w 84"/>
              <a:gd name="T1" fmla="*/ 6 h 97"/>
              <a:gd name="T2" fmla="*/ 61 w 84"/>
              <a:gd name="T3" fmla="*/ 1 h 97"/>
              <a:gd name="T4" fmla="*/ 52 w 84"/>
              <a:gd name="T5" fmla="*/ 1 h 97"/>
              <a:gd name="T6" fmla="*/ 52 w 84"/>
              <a:gd name="T7" fmla="*/ 0 h 97"/>
              <a:gd name="T8" fmla="*/ 41 w 84"/>
              <a:gd name="T9" fmla="*/ 1 h 97"/>
              <a:gd name="T10" fmla="*/ 31 w 84"/>
              <a:gd name="T11" fmla="*/ 0 h 97"/>
              <a:gd name="T12" fmla="*/ 31 w 84"/>
              <a:gd name="T13" fmla="*/ 1 h 97"/>
              <a:gd name="T14" fmla="*/ 22 w 84"/>
              <a:gd name="T15" fmla="*/ 1 h 97"/>
              <a:gd name="T16" fmla="*/ 22 w 84"/>
              <a:gd name="T17" fmla="*/ 6 h 97"/>
              <a:gd name="T18" fmla="*/ 0 w 84"/>
              <a:gd name="T19" fmla="*/ 20 h 97"/>
              <a:gd name="T20" fmla="*/ 3 w 84"/>
              <a:gd name="T21" fmla="*/ 97 h 97"/>
              <a:gd name="T22" fmla="*/ 12 w 84"/>
              <a:gd name="T23" fmla="*/ 97 h 97"/>
              <a:gd name="T24" fmla="*/ 40 w 84"/>
              <a:gd name="T25" fmla="*/ 97 h 97"/>
              <a:gd name="T26" fmla="*/ 43 w 84"/>
              <a:gd name="T27" fmla="*/ 97 h 97"/>
              <a:gd name="T28" fmla="*/ 70 w 84"/>
              <a:gd name="T29" fmla="*/ 97 h 97"/>
              <a:gd name="T30" fmla="*/ 80 w 84"/>
              <a:gd name="T31" fmla="*/ 97 h 97"/>
              <a:gd name="T32" fmla="*/ 84 w 84"/>
              <a:gd name="T33" fmla="*/ 20 h 97"/>
              <a:gd name="T34" fmla="*/ 61 w 84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4" h="97">
                <a:moveTo>
                  <a:pt x="61" y="6"/>
                </a:moveTo>
                <a:lnTo>
                  <a:pt x="61" y="1"/>
                </a:lnTo>
                <a:lnTo>
                  <a:pt x="52" y="1"/>
                </a:lnTo>
                <a:lnTo>
                  <a:pt x="52" y="0"/>
                </a:lnTo>
                <a:lnTo>
                  <a:pt x="41" y="1"/>
                </a:lnTo>
                <a:lnTo>
                  <a:pt x="31" y="0"/>
                </a:lnTo>
                <a:lnTo>
                  <a:pt x="31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3" y="97"/>
                </a:lnTo>
                <a:lnTo>
                  <a:pt x="12" y="97"/>
                </a:lnTo>
                <a:lnTo>
                  <a:pt x="40" y="97"/>
                </a:lnTo>
                <a:lnTo>
                  <a:pt x="43" y="97"/>
                </a:lnTo>
                <a:lnTo>
                  <a:pt x="70" y="97"/>
                </a:lnTo>
                <a:lnTo>
                  <a:pt x="80" y="97"/>
                </a:lnTo>
                <a:lnTo>
                  <a:pt x="84" y="20"/>
                </a:lnTo>
                <a:lnTo>
                  <a:pt x="61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0" name="Freeform 472"/>
          <p:cNvSpPr>
            <a:spLocks/>
          </p:cNvSpPr>
          <p:nvPr/>
        </p:nvSpPr>
        <p:spPr bwMode="auto">
          <a:xfrm>
            <a:off x="14131313" y="5435441"/>
            <a:ext cx="71438" cy="115491"/>
          </a:xfrm>
          <a:custGeom>
            <a:avLst/>
            <a:gdLst>
              <a:gd name="T0" fmla="*/ 33 w 45"/>
              <a:gd name="T1" fmla="*/ 6 h 97"/>
              <a:gd name="T2" fmla="*/ 33 w 45"/>
              <a:gd name="T3" fmla="*/ 1 h 97"/>
              <a:gd name="T4" fmla="*/ 27 w 45"/>
              <a:gd name="T5" fmla="*/ 1 h 97"/>
              <a:gd name="T6" fmla="*/ 28 w 45"/>
              <a:gd name="T7" fmla="*/ 0 h 97"/>
              <a:gd name="T8" fmla="*/ 22 w 45"/>
              <a:gd name="T9" fmla="*/ 1 h 97"/>
              <a:gd name="T10" fmla="*/ 16 w 45"/>
              <a:gd name="T11" fmla="*/ 0 h 97"/>
              <a:gd name="T12" fmla="*/ 17 w 45"/>
              <a:gd name="T13" fmla="*/ 1 h 97"/>
              <a:gd name="T14" fmla="*/ 11 w 45"/>
              <a:gd name="T15" fmla="*/ 1 h 97"/>
              <a:gd name="T16" fmla="*/ 11 w 45"/>
              <a:gd name="T17" fmla="*/ 6 h 97"/>
              <a:gd name="T18" fmla="*/ 0 w 45"/>
              <a:gd name="T19" fmla="*/ 20 h 97"/>
              <a:gd name="T20" fmla="*/ 2 w 45"/>
              <a:gd name="T21" fmla="*/ 97 h 97"/>
              <a:gd name="T22" fmla="*/ 7 w 45"/>
              <a:gd name="T23" fmla="*/ 97 h 97"/>
              <a:gd name="T24" fmla="*/ 21 w 45"/>
              <a:gd name="T25" fmla="*/ 97 h 97"/>
              <a:gd name="T26" fmla="*/ 23 w 45"/>
              <a:gd name="T27" fmla="*/ 97 h 97"/>
              <a:gd name="T28" fmla="*/ 37 w 45"/>
              <a:gd name="T29" fmla="*/ 97 h 97"/>
              <a:gd name="T30" fmla="*/ 43 w 45"/>
              <a:gd name="T31" fmla="*/ 97 h 97"/>
              <a:gd name="T32" fmla="*/ 45 w 45"/>
              <a:gd name="T33" fmla="*/ 20 h 97"/>
              <a:gd name="T34" fmla="*/ 33 w 45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" h="97">
                <a:moveTo>
                  <a:pt x="33" y="6"/>
                </a:moveTo>
                <a:lnTo>
                  <a:pt x="33" y="1"/>
                </a:lnTo>
                <a:lnTo>
                  <a:pt x="27" y="1"/>
                </a:lnTo>
                <a:lnTo>
                  <a:pt x="28" y="0"/>
                </a:lnTo>
                <a:lnTo>
                  <a:pt x="22" y="1"/>
                </a:lnTo>
                <a:lnTo>
                  <a:pt x="16" y="0"/>
                </a:lnTo>
                <a:lnTo>
                  <a:pt x="17" y="1"/>
                </a:lnTo>
                <a:lnTo>
                  <a:pt x="11" y="1"/>
                </a:lnTo>
                <a:lnTo>
                  <a:pt x="11" y="6"/>
                </a:lnTo>
                <a:lnTo>
                  <a:pt x="0" y="20"/>
                </a:lnTo>
                <a:lnTo>
                  <a:pt x="2" y="97"/>
                </a:lnTo>
                <a:lnTo>
                  <a:pt x="7" y="97"/>
                </a:lnTo>
                <a:lnTo>
                  <a:pt x="21" y="97"/>
                </a:lnTo>
                <a:lnTo>
                  <a:pt x="23" y="97"/>
                </a:lnTo>
                <a:lnTo>
                  <a:pt x="37" y="97"/>
                </a:lnTo>
                <a:lnTo>
                  <a:pt x="43" y="97"/>
                </a:lnTo>
                <a:lnTo>
                  <a:pt x="45" y="20"/>
                </a:lnTo>
                <a:lnTo>
                  <a:pt x="33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1" name="Freeform 473"/>
          <p:cNvSpPr>
            <a:spLocks/>
          </p:cNvSpPr>
          <p:nvPr/>
        </p:nvSpPr>
        <p:spPr bwMode="auto">
          <a:xfrm>
            <a:off x="12637475" y="5435441"/>
            <a:ext cx="71438" cy="115491"/>
          </a:xfrm>
          <a:custGeom>
            <a:avLst/>
            <a:gdLst>
              <a:gd name="T0" fmla="*/ 33 w 45"/>
              <a:gd name="T1" fmla="*/ 6 h 97"/>
              <a:gd name="T2" fmla="*/ 33 w 45"/>
              <a:gd name="T3" fmla="*/ 1 h 97"/>
              <a:gd name="T4" fmla="*/ 27 w 45"/>
              <a:gd name="T5" fmla="*/ 1 h 97"/>
              <a:gd name="T6" fmla="*/ 28 w 45"/>
              <a:gd name="T7" fmla="*/ 0 h 97"/>
              <a:gd name="T8" fmla="*/ 22 w 45"/>
              <a:gd name="T9" fmla="*/ 1 h 97"/>
              <a:gd name="T10" fmla="*/ 16 w 45"/>
              <a:gd name="T11" fmla="*/ 0 h 97"/>
              <a:gd name="T12" fmla="*/ 17 w 45"/>
              <a:gd name="T13" fmla="*/ 1 h 97"/>
              <a:gd name="T14" fmla="*/ 11 w 45"/>
              <a:gd name="T15" fmla="*/ 1 h 97"/>
              <a:gd name="T16" fmla="*/ 11 w 45"/>
              <a:gd name="T17" fmla="*/ 6 h 97"/>
              <a:gd name="T18" fmla="*/ 0 w 45"/>
              <a:gd name="T19" fmla="*/ 20 h 97"/>
              <a:gd name="T20" fmla="*/ 2 w 45"/>
              <a:gd name="T21" fmla="*/ 97 h 97"/>
              <a:gd name="T22" fmla="*/ 7 w 45"/>
              <a:gd name="T23" fmla="*/ 97 h 97"/>
              <a:gd name="T24" fmla="*/ 21 w 45"/>
              <a:gd name="T25" fmla="*/ 97 h 97"/>
              <a:gd name="T26" fmla="*/ 23 w 45"/>
              <a:gd name="T27" fmla="*/ 97 h 97"/>
              <a:gd name="T28" fmla="*/ 37 w 45"/>
              <a:gd name="T29" fmla="*/ 97 h 97"/>
              <a:gd name="T30" fmla="*/ 43 w 45"/>
              <a:gd name="T31" fmla="*/ 97 h 97"/>
              <a:gd name="T32" fmla="*/ 45 w 45"/>
              <a:gd name="T33" fmla="*/ 20 h 97"/>
              <a:gd name="T34" fmla="*/ 33 w 45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" h="97">
                <a:moveTo>
                  <a:pt x="33" y="6"/>
                </a:moveTo>
                <a:lnTo>
                  <a:pt x="33" y="1"/>
                </a:lnTo>
                <a:lnTo>
                  <a:pt x="27" y="1"/>
                </a:lnTo>
                <a:lnTo>
                  <a:pt x="28" y="0"/>
                </a:lnTo>
                <a:lnTo>
                  <a:pt x="22" y="1"/>
                </a:lnTo>
                <a:lnTo>
                  <a:pt x="16" y="0"/>
                </a:lnTo>
                <a:lnTo>
                  <a:pt x="17" y="1"/>
                </a:lnTo>
                <a:lnTo>
                  <a:pt x="11" y="1"/>
                </a:lnTo>
                <a:lnTo>
                  <a:pt x="11" y="6"/>
                </a:lnTo>
                <a:lnTo>
                  <a:pt x="0" y="20"/>
                </a:lnTo>
                <a:lnTo>
                  <a:pt x="2" y="97"/>
                </a:lnTo>
                <a:lnTo>
                  <a:pt x="7" y="97"/>
                </a:lnTo>
                <a:lnTo>
                  <a:pt x="21" y="97"/>
                </a:lnTo>
                <a:lnTo>
                  <a:pt x="23" y="97"/>
                </a:lnTo>
                <a:lnTo>
                  <a:pt x="37" y="97"/>
                </a:lnTo>
                <a:lnTo>
                  <a:pt x="43" y="97"/>
                </a:lnTo>
                <a:lnTo>
                  <a:pt x="45" y="20"/>
                </a:lnTo>
                <a:lnTo>
                  <a:pt x="33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98" name="Picture 47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7250" y="5233035"/>
            <a:ext cx="84138" cy="8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2" name="Rectangle 475"/>
          <p:cNvSpPr>
            <a:spLocks noChangeArrowheads="1"/>
          </p:cNvSpPr>
          <p:nvPr/>
        </p:nvSpPr>
        <p:spPr bwMode="auto">
          <a:xfrm>
            <a:off x="13389951" y="5244941"/>
            <a:ext cx="60325" cy="63104"/>
          </a:xfrm>
          <a:prstGeom prst="rect">
            <a:avLst/>
          </a:pr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3" name="Freeform 476"/>
          <p:cNvSpPr>
            <a:spLocks/>
          </p:cNvSpPr>
          <p:nvPr/>
        </p:nvSpPr>
        <p:spPr bwMode="auto">
          <a:xfrm>
            <a:off x="12556513" y="5542597"/>
            <a:ext cx="1727200" cy="290513"/>
          </a:xfrm>
          <a:custGeom>
            <a:avLst/>
            <a:gdLst>
              <a:gd name="T0" fmla="*/ 0 w 1494"/>
              <a:gd name="T1" fmla="*/ 0 h 335"/>
              <a:gd name="T2" fmla="*/ 0 w 1494"/>
              <a:gd name="T3" fmla="*/ 227 h 335"/>
              <a:gd name="T4" fmla="*/ 108 w 1494"/>
              <a:gd name="T5" fmla="*/ 335 h 335"/>
              <a:gd name="T6" fmla="*/ 1386 w 1494"/>
              <a:gd name="T7" fmla="*/ 335 h 335"/>
              <a:gd name="T8" fmla="*/ 1494 w 1494"/>
              <a:gd name="T9" fmla="*/ 227 h 335"/>
              <a:gd name="T10" fmla="*/ 1494 w 1494"/>
              <a:gd name="T11" fmla="*/ 0 h 335"/>
              <a:gd name="T12" fmla="*/ 780 w 1494"/>
              <a:gd name="T13" fmla="*/ 0 h 335"/>
              <a:gd name="T14" fmla="*/ 0 w 1494"/>
              <a:gd name="T15" fmla="*/ 0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94" h="335">
                <a:moveTo>
                  <a:pt x="0" y="0"/>
                </a:moveTo>
                <a:cubicBezTo>
                  <a:pt x="0" y="227"/>
                  <a:pt x="0" y="227"/>
                  <a:pt x="0" y="227"/>
                </a:cubicBezTo>
                <a:cubicBezTo>
                  <a:pt x="0" y="287"/>
                  <a:pt x="48" y="335"/>
                  <a:pt x="108" y="335"/>
                </a:cubicBezTo>
                <a:cubicBezTo>
                  <a:pt x="1386" y="335"/>
                  <a:pt x="1386" y="335"/>
                  <a:pt x="1386" y="335"/>
                </a:cubicBezTo>
                <a:cubicBezTo>
                  <a:pt x="1446" y="335"/>
                  <a:pt x="1494" y="287"/>
                  <a:pt x="1494" y="227"/>
                </a:cubicBezTo>
                <a:cubicBezTo>
                  <a:pt x="1494" y="0"/>
                  <a:pt x="1494" y="0"/>
                  <a:pt x="1494" y="0"/>
                </a:cubicBezTo>
                <a:cubicBezTo>
                  <a:pt x="780" y="0"/>
                  <a:pt x="780" y="0"/>
                  <a:pt x="7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A00E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4" name="Freeform 477"/>
          <p:cNvSpPr>
            <a:spLocks noEditPoints="1"/>
          </p:cNvSpPr>
          <p:nvPr/>
        </p:nvSpPr>
        <p:spPr bwMode="auto">
          <a:xfrm>
            <a:off x="12577151" y="5555694"/>
            <a:ext cx="1685925" cy="265510"/>
          </a:xfrm>
          <a:custGeom>
            <a:avLst/>
            <a:gdLst>
              <a:gd name="T0" fmla="*/ 761 w 1458"/>
              <a:gd name="T1" fmla="*/ 0 h 306"/>
              <a:gd name="T2" fmla="*/ 0 w 1458"/>
              <a:gd name="T3" fmla="*/ 0 h 306"/>
              <a:gd name="T4" fmla="*/ 0 w 1458"/>
              <a:gd name="T5" fmla="*/ 208 h 306"/>
              <a:gd name="T6" fmla="*/ 106 w 1458"/>
              <a:gd name="T7" fmla="*/ 306 h 306"/>
              <a:gd name="T8" fmla="*/ 1352 w 1458"/>
              <a:gd name="T9" fmla="*/ 306 h 306"/>
              <a:gd name="T10" fmla="*/ 1458 w 1458"/>
              <a:gd name="T11" fmla="*/ 208 h 306"/>
              <a:gd name="T12" fmla="*/ 1458 w 1458"/>
              <a:gd name="T13" fmla="*/ 0 h 306"/>
              <a:gd name="T14" fmla="*/ 761 w 1458"/>
              <a:gd name="T15" fmla="*/ 0 h 306"/>
              <a:gd name="T16" fmla="*/ 1441 w 1458"/>
              <a:gd name="T17" fmla="*/ 203 h 306"/>
              <a:gd name="T18" fmla="*/ 1338 w 1458"/>
              <a:gd name="T19" fmla="*/ 293 h 306"/>
              <a:gd name="T20" fmla="*/ 120 w 1458"/>
              <a:gd name="T21" fmla="*/ 293 h 306"/>
              <a:gd name="T22" fmla="*/ 17 w 1458"/>
              <a:gd name="T23" fmla="*/ 203 h 306"/>
              <a:gd name="T24" fmla="*/ 17 w 1458"/>
              <a:gd name="T25" fmla="*/ 14 h 306"/>
              <a:gd name="T26" fmla="*/ 760 w 1458"/>
              <a:gd name="T27" fmla="*/ 14 h 306"/>
              <a:gd name="T28" fmla="*/ 1441 w 1458"/>
              <a:gd name="T29" fmla="*/ 14 h 306"/>
              <a:gd name="T30" fmla="*/ 1441 w 1458"/>
              <a:gd name="T31" fmla="*/ 203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8" h="306">
                <a:moveTo>
                  <a:pt x="76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62"/>
                  <a:pt x="47" y="306"/>
                  <a:pt x="106" y="306"/>
                </a:cubicBezTo>
                <a:cubicBezTo>
                  <a:pt x="1352" y="306"/>
                  <a:pt x="1352" y="306"/>
                  <a:pt x="1352" y="306"/>
                </a:cubicBezTo>
                <a:cubicBezTo>
                  <a:pt x="1411" y="306"/>
                  <a:pt x="1458" y="262"/>
                  <a:pt x="1458" y="208"/>
                </a:cubicBezTo>
                <a:cubicBezTo>
                  <a:pt x="1458" y="0"/>
                  <a:pt x="1458" y="0"/>
                  <a:pt x="1458" y="0"/>
                </a:cubicBezTo>
                <a:lnTo>
                  <a:pt x="761" y="0"/>
                </a:lnTo>
                <a:close/>
                <a:moveTo>
                  <a:pt x="1441" y="203"/>
                </a:moveTo>
                <a:cubicBezTo>
                  <a:pt x="1441" y="252"/>
                  <a:pt x="1395" y="293"/>
                  <a:pt x="1338" y="293"/>
                </a:cubicBezTo>
                <a:cubicBezTo>
                  <a:pt x="120" y="293"/>
                  <a:pt x="120" y="293"/>
                  <a:pt x="120" y="293"/>
                </a:cubicBezTo>
                <a:cubicBezTo>
                  <a:pt x="63" y="293"/>
                  <a:pt x="17" y="252"/>
                  <a:pt x="17" y="203"/>
                </a:cubicBezTo>
                <a:cubicBezTo>
                  <a:pt x="17" y="14"/>
                  <a:pt x="17" y="14"/>
                  <a:pt x="17" y="14"/>
                </a:cubicBezTo>
                <a:cubicBezTo>
                  <a:pt x="760" y="14"/>
                  <a:pt x="760" y="14"/>
                  <a:pt x="760" y="14"/>
                </a:cubicBezTo>
                <a:cubicBezTo>
                  <a:pt x="1441" y="14"/>
                  <a:pt x="1441" y="14"/>
                  <a:pt x="1441" y="14"/>
                </a:cubicBezTo>
                <a:lnTo>
                  <a:pt x="1441" y="20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6" name="Freeform 478"/>
          <p:cNvSpPr>
            <a:spLocks noEditPoints="1"/>
          </p:cNvSpPr>
          <p:nvPr/>
        </p:nvSpPr>
        <p:spPr bwMode="auto">
          <a:xfrm>
            <a:off x="13058164" y="5644991"/>
            <a:ext cx="106363" cy="109538"/>
          </a:xfrm>
          <a:custGeom>
            <a:avLst/>
            <a:gdLst>
              <a:gd name="T0" fmla="*/ 0 w 93"/>
              <a:gd name="T1" fmla="*/ 3 h 127"/>
              <a:gd name="T2" fmla="*/ 37 w 93"/>
              <a:gd name="T3" fmla="*/ 0 h 127"/>
              <a:gd name="T4" fmla="*/ 74 w 93"/>
              <a:gd name="T5" fmla="*/ 7 h 127"/>
              <a:gd name="T6" fmla="*/ 89 w 93"/>
              <a:gd name="T7" fmla="*/ 32 h 127"/>
              <a:gd name="T8" fmla="*/ 68 w 93"/>
              <a:gd name="T9" fmla="*/ 58 h 127"/>
              <a:gd name="T10" fmla="*/ 68 w 93"/>
              <a:gd name="T11" fmla="*/ 59 h 127"/>
              <a:gd name="T12" fmla="*/ 93 w 93"/>
              <a:gd name="T13" fmla="*/ 89 h 127"/>
              <a:gd name="T14" fmla="*/ 80 w 93"/>
              <a:gd name="T15" fmla="*/ 116 h 127"/>
              <a:gd name="T16" fmla="*/ 31 w 93"/>
              <a:gd name="T17" fmla="*/ 127 h 127"/>
              <a:gd name="T18" fmla="*/ 0 w 93"/>
              <a:gd name="T19" fmla="*/ 125 h 127"/>
              <a:gd name="T20" fmla="*/ 0 w 93"/>
              <a:gd name="T21" fmla="*/ 3 h 127"/>
              <a:gd name="T22" fmla="*/ 28 w 93"/>
              <a:gd name="T23" fmla="*/ 51 h 127"/>
              <a:gd name="T24" fmla="*/ 37 w 93"/>
              <a:gd name="T25" fmla="*/ 51 h 127"/>
              <a:gd name="T26" fmla="*/ 60 w 93"/>
              <a:gd name="T27" fmla="*/ 35 h 127"/>
              <a:gd name="T28" fmla="*/ 40 w 93"/>
              <a:gd name="T29" fmla="*/ 21 h 127"/>
              <a:gd name="T30" fmla="*/ 28 w 93"/>
              <a:gd name="T31" fmla="*/ 21 h 127"/>
              <a:gd name="T32" fmla="*/ 28 w 93"/>
              <a:gd name="T33" fmla="*/ 51 h 127"/>
              <a:gd name="T34" fmla="*/ 28 w 93"/>
              <a:gd name="T35" fmla="*/ 106 h 127"/>
              <a:gd name="T36" fmla="*/ 39 w 93"/>
              <a:gd name="T37" fmla="*/ 106 h 127"/>
              <a:gd name="T38" fmla="*/ 63 w 93"/>
              <a:gd name="T39" fmla="*/ 88 h 127"/>
              <a:gd name="T40" fmla="*/ 38 w 93"/>
              <a:gd name="T41" fmla="*/ 71 h 127"/>
              <a:gd name="T42" fmla="*/ 28 w 93"/>
              <a:gd name="T43" fmla="*/ 71 h 127"/>
              <a:gd name="T44" fmla="*/ 28 w 93"/>
              <a:gd name="T45" fmla="*/ 10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" h="127">
                <a:moveTo>
                  <a:pt x="0" y="3"/>
                </a:moveTo>
                <a:cubicBezTo>
                  <a:pt x="8" y="1"/>
                  <a:pt x="23" y="0"/>
                  <a:pt x="37" y="0"/>
                </a:cubicBezTo>
                <a:cubicBezTo>
                  <a:pt x="54" y="0"/>
                  <a:pt x="65" y="2"/>
                  <a:pt x="74" y="7"/>
                </a:cubicBezTo>
                <a:cubicBezTo>
                  <a:pt x="82" y="12"/>
                  <a:pt x="89" y="20"/>
                  <a:pt x="89" y="32"/>
                </a:cubicBezTo>
                <a:cubicBezTo>
                  <a:pt x="89" y="43"/>
                  <a:pt x="82" y="53"/>
                  <a:pt x="68" y="58"/>
                </a:cubicBezTo>
                <a:cubicBezTo>
                  <a:pt x="68" y="59"/>
                  <a:pt x="68" y="59"/>
                  <a:pt x="68" y="59"/>
                </a:cubicBezTo>
                <a:cubicBezTo>
                  <a:pt x="82" y="63"/>
                  <a:pt x="93" y="73"/>
                  <a:pt x="93" y="89"/>
                </a:cubicBezTo>
                <a:cubicBezTo>
                  <a:pt x="93" y="101"/>
                  <a:pt x="88" y="110"/>
                  <a:pt x="80" y="116"/>
                </a:cubicBezTo>
                <a:cubicBezTo>
                  <a:pt x="71" y="123"/>
                  <a:pt x="56" y="127"/>
                  <a:pt x="31" y="127"/>
                </a:cubicBezTo>
                <a:cubicBezTo>
                  <a:pt x="17" y="127"/>
                  <a:pt x="7" y="126"/>
                  <a:pt x="0" y="125"/>
                </a:cubicBezTo>
                <a:lnTo>
                  <a:pt x="0" y="3"/>
                </a:lnTo>
                <a:close/>
                <a:moveTo>
                  <a:pt x="28" y="51"/>
                </a:moveTo>
                <a:cubicBezTo>
                  <a:pt x="37" y="51"/>
                  <a:pt x="37" y="51"/>
                  <a:pt x="37" y="51"/>
                </a:cubicBezTo>
                <a:cubicBezTo>
                  <a:pt x="52" y="51"/>
                  <a:pt x="60" y="44"/>
                  <a:pt x="60" y="35"/>
                </a:cubicBezTo>
                <a:cubicBezTo>
                  <a:pt x="60" y="26"/>
                  <a:pt x="53" y="21"/>
                  <a:pt x="40" y="21"/>
                </a:cubicBezTo>
                <a:cubicBezTo>
                  <a:pt x="34" y="21"/>
                  <a:pt x="31" y="21"/>
                  <a:pt x="28" y="21"/>
                </a:cubicBezTo>
                <a:lnTo>
                  <a:pt x="28" y="51"/>
                </a:lnTo>
                <a:close/>
                <a:moveTo>
                  <a:pt x="28" y="106"/>
                </a:moveTo>
                <a:cubicBezTo>
                  <a:pt x="31" y="106"/>
                  <a:pt x="34" y="106"/>
                  <a:pt x="39" y="106"/>
                </a:cubicBezTo>
                <a:cubicBezTo>
                  <a:pt x="52" y="106"/>
                  <a:pt x="63" y="101"/>
                  <a:pt x="63" y="88"/>
                </a:cubicBezTo>
                <a:cubicBezTo>
                  <a:pt x="63" y="76"/>
                  <a:pt x="52" y="71"/>
                  <a:pt x="38" y="71"/>
                </a:cubicBezTo>
                <a:cubicBezTo>
                  <a:pt x="28" y="71"/>
                  <a:pt x="28" y="71"/>
                  <a:pt x="28" y="71"/>
                </a:cubicBezTo>
                <a:lnTo>
                  <a:pt x="28" y="1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7" name="Freeform 479"/>
          <p:cNvSpPr>
            <a:spLocks/>
          </p:cNvSpPr>
          <p:nvPr/>
        </p:nvSpPr>
        <p:spPr bwMode="auto">
          <a:xfrm>
            <a:off x="13186751" y="5644992"/>
            <a:ext cx="93663" cy="108347"/>
          </a:xfrm>
          <a:custGeom>
            <a:avLst/>
            <a:gdLst>
              <a:gd name="T0" fmla="*/ 55 w 59"/>
              <a:gd name="T1" fmla="*/ 53 h 91"/>
              <a:gd name="T2" fmla="*/ 21 w 59"/>
              <a:gd name="T3" fmla="*/ 53 h 91"/>
              <a:gd name="T4" fmla="*/ 21 w 59"/>
              <a:gd name="T5" fmla="*/ 75 h 91"/>
              <a:gd name="T6" fmla="*/ 59 w 59"/>
              <a:gd name="T7" fmla="*/ 75 h 91"/>
              <a:gd name="T8" fmla="*/ 59 w 59"/>
              <a:gd name="T9" fmla="*/ 91 h 91"/>
              <a:gd name="T10" fmla="*/ 0 w 59"/>
              <a:gd name="T11" fmla="*/ 91 h 91"/>
              <a:gd name="T12" fmla="*/ 0 w 59"/>
              <a:gd name="T13" fmla="*/ 0 h 91"/>
              <a:gd name="T14" fmla="*/ 56 w 59"/>
              <a:gd name="T15" fmla="*/ 0 h 91"/>
              <a:gd name="T16" fmla="*/ 56 w 59"/>
              <a:gd name="T17" fmla="*/ 17 h 91"/>
              <a:gd name="T18" fmla="*/ 21 w 59"/>
              <a:gd name="T19" fmla="*/ 17 h 91"/>
              <a:gd name="T20" fmla="*/ 21 w 59"/>
              <a:gd name="T21" fmla="*/ 36 h 91"/>
              <a:gd name="T22" fmla="*/ 55 w 59"/>
              <a:gd name="T23" fmla="*/ 36 h 91"/>
              <a:gd name="T24" fmla="*/ 55 w 59"/>
              <a:gd name="T25" fmla="*/ 53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91">
                <a:moveTo>
                  <a:pt x="55" y="53"/>
                </a:moveTo>
                <a:lnTo>
                  <a:pt x="21" y="53"/>
                </a:lnTo>
                <a:lnTo>
                  <a:pt x="21" y="75"/>
                </a:lnTo>
                <a:lnTo>
                  <a:pt x="59" y="75"/>
                </a:lnTo>
                <a:lnTo>
                  <a:pt x="59" y="91"/>
                </a:lnTo>
                <a:lnTo>
                  <a:pt x="0" y="91"/>
                </a:lnTo>
                <a:lnTo>
                  <a:pt x="0" y="0"/>
                </a:lnTo>
                <a:lnTo>
                  <a:pt x="56" y="0"/>
                </a:lnTo>
                <a:lnTo>
                  <a:pt x="56" y="17"/>
                </a:lnTo>
                <a:lnTo>
                  <a:pt x="21" y="17"/>
                </a:lnTo>
                <a:lnTo>
                  <a:pt x="21" y="36"/>
                </a:lnTo>
                <a:lnTo>
                  <a:pt x="55" y="36"/>
                </a:lnTo>
                <a:lnTo>
                  <a:pt x="55" y="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8" name="Rectangle 480"/>
          <p:cNvSpPr>
            <a:spLocks noChangeArrowheads="1"/>
          </p:cNvSpPr>
          <p:nvPr/>
        </p:nvSpPr>
        <p:spPr bwMode="auto">
          <a:xfrm>
            <a:off x="13301050" y="5644992"/>
            <a:ext cx="33338" cy="10834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9" name="Freeform 481"/>
          <p:cNvSpPr>
            <a:spLocks/>
          </p:cNvSpPr>
          <p:nvPr/>
        </p:nvSpPr>
        <p:spPr bwMode="auto">
          <a:xfrm>
            <a:off x="13348675" y="5644991"/>
            <a:ext cx="76200" cy="110729"/>
          </a:xfrm>
          <a:custGeom>
            <a:avLst/>
            <a:gdLst>
              <a:gd name="T0" fmla="*/ 37 w 65"/>
              <a:gd name="T1" fmla="*/ 0 h 127"/>
              <a:gd name="T2" fmla="*/ 65 w 65"/>
              <a:gd name="T3" fmla="*/ 0 h 127"/>
              <a:gd name="T4" fmla="*/ 65 w 65"/>
              <a:gd name="T5" fmla="*/ 79 h 127"/>
              <a:gd name="T6" fmla="*/ 20 w 65"/>
              <a:gd name="T7" fmla="*/ 127 h 127"/>
              <a:gd name="T8" fmla="*/ 0 w 65"/>
              <a:gd name="T9" fmla="*/ 124 h 127"/>
              <a:gd name="T10" fmla="*/ 3 w 65"/>
              <a:gd name="T11" fmla="*/ 101 h 127"/>
              <a:gd name="T12" fmla="*/ 17 w 65"/>
              <a:gd name="T13" fmla="*/ 104 h 127"/>
              <a:gd name="T14" fmla="*/ 37 w 65"/>
              <a:gd name="T15" fmla="*/ 79 h 127"/>
              <a:gd name="T16" fmla="*/ 37 w 65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127">
                <a:moveTo>
                  <a:pt x="37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115"/>
                  <a:pt x="48" y="127"/>
                  <a:pt x="20" y="127"/>
                </a:cubicBezTo>
                <a:cubicBezTo>
                  <a:pt x="14" y="127"/>
                  <a:pt x="5" y="126"/>
                  <a:pt x="0" y="124"/>
                </a:cubicBezTo>
                <a:cubicBezTo>
                  <a:pt x="3" y="101"/>
                  <a:pt x="3" y="101"/>
                  <a:pt x="3" y="101"/>
                </a:cubicBezTo>
                <a:cubicBezTo>
                  <a:pt x="7" y="103"/>
                  <a:pt x="12" y="104"/>
                  <a:pt x="17" y="104"/>
                </a:cubicBezTo>
                <a:cubicBezTo>
                  <a:pt x="29" y="104"/>
                  <a:pt x="37" y="98"/>
                  <a:pt x="37" y="79"/>
                </a:cubicBezTo>
                <a:lnTo>
                  <a:pt x="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0" name="Rectangle 482"/>
          <p:cNvSpPr>
            <a:spLocks noChangeArrowheads="1"/>
          </p:cNvSpPr>
          <p:nvPr/>
        </p:nvSpPr>
        <p:spPr bwMode="auto">
          <a:xfrm>
            <a:off x="13450275" y="5644992"/>
            <a:ext cx="33338" cy="10834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1" name="Freeform 483"/>
          <p:cNvSpPr>
            <a:spLocks/>
          </p:cNvSpPr>
          <p:nvPr/>
        </p:nvSpPr>
        <p:spPr bwMode="auto">
          <a:xfrm>
            <a:off x="13512188" y="5644992"/>
            <a:ext cx="120650" cy="108347"/>
          </a:xfrm>
          <a:custGeom>
            <a:avLst/>
            <a:gdLst>
              <a:gd name="T0" fmla="*/ 0 w 104"/>
              <a:gd name="T1" fmla="*/ 125 h 125"/>
              <a:gd name="T2" fmla="*/ 0 w 104"/>
              <a:gd name="T3" fmla="*/ 0 h 125"/>
              <a:gd name="T4" fmla="*/ 33 w 104"/>
              <a:gd name="T5" fmla="*/ 0 h 125"/>
              <a:gd name="T6" fmla="*/ 59 w 104"/>
              <a:gd name="T7" fmla="*/ 46 h 125"/>
              <a:gd name="T8" fmla="*/ 80 w 104"/>
              <a:gd name="T9" fmla="*/ 89 h 125"/>
              <a:gd name="T10" fmla="*/ 80 w 104"/>
              <a:gd name="T11" fmla="*/ 89 h 125"/>
              <a:gd name="T12" fmla="*/ 78 w 104"/>
              <a:gd name="T13" fmla="*/ 36 h 125"/>
              <a:gd name="T14" fmla="*/ 78 w 104"/>
              <a:gd name="T15" fmla="*/ 0 h 125"/>
              <a:gd name="T16" fmla="*/ 104 w 104"/>
              <a:gd name="T17" fmla="*/ 0 h 125"/>
              <a:gd name="T18" fmla="*/ 104 w 104"/>
              <a:gd name="T19" fmla="*/ 125 h 125"/>
              <a:gd name="T20" fmla="*/ 74 w 104"/>
              <a:gd name="T21" fmla="*/ 125 h 125"/>
              <a:gd name="T22" fmla="*/ 47 w 104"/>
              <a:gd name="T23" fmla="*/ 77 h 125"/>
              <a:gd name="T24" fmla="*/ 26 w 104"/>
              <a:gd name="T25" fmla="*/ 33 h 125"/>
              <a:gd name="T26" fmla="*/ 25 w 104"/>
              <a:gd name="T27" fmla="*/ 33 h 125"/>
              <a:gd name="T28" fmla="*/ 26 w 104"/>
              <a:gd name="T29" fmla="*/ 87 h 125"/>
              <a:gd name="T30" fmla="*/ 26 w 104"/>
              <a:gd name="T31" fmla="*/ 125 h 125"/>
              <a:gd name="T32" fmla="*/ 0 w 104"/>
              <a:gd name="T33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4" h="125">
                <a:moveTo>
                  <a:pt x="0" y="125"/>
                </a:moveTo>
                <a:cubicBezTo>
                  <a:pt x="0" y="0"/>
                  <a:pt x="0" y="0"/>
                  <a:pt x="0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59"/>
                  <a:pt x="74" y="75"/>
                  <a:pt x="80" y="89"/>
                </a:cubicBezTo>
                <a:cubicBezTo>
                  <a:pt x="80" y="89"/>
                  <a:pt x="80" y="89"/>
                  <a:pt x="80" y="89"/>
                </a:cubicBezTo>
                <a:cubicBezTo>
                  <a:pt x="78" y="72"/>
                  <a:pt x="78" y="55"/>
                  <a:pt x="78" y="36"/>
                </a:cubicBezTo>
                <a:cubicBezTo>
                  <a:pt x="78" y="0"/>
                  <a:pt x="78" y="0"/>
                  <a:pt x="78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25"/>
                  <a:pt x="104" y="125"/>
                  <a:pt x="104" y="125"/>
                </a:cubicBezTo>
                <a:cubicBezTo>
                  <a:pt x="74" y="125"/>
                  <a:pt x="74" y="125"/>
                  <a:pt x="74" y="125"/>
                </a:cubicBezTo>
                <a:cubicBezTo>
                  <a:pt x="47" y="77"/>
                  <a:pt x="47" y="77"/>
                  <a:pt x="47" y="77"/>
                </a:cubicBezTo>
                <a:cubicBezTo>
                  <a:pt x="40" y="63"/>
                  <a:pt x="32" y="47"/>
                  <a:pt x="26" y="33"/>
                </a:cubicBezTo>
                <a:cubicBezTo>
                  <a:pt x="25" y="33"/>
                  <a:pt x="25" y="33"/>
                  <a:pt x="25" y="33"/>
                </a:cubicBezTo>
                <a:cubicBezTo>
                  <a:pt x="26" y="49"/>
                  <a:pt x="26" y="67"/>
                  <a:pt x="26" y="87"/>
                </a:cubicBezTo>
                <a:cubicBezTo>
                  <a:pt x="26" y="125"/>
                  <a:pt x="26" y="125"/>
                  <a:pt x="26" y="125"/>
                </a:cubicBezTo>
                <a:lnTo>
                  <a:pt x="0" y="1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2" name="Freeform 484"/>
          <p:cNvSpPr>
            <a:spLocks/>
          </p:cNvSpPr>
          <p:nvPr/>
        </p:nvSpPr>
        <p:spPr bwMode="auto">
          <a:xfrm>
            <a:off x="13653475" y="5644991"/>
            <a:ext cx="128588" cy="109538"/>
          </a:xfrm>
          <a:custGeom>
            <a:avLst/>
            <a:gdLst>
              <a:gd name="T0" fmla="*/ 111 w 111"/>
              <a:gd name="T1" fmla="*/ 120 h 127"/>
              <a:gd name="T2" fmla="*/ 69 w 111"/>
              <a:gd name="T3" fmla="*/ 127 h 127"/>
              <a:gd name="T4" fmla="*/ 18 w 111"/>
              <a:gd name="T5" fmla="*/ 110 h 127"/>
              <a:gd name="T6" fmla="*/ 1 w 111"/>
              <a:gd name="T7" fmla="*/ 65 h 127"/>
              <a:gd name="T8" fmla="*/ 72 w 111"/>
              <a:gd name="T9" fmla="*/ 0 h 127"/>
              <a:gd name="T10" fmla="*/ 107 w 111"/>
              <a:gd name="T11" fmla="*/ 6 h 127"/>
              <a:gd name="T12" fmla="*/ 101 w 111"/>
              <a:gd name="T13" fmla="*/ 28 h 127"/>
              <a:gd name="T14" fmla="*/ 72 w 111"/>
              <a:gd name="T15" fmla="*/ 23 h 127"/>
              <a:gd name="T16" fmla="*/ 30 w 111"/>
              <a:gd name="T17" fmla="*/ 64 h 127"/>
              <a:gd name="T18" fmla="*/ 70 w 111"/>
              <a:gd name="T19" fmla="*/ 105 h 127"/>
              <a:gd name="T20" fmla="*/ 84 w 111"/>
              <a:gd name="T21" fmla="*/ 103 h 127"/>
              <a:gd name="T22" fmla="*/ 84 w 111"/>
              <a:gd name="T23" fmla="*/ 76 h 127"/>
              <a:gd name="T24" fmla="*/ 64 w 111"/>
              <a:gd name="T25" fmla="*/ 76 h 127"/>
              <a:gd name="T26" fmla="*/ 64 w 111"/>
              <a:gd name="T27" fmla="*/ 54 h 127"/>
              <a:gd name="T28" fmla="*/ 111 w 111"/>
              <a:gd name="T29" fmla="*/ 54 h 127"/>
              <a:gd name="T30" fmla="*/ 111 w 111"/>
              <a:gd name="T31" fmla="*/ 12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1" h="127">
                <a:moveTo>
                  <a:pt x="111" y="120"/>
                </a:moveTo>
                <a:cubicBezTo>
                  <a:pt x="102" y="123"/>
                  <a:pt x="86" y="127"/>
                  <a:pt x="69" y="127"/>
                </a:cubicBezTo>
                <a:cubicBezTo>
                  <a:pt x="46" y="127"/>
                  <a:pt x="30" y="122"/>
                  <a:pt x="18" y="110"/>
                </a:cubicBezTo>
                <a:cubicBezTo>
                  <a:pt x="7" y="100"/>
                  <a:pt x="0" y="83"/>
                  <a:pt x="1" y="65"/>
                </a:cubicBezTo>
                <a:cubicBezTo>
                  <a:pt x="1" y="23"/>
                  <a:pt x="31" y="0"/>
                  <a:pt x="72" y="0"/>
                </a:cubicBezTo>
                <a:cubicBezTo>
                  <a:pt x="88" y="0"/>
                  <a:pt x="101" y="3"/>
                  <a:pt x="107" y="6"/>
                </a:cubicBezTo>
                <a:cubicBezTo>
                  <a:pt x="101" y="28"/>
                  <a:pt x="101" y="28"/>
                  <a:pt x="101" y="28"/>
                </a:cubicBezTo>
                <a:cubicBezTo>
                  <a:pt x="94" y="25"/>
                  <a:pt x="85" y="23"/>
                  <a:pt x="72" y="23"/>
                </a:cubicBezTo>
                <a:cubicBezTo>
                  <a:pt x="48" y="23"/>
                  <a:pt x="30" y="36"/>
                  <a:pt x="30" y="64"/>
                </a:cubicBezTo>
                <a:cubicBezTo>
                  <a:pt x="30" y="89"/>
                  <a:pt x="46" y="105"/>
                  <a:pt x="70" y="105"/>
                </a:cubicBezTo>
                <a:cubicBezTo>
                  <a:pt x="76" y="105"/>
                  <a:pt x="81" y="104"/>
                  <a:pt x="84" y="103"/>
                </a:cubicBezTo>
                <a:cubicBezTo>
                  <a:pt x="84" y="76"/>
                  <a:pt x="84" y="76"/>
                  <a:pt x="84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64" y="54"/>
                  <a:pt x="64" y="54"/>
                  <a:pt x="64" y="54"/>
                </a:cubicBezTo>
                <a:cubicBezTo>
                  <a:pt x="111" y="54"/>
                  <a:pt x="111" y="54"/>
                  <a:pt x="111" y="54"/>
                </a:cubicBezTo>
                <a:lnTo>
                  <a:pt x="111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8"/>
          <p:cNvSpPr>
            <a:spLocks noEditPoints="1"/>
          </p:cNvSpPr>
          <p:nvPr/>
        </p:nvSpPr>
        <p:spPr bwMode="auto">
          <a:xfrm>
            <a:off x="5703589" y="627534"/>
            <a:ext cx="2123974" cy="2173828"/>
          </a:xfrm>
          <a:custGeom>
            <a:avLst/>
            <a:gdLst>
              <a:gd name="T0" fmla="*/ 39 w 108"/>
              <a:gd name="T1" fmla="*/ 4 h 107"/>
              <a:gd name="T2" fmla="*/ 104 w 108"/>
              <a:gd name="T3" fmla="*/ 38 h 107"/>
              <a:gd name="T4" fmla="*/ 70 w 108"/>
              <a:gd name="T5" fmla="*/ 103 h 107"/>
              <a:gd name="T6" fmla="*/ 30 w 108"/>
              <a:gd name="T7" fmla="*/ 99 h 107"/>
              <a:gd name="T8" fmla="*/ 5 w 108"/>
              <a:gd name="T9" fmla="*/ 69 h 107"/>
              <a:gd name="T10" fmla="*/ 95 w 108"/>
              <a:gd name="T11" fmla="*/ 61 h 107"/>
              <a:gd name="T12" fmla="*/ 90 w 108"/>
              <a:gd name="T13" fmla="*/ 45 h 107"/>
              <a:gd name="T14" fmla="*/ 79 w 108"/>
              <a:gd name="T15" fmla="*/ 42 h 107"/>
              <a:gd name="T16" fmla="*/ 74 w 108"/>
              <a:gd name="T17" fmla="*/ 35 h 107"/>
              <a:gd name="T18" fmla="*/ 78 w 108"/>
              <a:gd name="T19" fmla="*/ 25 h 107"/>
              <a:gd name="T20" fmla="*/ 72 w 108"/>
              <a:gd name="T21" fmla="*/ 24 h 107"/>
              <a:gd name="T22" fmla="*/ 69 w 108"/>
              <a:gd name="T23" fmla="*/ 31 h 107"/>
              <a:gd name="T24" fmla="*/ 66 w 108"/>
              <a:gd name="T25" fmla="*/ 25 h 107"/>
              <a:gd name="T26" fmla="*/ 65 w 108"/>
              <a:gd name="T27" fmla="*/ 15 h 107"/>
              <a:gd name="T28" fmla="*/ 57 w 108"/>
              <a:gd name="T29" fmla="*/ 13 h 107"/>
              <a:gd name="T30" fmla="*/ 46 w 108"/>
              <a:gd name="T31" fmla="*/ 15 h 107"/>
              <a:gd name="T32" fmla="*/ 40 w 108"/>
              <a:gd name="T33" fmla="*/ 23 h 107"/>
              <a:gd name="T34" fmla="*/ 36 w 108"/>
              <a:gd name="T35" fmla="*/ 20 h 107"/>
              <a:gd name="T36" fmla="*/ 31 w 108"/>
              <a:gd name="T37" fmla="*/ 28 h 107"/>
              <a:gd name="T38" fmla="*/ 25 w 108"/>
              <a:gd name="T39" fmla="*/ 31 h 107"/>
              <a:gd name="T40" fmla="*/ 29 w 108"/>
              <a:gd name="T41" fmla="*/ 34 h 107"/>
              <a:gd name="T42" fmla="*/ 34 w 108"/>
              <a:gd name="T43" fmla="*/ 29 h 107"/>
              <a:gd name="T44" fmla="*/ 39 w 108"/>
              <a:gd name="T45" fmla="*/ 35 h 107"/>
              <a:gd name="T46" fmla="*/ 33 w 108"/>
              <a:gd name="T47" fmla="*/ 40 h 107"/>
              <a:gd name="T48" fmla="*/ 32 w 108"/>
              <a:gd name="T49" fmla="*/ 46 h 107"/>
              <a:gd name="T50" fmla="*/ 30 w 108"/>
              <a:gd name="T51" fmla="*/ 52 h 107"/>
              <a:gd name="T52" fmla="*/ 22 w 108"/>
              <a:gd name="T53" fmla="*/ 52 h 107"/>
              <a:gd name="T54" fmla="*/ 24 w 108"/>
              <a:gd name="T55" fmla="*/ 60 h 107"/>
              <a:gd name="T56" fmla="*/ 26 w 108"/>
              <a:gd name="T57" fmla="*/ 60 h 107"/>
              <a:gd name="T58" fmla="*/ 32 w 108"/>
              <a:gd name="T59" fmla="*/ 64 h 107"/>
              <a:gd name="T60" fmla="*/ 38 w 108"/>
              <a:gd name="T61" fmla="*/ 66 h 107"/>
              <a:gd name="T62" fmla="*/ 46 w 108"/>
              <a:gd name="T63" fmla="*/ 62 h 107"/>
              <a:gd name="T64" fmla="*/ 56 w 108"/>
              <a:gd name="T65" fmla="*/ 63 h 107"/>
              <a:gd name="T66" fmla="*/ 62 w 108"/>
              <a:gd name="T67" fmla="*/ 66 h 107"/>
              <a:gd name="T68" fmla="*/ 71 w 108"/>
              <a:gd name="T69" fmla="*/ 66 h 107"/>
              <a:gd name="T70" fmla="*/ 72 w 108"/>
              <a:gd name="T71" fmla="*/ 73 h 107"/>
              <a:gd name="T72" fmla="*/ 69 w 108"/>
              <a:gd name="T73" fmla="*/ 79 h 107"/>
              <a:gd name="T74" fmla="*/ 68 w 108"/>
              <a:gd name="T75" fmla="*/ 85 h 107"/>
              <a:gd name="T76" fmla="*/ 64 w 108"/>
              <a:gd name="T77" fmla="*/ 90 h 107"/>
              <a:gd name="T78" fmla="*/ 61 w 108"/>
              <a:gd name="T79" fmla="*/ 94 h 107"/>
              <a:gd name="T80" fmla="*/ 91 w 108"/>
              <a:gd name="T81" fmla="*/ 73 h 107"/>
              <a:gd name="T82" fmla="*/ 52 w 108"/>
              <a:gd name="T83" fmla="*/ 94 h 107"/>
              <a:gd name="T84" fmla="*/ 45 w 108"/>
              <a:gd name="T85" fmla="*/ 84 h 107"/>
              <a:gd name="T86" fmla="*/ 41 w 108"/>
              <a:gd name="T87" fmla="*/ 80 h 107"/>
              <a:gd name="T88" fmla="*/ 36 w 108"/>
              <a:gd name="T89" fmla="*/ 75 h 107"/>
              <a:gd name="T90" fmla="*/ 38 w 108"/>
              <a:gd name="T91" fmla="*/ 67 h 107"/>
              <a:gd name="T92" fmla="*/ 29 w 108"/>
              <a:gd name="T93" fmla="*/ 64 h 107"/>
              <a:gd name="T94" fmla="*/ 20 w 108"/>
              <a:gd name="T95" fmla="*/ 62 h 107"/>
              <a:gd name="T96" fmla="*/ 13 w 108"/>
              <a:gd name="T97" fmla="*/ 56 h 107"/>
              <a:gd name="T98" fmla="*/ 35 w 108"/>
              <a:gd name="T99" fmla="*/ 9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8" h="107">
                <a:moveTo>
                  <a:pt x="39" y="4"/>
                </a:move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53" y="0"/>
                  <a:pt x="67" y="2"/>
                  <a:pt x="78" y="8"/>
                </a:cubicBezTo>
                <a:cubicBezTo>
                  <a:pt x="90" y="14"/>
                  <a:pt x="99" y="24"/>
                  <a:pt x="103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8" y="52"/>
                  <a:pt x="106" y="66"/>
                  <a:pt x="100" y="78"/>
                </a:cubicBezTo>
                <a:cubicBezTo>
                  <a:pt x="94" y="89"/>
                  <a:pt x="83" y="99"/>
                  <a:pt x="70" y="103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56" y="107"/>
                  <a:pt x="42" y="106"/>
                  <a:pt x="30" y="99"/>
                </a:cubicBezTo>
                <a:cubicBezTo>
                  <a:pt x="18" y="93"/>
                  <a:pt x="9" y="83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0" y="55"/>
                  <a:pt x="2" y="41"/>
                  <a:pt x="8" y="29"/>
                </a:cubicBezTo>
                <a:cubicBezTo>
                  <a:pt x="15" y="18"/>
                  <a:pt x="25" y="8"/>
                  <a:pt x="39" y="4"/>
                </a:cubicBezTo>
                <a:close/>
                <a:moveTo>
                  <a:pt x="95" y="61"/>
                </a:moveTo>
                <a:cubicBezTo>
                  <a:pt x="92" y="54"/>
                  <a:pt x="92" y="54"/>
                  <a:pt x="92" y="54"/>
                </a:cubicBezTo>
                <a:cubicBezTo>
                  <a:pt x="91" y="48"/>
                  <a:pt x="91" y="48"/>
                  <a:pt x="91" y="48"/>
                </a:cubicBezTo>
                <a:cubicBezTo>
                  <a:pt x="90" y="45"/>
                  <a:pt x="90" y="45"/>
                  <a:pt x="90" y="45"/>
                </a:cubicBezTo>
                <a:cubicBezTo>
                  <a:pt x="84" y="47"/>
                  <a:pt x="84" y="47"/>
                  <a:pt x="84" y="47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79" y="43"/>
                  <a:pt x="79" y="42"/>
                </a:cubicBezTo>
                <a:cubicBezTo>
                  <a:pt x="79" y="41"/>
                  <a:pt x="77" y="40"/>
                  <a:pt x="77" y="40"/>
                </a:cubicBezTo>
                <a:cubicBezTo>
                  <a:pt x="75" y="38"/>
                  <a:pt x="75" y="38"/>
                  <a:pt x="75" y="38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27"/>
                  <a:pt x="75" y="27"/>
                  <a:pt x="75" y="27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8" y="25"/>
                  <a:pt x="78" y="25"/>
                </a:cubicBezTo>
                <a:cubicBezTo>
                  <a:pt x="79" y="25"/>
                  <a:pt x="79" y="23"/>
                  <a:pt x="79" y="23"/>
                </a:cubicBezTo>
                <a:cubicBezTo>
                  <a:pt x="79" y="23"/>
                  <a:pt x="77" y="23"/>
                  <a:pt x="76" y="23"/>
                </a:cubicBezTo>
                <a:cubicBezTo>
                  <a:pt x="75" y="23"/>
                  <a:pt x="73" y="24"/>
                  <a:pt x="72" y="24"/>
                </a:cubicBezTo>
                <a:cubicBezTo>
                  <a:pt x="71" y="25"/>
                  <a:pt x="73" y="27"/>
                  <a:pt x="73" y="27"/>
                </a:cubicBezTo>
                <a:cubicBezTo>
                  <a:pt x="72" y="31"/>
                  <a:pt x="72" y="31"/>
                  <a:pt x="72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9"/>
                  <a:pt x="69" y="29"/>
                  <a:pt x="69" y="29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5"/>
                  <a:pt x="66" y="25"/>
                  <a:pt x="66" y="25"/>
                </a:cubicBezTo>
                <a:cubicBezTo>
                  <a:pt x="67" y="21"/>
                  <a:pt x="67" y="21"/>
                  <a:pt x="67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65" y="15"/>
                  <a:pt x="65" y="15"/>
                  <a:pt x="65" y="15"/>
                </a:cubicBezTo>
                <a:cubicBezTo>
                  <a:pt x="58" y="17"/>
                  <a:pt x="58" y="17"/>
                  <a:pt x="58" y="17"/>
                </a:cubicBezTo>
                <a:cubicBezTo>
                  <a:pt x="56" y="16"/>
                  <a:pt x="56" y="16"/>
                  <a:pt x="56" y="16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2"/>
                  <a:pt x="58" y="12"/>
                  <a:pt x="58" y="12"/>
                </a:cubicBezTo>
                <a:cubicBezTo>
                  <a:pt x="54" y="12"/>
                  <a:pt x="49" y="12"/>
                  <a:pt x="44" y="14"/>
                </a:cubicBezTo>
                <a:cubicBezTo>
                  <a:pt x="46" y="15"/>
                  <a:pt x="46" y="15"/>
                  <a:pt x="46" y="15"/>
                </a:cubicBezTo>
                <a:cubicBezTo>
                  <a:pt x="46" y="15"/>
                  <a:pt x="46" y="21"/>
                  <a:pt x="45" y="21"/>
                </a:cubicBezTo>
                <a:cubicBezTo>
                  <a:pt x="45" y="22"/>
                  <a:pt x="43" y="22"/>
                  <a:pt x="43" y="22"/>
                </a:cubicBezTo>
                <a:cubicBezTo>
                  <a:pt x="40" y="23"/>
                  <a:pt x="40" y="23"/>
                  <a:pt x="40" y="23"/>
                </a:cubicBezTo>
                <a:cubicBezTo>
                  <a:pt x="39" y="18"/>
                  <a:pt x="39" y="18"/>
                  <a:pt x="39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6" y="20"/>
                  <a:pt x="36" y="20"/>
                  <a:pt x="36" y="20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8"/>
                  <a:pt x="34" y="28"/>
                  <a:pt x="34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4"/>
                  <a:pt x="26" y="34"/>
                  <a:pt x="26" y="34"/>
                </a:cubicBezTo>
                <a:cubicBezTo>
                  <a:pt x="28" y="36"/>
                  <a:pt x="28" y="36"/>
                  <a:pt x="28" y="36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1"/>
                  <a:pt x="29" y="31"/>
                  <a:pt x="29" y="31"/>
                </a:cubicBezTo>
                <a:cubicBezTo>
                  <a:pt x="31" y="30"/>
                  <a:pt x="31" y="30"/>
                  <a:pt x="31" y="30"/>
                </a:cubicBezTo>
                <a:cubicBezTo>
                  <a:pt x="34" y="29"/>
                  <a:pt x="34" y="29"/>
                  <a:pt x="34" y="29"/>
                </a:cubicBezTo>
                <a:cubicBezTo>
                  <a:pt x="36" y="31"/>
                  <a:pt x="36" y="31"/>
                  <a:pt x="36" y="31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40" y="35"/>
                  <a:pt x="39" y="35"/>
                </a:cubicBez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8" y="39"/>
                  <a:pt x="36" y="39"/>
                </a:cubicBezTo>
                <a:cubicBezTo>
                  <a:pt x="33" y="40"/>
                  <a:pt x="33" y="40"/>
                  <a:pt x="33" y="40"/>
                </a:cubicBezTo>
                <a:cubicBezTo>
                  <a:pt x="31" y="44"/>
                  <a:pt x="31" y="44"/>
                  <a:pt x="31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6"/>
                  <a:pt x="32" y="46"/>
                  <a:pt x="32" y="46"/>
                </a:cubicBezTo>
                <a:cubicBezTo>
                  <a:pt x="31" y="48"/>
                  <a:pt x="31" y="48"/>
                  <a:pt x="31" y="48"/>
                </a:cubicBezTo>
                <a:cubicBezTo>
                  <a:pt x="31" y="48"/>
                  <a:pt x="31" y="51"/>
                  <a:pt x="32" y="52"/>
                </a:cubicBezTo>
                <a:cubicBezTo>
                  <a:pt x="32" y="52"/>
                  <a:pt x="31" y="52"/>
                  <a:pt x="30" y="52"/>
                </a:cubicBezTo>
                <a:cubicBezTo>
                  <a:pt x="29" y="53"/>
                  <a:pt x="28" y="49"/>
                  <a:pt x="28" y="49"/>
                </a:cubicBezTo>
                <a:cubicBezTo>
                  <a:pt x="26" y="51"/>
                  <a:pt x="26" y="51"/>
                  <a:pt x="26" y="51"/>
                </a:cubicBezTo>
                <a:cubicBezTo>
                  <a:pt x="22" y="52"/>
                  <a:pt x="22" y="52"/>
                  <a:pt x="22" y="52"/>
                </a:cubicBezTo>
                <a:cubicBezTo>
                  <a:pt x="21" y="56"/>
                  <a:pt x="21" y="56"/>
                  <a:pt x="21" y="56"/>
                </a:cubicBezTo>
                <a:cubicBezTo>
                  <a:pt x="22" y="59"/>
                  <a:pt x="22" y="59"/>
                  <a:pt x="22" y="59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7"/>
                  <a:pt x="24" y="57"/>
                  <a:pt x="24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60"/>
                  <a:pt x="26" y="60"/>
                  <a:pt x="26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2"/>
                  <a:pt x="31" y="62"/>
                  <a:pt x="31" y="62"/>
                </a:cubicBezTo>
                <a:cubicBezTo>
                  <a:pt x="32" y="64"/>
                  <a:pt x="32" y="64"/>
                  <a:pt x="32" y="64"/>
                </a:cubicBezTo>
                <a:cubicBezTo>
                  <a:pt x="34" y="66"/>
                  <a:pt x="34" y="66"/>
                  <a:pt x="34" y="66"/>
                </a:cubicBezTo>
                <a:cubicBezTo>
                  <a:pt x="38" y="67"/>
                  <a:pt x="38" y="67"/>
                  <a:pt x="38" y="67"/>
                </a:cubicBezTo>
                <a:cubicBezTo>
                  <a:pt x="38" y="67"/>
                  <a:pt x="38" y="66"/>
                  <a:pt x="38" y="66"/>
                </a:cubicBezTo>
                <a:cubicBezTo>
                  <a:pt x="39" y="65"/>
                  <a:pt x="38" y="65"/>
                  <a:pt x="40" y="64"/>
                </a:cubicBezTo>
                <a:cubicBezTo>
                  <a:pt x="41" y="63"/>
                  <a:pt x="44" y="62"/>
                  <a:pt x="44" y="62"/>
                </a:cubicBezTo>
                <a:cubicBezTo>
                  <a:pt x="45" y="62"/>
                  <a:pt x="45" y="62"/>
                  <a:pt x="46" y="62"/>
                </a:cubicBezTo>
                <a:cubicBezTo>
                  <a:pt x="47" y="62"/>
                  <a:pt x="48" y="62"/>
                  <a:pt x="48" y="62"/>
                </a:cubicBezTo>
                <a:cubicBezTo>
                  <a:pt x="49" y="62"/>
                  <a:pt x="50" y="61"/>
                  <a:pt x="51" y="62"/>
                </a:cubicBezTo>
                <a:cubicBezTo>
                  <a:pt x="52" y="62"/>
                  <a:pt x="55" y="62"/>
                  <a:pt x="56" y="63"/>
                </a:cubicBezTo>
                <a:cubicBezTo>
                  <a:pt x="56" y="63"/>
                  <a:pt x="57" y="63"/>
                  <a:pt x="57" y="63"/>
                </a:cubicBezTo>
                <a:cubicBezTo>
                  <a:pt x="58" y="64"/>
                  <a:pt x="58" y="64"/>
                  <a:pt x="59" y="65"/>
                </a:cubicBezTo>
                <a:cubicBezTo>
                  <a:pt x="61" y="65"/>
                  <a:pt x="61" y="66"/>
                  <a:pt x="62" y="66"/>
                </a:cubicBezTo>
                <a:cubicBezTo>
                  <a:pt x="64" y="66"/>
                  <a:pt x="65" y="66"/>
                  <a:pt x="66" y="66"/>
                </a:cubicBezTo>
                <a:cubicBezTo>
                  <a:pt x="67" y="66"/>
                  <a:pt x="68" y="66"/>
                  <a:pt x="69" y="66"/>
                </a:cubicBezTo>
                <a:cubicBezTo>
                  <a:pt x="69" y="66"/>
                  <a:pt x="71" y="66"/>
                  <a:pt x="71" y="66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71" y="70"/>
                  <a:pt x="71" y="71"/>
                </a:cubicBezTo>
                <a:cubicBezTo>
                  <a:pt x="72" y="72"/>
                  <a:pt x="72" y="72"/>
                  <a:pt x="72" y="73"/>
                </a:cubicBezTo>
                <a:cubicBezTo>
                  <a:pt x="72" y="74"/>
                  <a:pt x="73" y="75"/>
                  <a:pt x="72" y="76"/>
                </a:cubicBezTo>
                <a:cubicBezTo>
                  <a:pt x="71" y="76"/>
                  <a:pt x="71" y="77"/>
                  <a:pt x="70" y="77"/>
                </a:cubicBezTo>
                <a:cubicBezTo>
                  <a:pt x="70" y="78"/>
                  <a:pt x="70" y="77"/>
                  <a:pt x="69" y="79"/>
                </a:cubicBezTo>
                <a:cubicBezTo>
                  <a:pt x="69" y="80"/>
                  <a:pt x="68" y="81"/>
                  <a:pt x="68" y="81"/>
                </a:cubicBezTo>
                <a:cubicBezTo>
                  <a:pt x="68" y="81"/>
                  <a:pt x="68" y="81"/>
                  <a:pt x="68" y="82"/>
                </a:cubicBezTo>
                <a:cubicBezTo>
                  <a:pt x="68" y="84"/>
                  <a:pt x="69" y="84"/>
                  <a:pt x="68" y="85"/>
                </a:cubicBezTo>
                <a:cubicBezTo>
                  <a:pt x="67" y="86"/>
                  <a:pt x="68" y="87"/>
                  <a:pt x="67" y="88"/>
                </a:cubicBezTo>
                <a:cubicBezTo>
                  <a:pt x="66" y="88"/>
                  <a:pt x="64" y="89"/>
                  <a:pt x="64" y="89"/>
                </a:cubicBezTo>
                <a:cubicBezTo>
                  <a:pt x="64" y="89"/>
                  <a:pt x="64" y="89"/>
                  <a:pt x="64" y="90"/>
                </a:cubicBezTo>
                <a:cubicBezTo>
                  <a:pt x="64" y="91"/>
                  <a:pt x="65" y="91"/>
                  <a:pt x="63" y="92"/>
                </a:cubicBezTo>
                <a:cubicBezTo>
                  <a:pt x="62" y="93"/>
                  <a:pt x="60" y="93"/>
                  <a:pt x="60" y="93"/>
                </a:cubicBezTo>
                <a:cubicBezTo>
                  <a:pt x="60" y="93"/>
                  <a:pt x="61" y="94"/>
                  <a:pt x="61" y="94"/>
                </a:cubicBezTo>
                <a:cubicBezTo>
                  <a:pt x="63" y="94"/>
                  <a:pt x="64" y="94"/>
                  <a:pt x="66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77" y="90"/>
                  <a:pt x="86" y="82"/>
                  <a:pt x="91" y="73"/>
                </a:cubicBezTo>
                <a:cubicBezTo>
                  <a:pt x="93" y="69"/>
                  <a:pt x="94" y="65"/>
                  <a:pt x="95" y="61"/>
                </a:cubicBezTo>
                <a:close/>
                <a:moveTo>
                  <a:pt x="53" y="95"/>
                </a:moveTo>
                <a:cubicBezTo>
                  <a:pt x="53" y="94"/>
                  <a:pt x="52" y="94"/>
                  <a:pt x="52" y="94"/>
                </a:cubicBezTo>
                <a:cubicBezTo>
                  <a:pt x="52" y="94"/>
                  <a:pt x="52" y="90"/>
                  <a:pt x="52" y="89"/>
                </a:cubicBezTo>
                <a:cubicBezTo>
                  <a:pt x="52" y="88"/>
                  <a:pt x="49" y="84"/>
                  <a:pt x="49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4" y="84"/>
                  <a:pt x="44" y="84"/>
                </a:cubicBezTo>
                <a:cubicBezTo>
                  <a:pt x="44" y="83"/>
                  <a:pt x="41" y="82"/>
                  <a:pt x="41" y="82"/>
                </a:cubicBezTo>
                <a:cubicBezTo>
                  <a:pt x="41" y="82"/>
                  <a:pt x="41" y="81"/>
                  <a:pt x="41" y="80"/>
                </a:cubicBezTo>
                <a:cubicBezTo>
                  <a:pt x="40" y="79"/>
                  <a:pt x="40" y="79"/>
                  <a:pt x="39" y="79"/>
                </a:cubicBezTo>
                <a:cubicBezTo>
                  <a:pt x="38" y="78"/>
                  <a:pt x="38" y="78"/>
                  <a:pt x="37" y="77"/>
                </a:cubicBezTo>
                <a:cubicBezTo>
                  <a:pt x="37" y="76"/>
                  <a:pt x="37" y="76"/>
                  <a:pt x="36" y="75"/>
                </a:cubicBezTo>
                <a:cubicBezTo>
                  <a:pt x="36" y="74"/>
                  <a:pt x="38" y="71"/>
                  <a:pt x="38" y="70"/>
                </a:cubicBezTo>
                <a:cubicBezTo>
                  <a:pt x="38" y="70"/>
                  <a:pt x="37" y="68"/>
                  <a:pt x="37" y="68"/>
                </a:cubicBezTo>
                <a:cubicBezTo>
                  <a:pt x="37" y="68"/>
                  <a:pt x="37" y="68"/>
                  <a:pt x="38" y="67"/>
                </a:cubicBezTo>
                <a:cubicBezTo>
                  <a:pt x="34" y="68"/>
                  <a:pt x="34" y="68"/>
                  <a:pt x="34" y="68"/>
                </a:cubicBezTo>
                <a:cubicBezTo>
                  <a:pt x="31" y="66"/>
                  <a:pt x="31" y="66"/>
                  <a:pt x="31" y="66"/>
                </a:cubicBezTo>
                <a:cubicBezTo>
                  <a:pt x="29" y="64"/>
                  <a:pt x="29" y="64"/>
                  <a:pt x="29" y="64"/>
                </a:cubicBezTo>
                <a:cubicBezTo>
                  <a:pt x="25" y="63"/>
                  <a:pt x="25" y="63"/>
                  <a:pt x="25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3"/>
                  <a:pt x="21" y="62"/>
                  <a:pt x="20" y="62"/>
                </a:cubicBezTo>
                <a:cubicBezTo>
                  <a:pt x="20" y="61"/>
                  <a:pt x="19" y="61"/>
                  <a:pt x="17" y="60"/>
                </a:cubicBezTo>
                <a:cubicBezTo>
                  <a:pt x="14" y="53"/>
                  <a:pt x="14" y="53"/>
                  <a:pt x="14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9"/>
                  <a:pt x="14" y="62"/>
                  <a:pt x="15" y="66"/>
                </a:cubicBezTo>
                <a:cubicBezTo>
                  <a:pt x="15" y="66"/>
                  <a:pt x="15" y="66"/>
                  <a:pt x="15" y="66"/>
                </a:cubicBezTo>
                <a:cubicBezTo>
                  <a:pt x="18" y="77"/>
                  <a:pt x="25" y="85"/>
                  <a:pt x="35" y="90"/>
                </a:cubicBezTo>
                <a:cubicBezTo>
                  <a:pt x="40" y="93"/>
                  <a:pt x="47" y="95"/>
                  <a:pt x="5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9" name="Freeform 7"/>
          <p:cNvSpPr>
            <a:spLocks/>
          </p:cNvSpPr>
          <p:nvPr/>
        </p:nvSpPr>
        <p:spPr bwMode="auto">
          <a:xfrm>
            <a:off x="1511327" y="1647856"/>
            <a:ext cx="829014" cy="817210"/>
          </a:xfrm>
          <a:custGeom>
            <a:avLst/>
            <a:gdLst>
              <a:gd name="T0" fmla="*/ 0 w 117"/>
              <a:gd name="T1" fmla="*/ 59 h 117"/>
              <a:gd name="T2" fmla="*/ 17 w 117"/>
              <a:gd name="T3" fmla="*/ 17 h 117"/>
              <a:gd name="T4" fmla="*/ 58 w 117"/>
              <a:gd name="T5" fmla="*/ 0 h 117"/>
              <a:gd name="T6" fmla="*/ 117 w 117"/>
              <a:gd name="T7" fmla="*/ 58 h 117"/>
              <a:gd name="T8" fmla="*/ 117 w 117"/>
              <a:gd name="T9" fmla="*/ 117 h 117"/>
              <a:gd name="T10" fmla="*/ 57 w 117"/>
              <a:gd name="T11" fmla="*/ 117 h 117"/>
              <a:gd name="T12" fmla="*/ 0 w 117"/>
              <a:gd name="T13" fmla="*/ 59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" h="117">
                <a:moveTo>
                  <a:pt x="0" y="59"/>
                </a:moveTo>
                <a:cubicBezTo>
                  <a:pt x="0" y="43"/>
                  <a:pt x="6" y="28"/>
                  <a:pt x="17" y="17"/>
                </a:cubicBezTo>
                <a:cubicBezTo>
                  <a:pt x="27" y="7"/>
                  <a:pt x="43" y="0"/>
                  <a:pt x="58" y="0"/>
                </a:cubicBezTo>
                <a:cubicBezTo>
                  <a:pt x="90" y="0"/>
                  <a:pt x="117" y="26"/>
                  <a:pt x="117" y="58"/>
                </a:cubicBezTo>
                <a:cubicBezTo>
                  <a:pt x="117" y="117"/>
                  <a:pt x="117" y="117"/>
                  <a:pt x="117" y="117"/>
                </a:cubicBezTo>
                <a:cubicBezTo>
                  <a:pt x="57" y="117"/>
                  <a:pt x="57" y="117"/>
                  <a:pt x="57" y="117"/>
                </a:cubicBezTo>
                <a:cubicBezTo>
                  <a:pt x="26" y="117"/>
                  <a:pt x="0" y="90"/>
                  <a:pt x="0" y="59"/>
                </a:cubicBezTo>
                <a:close/>
              </a:path>
            </a:pathLst>
          </a:custGeom>
          <a:solidFill>
            <a:srgbClr val="EBA53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0" name="Freeform 8"/>
          <p:cNvSpPr>
            <a:spLocks/>
          </p:cNvSpPr>
          <p:nvPr/>
        </p:nvSpPr>
        <p:spPr bwMode="auto">
          <a:xfrm>
            <a:off x="1128272" y="2520533"/>
            <a:ext cx="1183904" cy="1180518"/>
          </a:xfrm>
          <a:custGeom>
            <a:avLst/>
            <a:gdLst>
              <a:gd name="T0" fmla="*/ 143 w 167"/>
              <a:gd name="T1" fmla="*/ 144 h 169"/>
              <a:gd name="T2" fmla="*/ 84 w 167"/>
              <a:gd name="T3" fmla="*/ 169 h 169"/>
              <a:gd name="T4" fmla="*/ 0 w 167"/>
              <a:gd name="T5" fmla="*/ 84 h 169"/>
              <a:gd name="T6" fmla="*/ 25 w 167"/>
              <a:gd name="T7" fmla="*/ 25 h 169"/>
              <a:gd name="T8" fmla="*/ 85 w 167"/>
              <a:gd name="T9" fmla="*/ 0 h 169"/>
              <a:gd name="T10" fmla="*/ 167 w 167"/>
              <a:gd name="T11" fmla="*/ 0 h 169"/>
              <a:gd name="T12" fmla="*/ 167 w 167"/>
              <a:gd name="T13" fmla="*/ 84 h 169"/>
              <a:gd name="T14" fmla="*/ 143 w 167"/>
              <a:gd name="T15" fmla="*/ 144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7" h="169">
                <a:moveTo>
                  <a:pt x="143" y="144"/>
                </a:moveTo>
                <a:cubicBezTo>
                  <a:pt x="128" y="159"/>
                  <a:pt x="107" y="169"/>
                  <a:pt x="84" y="169"/>
                </a:cubicBezTo>
                <a:cubicBezTo>
                  <a:pt x="37" y="169"/>
                  <a:pt x="0" y="131"/>
                  <a:pt x="0" y="84"/>
                </a:cubicBezTo>
                <a:cubicBezTo>
                  <a:pt x="0" y="61"/>
                  <a:pt x="9" y="40"/>
                  <a:pt x="25" y="25"/>
                </a:cubicBezTo>
                <a:cubicBezTo>
                  <a:pt x="40" y="9"/>
                  <a:pt x="61" y="0"/>
                  <a:pt x="85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7" y="84"/>
                  <a:pt x="167" y="84"/>
                  <a:pt x="167" y="84"/>
                </a:cubicBezTo>
                <a:cubicBezTo>
                  <a:pt x="167" y="107"/>
                  <a:pt x="159" y="129"/>
                  <a:pt x="143" y="144"/>
                </a:cubicBezTo>
                <a:close/>
              </a:path>
            </a:pathLst>
          </a:cu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1" name="Freeform 9"/>
          <p:cNvSpPr>
            <a:spLocks/>
          </p:cNvSpPr>
          <p:nvPr/>
        </p:nvSpPr>
        <p:spPr bwMode="auto">
          <a:xfrm>
            <a:off x="2369445" y="2520533"/>
            <a:ext cx="864691" cy="831077"/>
          </a:xfrm>
          <a:custGeom>
            <a:avLst/>
            <a:gdLst>
              <a:gd name="T0" fmla="*/ 122 w 122"/>
              <a:gd name="T1" fmla="*/ 60 h 119"/>
              <a:gd name="T2" fmla="*/ 105 w 122"/>
              <a:gd name="T3" fmla="*/ 102 h 119"/>
              <a:gd name="T4" fmla="*/ 61 w 122"/>
              <a:gd name="T5" fmla="*/ 119 h 119"/>
              <a:gd name="T6" fmla="*/ 0 w 122"/>
              <a:gd name="T7" fmla="*/ 60 h 119"/>
              <a:gd name="T8" fmla="*/ 0 w 122"/>
              <a:gd name="T9" fmla="*/ 0 h 119"/>
              <a:gd name="T10" fmla="*/ 62 w 122"/>
              <a:gd name="T11" fmla="*/ 0 h 119"/>
              <a:gd name="T12" fmla="*/ 122 w 122"/>
              <a:gd name="T13" fmla="*/ 6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119">
                <a:moveTo>
                  <a:pt x="122" y="60"/>
                </a:moveTo>
                <a:cubicBezTo>
                  <a:pt x="122" y="76"/>
                  <a:pt x="115" y="91"/>
                  <a:pt x="105" y="102"/>
                </a:cubicBezTo>
                <a:cubicBezTo>
                  <a:pt x="94" y="113"/>
                  <a:pt x="78" y="119"/>
                  <a:pt x="61" y="119"/>
                </a:cubicBezTo>
                <a:cubicBezTo>
                  <a:pt x="28" y="119"/>
                  <a:pt x="0" y="93"/>
                  <a:pt x="0" y="60"/>
                </a:cubicBezTo>
                <a:cubicBezTo>
                  <a:pt x="0" y="0"/>
                  <a:pt x="0" y="0"/>
                  <a:pt x="0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95" y="0"/>
                  <a:pt x="122" y="27"/>
                  <a:pt x="122" y="60"/>
                </a:cubicBezTo>
                <a:close/>
              </a:path>
            </a:pathLst>
          </a:cu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2" name="Freeform 10"/>
          <p:cNvSpPr>
            <a:spLocks/>
          </p:cNvSpPr>
          <p:nvPr/>
        </p:nvSpPr>
        <p:spPr bwMode="auto">
          <a:xfrm>
            <a:off x="2397611" y="1571127"/>
            <a:ext cx="886285" cy="893939"/>
          </a:xfrm>
          <a:custGeom>
            <a:avLst/>
            <a:gdLst>
              <a:gd name="T0" fmla="*/ 125 w 125"/>
              <a:gd name="T1" fmla="*/ 64 h 128"/>
              <a:gd name="T2" fmla="*/ 107 w 125"/>
              <a:gd name="T3" fmla="*/ 109 h 128"/>
              <a:gd name="T4" fmla="*/ 62 w 125"/>
              <a:gd name="T5" fmla="*/ 128 h 128"/>
              <a:gd name="T6" fmla="*/ 0 w 125"/>
              <a:gd name="T7" fmla="*/ 128 h 128"/>
              <a:gd name="T8" fmla="*/ 0 w 125"/>
              <a:gd name="T9" fmla="*/ 64 h 128"/>
              <a:gd name="T10" fmla="*/ 18 w 125"/>
              <a:gd name="T11" fmla="*/ 19 h 128"/>
              <a:gd name="T12" fmla="*/ 62 w 125"/>
              <a:gd name="T13" fmla="*/ 0 h 128"/>
              <a:gd name="T14" fmla="*/ 125 w 125"/>
              <a:gd name="T15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5" h="128">
                <a:moveTo>
                  <a:pt x="125" y="64"/>
                </a:moveTo>
                <a:cubicBezTo>
                  <a:pt x="125" y="81"/>
                  <a:pt x="118" y="97"/>
                  <a:pt x="107" y="109"/>
                </a:cubicBezTo>
                <a:cubicBezTo>
                  <a:pt x="95" y="120"/>
                  <a:pt x="79" y="128"/>
                  <a:pt x="62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46"/>
                  <a:pt x="6" y="30"/>
                  <a:pt x="18" y="19"/>
                </a:cubicBezTo>
                <a:cubicBezTo>
                  <a:pt x="29" y="7"/>
                  <a:pt x="45" y="0"/>
                  <a:pt x="62" y="0"/>
                </a:cubicBezTo>
                <a:cubicBezTo>
                  <a:pt x="97" y="0"/>
                  <a:pt x="125" y="29"/>
                  <a:pt x="125" y="64"/>
                </a:cubicBezTo>
                <a:close/>
              </a:path>
            </a:pathLst>
          </a:cu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3" name="Freeform 11"/>
          <p:cNvSpPr>
            <a:spLocks/>
          </p:cNvSpPr>
          <p:nvPr/>
        </p:nvSpPr>
        <p:spPr bwMode="auto">
          <a:xfrm>
            <a:off x="2453943" y="2206221"/>
            <a:ext cx="113602" cy="188587"/>
          </a:xfrm>
          <a:custGeom>
            <a:avLst/>
            <a:gdLst>
              <a:gd name="T0" fmla="*/ 16 w 16"/>
              <a:gd name="T1" fmla="*/ 18 h 27"/>
              <a:gd name="T2" fmla="*/ 15 w 16"/>
              <a:gd name="T3" fmla="*/ 22 h 27"/>
              <a:gd name="T4" fmla="*/ 14 w 16"/>
              <a:gd name="T5" fmla="*/ 24 h 27"/>
              <a:gd name="T6" fmla="*/ 11 w 16"/>
              <a:gd name="T7" fmla="*/ 26 h 27"/>
              <a:gd name="T8" fmla="*/ 7 w 16"/>
              <a:gd name="T9" fmla="*/ 27 h 27"/>
              <a:gd name="T10" fmla="*/ 4 w 16"/>
              <a:gd name="T11" fmla="*/ 27 h 27"/>
              <a:gd name="T12" fmla="*/ 0 w 16"/>
              <a:gd name="T13" fmla="*/ 25 h 27"/>
              <a:gd name="T14" fmla="*/ 0 w 16"/>
              <a:gd name="T15" fmla="*/ 22 h 27"/>
              <a:gd name="T16" fmla="*/ 1 w 16"/>
              <a:gd name="T17" fmla="*/ 22 h 27"/>
              <a:gd name="T18" fmla="*/ 2 w 16"/>
              <a:gd name="T19" fmla="*/ 22 h 27"/>
              <a:gd name="T20" fmla="*/ 3 w 16"/>
              <a:gd name="T21" fmla="*/ 23 h 27"/>
              <a:gd name="T22" fmla="*/ 5 w 16"/>
              <a:gd name="T23" fmla="*/ 24 h 27"/>
              <a:gd name="T24" fmla="*/ 7 w 16"/>
              <a:gd name="T25" fmla="*/ 24 h 27"/>
              <a:gd name="T26" fmla="*/ 9 w 16"/>
              <a:gd name="T27" fmla="*/ 24 h 27"/>
              <a:gd name="T28" fmla="*/ 11 w 16"/>
              <a:gd name="T29" fmla="*/ 22 h 27"/>
              <a:gd name="T30" fmla="*/ 12 w 16"/>
              <a:gd name="T31" fmla="*/ 21 h 27"/>
              <a:gd name="T32" fmla="*/ 12 w 16"/>
              <a:gd name="T33" fmla="*/ 18 h 27"/>
              <a:gd name="T34" fmla="*/ 12 w 16"/>
              <a:gd name="T35" fmla="*/ 16 h 27"/>
              <a:gd name="T36" fmla="*/ 11 w 16"/>
              <a:gd name="T37" fmla="*/ 14 h 27"/>
              <a:gd name="T38" fmla="*/ 9 w 16"/>
              <a:gd name="T39" fmla="*/ 13 h 27"/>
              <a:gd name="T40" fmla="*/ 7 w 16"/>
              <a:gd name="T41" fmla="*/ 13 h 27"/>
              <a:gd name="T42" fmla="*/ 4 w 16"/>
              <a:gd name="T43" fmla="*/ 13 h 27"/>
              <a:gd name="T44" fmla="*/ 1 w 16"/>
              <a:gd name="T45" fmla="*/ 14 h 27"/>
              <a:gd name="T46" fmla="*/ 1 w 16"/>
              <a:gd name="T47" fmla="*/ 0 h 27"/>
              <a:gd name="T48" fmla="*/ 16 w 16"/>
              <a:gd name="T49" fmla="*/ 0 h 27"/>
              <a:gd name="T50" fmla="*/ 16 w 16"/>
              <a:gd name="T51" fmla="*/ 3 h 27"/>
              <a:gd name="T52" fmla="*/ 5 w 16"/>
              <a:gd name="T53" fmla="*/ 3 h 27"/>
              <a:gd name="T54" fmla="*/ 5 w 16"/>
              <a:gd name="T55" fmla="*/ 10 h 27"/>
              <a:gd name="T56" fmla="*/ 6 w 16"/>
              <a:gd name="T57" fmla="*/ 10 h 27"/>
              <a:gd name="T58" fmla="*/ 7 w 16"/>
              <a:gd name="T59" fmla="*/ 10 h 27"/>
              <a:gd name="T60" fmla="*/ 11 w 16"/>
              <a:gd name="T61" fmla="*/ 11 h 27"/>
              <a:gd name="T62" fmla="*/ 13 w 16"/>
              <a:gd name="T63" fmla="*/ 12 h 27"/>
              <a:gd name="T64" fmla="*/ 15 w 16"/>
              <a:gd name="T65" fmla="*/ 14 h 27"/>
              <a:gd name="T66" fmla="*/ 16 w 16"/>
              <a:gd name="T67" fmla="*/ 18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" h="27">
                <a:moveTo>
                  <a:pt x="16" y="18"/>
                </a:moveTo>
                <a:cubicBezTo>
                  <a:pt x="16" y="19"/>
                  <a:pt x="16" y="21"/>
                  <a:pt x="15" y="22"/>
                </a:cubicBezTo>
                <a:cubicBezTo>
                  <a:pt x="15" y="23"/>
                  <a:pt x="14" y="24"/>
                  <a:pt x="14" y="24"/>
                </a:cubicBezTo>
                <a:cubicBezTo>
                  <a:pt x="13" y="25"/>
                  <a:pt x="12" y="26"/>
                  <a:pt x="11" y="26"/>
                </a:cubicBezTo>
                <a:cubicBezTo>
                  <a:pt x="10" y="27"/>
                  <a:pt x="9" y="27"/>
                  <a:pt x="7" y="27"/>
                </a:cubicBezTo>
                <a:cubicBezTo>
                  <a:pt x="6" y="27"/>
                  <a:pt x="5" y="27"/>
                  <a:pt x="4" y="27"/>
                </a:cubicBezTo>
                <a:cubicBezTo>
                  <a:pt x="2" y="26"/>
                  <a:pt x="1" y="26"/>
                  <a:pt x="0" y="25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2" y="22"/>
                </a:cubicBezTo>
                <a:cubicBezTo>
                  <a:pt x="2" y="23"/>
                  <a:pt x="3" y="23"/>
                  <a:pt x="3" y="23"/>
                </a:cubicBezTo>
                <a:cubicBezTo>
                  <a:pt x="4" y="23"/>
                  <a:pt x="5" y="24"/>
                  <a:pt x="5" y="24"/>
                </a:cubicBezTo>
                <a:cubicBezTo>
                  <a:pt x="6" y="24"/>
                  <a:pt x="7" y="24"/>
                  <a:pt x="7" y="24"/>
                </a:cubicBezTo>
                <a:cubicBezTo>
                  <a:pt x="8" y="24"/>
                  <a:pt x="9" y="24"/>
                  <a:pt x="9" y="24"/>
                </a:cubicBezTo>
                <a:cubicBezTo>
                  <a:pt x="10" y="23"/>
                  <a:pt x="11" y="23"/>
                  <a:pt x="11" y="22"/>
                </a:cubicBezTo>
                <a:cubicBezTo>
                  <a:pt x="11" y="22"/>
                  <a:pt x="12" y="21"/>
                  <a:pt x="12" y="21"/>
                </a:cubicBezTo>
                <a:cubicBezTo>
                  <a:pt x="12" y="20"/>
                  <a:pt x="12" y="19"/>
                  <a:pt x="12" y="18"/>
                </a:cubicBezTo>
                <a:cubicBezTo>
                  <a:pt x="12" y="17"/>
                  <a:pt x="12" y="16"/>
                  <a:pt x="12" y="16"/>
                </a:cubicBezTo>
                <a:cubicBezTo>
                  <a:pt x="12" y="15"/>
                  <a:pt x="11" y="15"/>
                  <a:pt x="11" y="14"/>
                </a:cubicBezTo>
                <a:cubicBezTo>
                  <a:pt x="10" y="14"/>
                  <a:pt x="10" y="14"/>
                  <a:pt x="9" y="13"/>
                </a:cubicBezTo>
                <a:cubicBezTo>
                  <a:pt x="8" y="13"/>
                  <a:pt x="8" y="13"/>
                  <a:pt x="7" y="13"/>
                </a:cubicBezTo>
                <a:cubicBezTo>
                  <a:pt x="6" y="13"/>
                  <a:pt x="5" y="13"/>
                  <a:pt x="4" y="13"/>
                </a:cubicBezTo>
                <a:cubicBezTo>
                  <a:pt x="3" y="13"/>
                  <a:pt x="2" y="14"/>
                  <a:pt x="1" y="14"/>
                </a:cubicBezTo>
                <a:cubicBezTo>
                  <a:pt x="1" y="0"/>
                  <a:pt x="1" y="0"/>
                  <a:pt x="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6" y="10"/>
                  <a:pt x="6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10" y="10"/>
                  <a:pt x="11" y="11"/>
                </a:cubicBezTo>
                <a:cubicBezTo>
                  <a:pt x="12" y="11"/>
                  <a:pt x="12" y="11"/>
                  <a:pt x="13" y="12"/>
                </a:cubicBezTo>
                <a:cubicBezTo>
                  <a:pt x="14" y="12"/>
                  <a:pt x="15" y="13"/>
                  <a:pt x="15" y="14"/>
                </a:cubicBezTo>
                <a:cubicBezTo>
                  <a:pt x="16" y="15"/>
                  <a:pt x="16" y="17"/>
                  <a:pt x="16" y="18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4" name="Freeform 12"/>
          <p:cNvSpPr>
            <a:spLocks noEditPoints="1"/>
          </p:cNvSpPr>
          <p:nvPr/>
        </p:nvSpPr>
        <p:spPr bwMode="auto">
          <a:xfrm>
            <a:off x="2589139" y="2206221"/>
            <a:ext cx="120174" cy="188587"/>
          </a:xfrm>
          <a:custGeom>
            <a:avLst/>
            <a:gdLst>
              <a:gd name="T0" fmla="*/ 17 w 17"/>
              <a:gd name="T1" fmla="*/ 13 h 27"/>
              <a:gd name="T2" fmla="*/ 15 w 17"/>
              <a:gd name="T3" fmla="*/ 24 h 27"/>
              <a:gd name="T4" fmla="*/ 9 w 17"/>
              <a:gd name="T5" fmla="*/ 27 h 27"/>
              <a:gd name="T6" fmla="*/ 2 w 17"/>
              <a:gd name="T7" fmla="*/ 24 h 27"/>
              <a:gd name="T8" fmla="*/ 0 w 17"/>
              <a:gd name="T9" fmla="*/ 13 h 27"/>
              <a:gd name="T10" fmla="*/ 2 w 17"/>
              <a:gd name="T11" fmla="*/ 3 h 27"/>
              <a:gd name="T12" fmla="*/ 9 w 17"/>
              <a:gd name="T13" fmla="*/ 0 h 27"/>
              <a:gd name="T14" fmla="*/ 15 w 17"/>
              <a:gd name="T15" fmla="*/ 3 h 27"/>
              <a:gd name="T16" fmla="*/ 17 w 17"/>
              <a:gd name="T17" fmla="*/ 13 h 27"/>
              <a:gd name="T18" fmla="*/ 12 w 17"/>
              <a:gd name="T19" fmla="*/ 21 h 27"/>
              <a:gd name="T20" fmla="*/ 13 w 17"/>
              <a:gd name="T21" fmla="*/ 18 h 27"/>
              <a:gd name="T22" fmla="*/ 13 w 17"/>
              <a:gd name="T23" fmla="*/ 13 h 27"/>
              <a:gd name="T24" fmla="*/ 13 w 17"/>
              <a:gd name="T25" fmla="*/ 9 h 27"/>
              <a:gd name="T26" fmla="*/ 12 w 17"/>
              <a:gd name="T27" fmla="*/ 5 h 27"/>
              <a:gd name="T28" fmla="*/ 11 w 17"/>
              <a:gd name="T29" fmla="*/ 3 h 27"/>
              <a:gd name="T30" fmla="*/ 9 w 17"/>
              <a:gd name="T31" fmla="*/ 3 h 27"/>
              <a:gd name="T32" fmla="*/ 6 w 17"/>
              <a:gd name="T33" fmla="*/ 3 h 27"/>
              <a:gd name="T34" fmla="*/ 5 w 17"/>
              <a:gd name="T35" fmla="*/ 5 h 27"/>
              <a:gd name="T36" fmla="*/ 4 w 17"/>
              <a:gd name="T37" fmla="*/ 9 h 27"/>
              <a:gd name="T38" fmla="*/ 4 w 17"/>
              <a:gd name="T39" fmla="*/ 13 h 27"/>
              <a:gd name="T40" fmla="*/ 4 w 17"/>
              <a:gd name="T41" fmla="*/ 18 h 27"/>
              <a:gd name="T42" fmla="*/ 5 w 17"/>
              <a:gd name="T43" fmla="*/ 21 h 27"/>
              <a:gd name="T44" fmla="*/ 6 w 17"/>
              <a:gd name="T45" fmla="*/ 23 h 27"/>
              <a:gd name="T46" fmla="*/ 9 w 17"/>
              <a:gd name="T47" fmla="*/ 24 h 27"/>
              <a:gd name="T48" fmla="*/ 11 w 17"/>
              <a:gd name="T49" fmla="*/ 23 h 27"/>
              <a:gd name="T50" fmla="*/ 12 w 17"/>
              <a:gd name="T51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" h="27">
                <a:moveTo>
                  <a:pt x="17" y="13"/>
                </a:moveTo>
                <a:cubicBezTo>
                  <a:pt x="17" y="18"/>
                  <a:pt x="16" y="21"/>
                  <a:pt x="15" y="24"/>
                </a:cubicBezTo>
                <a:cubicBezTo>
                  <a:pt x="14" y="26"/>
                  <a:pt x="11" y="27"/>
                  <a:pt x="9" y="27"/>
                </a:cubicBezTo>
                <a:cubicBezTo>
                  <a:pt x="6" y="27"/>
                  <a:pt x="4" y="26"/>
                  <a:pt x="2" y="24"/>
                </a:cubicBezTo>
                <a:cubicBezTo>
                  <a:pt x="1" y="21"/>
                  <a:pt x="0" y="18"/>
                  <a:pt x="0" y="13"/>
                </a:cubicBezTo>
                <a:cubicBezTo>
                  <a:pt x="0" y="9"/>
                  <a:pt x="1" y="5"/>
                  <a:pt x="2" y="3"/>
                </a:cubicBezTo>
                <a:cubicBezTo>
                  <a:pt x="4" y="1"/>
                  <a:pt x="6" y="0"/>
                  <a:pt x="9" y="0"/>
                </a:cubicBezTo>
                <a:cubicBezTo>
                  <a:pt x="11" y="0"/>
                  <a:pt x="14" y="1"/>
                  <a:pt x="15" y="3"/>
                </a:cubicBezTo>
                <a:cubicBezTo>
                  <a:pt x="16" y="5"/>
                  <a:pt x="17" y="9"/>
                  <a:pt x="17" y="13"/>
                </a:cubicBezTo>
                <a:close/>
                <a:moveTo>
                  <a:pt x="12" y="21"/>
                </a:moveTo>
                <a:cubicBezTo>
                  <a:pt x="13" y="20"/>
                  <a:pt x="13" y="19"/>
                  <a:pt x="13" y="18"/>
                </a:cubicBezTo>
                <a:cubicBezTo>
                  <a:pt x="13" y="17"/>
                  <a:pt x="13" y="15"/>
                  <a:pt x="13" y="13"/>
                </a:cubicBezTo>
                <a:cubicBezTo>
                  <a:pt x="13" y="12"/>
                  <a:pt x="13" y="10"/>
                  <a:pt x="13" y="9"/>
                </a:cubicBezTo>
                <a:cubicBezTo>
                  <a:pt x="13" y="7"/>
                  <a:pt x="13" y="6"/>
                  <a:pt x="12" y="5"/>
                </a:cubicBezTo>
                <a:cubicBezTo>
                  <a:pt x="12" y="5"/>
                  <a:pt x="12" y="4"/>
                  <a:pt x="11" y="3"/>
                </a:cubicBezTo>
                <a:cubicBezTo>
                  <a:pt x="10" y="3"/>
                  <a:pt x="10" y="3"/>
                  <a:pt x="9" y="3"/>
                </a:cubicBezTo>
                <a:cubicBezTo>
                  <a:pt x="8" y="3"/>
                  <a:pt x="7" y="3"/>
                  <a:pt x="6" y="3"/>
                </a:cubicBezTo>
                <a:cubicBezTo>
                  <a:pt x="6" y="4"/>
                  <a:pt x="5" y="5"/>
                  <a:pt x="5" y="5"/>
                </a:cubicBezTo>
                <a:cubicBezTo>
                  <a:pt x="4" y="6"/>
                  <a:pt x="4" y="7"/>
                  <a:pt x="4" y="9"/>
                </a:cubicBezTo>
                <a:cubicBezTo>
                  <a:pt x="4" y="10"/>
                  <a:pt x="4" y="12"/>
                  <a:pt x="4" y="13"/>
                </a:cubicBezTo>
                <a:cubicBezTo>
                  <a:pt x="4" y="15"/>
                  <a:pt x="4" y="17"/>
                  <a:pt x="4" y="18"/>
                </a:cubicBezTo>
                <a:cubicBezTo>
                  <a:pt x="4" y="19"/>
                  <a:pt x="4" y="20"/>
                  <a:pt x="5" y="21"/>
                </a:cubicBezTo>
                <a:cubicBezTo>
                  <a:pt x="5" y="22"/>
                  <a:pt x="6" y="23"/>
                  <a:pt x="6" y="23"/>
                </a:cubicBezTo>
                <a:cubicBezTo>
                  <a:pt x="7" y="24"/>
                  <a:pt x="8" y="24"/>
                  <a:pt x="9" y="24"/>
                </a:cubicBezTo>
                <a:cubicBezTo>
                  <a:pt x="10" y="24"/>
                  <a:pt x="10" y="24"/>
                  <a:pt x="11" y="23"/>
                </a:cubicBezTo>
                <a:cubicBezTo>
                  <a:pt x="12" y="23"/>
                  <a:pt x="12" y="22"/>
                  <a:pt x="12" y="21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5" name="Freeform 13"/>
          <p:cNvSpPr>
            <a:spLocks noEditPoints="1"/>
          </p:cNvSpPr>
          <p:nvPr/>
        </p:nvSpPr>
        <p:spPr bwMode="auto">
          <a:xfrm>
            <a:off x="2730907" y="2206221"/>
            <a:ext cx="227204" cy="188587"/>
          </a:xfrm>
          <a:custGeom>
            <a:avLst/>
            <a:gdLst>
              <a:gd name="T0" fmla="*/ 12 w 32"/>
              <a:gd name="T1" fmla="*/ 8 h 27"/>
              <a:gd name="T2" fmla="*/ 11 w 32"/>
              <a:gd name="T3" fmla="*/ 13 h 27"/>
              <a:gd name="T4" fmla="*/ 6 w 32"/>
              <a:gd name="T5" fmla="*/ 15 h 27"/>
              <a:gd name="T6" fmla="*/ 2 w 32"/>
              <a:gd name="T7" fmla="*/ 13 h 27"/>
              <a:gd name="T8" fmla="*/ 0 w 32"/>
              <a:gd name="T9" fmla="*/ 8 h 27"/>
              <a:gd name="T10" fmla="*/ 2 w 32"/>
              <a:gd name="T11" fmla="*/ 2 h 27"/>
              <a:gd name="T12" fmla="*/ 6 w 32"/>
              <a:gd name="T13" fmla="*/ 0 h 27"/>
              <a:gd name="T14" fmla="*/ 11 w 32"/>
              <a:gd name="T15" fmla="*/ 2 h 27"/>
              <a:gd name="T16" fmla="*/ 12 w 32"/>
              <a:gd name="T17" fmla="*/ 8 h 27"/>
              <a:gd name="T18" fmla="*/ 9 w 32"/>
              <a:gd name="T19" fmla="*/ 8 h 27"/>
              <a:gd name="T20" fmla="*/ 9 w 32"/>
              <a:gd name="T21" fmla="*/ 4 h 27"/>
              <a:gd name="T22" fmla="*/ 6 w 32"/>
              <a:gd name="T23" fmla="*/ 2 h 27"/>
              <a:gd name="T24" fmla="*/ 4 w 32"/>
              <a:gd name="T25" fmla="*/ 4 h 27"/>
              <a:gd name="T26" fmla="*/ 3 w 32"/>
              <a:gd name="T27" fmla="*/ 8 h 27"/>
              <a:gd name="T28" fmla="*/ 4 w 32"/>
              <a:gd name="T29" fmla="*/ 12 h 27"/>
              <a:gd name="T30" fmla="*/ 6 w 32"/>
              <a:gd name="T31" fmla="*/ 13 h 27"/>
              <a:gd name="T32" fmla="*/ 9 w 32"/>
              <a:gd name="T33" fmla="*/ 12 h 27"/>
              <a:gd name="T34" fmla="*/ 9 w 32"/>
              <a:gd name="T35" fmla="*/ 8 h 27"/>
              <a:gd name="T36" fmla="*/ 24 w 32"/>
              <a:gd name="T37" fmla="*/ 0 h 27"/>
              <a:gd name="T38" fmla="*/ 10 w 32"/>
              <a:gd name="T39" fmla="*/ 26 h 27"/>
              <a:gd name="T40" fmla="*/ 8 w 32"/>
              <a:gd name="T41" fmla="*/ 26 h 27"/>
              <a:gd name="T42" fmla="*/ 21 w 32"/>
              <a:gd name="T43" fmla="*/ 0 h 27"/>
              <a:gd name="T44" fmla="*/ 24 w 32"/>
              <a:gd name="T45" fmla="*/ 0 h 27"/>
              <a:gd name="T46" fmla="*/ 32 w 32"/>
              <a:gd name="T47" fmla="*/ 19 h 27"/>
              <a:gd name="T48" fmla="*/ 30 w 32"/>
              <a:gd name="T49" fmla="*/ 25 h 27"/>
              <a:gd name="T50" fmla="*/ 25 w 32"/>
              <a:gd name="T51" fmla="*/ 27 h 27"/>
              <a:gd name="T52" fmla="*/ 21 w 32"/>
              <a:gd name="T53" fmla="*/ 25 h 27"/>
              <a:gd name="T54" fmla="*/ 19 w 32"/>
              <a:gd name="T55" fmla="*/ 19 h 27"/>
              <a:gd name="T56" fmla="*/ 21 w 32"/>
              <a:gd name="T57" fmla="*/ 13 h 27"/>
              <a:gd name="T58" fmla="*/ 25 w 32"/>
              <a:gd name="T59" fmla="*/ 11 h 27"/>
              <a:gd name="T60" fmla="*/ 30 w 32"/>
              <a:gd name="T61" fmla="*/ 13 h 27"/>
              <a:gd name="T62" fmla="*/ 32 w 32"/>
              <a:gd name="T63" fmla="*/ 19 h 27"/>
              <a:gd name="T64" fmla="*/ 28 w 32"/>
              <a:gd name="T65" fmla="*/ 19 h 27"/>
              <a:gd name="T66" fmla="*/ 28 w 32"/>
              <a:gd name="T67" fmla="*/ 15 h 27"/>
              <a:gd name="T68" fmla="*/ 25 w 32"/>
              <a:gd name="T69" fmla="*/ 14 h 27"/>
              <a:gd name="T70" fmla="*/ 23 w 32"/>
              <a:gd name="T71" fmla="*/ 15 h 27"/>
              <a:gd name="T72" fmla="*/ 22 w 32"/>
              <a:gd name="T73" fmla="*/ 19 h 27"/>
              <a:gd name="T74" fmla="*/ 23 w 32"/>
              <a:gd name="T75" fmla="*/ 23 h 27"/>
              <a:gd name="T76" fmla="*/ 25 w 32"/>
              <a:gd name="T77" fmla="*/ 25 h 27"/>
              <a:gd name="T78" fmla="*/ 28 w 32"/>
              <a:gd name="T79" fmla="*/ 23 h 27"/>
              <a:gd name="T80" fmla="*/ 28 w 32"/>
              <a:gd name="T81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" h="27">
                <a:moveTo>
                  <a:pt x="12" y="8"/>
                </a:moveTo>
                <a:cubicBezTo>
                  <a:pt x="12" y="10"/>
                  <a:pt x="12" y="12"/>
                  <a:pt x="11" y="13"/>
                </a:cubicBezTo>
                <a:cubicBezTo>
                  <a:pt x="10" y="15"/>
                  <a:pt x="8" y="15"/>
                  <a:pt x="6" y="15"/>
                </a:cubicBezTo>
                <a:cubicBezTo>
                  <a:pt x="4" y="15"/>
                  <a:pt x="3" y="15"/>
                  <a:pt x="2" y="13"/>
                </a:cubicBezTo>
                <a:cubicBezTo>
                  <a:pt x="1" y="12"/>
                  <a:pt x="0" y="10"/>
                  <a:pt x="0" y="8"/>
                </a:cubicBezTo>
                <a:cubicBezTo>
                  <a:pt x="0" y="5"/>
                  <a:pt x="1" y="3"/>
                  <a:pt x="2" y="2"/>
                </a:cubicBezTo>
                <a:cubicBezTo>
                  <a:pt x="3" y="0"/>
                  <a:pt x="4" y="0"/>
                  <a:pt x="6" y="0"/>
                </a:cubicBezTo>
                <a:cubicBezTo>
                  <a:pt x="8" y="0"/>
                  <a:pt x="10" y="0"/>
                  <a:pt x="11" y="2"/>
                </a:cubicBezTo>
                <a:cubicBezTo>
                  <a:pt x="12" y="3"/>
                  <a:pt x="12" y="5"/>
                  <a:pt x="12" y="8"/>
                </a:cubicBezTo>
                <a:close/>
                <a:moveTo>
                  <a:pt x="9" y="8"/>
                </a:moveTo>
                <a:cubicBezTo>
                  <a:pt x="9" y="6"/>
                  <a:pt x="9" y="4"/>
                  <a:pt x="9" y="4"/>
                </a:cubicBezTo>
                <a:cubicBezTo>
                  <a:pt x="8" y="3"/>
                  <a:pt x="8" y="2"/>
                  <a:pt x="6" y="2"/>
                </a:cubicBezTo>
                <a:cubicBezTo>
                  <a:pt x="5" y="2"/>
                  <a:pt x="4" y="3"/>
                  <a:pt x="4" y="4"/>
                </a:cubicBezTo>
                <a:cubicBezTo>
                  <a:pt x="3" y="4"/>
                  <a:pt x="3" y="6"/>
                  <a:pt x="3" y="8"/>
                </a:cubicBezTo>
                <a:cubicBezTo>
                  <a:pt x="3" y="9"/>
                  <a:pt x="3" y="11"/>
                  <a:pt x="4" y="12"/>
                </a:cubicBezTo>
                <a:cubicBezTo>
                  <a:pt x="4" y="13"/>
                  <a:pt x="5" y="13"/>
                  <a:pt x="6" y="13"/>
                </a:cubicBezTo>
                <a:cubicBezTo>
                  <a:pt x="8" y="13"/>
                  <a:pt x="8" y="13"/>
                  <a:pt x="9" y="12"/>
                </a:cubicBezTo>
                <a:cubicBezTo>
                  <a:pt x="9" y="11"/>
                  <a:pt x="9" y="9"/>
                  <a:pt x="9" y="8"/>
                </a:cubicBezTo>
                <a:close/>
                <a:moveTo>
                  <a:pt x="24" y="0"/>
                </a:moveTo>
                <a:cubicBezTo>
                  <a:pt x="10" y="26"/>
                  <a:pt x="10" y="26"/>
                  <a:pt x="10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21" y="0"/>
                  <a:pt x="21" y="0"/>
                  <a:pt x="21" y="0"/>
                </a:cubicBezTo>
                <a:lnTo>
                  <a:pt x="24" y="0"/>
                </a:lnTo>
                <a:close/>
                <a:moveTo>
                  <a:pt x="32" y="19"/>
                </a:moveTo>
                <a:cubicBezTo>
                  <a:pt x="32" y="22"/>
                  <a:pt x="31" y="24"/>
                  <a:pt x="30" y="25"/>
                </a:cubicBezTo>
                <a:cubicBezTo>
                  <a:pt x="29" y="26"/>
                  <a:pt x="27" y="27"/>
                  <a:pt x="25" y="27"/>
                </a:cubicBezTo>
                <a:cubicBezTo>
                  <a:pt x="23" y="27"/>
                  <a:pt x="22" y="26"/>
                  <a:pt x="21" y="25"/>
                </a:cubicBezTo>
                <a:cubicBezTo>
                  <a:pt x="20" y="24"/>
                  <a:pt x="19" y="22"/>
                  <a:pt x="19" y="19"/>
                </a:cubicBezTo>
                <a:cubicBezTo>
                  <a:pt x="19" y="17"/>
                  <a:pt x="20" y="15"/>
                  <a:pt x="21" y="13"/>
                </a:cubicBezTo>
                <a:cubicBezTo>
                  <a:pt x="22" y="12"/>
                  <a:pt x="23" y="11"/>
                  <a:pt x="25" y="11"/>
                </a:cubicBezTo>
                <a:cubicBezTo>
                  <a:pt x="27" y="11"/>
                  <a:pt x="29" y="12"/>
                  <a:pt x="30" y="13"/>
                </a:cubicBezTo>
                <a:cubicBezTo>
                  <a:pt x="31" y="15"/>
                  <a:pt x="32" y="17"/>
                  <a:pt x="32" y="19"/>
                </a:cubicBezTo>
                <a:close/>
                <a:moveTo>
                  <a:pt x="28" y="19"/>
                </a:moveTo>
                <a:cubicBezTo>
                  <a:pt x="28" y="17"/>
                  <a:pt x="28" y="16"/>
                  <a:pt x="28" y="15"/>
                </a:cubicBezTo>
                <a:cubicBezTo>
                  <a:pt x="27" y="14"/>
                  <a:pt x="27" y="14"/>
                  <a:pt x="25" y="14"/>
                </a:cubicBezTo>
                <a:cubicBezTo>
                  <a:pt x="24" y="14"/>
                  <a:pt x="23" y="14"/>
                  <a:pt x="23" y="15"/>
                </a:cubicBezTo>
                <a:cubicBezTo>
                  <a:pt x="23" y="16"/>
                  <a:pt x="22" y="17"/>
                  <a:pt x="22" y="19"/>
                </a:cubicBezTo>
                <a:cubicBezTo>
                  <a:pt x="22" y="21"/>
                  <a:pt x="23" y="22"/>
                  <a:pt x="23" y="23"/>
                </a:cubicBezTo>
                <a:cubicBezTo>
                  <a:pt x="23" y="24"/>
                  <a:pt x="24" y="25"/>
                  <a:pt x="25" y="25"/>
                </a:cubicBezTo>
                <a:cubicBezTo>
                  <a:pt x="27" y="25"/>
                  <a:pt x="27" y="24"/>
                  <a:pt x="28" y="23"/>
                </a:cubicBezTo>
                <a:cubicBezTo>
                  <a:pt x="28" y="22"/>
                  <a:pt x="28" y="21"/>
                  <a:pt x="28" y="19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6" name="Freeform 14"/>
          <p:cNvSpPr>
            <a:spLocks/>
          </p:cNvSpPr>
          <p:nvPr/>
        </p:nvSpPr>
        <p:spPr bwMode="auto">
          <a:xfrm>
            <a:off x="1723509" y="2597262"/>
            <a:ext cx="121113" cy="182116"/>
          </a:xfrm>
          <a:custGeom>
            <a:avLst/>
            <a:gdLst>
              <a:gd name="T0" fmla="*/ 129 w 129"/>
              <a:gd name="T1" fmla="*/ 30 h 197"/>
              <a:gd name="T2" fmla="*/ 45 w 129"/>
              <a:gd name="T3" fmla="*/ 197 h 197"/>
              <a:gd name="T4" fmla="*/ 15 w 129"/>
              <a:gd name="T5" fmla="*/ 197 h 197"/>
              <a:gd name="T6" fmla="*/ 106 w 129"/>
              <a:gd name="T7" fmla="*/ 23 h 197"/>
              <a:gd name="T8" fmla="*/ 0 w 129"/>
              <a:gd name="T9" fmla="*/ 23 h 197"/>
              <a:gd name="T10" fmla="*/ 0 w 129"/>
              <a:gd name="T11" fmla="*/ 0 h 197"/>
              <a:gd name="T12" fmla="*/ 129 w 129"/>
              <a:gd name="T13" fmla="*/ 0 h 197"/>
              <a:gd name="T14" fmla="*/ 129 w 129"/>
              <a:gd name="T15" fmla="*/ 3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" h="197">
                <a:moveTo>
                  <a:pt x="129" y="30"/>
                </a:moveTo>
                <a:lnTo>
                  <a:pt x="45" y="197"/>
                </a:lnTo>
                <a:lnTo>
                  <a:pt x="15" y="197"/>
                </a:lnTo>
                <a:lnTo>
                  <a:pt x="106" y="23"/>
                </a:lnTo>
                <a:lnTo>
                  <a:pt x="0" y="23"/>
                </a:lnTo>
                <a:lnTo>
                  <a:pt x="0" y="0"/>
                </a:lnTo>
                <a:lnTo>
                  <a:pt x="129" y="0"/>
                </a:lnTo>
                <a:lnTo>
                  <a:pt x="129" y="3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7" name="Freeform 15"/>
          <p:cNvSpPr>
            <a:spLocks/>
          </p:cNvSpPr>
          <p:nvPr/>
        </p:nvSpPr>
        <p:spPr bwMode="auto">
          <a:xfrm>
            <a:off x="1872788" y="2597262"/>
            <a:ext cx="106092" cy="188587"/>
          </a:xfrm>
          <a:custGeom>
            <a:avLst/>
            <a:gdLst>
              <a:gd name="T0" fmla="*/ 15 w 15"/>
              <a:gd name="T1" fmla="*/ 18 h 27"/>
              <a:gd name="T2" fmla="*/ 15 w 15"/>
              <a:gd name="T3" fmla="*/ 21 h 27"/>
              <a:gd name="T4" fmla="*/ 13 w 15"/>
              <a:gd name="T5" fmla="*/ 24 h 27"/>
              <a:gd name="T6" fmla="*/ 10 w 15"/>
              <a:gd name="T7" fmla="*/ 26 h 27"/>
              <a:gd name="T8" fmla="*/ 7 w 15"/>
              <a:gd name="T9" fmla="*/ 27 h 27"/>
              <a:gd name="T10" fmla="*/ 3 w 15"/>
              <a:gd name="T11" fmla="*/ 26 h 27"/>
              <a:gd name="T12" fmla="*/ 0 w 15"/>
              <a:gd name="T13" fmla="*/ 25 h 27"/>
              <a:gd name="T14" fmla="*/ 0 w 15"/>
              <a:gd name="T15" fmla="*/ 21 h 27"/>
              <a:gd name="T16" fmla="*/ 0 w 15"/>
              <a:gd name="T17" fmla="*/ 21 h 27"/>
              <a:gd name="T18" fmla="*/ 1 w 15"/>
              <a:gd name="T19" fmla="*/ 22 h 27"/>
              <a:gd name="T20" fmla="*/ 3 w 15"/>
              <a:gd name="T21" fmla="*/ 23 h 27"/>
              <a:gd name="T22" fmla="*/ 5 w 15"/>
              <a:gd name="T23" fmla="*/ 23 h 27"/>
              <a:gd name="T24" fmla="*/ 7 w 15"/>
              <a:gd name="T25" fmla="*/ 24 h 27"/>
              <a:gd name="T26" fmla="*/ 9 w 15"/>
              <a:gd name="T27" fmla="*/ 23 h 27"/>
              <a:gd name="T28" fmla="*/ 10 w 15"/>
              <a:gd name="T29" fmla="*/ 22 h 27"/>
              <a:gd name="T30" fmla="*/ 11 w 15"/>
              <a:gd name="T31" fmla="*/ 20 h 27"/>
              <a:gd name="T32" fmla="*/ 12 w 15"/>
              <a:gd name="T33" fmla="*/ 18 h 27"/>
              <a:gd name="T34" fmla="*/ 11 w 15"/>
              <a:gd name="T35" fmla="*/ 15 h 27"/>
              <a:gd name="T36" fmla="*/ 10 w 15"/>
              <a:gd name="T37" fmla="*/ 14 h 27"/>
              <a:gd name="T38" fmla="*/ 8 w 15"/>
              <a:gd name="T39" fmla="*/ 13 h 27"/>
              <a:gd name="T40" fmla="*/ 6 w 15"/>
              <a:gd name="T41" fmla="*/ 13 h 27"/>
              <a:gd name="T42" fmla="*/ 3 w 15"/>
              <a:gd name="T43" fmla="*/ 13 h 27"/>
              <a:gd name="T44" fmla="*/ 1 w 15"/>
              <a:gd name="T45" fmla="*/ 13 h 27"/>
              <a:gd name="T46" fmla="*/ 1 w 15"/>
              <a:gd name="T47" fmla="*/ 0 h 27"/>
              <a:gd name="T48" fmla="*/ 15 w 15"/>
              <a:gd name="T49" fmla="*/ 0 h 27"/>
              <a:gd name="T50" fmla="*/ 15 w 15"/>
              <a:gd name="T51" fmla="*/ 3 h 27"/>
              <a:gd name="T52" fmla="*/ 4 w 15"/>
              <a:gd name="T53" fmla="*/ 3 h 27"/>
              <a:gd name="T54" fmla="*/ 4 w 15"/>
              <a:gd name="T55" fmla="*/ 10 h 27"/>
              <a:gd name="T56" fmla="*/ 5 w 15"/>
              <a:gd name="T57" fmla="*/ 10 h 27"/>
              <a:gd name="T58" fmla="*/ 7 w 15"/>
              <a:gd name="T59" fmla="*/ 10 h 27"/>
              <a:gd name="T60" fmla="*/ 10 w 15"/>
              <a:gd name="T61" fmla="*/ 10 h 27"/>
              <a:gd name="T62" fmla="*/ 13 w 15"/>
              <a:gd name="T63" fmla="*/ 11 h 27"/>
              <a:gd name="T64" fmla="*/ 15 w 15"/>
              <a:gd name="T65" fmla="*/ 14 h 27"/>
              <a:gd name="T66" fmla="*/ 15 w 15"/>
              <a:gd name="T67" fmla="*/ 18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" h="27">
                <a:moveTo>
                  <a:pt x="15" y="18"/>
                </a:moveTo>
                <a:cubicBezTo>
                  <a:pt x="15" y="19"/>
                  <a:pt x="15" y="20"/>
                  <a:pt x="15" y="21"/>
                </a:cubicBezTo>
                <a:cubicBezTo>
                  <a:pt x="14" y="22"/>
                  <a:pt x="14" y="23"/>
                  <a:pt x="13" y="24"/>
                </a:cubicBezTo>
                <a:cubicBezTo>
                  <a:pt x="12" y="25"/>
                  <a:pt x="11" y="25"/>
                  <a:pt x="10" y="26"/>
                </a:cubicBezTo>
                <a:cubicBezTo>
                  <a:pt x="9" y="26"/>
                  <a:pt x="8" y="27"/>
                  <a:pt x="7" y="27"/>
                </a:cubicBezTo>
                <a:cubicBezTo>
                  <a:pt x="5" y="27"/>
                  <a:pt x="4" y="26"/>
                  <a:pt x="3" y="26"/>
                </a:cubicBezTo>
                <a:cubicBezTo>
                  <a:pt x="2" y="26"/>
                  <a:pt x="1" y="26"/>
                  <a:pt x="0" y="25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1" y="22"/>
                  <a:pt x="1" y="22"/>
                </a:cubicBezTo>
                <a:cubicBezTo>
                  <a:pt x="2" y="22"/>
                  <a:pt x="2" y="23"/>
                  <a:pt x="3" y="23"/>
                </a:cubicBezTo>
                <a:cubicBezTo>
                  <a:pt x="3" y="23"/>
                  <a:pt x="4" y="23"/>
                  <a:pt x="5" y="23"/>
                </a:cubicBezTo>
                <a:cubicBezTo>
                  <a:pt x="5" y="23"/>
                  <a:pt x="6" y="24"/>
                  <a:pt x="7" y="24"/>
                </a:cubicBezTo>
                <a:cubicBezTo>
                  <a:pt x="7" y="24"/>
                  <a:pt x="8" y="23"/>
                  <a:pt x="9" y="23"/>
                </a:cubicBezTo>
                <a:cubicBezTo>
                  <a:pt x="9" y="23"/>
                  <a:pt x="10" y="22"/>
                  <a:pt x="10" y="22"/>
                </a:cubicBezTo>
                <a:cubicBezTo>
                  <a:pt x="11" y="21"/>
                  <a:pt x="11" y="21"/>
                  <a:pt x="11" y="20"/>
                </a:cubicBezTo>
                <a:cubicBezTo>
                  <a:pt x="12" y="19"/>
                  <a:pt x="12" y="19"/>
                  <a:pt x="12" y="18"/>
                </a:cubicBezTo>
                <a:cubicBezTo>
                  <a:pt x="12" y="17"/>
                  <a:pt x="12" y="16"/>
                  <a:pt x="11" y="15"/>
                </a:cubicBezTo>
                <a:cubicBezTo>
                  <a:pt x="11" y="15"/>
                  <a:pt x="11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ubicBezTo>
                  <a:pt x="8" y="13"/>
                  <a:pt x="7" y="13"/>
                  <a:pt x="6" y="13"/>
                </a:cubicBezTo>
                <a:cubicBezTo>
                  <a:pt x="5" y="13"/>
                  <a:pt x="4" y="13"/>
                  <a:pt x="3" y="13"/>
                </a:cubicBezTo>
                <a:cubicBezTo>
                  <a:pt x="2" y="13"/>
                  <a:pt x="1" y="13"/>
                  <a:pt x="1" y="13"/>
                </a:cubicBezTo>
                <a:cubicBezTo>
                  <a:pt x="1" y="0"/>
                  <a:pt x="1" y="0"/>
                  <a:pt x="1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6" y="10"/>
                  <a:pt x="6" y="10"/>
                  <a:pt x="7" y="10"/>
                </a:cubicBezTo>
                <a:cubicBezTo>
                  <a:pt x="8" y="10"/>
                  <a:pt x="9" y="10"/>
                  <a:pt x="10" y="10"/>
                </a:cubicBezTo>
                <a:cubicBezTo>
                  <a:pt x="11" y="10"/>
                  <a:pt x="12" y="11"/>
                  <a:pt x="13" y="11"/>
                </a:cubicBezTo>
                <a:cubicBezTo>
                  <a:pt x="14" y="12"/>
                  <a:pt x="14" y="13"/>
                  <a:pt x="15" y="14"/>
                </a:cubicBezTo>
                <a:cubicBezTo>
                  <a:pt x="15" y="15"/>
                  <a:pt x="15" y="16"/>
                  <a:pt x="15" y="18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8" name="Freeform 16"/>
          <p:cNvSpPr>
            <a:spLocks noEditPoints="1"/>
          </p:cNvSpPr>
          <p:nvPr/>
        </p:nvSpPr>
        <p:spPr bwMode="auto">
          <a:xfrm>
            <a:off x="2007045" y="2590791"/>
            <a:ext cx="227204" cy="195058"/>
          </a:xfrm>
          <a:custGeom>
            <a:avLst/>
            <a:gdLst>
              <a:gd name="T0" fmla="*/ 13 w 32"/>
              <a:gd name="T1" fmla="*/ 8 h 28"/>
              <a:gd name="T2" fmla="*/ 11 w 32"/>
              <a:gd name="T3" fmla="*/ 14 h 28"/>
              <a:gd name="T4" fmla="*/ 6 w 32"/>
              <a:gd name="T5" fmla="*/ 16 h 28"/>
              <a:gd name="T6" fmla="*/ 2 w 32"/>
              <a:gd name="T7" fmla="*/ 14 h 28"/>
              <a:gd name="T8" fmla="*/ 0 w 32"/>
              <a:gd name="T9" fmla="*/ 8 h 28"/>
              <a:gd name="T10" fmla="*/ 2 w 32"/>
              <a:gd name="T11" fmla="*/ 2 h 28"/>
              <a:gd name="T12" fmla="*/ 6 w 32"/>
              <a:gd name="T13" fmla="*/ 0 h 28"/>
              <a:gd name="T14" fmla="*/ 11 w 32"/>
              <a:gd name="T15" fmla="*/ 2 h 28"/>
              <a:gd name="T16" fmla="*/ 13 w 32"/>
              <a:gd name="T17" fmla="*/ 8 h 28"/>
              <a:gd name="T18" fmla="*/ 9 w 32"/>
              <a:gd name="T19" fmla="*/ 8 h 28"/>
              <a:gd name="T20" fmla="*/ 9 w 32"/>
              <a:gd name="T21" fmla="*/ 4 h 28"/>
              <a:gd name="T22" fmla="*/ 6 w 32"/>
              <a:gd name="T23" fmla="*/ 3 h 28"/>
              <a:gd name="T24" fmla="*/ 4 w 32"/>
              <a:gd name="T25" fmla="*/ 4 h 28"/>
              <a:gd name="T26" fmla="*/ 3 w 32"/>
              <a:gd name="T27" fmla="*/ 8 h 28"/>
              <a:gd name="T28" fmla="*/ 4 w 32"/>
              <a:gd name="T29" fmla="*/ 12 h 28"/>
              <a:gd name="T30" fmla="*/ 6 w 32"/>
              <a:gd name="T31" fmla="*/ 13 h 28"/>
              <a:gd name="T32" fmla="*/ 9 w 32"/>
              <a:gd name="T33" fmla="*/ 12 h 28"/>
              <a:gd name="T34" fmla="*/ 9 w 32"/>
              <a:gd name="T35" fmla="*/ 8 h 28"/>
              <a:gd name="T36" fmla="*/ 24 w 32"/>
              <a:gd name="T37" fmla="*/ 1 h 28"/>
              <a:gd name="T38" fmla="*/ 11 w 32"/>
              <a:gd name="T39" fmla="*/ 27 h 28"/>
              <a:gd name="T40" fmla="*/ 8 w 32"/>
              <a:gd name="T41" fmla="*/ 27 h 28"/>
              <a:gd name="T42" fmla="*/ 21 w 32"/>
              <a:gd name="T43" fmla="*/ 1 h 28"/>
              <a:gd name="T44" fmla="*/ 24 w 32"/>
              <a:gd name="T45" fmla="*/ 1 h 28"/>
              <a:gd name="T46" fmla="*/ 32 w 32"/>
              <a:gd name="T47" fmla="*/ 20 h 28"/>
              <a:gd name="T48" fmla="*/ 30 w 32"/>
              <a:gd name="T49" fmla="*/ 26 h 28"/>
              <a:gd name="T50" fmla="*/ 26 w 32"/>
              <a:gd name="T51" fmla="*/ 28 h 28"/>
              <a:gd name="T52" fmla="*/ 21 w 32"/>
              <a:gd name="T53" fmla="*/ 26 h 28"/>
              <a:gd name="T54" fmla="*/ 19 w 32"/>
              <a:gd name="T55" fmla="*/ 20 h 28"/>
              <a:gd name="T56" fmla="*/ 21 w 32"/>
              <a:gd name="T57" fmla="*/ 14 h 28"/>
              <a:gd name="T58" fmla="*/ 26 w 32"/>
              <a:gd name="T59" fmla="*/ 12 h 28"/>
              <a:gd name="T60" fmla="*/ 30 w 32"/>
              <a:gd name="T61" fmla="*/ 14 h 28"/>
              <a:gd name="T62" fmla="*/ 32 w 32"/>
              <a:gd name="T63" fmla="*/ 20 h 28"/>
              <a:gd name="T64" fmla="*/ 29 w 32"/>
              <a:gd name="T65" fmla="*/ 20 h 28"/>
              <a:gd name="T66" fmla="*/ 28 w 32"/>
              <a:gd name="T67" fmla="*/ 16 h 28"/>
              <a:gd name="T68" fmla="*/ 26 w 32"/>
              <a:gd name="T69" fmla="*/ 14 h 28"/>
              <a:gd name="T70" fmla="*/ 23 w 32"/>
              <a:gd name="T71" fmla="*/ 16 h 28"/>
              <a:gd name="T72" fmla="*/ 23 w 32"/>
              <a:gd name="T73" fmla="*/ 20 h 28"/>
              <a:gd name="T74" fmla="*/ 23 w 32"/>
              <a:gd name="T75" fmla="*/ 24 h 28"/>
              <a:gd name="T76" fmla="*/ 26 w 32"/>
              <a:gd name="T77" fmla="*/ 25 h 28"/>
              <a:gd name="T78" fmla="*/ 28 w 32"/>
              <a:gd name="T79" fmla="*/ 24 h 28"/>
              <a:gd name="T80" fmla="*/ 29 w 32"/>
              <a:gd name="T81" fmla="*/ 2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" h="28">
                <a:moveTo>
                  <a:pt x="13" y="8"/>
                </a:moveTo>
                <a:cubicBezTo>
                  <a:pt x="13" y="11"/>
                  <a:pt x="12" y="13"/>
                  <a:pt x="11" y="14"/>
                </a:cubicBezTo>
                <a:cubicBezTo>
                  <a:pt x="10" y="15"/>
                  <a:pt x="8" y="16"/>
                  <a:pt x="6" y="16"/>
                </a:cubicBezTo>
                <a:cubicBezTo>
                  <a:pt x="4" y="16"/>
                  <a:pt x="3" y="15"/>
                  <a:pt x="2" y="14"/>
                </a:cubicBezTo>
                <a:cubicBezTo>
                  <a:pt x="1" y="13"/>
                  <a:pt x="0" y="11"/>
                  <a:pt x="0" y="8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8" y="0"/>
                  <a:pt x="10" y="1"/>
                  <a:pt x="11" y="2"/>
                </a:cubicBezTo>
                <a:cubicBezTo>
                  <a:pt x="12" y="3"/>
                  <a:pt x="13" y="5"/>
                  <a:pt x="13" y="8"/>
                </a:cubicBezTo>
                <a:close/>
                <a:moveTo>
                  <a:pt x="9" y="8"/>
                </a:moveTo>
                <a:cubicBezTo>
                  <a:pt x="9" y="6"/>
                  <a:pt x="9" y="5"/>
                  <a:pt x="9" y="4"/>
                </a:cubicBezTo>
                <a:cubicBezTo>
                  <a:pt x="8" y="3"/>
                  <a:pt x="8" y="3"/>
                  <a:pt x="6" y="3"/>
                </a:cubicBezTo>
                <a:cubicBezTo>
                  <a:pt x="5" y="3"/>
                  <a:pt x="4" y="3"/>
                  <a:pt x="4" y="4"/>
                </a:cubicBezTo>
                <a:cubicBezTo>
                  <a:pt x="3" y="5"/>
                  <a:pt x="3" y="6"/>
                  <a:pt x="3" y="8"/>
                </a:cubicBezTo>
                <a:cubicBezTo>
                  <a:pt x="3" y="10"/>
                  <a:pt x="3" y="11"/>
                  <a:pt x="4" y="12"/>
                </a:cubicBezTo>
                <a:cubicBezTo>
                  <a:pt x="4" y="13"/>
                  <a:pt x="5" y="13"/>
                  <a:pt x="6" y="13"/>
                </a:cubicBezTo>
                <a:cubicBezTo>
                  <a:pt x="8" y="13"/>
                  <a:pt x="8" y="13"/>
                  <a:pt x="9" y="12"/>
                </a:cubicBezTo>
                <a:cubicBezTo>
                  <a:pt x="9" y="11"/>
                  <a:pt x="9" y="10"/>
                  <a:pt x="9" y="8"/>
                </a:cubicBezTo>
                <a:close/>
                <a:moveTo>
                  <a:pt x="24" y="1"/>
                </a:moveTo>
                <a:cubicBezTo>
                  <a:pt x="11" y="27"/>
                  <a:pt x="11" y="27"/>
                  <a:pt x="11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21" y="1"/>
                  <a:pt x="21" y="1"/>
                  <a:pt x="21" y="1"/>
                </a:cubicBezTo>
                <a:lnTo>
                  <a:pt x="24" y="1"/>
                </a:lnTo>
                <a:close/>
                <a:moveTo>
                  <a:pt x="32" y="20"/>
                </a:moveTo>
                <a:cubicBezTo>
                  <a:pt x="32" y="22"/>
                  <a:pt x="31" y="24"/>
                  <a:pt x="30" y="26"/>
                </a:cubicBezTo>
                <a:cubicBezTo>
                  <a:pt x="29" y="27"/>
                  <a:pt x="28" y="28"/>
                  <a:pt x="26" y="28"/>
                </a:cubicBezTo>
                <a:cubicBezTo>
                  <a:pt x="24" y="28"/>
                  <a:pt x="22" y="27"/>
                  <a:pt x="21" y="26"/>
                </a:cubicBezTo>
                <a:cubicBezTo>
                  <a:pt x="20" y="24"/>
                  <a:pt x="19" y="22"/>
                  <a:pt x="19" y="20"/>
                </a:cubicBezTo>
                <a:cubicBezTo>
                  <a:pt x="19" y="17"/>
                  <a:pt x="20" y="15"/>
                  <a:pt x="21" y="14"/>
                </a:cubicBezTo>
                <a:cubicBezTo>
                  <a:pt x="22" y="13"/>
                  <a:pt x="24" y="12"/>
                  <a:pt x="26" y="12"/>
                </a:cubicBezTo>
                <a:cubicBezTo>
                  <a:pt x="28" y="12"/>
                  <a:pt x="29" y="13"/>
                  <a:pt x="30" y="14"/>
                </a:cubicBezTo>
                <a:cubicBezTo>
                  <a:pt x="31" y="15"/>
                  <a:pt x="32" y="17"/>
                  <a:pt x="32" y="20"/>
                </a:cubicBezTo>
                <a:close/>
                <a:moveTo>
                  <a:pt x="29" y="20"/>
                </a:moveTo>
                <a:cubicBezTo>
                  <a:pt x="29" y="18"/>
                  <a:pt x="28" y="17"/>
                  <a:pt x="28" y="16"/>
                </a:cubicBezTo>
                <a:cubicBezTo>
                  <a:pt x="28" y="15"/>
                  <a:pt x="27" y="14"/>
                  <a:pt x="26" y="14"/>
                </a:cubicBezTo>
                <a:cubicBezTo>
                  <a:pt x="24" y="14"/>
                  <a:pt x="24" y="15"/>
                  <a:pt x="23" y="16"/>
                </a:cubicBezTo>
                <a:cubicBezTo>
                  <a:pt x="23" y="17"/>
                  <a:pt x="23" y="18"/>
                  <a:pt x="23" y="20"/>
                </a:cubicBezTo>
                <a:cubicBezTo>
                  <a:pt x="23" y="22"/>
                  <a:pt x="23" y="23"/>
                  <a:pt x="23" y="24"/>
                </a:cubicBezTo>
                <a:cubicBezTo>
                  <a:pt x="24" y="25"/>
                  <a:pt x="24" y="25"/>
                  <a:pt x="26" y="25"/>
                </a:cubicBezTo>
                <a:cubicBezTo>
                  <a:pt x="27" y="25"/>
                  <a:pt x="28" y="25"/>
                  <a:pt x="28" y="24"/>
                </a:cubicBezTo>
                <a:cubicBezTo>
                  <a:pt x="28" y="23"/>
                  <a:pt x="29" y="22"/>
                  <a:pt x="29" y="2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9" name="Freeform 17"/>
          <p:cNvSpPr>
            <a:spLocks/>
          </p:cNvSpPr>
          <p:nvPr/>
        </p:nvSpPr>
        <p:spPr bwMode="auto">
          <a:xfrm>
            <a:off x="2439860" y="2576924"/>
            <a:ext cx="113602" cy="181191"/>
          </a:xfrm>
          <a:custGeom>
            <a:avLst/>
            <a:gdLst>
              <a:gd name="T0" fmla="*/ 16 w 16"/>
              <a:gd name="T1" fmla="*/ 26 h 26"/>
              <a:gd name="T2" fmla="*/ 0 w 16"/>
              <a:gd name="T3" fmla="*/ 26 h 26"/>
              <a:gd name="T4" fmla="*/ 0 w 16"/>
              <a:gd name="T5" fmla="*/ 23 h 26"/>
              <a:gd name="T6" fmla="*/ 3 w 16"/>
              <a:gd name="T7" fmla="*/ 20 h 26"/>
              <a:gd name="T8" fmla="*/ 6 w 16"/>
              <a:gd name="T9" fmla="*/ 17 h 26"/>
              <a:gd name="T10" fmla="*/ 10 w 16"/>
              <a:gd name="T11" fmla="*/ 11 h 26"/>
              <a:gd name="T12" fmla="*/ 11 w 16"/>
              <a:gd name="T13" fmla="*/ 7 h 26"/>
              <a:gd name="T14" fmla="*/ 11 w 16"/>
              <a:gd name="T15" fmla="*/ 5 h 26"/>
              <a:gd name="T16" fmla="*/ 10 w 16"/>
              <a:gd name="T17" fmla="*/ 4 h 26"/>
              <a:gd name="T18" fmla="*/ 9 w 16"/>
              <a:gd name="T19" fmla="*/ 3 h 26"/>
              <a:gd name="T20" fmla="*/ 7 w 16"/>
              <a:gd name="T21" fmla="*/ 3 h 26"/>
              <a:gd name="T22" fmla="*/ 5 w 16"/>
              <a:gd name="T23" fmla="*/ 3 h 26"/>
              <a:gd name="T24" fmla="*/ 3 w 16"/>
              <a:gd name="T25" fmla="*/ 4 h 26"/>
              <a:gd name="T26" fmla="*/ 2 w 16"/>
              <a:gd name="T27" fmla="*/ 4 h 26"/>
              <a:gd name="T28" fmla="*/ 1 w 16"/>
              <a:gd name="T29" fmla="*/ 5 h 26"/>
              <a:gd name="T30" fmla="*/ 1 w 16"/>
              <a:gd name="T31" fmla="*/ 5 h 26"/>
              <a:gd name="T32" fmla="*/ 1 w 16"/>
              <a:gd name="T33" fmla="*/ 1 h 26"/>
              <a:gd name="T34" fmla="*/ 4 w 16"/>
              <a:gd name="T35" fmla="*/ 0 h 26"/>
              <a:gd name="T36" fmla="*/ 7 w 16"/>
              <a:gd name="T37" fmla="*/ 0 h 26"/>
              <a:gd name="T38" fmla="*/ 13 w 16"/>
              <a:gd name="T39" fmla="*/ 2 h 26"/>
              <a:gd name="T40" fmla="*/ 15 w 16"/>
              <a:gd name="T41" fmla="*/ 7 h 26"/>
              <a:gd name="T42" fmla="*/ 15 w 16"/>
              <a:gd name="T43" fmla="*/ 10 h 26"/>
              <a:gd name="T44" fmla="*/ 14 w 16"/>
              <a:gd name="T45" fmla="*/ 12 h 26"/>
              <a:gd name="T46" fmla="*/ 12 w 16"/>
              <a:gd name="T47" fmla="*/ 14 h 26"/>
              <a:gd name="T48" fmla="*/ 10 w 16"/>
              <a:gd name="T49" fmla="*/ 17 h 26"/>
              <a:gd name="T50" fmla="*/ 7 w 16"/>
              <a:gd name="T51" fmla="*/ 20 h 26"/>
              <a:gd name="T52" fmla="*/ 3 w 16"/>
              <a:gd name="T53" fmla="*/ 23 h 26"/>
              <a:gd name="T54" fmla="*/ 16 w 16"/>
              <a:gd name="T55" fmla="*/ 23 h 26"/>
              <a:gd name="T56" fmla="*/ 16 w 16"/>
              <a:gd name="T5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" h="26">
                <a:moveTo>
                  <a:pt x="16" y="26"/>
                </a:move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0" y="23"/>
                  <a:pt x="0" y="23"/>
                </a:cubicBezTo>
                <a:cubicBezTo>
                  <a:pt x="1" y="22"/>
                  <a:pt x="2" y="21"/>
                  <a:pt x="3" y="20"/>
                </a:cubicBezTo>
                <a:cubicBezTo>
                  <a:pt x="4" y="19"/>
                  <a:pt x="5" y="18"/>
                  <a:pt x="6" y="17"/>
                </a:cubicBezTo>
                <a:cubicBezTo>
                  <a:pt x="8" y="14"/>
                  <a:pt x="10" y="13"/>
                  <a:pt x="10" y="11"/>
                </a:cubicBezTo>
                <a:cubicBezTo>
                  <a:pt x="11" y="10"/>
                  <a:pt x="11" y="9"/>
                  <a:pt x="11" y="7"/>
                </a:cubicBezTo>
                <a:cubicBezTo>
                  <a:pt x="11" y="6"/>
                  <a:pt x="11" y="6"/>
                  <a:pt x="11" y="5"/>
                </a:cubicBezTo>
                <a:cubicBezTo>
                  <a:pt x="11" y="5"/>
                  <a:pt x="11" y="4"/>
                  <a:pt x="10" y="4"/>
                </a:cubicBezTo>
                <a:cubicBezTo>
                  <a:pt x="10" y="4"/>
                  <a:pt x="9" y="3"/>
                  <a:pt x="9" y="3"/>
                </a:cubicBezTo>
                <a:cubicBezTo>
                  <a:pt x="8" y="3"/>
                  <a:pt x="8" y="3"/>
                  <a:pt x="7" y="3"/>
                </a:cubicBezTo>
                <a:cubicBezTo>
                  <a:pt x="6" y="3"/>
                  <a:pt x="6" y="3"/>
                  <a:pt x="5" y="3"/>
                </a:cubicBezTo>
                <a:cubicBezTo>
                  <a:pt x="4" y="3"/>
                  <a:pt x="4" y="3"/>
                  <a:pt x="3" y="4"/>
                </a:cubicBezTo>
                <a:cubicBezTo>
                  <a:pt x="3" y="4"/>
                  <a:pt x="2" y="4"/>
                  <a:pt x="2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2" y="1"/>
                  <a:pt x="4" y="0"/>
                </a:cubicBezTo>
                <a:cubicBezTo>
                  <a:pt x="5" y="0"/>
                  <a:pt x="6" y="0"/>
                  <a:pt x="7" y="0"/>
                </a:cubicBezTo>
                <a:cubicBezTo>
                  <a:pt x="10" y="0"/>
                  <a:pt x="12" y="1"/>
                  <a:pt x="13" y="2"/>
                </a:cubicBezTo>
                <a:cubicBezTo>
                  <a:pt x="14" y="3"/>
                  <a:pt x="15" y="5"/>
                  <a:pt x="15" y="7"/>
                </a:cubicBezTo>
                <a:cubicBezTo>
                  <a:pt x="15" y="8"/>
                  <a:pt x="15" y="9"/>
                  <a:pt x="15" y="10"/>
                </a:cubicBezTo>
                <a:cubicBezTo>
                  <a:pt x="14" y="11"/>
                  <a:pt x="14" y="12"/>
                  <a:pt x="14" y="12"/>
                </a:cubicBezTo>
                <a:cubicBezTo>
                  <a:pt x="13" y="13"/>
                  <a:pt x="13" y="14"/>
                  <a:pt x="12" y="14"/>
                </a:cubicBezTo>
                <a:cubicBezTo>
                  <a:pt x="12" y="15"/>
                  <a:pt x="11" y="16"/>
                  <a:pt x="10" y="17"/>
                </a:cubicBezTo>
                <a:cubicBezTo>
                  <a:pt x="9" y="18"/>
                  <a:pt x="8" y="19"/>
                  <a:pt x="7" y="20"/>
                </a:cubicBezTo>
                <a:cubicBezTo>
                  <a:pt x="5" y="22"/>
                  <a:pt x="4" y="23"/>
                  <a:pt x="3" y="23"/>
                </a:cubicBezTo>
                <a:cubicBezTo>
                  <a:pt x="16" y="23"/>
                  <a:pt x="16" y="23"/>
                  <a:pt x="16" y="23"/>
                </a:cubicBezTo>
                <a:lnTo>
                  <a:pt x="16" y="26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0" name="Freeform 18"/>
          <p:cNvSpPr>
            <a:spLocks/>
          </p:cNvSpPr>
          <p:nvPr/>
        </p:nvSpPr>
        <p:spPr bwMode="auto">
          <a:xfrm>
            <a:off x="2581628" y="2576924"/>
            <a:ext cx="107030" cy="188587"/>
          </a:xfrm>
          <a:custGeom>
            <a:avLst/>
            <a:gdLst>
              <a:gd name="T0" fmla="*/ 15 w 15"/>
              <a:gd name="T1" fmla="*/ 18 h 27"/>
              <a:gd name="T2" fmla="*/ 15 w 15"/>
              <a:gd name="T3" fmla="*/ 22 h 27"/>
              <a:gd name="T4" fmla="*/ 13 w 15"/>
              <a:gd name="T5" fmla="*/ 24 h 27"/>
              <a:gd name="T6" fmla="*/ 10 w 15"/>
              <a:gd name="T7" fmla="*/ 26 h 27"/>
              <a:gd name="T8" fmla="*/ 7 w 15"/>
              <a:gd name="T9" fmla="*/ 27 h 27"/>
              <a:gd name="T10" fmla="*/ 3 w 15"/>
              <a:gd name="T11" fmla="*/ 27 h 27"/>
              <a:gd name="T12" fmla="*/ 0 w 15"/>
              <a:gd name="T13" fmla="*/ 25 h 27"/>
              <a:gd name="T14" fmla="*/ 0 w 15"/>
              <a:gd name="T15" fmla="*/ 22 h 27"/>
              <a:gd name="T16" fmla="*/ 0 w 15"/>
              <a:gd name="T17" fmla="*/ 22 h 27"/>
              <a:gd name="T18" fmla="*/ 1 w 15"/>
              <a:gd name="T19" fmla="*/ 22 h 27"/>
              <a:gd name="T20" fmla="*/ 3 w 15"/>
              <a:gd name="T21" fmla="*/ 23 h 27"/>
              <a:gd name="T22" fmla="*/ 5 w 15"/>
              <a:gd name="T23" fmla="*/ 24 h 27"/>
              <a:gd name="T24" fmla="*/ 7 w 15"/>
              <a:gd name="T25" fmla="*/ 24 h 27"/>
              <a:gd name="T26" fmla="*/ 9 w 15"/>
              <a:gd name="T27" fmla="*/ 24 h 27"/>
              <a:gd name="T28" fmla="*/ 10 w 15"/>
              <a:gd name="T29" fmla="*/ 22 h 27"/>
              <a:gd name="T30" fmla="*/ 11 w 15"/>
              <a:gd name="T31" fmla="*/ 21 h 27"/>
              <a:gd name="T32" fmla="*/ 12 w 15"/>
              <a:gd name="T33" fmla="*/ 18 h 27"/>
              <a:gd name="T34" fmla="*/ 11 w 15"/>
              <a:gd name="T35" fmla="*/ 16 h 27"/>
              <a:gd name="T36" fmla="*/ 10 w 15"/>
              <a:gd name="T37" fmla="*/ 14 h 27"/>
              <a:gd name="T38" fmla="*/ 8 w 15"/>
              <a:gd name="T39" fmla="*/ 13 h 27"/>
              <a:gd name="T40" fmla="*/ 6 w 15"/>
              <a:gd name="T41" fmla="*/ 13 h 27"/>
              <a:gd name="T42" fmla="*/ 3 w 15"/>
              <a:gd name="T43" fmla="*/ 13 h 27"/>
              <a:gd name="T44" fmla="*/ 1 w 15"/>
              <a:gd name="T45" fmla="*/ 14 h 27"/>
              <a:gd name="T46" fmla="*/ 1 w 15"/>
              <a:gd name="T47" fmla="*/ 0 h 27"/>
              <a:gd name="T48" fmla="*/ 15 w 15"/>
              <a:gd name="T49" fmla="*/ 0 h 27"/>
              <a:gd name="T50" fmla="*/ 15 w 15"/>
              <a:gd name="T51" fmla="*/ 3 h 27"/>
              <a:gd name="T52" fmla="*/ 4 w 15"/>
              <a:gd name="T53" fmla="*/ 3 h 27"/>
              <a:gd name="T54" fmla="*/ 4 w 15"/>
              <a:gd name="T55" fmla="*/ 10 h 27"/>
              <a:gd name="T56" fmla="*/ 6 w 15"/>
              <a:gd name="T57" fmla="*/ 10 h 27"/>
              <a:gd name="T58" fmla="*/ 7 w 15"/>
              <a:gd name="T59" fmla="*/ 10 h 27"/>
              <a:gd name="T60" fmla="*/ 10 w 15"/>
              <a:gd name="T61" fmla="*/ 11 h 27"/>
              <a:gd name="T62" fmla="*/ 13 w 15"/>
              <a:gd name="T63" fmla="*/ 12 h 27"/>
              <a:gd name="T64" fmla="*/ 15 w 15"/>
              <a:gd name="T65" fmla="*/ 14 h 27"/>
              <a:gd name="T66" fmla="*/ 15 w 15"/>
              <a:gd name="T67" fmla="*/ 18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" h="27">
                <a:moveTo>
                  <a:pt x="15" y="18"/>
                </a:moveTo>
                <a:cubicBezTo>
                  <a:pt x="15" y="19"/>
                  <a:pt x="15" y="21"/>
                  <a:pt x="15" y="22"/>
                </a:cubicBezTo>
                <a:cubicBezTo>
                  <a:pt x="14" y="23"/>
                  <a:pt x="14" y="24"/>
                  <a:pt x="13" y="24"/>
                </a:cubicBezTo>
                <a:cubicBezTo>
                  <a:pt x="12" y="25"/>
                  <a:pt x="11" y="26"/>
                  <a:pt x="10" y="26"/>
                </a:cubicBezTo>
                <a:cubicBezTo>
                  <a:pt x="9" y="27"/>
                  <a:pt x="8" y="27"/>
                  <a:pt x="7" y="27"/>
                </a:cubicBezTo>
                <a:cubicBezTo>
                  <a:pt x="5" y="27"/>
                  <a:pt x="4" y="27"/>
                  <a:pt x="3" y="27"/>
                </a:cubicBezTo>
                <a:cubicBezTo>
                  <a:pt x="2" y="26"/>
                  <a:pt x="1" y="26"/>
                  <a:pt x="0" y="2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2" y="23"/>
                  <a:pt x="2" y="23"/>
                  <a:pt x="3" y="23"/>
                </a:cubicBezTo>
                <a:cubicBezTo>
                  <a:pt x="4" y="23"/>
                  <a:pt x="4" y="24"/>
                  <a:pt x="5" y="24"/>
                </a:cubicBezTo>
                <a:cubicBezTo>
                  <a:pt x="5" y="24"/>
                  <a:pt x="6" y="24"/>
                  <a:pt x="7" y="24"/>
                </a:cubicBezTo>
                <a:cubicBezTo>
                  <a:pt x="7" y="24"/>
                  <a:pt x="8" y="24"/>
                  <a:pt x="9" y="24"/>
                </a:cubicBezTo>
                <a:cubicBezTo>
                  <a:pt x="9" y="23"/>
                  <a:pt x="10" y="23"/>
                  <a:pt x="10" y="22"/>
                </a:cubicBezTo>
                <a:cubicBezTo>
                  <a:pt x="11" y="22"/>
                  <a:pt x="11" y="21"/>
                  <a:pt x="11" y="21"/>
                </a:cubicBezTo>
                <a:cubicBezTo>
                  <a:pt x="12" y="20"/>
                  <a:pt x="12" y="19"/>
                  <a:pt x="12" y="18"/>
                </a:cubicBezTo>
                <a:cubicBezTo>
                  <a:pt x="12" y="17"/>
                  <a:pt x="12" y="16"/>
                  <a:pt x="11" y="16"/>
                </a:cubicBezTo>
                <a:cubicBezTo>
                  <a:pt x="11" y="15"/>
                  <a:pt x="11" y="15"/>
                  <a:pt x="10" y="14"/>
                </a:cubicBezTo>
                <a:cubicBezTo>
                  <a:pt x="10" y="14"/>
                  <a:pt x="9" y="14"/>
                  <a:pt x="8" y="13"/>
                </a:cubicBezTo>
                <a:cubicBezTo>
                  <a:pt x="8" y="13"/>
                  <a:pt x="7" y="13"/>
                  <a:pt x="6" y="13"/>
                </a:cubicBezTo>
                <a:cubicBezTo>
                  <a:pt x="5" y="13"/>
                  <a:pt x="4" y="13"/>
                  <a:pt x="3" y="13"/>
                </a:cubicBezTo>
                <a:cubicBezTo>
                  <a:pt x="2" y="14"/>
                  <a:pt x="1" y="14"/>
                  <a:pt x="1" y="14"/>
                </a:cubicBezTo>
                <a:cubicBezTo>
                  <a:pt x="1" y="0"/>
                  <a:pt x="1" y="0"/>
                  <a:pt x="1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6" y="10"/>
                </a:cubicBezTo>
                <a:cubicBezTo>
                  <a:pt x="6" y="10"/>
                  <a:pt x="6" y="10"/>
                  <a:pt x="7" y="10"/>
                </a:cubicBezTo>
                <a:cubicBezTo>
                  <a:pt x="8" y="10"/>
                  <a:pt x="9" y="10"/>
                  <a:pt x="10" y="11"/>
                </a:cubicBezTo>
                <a:cubicBezTo>
                  <a:pt x="11" y="11"/>
                  <a:pt x="12" y="11"/>
                  <a:pt x="13" y="12"/>
                </a:cubicBezTo>
                <a:cubicBezTo>
                  <a:pt x="14" y="13"/>
                  <a:pt x="14" y="13"/>
                  <a:pt x="15" y="14"/>
                </a:cubicBezTo>
                <a:cubicBezTo>
                  <a:pt x="15" y="15"/>
                  <a:pt x="15" y="17"/>
                  <a:pt x="15" y="18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1" name="Freeform 19"/>
          <p:cNvSpPr>
            <a:spLocks noEditPoints="1"/>
          </p:cNvSpPr>
          <p:nvPr/>
        </p:nvSpPr>
        <p:spPr bwMode="auto">
          <a:xfrm>
            <a:off x="2716824" y="2576924"/>
            <a:ext cx="219693" cy="188587"/>
          </a:xfrm>
          <a:custGeom>
            <a:avLst/>
            <a:gdLst>
              <a:gd name="T0" fmla="*/ 12 w 31"/>
              <a:gd name="T1" fmla="*/ 8 h 27"/>
              <a:gd name="T2" fmla="*/ 11 w 31"/>
              <a:gd name="T3" fmla="*/ 13 h 27"/>
              <a:gd name="T4" fmla="*/ 6 w 31"/>
              <a:gd name="T5" fmla="*/ 15 h 27"/>
              <a:gd name="T6" fmla="*/ 2 w 31"/>
              <a:gd name="T7" fmla="*/ 13 h 27"/>
              <a:gd name="T8" fmla="*/ 0 w 31"/>
              <a:gd name="T9" fmla="*/ 8 h 27"/>
              <a:gd name="T10" fmla="*/ 2 w 31"/>
              <a:gd name="T11" fmla="*/ 2 h 27"/>
              <a:gd name="T12" fmla="*/ 6 w 31"/>
              <a:gd name="T13" fmla="*/ 0 h 27"/>
              <a:gd name="T14" fmla="*/ 11 w 31"/>
              <a:gd name="T15" fmla="*/ 2 h 27"/>
              <a:gd name="T16" fmla="*/ 12 w 31"/>
              <a:gd name="T17" fmla="*/ 8 h 27"/>
              <a:gd name="T18" fmla="*/ 9 w 31"/>
              <a:gd name="T19" fmla="*/ 8 h 27"/>
              <a:gd name="T20" fmla="*/ 9 w 31"/>
              <a:gd name="T21" fmla="*/ 4 h 27"/>
              <a:gd name="T22" fmla="*/ 6 w 31"/>
              <a:gd name="T23" fmla="*/ 2 h 27"/>
              <a:gd name="T24" fmla="*/ 4 w 31"/>
              <a:gd name="T25" fmla="*/ 4 h 27"/>
              <a:gd name="T26" fmla="*/ 3 w 31"/>
              <a:gd name="T27" fmla="*/ 8 h 27"/>
              <a:gd name="T28" fmla="*/ 4 w 31"/>
              <a:gd name="T29" fmla="*/ 12 h 27"/>
              <a:gd name="T30" fmla="*/ 6 w 31"/>
              <a:gd name="T31" fmla="*/ 13 h 27"/>
              <a:gd name="T32" fmla="*/ 9 w 31"/>
              <a:gd name="T33" fmla="*/ 12 h 27"/>
              <a:gd name="T34" fmla="*/ 9 w 31"/>
              <a:gd name="T35" fmla="*/ 8 h 27"/>
              <a:gd name="T36" fmla="*/ 24 w 31"/>
              <a:gd name="T37" fmla="*/ 0 h 27"/>
              <a:gd name="T38" fmla="*/ 10 w 31"/>
              <a:gd name="T39" fmla="*/ 26 h 27"/>
              <a:gd name="T40" fmla="*/ 7 w 31"/>
              <a:gd name="T41" fmla="*/ 26 h 27"/>
              <a:gd name="T42" fmla="*/ 21 w 31"/>
              <a:gd name="T43" fmla="*/ 0 h 27"/>
              <a:gd name="T44" fmla="*/ 24 w 31"/>
              <a:gd name="T45" fmla="*/ 0 h 27"/>
              <a:gd name="T46" fmla="*/ 31 w 31"/>
              <a:gd name="T47" fmla="*/ 19 h 27"/>
              <a:gd name="T48" fmla="*/ 30 w 31"/>
              <a:gd name="T49" fmla="*/ 25 h 27"/>
              <a:gd name="T50" fmla="*/ 25 w 31"/>
              <a:gd name="T51" fmla="*/ 27 h 27"/>
              <a:gd name="T52" fmla="*/ 21 w 31"/>
              <a:gd name="T53" fmla="*/ 25 h 27"/>
              <a:gd name="T54" fmla="*/ 19 w 31"/>
              <a:gd name="T55" fmla="*/ 19 h 27"/>
              <a:gd name="T56" fmla="*/ 21 w 31"/>
              <a:gd name="T57" fmla="*/ 13 h 27"/>
              <a:gd name="T58" fmla="*/ 25 w 31"/>
              <a:gd name="T59" fmla="*/ 12 h 27"/>
              <a:gd name="T60" fmla="*/ 30 w 31"/>
              <a:gd name="T61" fmla="*/ 13 h 27"/>
              <a:gd name="T62" fmla="*/ 31 w 31"/>
              <a:gd name="T63" fmla="*/ 19 h 27"/>
              <a:gd name="T64" fmla="*/ 28 w 31"/>
              <a:gd name="T65" fmla="*/ 19 h 27"/>
              <a:gd name="T66" fmla="*/ 28 w 31"/>
              <a:gd name="T67" fmla="*/ 15 h 27"/>
              <a:gd name="T68" fmla="*/ 25 w 31"/>
              <a:gd name="T69" fmla="*/ 14 h 27"/>
              <a:gd name="T70" fmla="*/ 23 w 31"/>
              <a:gd name="T71" fmla="*/ 15 h 27"/>
              <a:gd name="T72" fmla="*/ 22 w 31"/>
              <a:gd name="T73" fmla="*/ 19 h 27"/>
              <a:gd name="T74" fmla="*/ 23 w 31"/>
              <a:gd name="T75" fmla="*/ 23 h 27"/>
              <a:gd name="T76" fmla="*/ 25 w 31"/>
              <a:gd name="T77" fmla="*/ 25 h 27"/>
              <a:gd name="T78" fmla="*/ 28 w 31"/>
              <a:gd name="T79" fmla="*/ 23 h 27"/>
              <a:gd name="T80" fmla="*/ 28 w 31"/>
              <a:gd name="T81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1" h="27">
                <a:moveTo>
                  <a:pt x="12" y="8"/>
                </a:moveTo>
                <a:cubicBezTo>
                  <a:pt x="12" y="10"/>
                  <a:pt x="12" y="12"/>
                  <a:pt x="11" y="13"/>
                </a:cubicBezTo>
                <a:cubicBezTo>
                  <a:pt x="10" y="15"/>
                  <a:pt x="8" y="15"/>
                  <a:pt x="6" y="15"/>
                </a:cubicBezTo>
                <a:cubicBezTo>
                  <a:pt x="4" y="15"/>
                  <a:pt x="3" y="15"/>
                  <a:pt x="2" y="13"/>
                </a:cubicBezTo>
                <a:cubicBezTo>
                  <a:pt x="1" y="12"/>
                  <a:pt x="0" y="10"/>
                  <a:pt x="0" y="8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8" y="0"/>
                  <a:pt x="10" y="1"/>
                  <a:pt x="11" y="2"/>
                </a:cubicBezTo>
                <a:cubicBezTo>
                  <a:pt x="12" y="3"/>
                  <a:pt x="12" y="5"/>
                  <a:pt x="12" y="8"/>
                </a:cubicBezTo>
                <a:close/>
                <a:moveTo>
                  <a:pt x="9" y="8"/>
                </a:moveTo>
                <a:cubicBezTo>
                  <a:pt x="9" y="6"/>
                  <a:pt x="9" y="5"/>
                  <a:pt x="9" y="4"/>
                </a:cubicBezTo>
                <a:cubicBezTo>
                  <a:pt x="8" y="3"/>
                  <a:pt x="7" y="2"/>
                  <a:pt x="6" y="2"/>
                </a:cubicBezTo>
                <a:cubicBezTo>
                  <a:pt x="5" y="2"/>
                  <a:pt x="4" y="3"/>
                  <a:pt x="4" y="4"/>
                </a:cubicBezTo>
                <a:cubicBezTo>
                  <a:pt x="3" y="5"/>
                  <a:pt x="3" y="6"/>
                  <a:pt x="3" y="8"/>
                </a:cubicBezTo>
                <a:cubicBezTo>
                  <a:pt x="3" y="9"/>
                  <a:pt x="3" y="11"/>
                  <a:pt x="4" y="12"/>
                </a:cubicBezTo>
                <a:cubicBezTo>
                  <a:pt x="4" y="13"/>
                  <a:pt x="5" y="13"/>
                  <a:pt x="6" y="13"/>
                </a:cubicBezTo>
                <a:cubicBezTo>
                  <a:pt x="7" y="13"/>
                  <a:pt x="8" y="13"/>
                  <a:pt x="9" y="12"/>
                </a:cubicBezTo>
                <a:cubicBezTo>
                  <a:pt x="9" y="11"/>
                  <a:pt x="9" y="9"/>
                  <a:pt x="9" y="8"/>
                </a:cubicBezTo>
                <a:close/>
                <a:moveTo>
                  <a:pt x="24" y="0"/>
                </a:moveTo>
                <a:cubicBezTo>
                  <a:pt x="10" y="26"/>
                  <a:pt x="10" y="26"/>
                  <a:pt x="10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21" y="0"/>
                  <a:pt x="21" y="0"/>
                  <a:pt x="21" y="0"/>
                </a:cubicBezTo>
                <a:lnTo>
                  <a:pt x="24" y="0"/>
                </a:lnTo>
                <a:close/>
                <a:moveTo>
                  <a:pt x="31" y="19"/>
                </a:moveTo>
                <a:cubicBezTo>
                  <a:pt x="31" y="22"/>
                  <a:pt x="31" y="24"/>
                  <a:pt x="30" y="25"/>
                </a:cubicBezTo>
                <a:cubicBezTo>
                  <a:pt x="29" y="26"/>
                  <a:pt x="27" y="27"/>
                  <a:pt x="25" y="27"/>
                </a:cubicBezTo>
                <a:cubicBezTo>
                  <a:pt x="23" y="27"/>
                  <a:pt x="22" y="26"/>
                  <a:pt x="21" y="25"/>
                </a:cubicBezTo>
                <a:cubicBezTo>
                  <a:pt x="20" y="24"/>
                  <a:pt x="19" y="22"/>
                  <a:pt x="19" y="19"/>
                </a:cubicBezTo>
                <a:cubicBezTo>
                  <a:pt x="19" y="17"/>
                  <a:pt x="20" y="15"/>
                  <a:pt x="21" y="13"/>
                </a:cubicBezTo>
                <a:cubicBezTo>
                  <a:pt x="22" y="12"/>
                  <a:pt x="23" y="12"/>
                  <a:pt x="25" y="12"/>
                </a:cubicBezTo>
                <a:cubicBezTo>
                  <a:pt x="27" y="12"/>
                  <a:pt x="29" y="12"/>
                  <a:pt x="30" y="13"/>
                </a:cubicBezTo>
                <a:cubicBezTo>
                  <a:pt x="31" y="15"/>
                  <a:pt x="31" y="17"/>
                  <a:pt x="31" y="19"/>
                </a:cubicBezTo>
                <a:close/>
                <a:moveTo>
                  <a:pt x="28" y="19"/>
                </a:moveTo>
                <a:cubicBezTo>
                  <a:pt x="28" y="17"/>
                  <a:pt x="28" y="16"/>
                  <a:pt x="28" y="15"/>
                </a:cubicBezTo>
                <a:cubicBezTo>
                  <a:pt x="27" y="14"/>
                  <a:pt x="26" y="14"/>
                  <a:pt x="25" y="14"/>
                </a:cubicBezTo>
                <a:cubicBezTo>
                  <a:pt x="24" y="14"/>
                  <a:pt x="23" y="14"/>
                  <a:pt x="23" y="15"/>
                </a:cubicBezTo>
                <a:cubicBezTo>
                  <a:pt x="22" y="16"/>
                  <a:pt x="22" y="17"/>
                  <a:pt x="22" y="19"/>
                </a:cubicBezTo>
                <a:cubicBezTo>
                  <a:pt x="22" y="21"/>
                  <a:pt x="22" y="22"/>
                  <a:pt x="23" y="23"/>
                </a:cubicBezTo>
                <a:cubicBezTo>
                  <a:pt x="23" y="24"/>
                  <a:pt x="24" y="25"/>
                  <a:pt x="25" y="25"/>
                </a:cubicBezTo>
                <a:cubicBezTo>
                  <a:pt x="26" y="25"/>
                  <a:pt x="27" y="24"/>
                  <a:pt x="28" y="23"/>
                </a:cubicBezTo>
                <a:cubicBezTo>
                  <a:pt x="28" y="22"/>
                  <a:pt x="28" y="21"/>
                  <a:pt x="28" y="19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2" name="Freeform 20"/>
          <p:cNvSpPr>
            <a:spLocks/>
          </p:cNvSpPr>
          <p:nvPr/>
        </p:nvSpPr>
        <p:spPr bwMode="auto">
          <a:xfrm>
            <a:off x="1765758" y="2206221"/>
            <a:ext cx="121113" cy="188587"/>
          </a:xfrm>
          <a:custGeom>
            <a:avLst/>
            <a:gdLst>
              <a:gd name="T0" fmla="*/ 17 w 17"/>
              <a:gd name="T1" fmla="*/ 27 h 27"/>
              <a:gd name="T2" fmla="*/ 0 w 17"/>
              <a:gd name="T3" fmla="*/ 27 h 27"/>
              <a:gd name="T4" fmla="*/ 0 w 17"/>
              <a:gd name="T5" fmla="*/ 23 h 27"/>
              <a:gd name="T6" fmla="*/ 4 w 17"/>
              <a:gd name="T7" fmla="*/ 20 h 27"/>
              <a:gd name="T8" fmla="*/ 7 w 17"/>
              <a:gd name="T9" fmla="*/ 17 h 27"/>
              <a:gd name="T10" fmla="*/ 11 w 17"/>
              <a:gd name="T11" fmla="*/ 12 h 27"/>
              <a:gd name="T12" fmla="*/ 12 w 17"/>
              <a:gd name="T13" fmla="*/ 8 h 27"/>
              <a:gd name="T14" fmla="*/ 12 w 17"/>
              <a:gd name="T15" fmla="*/ 6 h 27"/>
              <a:gd name="T16" fmla="*/ 11 w 17"/>
              <a:gd name="T17" fmla="*/ 4 h 27"/>
              <a:gd name="T18" fmla="*/ 9 w 17"/>
              <a:gd name="T19" fmla="*/ 3 h 27"/>
              <a:gd name="T20" fmla="*/ 7 w 17"/>
              <a:gd name="T21" fmla="*/ 3 h 27"/>
              <a:gd name="T22" fmla="*/ 6 w 17"/>
              <a:gd name="T23" fmla="*/ 3 h 27"/>
              <a:gd name="T24" fmla="*/ 4 w 17"/>
              <a:gd name="T25" fmla="*/ 4 h 27"/>
              <a:gd name="T26" fmla="*/ 2 w 17"/>
              <a:gd name="T27" fmla="*/ 5 h 27"/>
              <a:gd name="T28" fmla="*/ 1 w 17"/>
              <a:gd name="T29" fmla="*/ 5 h 27"/>
              <a:gd name="T30" fmla="*/ 1 w 17"/>
              <a:gd name="T31" fmla="*/ 5 h 27"/>
              <a:gd name="T32" fmla="*/ 1 w 17"/>
              <a:gd name="T33" fmla="*/ 2 h 27"/>
              <a:gd name="T34" fmla="*/ 4 w 17"/>
              <a:gd name="T35" fmla="*/ 1 h 27"/>
              <a:gd name="T36" fmla="*/ 8 w 17"/>
              <a:gd name="T37" fmla="*/ 0 h 27"/>
              <a:gd name="T38" fmla="*/ 13 w 17"/>
              <a:gd name="T39" fmla="*/ 2 h 27"/>
              <a:gd name="T40" fmla="*/ 15 w 17"/>
              <a:gd name="T41" fmla="*/ 7 h 27"/>
              <a:gd name="T42" fmla="*/ 15 w 17"/>
              <a:gd name="T43" fmla="*/ 10 h 27"/>
              <a:gd name="T44" fmla="*/ 14 w 17"/>
              <a:gd name="T45" fmla="*/ 13 h 27"/>
              <a:gd name="T46" fmla="*/ 13 w 17"/>
              <a:gd name="T47" fmla="*/ 15 h 27"/>
              <a:gd name="T48" fmla="*/ 11 w 17"/>
              <a:gd name="T49" fmla="*/ 17 h 27"/>
              <a:gd name="T50" fmla="*/ 7 w 17"/>
              <a:gd name="T51" fmla="*/ 21 h 27"/>
              <a:gd name="T52" fmla="*/ 4 w 17"/>
              <a:gd name="T53" fmla="*/ 24 h 27"/>
              <a:gd name="T54" fmla="*/ 17 w 17"/>
              <a:gd name="T55" fmla="*/ 24 h 27"/>
              <a:gd name="T56" fmla="*/ 17 w 17"/>
              <a:gd name="T5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" h="27">
                <a:moveTo>
                  <a:pt x="17" y="27"/>
                </a:moveTo>
                <a:cubicBezTo>
                  <a:pt x="0" y="27"/>
                  <a:pt x="0" y="27"/>
                  <a:pt x="0" y="27"/>
                </a:cubicBezTo>
                <a:cubicBezTo>
                  <a:pt x="0" y="23"/>
                  <a:pt x="0" y="23"/>
                  <a:pt x="0" y="23"/>
                </a:cubicBezTo>
                <a:cubicBezTo>
                  <a:pt x="2" y="22"/>
                  <a:pt x="3" y="21"/>
                  <a:pt x="4" y="20"/>
                </a:cubicBezTo>
                <a:cubicBezTo>
                  <a:pt x="5" y="19"/>
                  <a:pt x="6" y="18"/>
                  <a:pt x="7" y="17"/>
                </a:cubicBezTo>
                <a:cubicBezTo>
                  <a:pt x="9" y="15"/>
                  <a:pt x="10" y="13"/>
                  <a:pt x="11" y="12"/>
                </a:cubicBezTo>
                <a:cubicBezTo>
                  <a:pt x="12" y="10"/>
                  <a:pt x="12" y="9"/>
                  <a:pt x="12" y="8"/>
                </a:cubicBezTo>
                <a:cubicBezTo>
                  <a:pt x="12" y="7"/>
                  <a:pt x="12" y="6"/>
                  <a:pt x="12" y="6"/>
                </a:cubicBezTo>
                <a:cubicBezTo>
                  <a:pt x="11" y="5"/>
                  <a:pt x="11" y="5"/>
                  <a:pt x="11" y="4"/>
                </a:cubicBezTo>
                <a:cubicBezTo>
                  <a:pt x="10" y="4"/>
                  <a:pt x="10" y="4"/>
                  <a:pt x="9" y="3"/>
                </a:cubicBezTo>
                <a:cubicBezTo>
                  <a:pt x="9" y="3"/>
                  <a:pt x="8" y="3"/>
                  <a:pt x="7" y="3"/>
                </a:cubicBezTo>
                <a:cubicBezTo>
                  <a:pt x="7" y="3"/>
                  <a:pt x="6" y="3"/>
                  <a:pt x="6" y="3"/>
                </a:cubicBezTo>
                <a:cubicBezTo>
                  <a:pt x="5" y="4"/>
                  <a:pt x="4" y="4"/>
                  <a:pt x="4" y="4"/>
                </a:cubicBezTo>
                <a:cubicBezTo>
                  <a:pt x="3" y="4"/>
                  <a:pt x="3" y="4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2"/>
                  <a:pt x="1" y="2"/>
                  <a:pt x="1" y="2"/>
                </a:cubicBezTo>
                <a:cubicBezTo>
                  <a:pt x="2" y="1"/>
                  <a:pt x="3" y="1"/>
                  <a:pt x="4" y="1"/>
                </a:cubicBezTo>
                <a:cubicBezTo>
                  <a:pt x="5" y="0"/>
                  <a:pt x="7" y="0"/>
                  <a:pt x="8" y="0"/>
                </a:cubicBezTo>
                <a:cubicBezTo>
                  <a:pt x="10" y="0"/>
                  <a:pt x="12" y="1"/>
                  <a:pt x="13" y="2"/>
                </a:cubicBezTo>
                <a:cubicBezTo>
                  <a:pt x="15" y="3"/>
                  <a:pt x="15" y="5"/>
                  <a:pt x="15" y="7"/>
                </a:cubicBezTo>
                <a:cubicBezTo>
                  <a:pt x="15" y="8"/>
                  <a:pt x="15" y="9"/>
                  <a:pt x="15" y="10"/>
                </a:cubicBezTo>
                <a:cubicBezTo>
                  <a:pt x="15" y="11"/>
                  <a:pt x="14" y="12"/>
                  <a:pt x="14" y="13"/>
                </a:cubicBezTo>
                <a:cubicBezTo>
                  <a:pt x="14" y="13"/>
                  <a:pt x="13" y="14"/>
                  <a:pt x="13" y="15"/>
                </a:cubicBezTo>
                <a:cubicBezTo>
                  <a:pt x="12" y="16"/>
                  <a:pt x="11" y="16"/>
                  <a:pt x="11" y="17"/>
                </a:cubicBezTo>
                <a:cubicBezTo>
                  <a:pt x="10" y="18"/>
                  <a:pt x="8" y="19"/>
                  <a:pt x="7" y="21"/>
                </a:cubicBezTo>
                <a:cubicBezTo>
                  <a:pt x="6" y="22"/>
                  <a:pt x="5" y="23"/>
                  <a:pt x="4" y="24"/>
                </a:cubicBezTo>
                <a:cubicBezTo>
                  <a:pt x="17" y="24"/>
                  <a:pt x="17" y="24"/>
                  <a:pt x="17" y="24"/>
                </a:cubicBezTo>
                <a:lnTo>
                  <a:pt x="17" y="27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3" name="Freeform 21"/>
          <p:cNvSpPr>
            <a:spLocks/>
          </p:cNvSpPr>
          <p:nvPr/>
        </p:nvSpPr>
        <p:spPr bwMode="auto">
          <a:xfrm>
            <a:off x="1908465" y="2213617"/>
            <a:ext cx="112663" cy="181191"/>
          </a:xfrm>
          <a:custGeom>
            <a:avLst/>
            <a:gdLst>
              <a:gd name="T0" fmla="*/ 16 w 16"/>
              <a:gd name="T1" fmla="*/ 17 h 26"/>
              <a:gd name="T2" fmla="*/ 15 w 16"/>
              <a:gd name="T3" fmla="*/ 21 h 26"/>
              <a:gd name="T4" fmla="*/ 13 w 16"/>
              <a:gd name="T5" fmla="*/ 24 h 26"/>
              <a:gd name="T6" fmla="*/ 11 w 16"/>
              <a:gd name="T7" fmla="*/ 26 h 26"/>
              <a:gd name="T8" fmla="*/ 7 w 16"/>
              <a:gd name="T9" fmla="*/ 26 h 26"/>
              <a:gd name="T10" fmla="*/ 3 w 16"/>
              <a:gd name="T11" fmla="*/ 26 h 26"/>
              <a:gd name="T12" fmla="*/ 0 w 16"/>
              <a:gd name="T13" fmla="*/ 25 h 26"/>
              <a:gd name="T14" fmla="*/ 0 w 16"/>
              <a:gd name="T15" fmla="*/ 21 h 26"/>
              <a:gd name="T16" fmla="*/ 0 w 16"/>
              <a:gd name="T17" fmla="*/ 21 h 26"/>
              <a:gd name="T18" fmla="*/ 2 w 16"/>
              <a:gd name="T19" fmla="*/ 22 h 26"/>
              <a:gd name="T20" fmla="*/ 3 w 16"/>
              <a:gd name="T21" fmla="*/ 22 h 26"/>
              <a:gd name="T22" fmla="*/ 5 w 16"/>
              <a:gd name="T23" fmla="*/ 23 h 26"/>
              <a:gd name="T24" fmla="*/ 7 w 16"/>
              <a:gd name="T25" fmla="*/ 23 h 26"/>
              <a:gd name="T26" fmla="*/ 9 w 16"/>
              <a:gd name="T27" fmla="*/ 23 h 26"/>
              <a:gd name="T28" fmla="*/ 11 w 16"/>
              <a:gd name="T29" fmla="*/ 22 h 26"/>
              <a:gd name="T30" fmla="*/ 12 w 16"/>
              <a:gd name="T31" fmla="*/ 20 h 26"/>
              <a:gd name="T32" fmla="*/ 12 w 16"/>
              <a:gd name="T33" fmla="*/ 17 h 26"/>
              <a:gd name="T34" fmla="*/ 12 w 16"/>
              <a:gd name="T35" fmla="*/ 15 h 26"/>
              <a:gd name="T36" fmla="*/ 11 w 16"/>
              <a:gd name="T37" fmla="*/ 14 h 26"/>
              <a:gd name="T38" fmla="*/ 9 w 16"/>
              <a:gd name="T39" fmla="*/ 13 h 26"/>
              <a:gd name="T40" fmla="*/ 6 w 16"/>
              <a:gd name="T41" fmla="*/ 12 h 26"/>
              <a:gd name="T42" fmla="*/ 4 w 16"/>
              <a:gd name="T43" fmla="*/ 13 h 26"/>
              <a:gd name="T44" fmla="*/ 1 w 16"/>
              <a:gd name="T45" fmla="*/ 13 h 26"/>
              <a:gd name="T46" fmla="*/ 1 w 16"/>
              <a:gd name="T47" fmla="*/ 0 h 26"/>
              <a:gd name="T48" fmla="*/ 16 w 16"/>
              <a:gd name="T49" fmla="*/ 0 h 26"/>
              <a:gd name="T50" fmla="*/ 16 w 16"/>
              <a:gd name="T51" fmla="*/ 3 h 26"/>
              <a:gd name="T52" fmla="*/ 5 w 16"/>
              <a:gd name="T53" fmla="*/ 3 h 26"/>
              <a:gd name="T54" fmla="*/ 5 w 16"/>
              <a:gd name="T55" fmla="*/ 10 h 26"/>
              <a:gd name="T56" fmla="*/ 6 w 16"/>
              <a:gd name="T57" fmla="*/ 10 h 26"/>
              <a:gd name="T58" fmla="*/ 7 w 16"/>
              <a:gd name="T59" fmla="*/ 10 h 26"/>
              <a:gd name="T60" fmla="*/ 10 w 16"/>
              <a:gd name="T61" fmla="*/ 10 h 26"/>
              <a:gd name="T62" fmla="*/ 13 w 16"/>
              <a:gd name="T63" fmla="*/ 11 h 26"/>
              <a:gd name="T64" fmla="*/ 15 w 16"/>
              <a:gd name="T65" fmla="*/ 14 h 26"/>
              <a:gd name="T66" fmla="*/ 16 w 16"/>
              <a:gd name="T67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" h="26">
                <a:moveTo>
                  <a:pt x="16" y="17"/>
                </a:moveTo>
                <a:cubicBezTo>
                  <a:pt x="16" y="19"/>
                  <a:pt x="16" y="20"/>
                  <a:pt x="15" y="21"/>
                </a:cubicBezTo>
                <a:cubicBezTo>
                  <a:pt x="15" y="22"/>
                  <a:pt x="14" y="23"/>
                  <a:pt x="13" y="24"/>
                </a:cubicBezTo>
                <a:cubicBezTo>
                  <a:pt x="13" y="25"/>
                  <a:pt x="12" y="25"/>
                  <a:pt x="11" y="26"/>
                </a:cubicBezTo>
                <a:cubicBezTo>
                  <a:pt x="10" y="26"/>
                  <a:pt x="8" y="26"/>
                  <a:pt x="7" y="26"/>
                </a:cubicBezTo>
                <a:cubicBezTo>
                  <a:pt x="6" y="26"/>
                  <a:pt x="5" y="26"/>
                  <a:pt x="3" y="26"/>
                </a:cubicBezTo>
                <a:cubicBezTo>
                  <a:pt x="2" y="26"/>
                  <a:pt x="1" y="25"/>
                  <a:pt x="0" y="25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1"/>
                  <a:pt x="1" y="22"/>
                  <a:pt x="2" y="22"/>
                </a:cubicBezTo>
                <a:cubicBezTo>
                  <a:pt x="2" y="22"/>
                  <a:pt x="3" y="22"/>
                  <a:pt x="3" y="22"/>
                </a:cubicBezTo>
                <a:cubicBezTo>
                  <a:pt x="4" y="23"/>
                  <a:pt x="5" y="23"/>
                  <a:pt x="5" y="23"/>
                </a:cubicBezTo>
                <a:cubicBezTo>
                  <a:pt x="6" y="23"/>
                  <a:pt x="6" y="23"/>
                  <a:pt x="7" y="23"/>
                </a:cubicBezTo>
                <a:cubicBezTo>
                  <a:pt x="8" y="23"/>
                  <a:pt x="8" y="23"/>
                  <a:pt x="9" y="23"/>
                </a:cubicBezTo>
                <a:cubicBezTo>
                  <a:pt x="10" y="23"/>
                  <a:pt x="10" y="22"/>
                  <a:pt x="11" y="22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19"/>
                  <a:pt x="12" y="18"/>
                  <a:pt x="12" y="17"/>
                </a:cubicBezTo>
                <a:cubicBezTo>
                  <a:pt x="12" y="17"/>
                  <a:pt x="12" y="16"/>
                  <a:pt x="12" y="15"/>
                </a:cubicBezTo>
                <a:cubicBezTo>
                  <a:pt x="12" y="15"/>
                  <a:pt x="11" y="14"/>
                  <a:pt x="11" y="14"/>
                </a:cubicBezTo>
                <a:cubicBezTo>
                  <a:pt x="10" y="13"/>
                  <a:pt x="10" y="13"/>
                  <a:pt x="9" y="13"/>
                </a:cubicBezTo>
                <a:cubicBezTo>
                  <a:pt x="8" y="13"/>
                  <a:pt x="7" y="12"/>
                  <a:pt x="6" y="12"/>
                </a:cubicBezTo>
                <a:cubicBezTo>
                  <a:pt x="6" y="12"/>
                  <a:pt x="5" y="13"/>
                  <a:pt x="4" y="13"/>
                </a:cubicBezTo>
                <a:cubicBezTo>
                  <a:pt x="3" y="13"/>
                  <a:pt x="2" y="13"/>
                  <a:pt x="1" y="13"/>
                </a:cubicBezTo>
                <a:cubicBezTo>
                  <a:pt x="1" y="0"/>
                  <a:pt x="1" y="0"/>
                  <a:pt x="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6" y="10"/>
                  <a:pt x="6" y="10"/>
                </a:cubicBezTo>
                <a:cubicBezTo>
                  <a:pt x="6" y="10"/>
                  <a:pt x="7" y="10"/>
                  <a:pt x="7" y="10"/>
                </a:cubicBezTo>
                <a:cubicBezTo>
                  <a:pt x="8" y="10"/>
                  <a:pt x="9" y="10"/>
                  <a:pt x="10" y="10"/>
                </a:cubicBezTo>
                <a:cubicBezTo>
                  <a:pt x="11" y="10"/>
                  <a:pt x="12" y="11"/>
                  <a:pt x="13" y="11"/>
                </a:cubicBezTo>
                <a:cubicBezTo>
                  <a:pt x="14" y="12"/>
                  <a:pt x="15" y="13"/>
                  <a:pt x="15" y="14"/>
                </a:cubicBezTo>
                <a:cubicBezTo>
                  <a:pt x="16" y="15"/>
                  <a:pt x="16" y="16"/>
                  <a:pt x="16" y="17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4" name="Freeform 22"/>
          <p:cNvSpPr>
            <a:spLocks noEditPoints="1"/>
          </p:cNvSpPr>
          <p:nvPr/>
        </p:nvSpPr>
        <p:spPr bwMode="auto">
          <a:xfrm>
            <a:off x="2042722" y="2206221"/>
            <a:ext cx="227204" cy="188587"/>
          </a:xfrm>
          <a:custGeom>
            <a:avLst/>
            <a:gdLst>
              <a:gd name="T0" fmla="*/ 13 w 32"/>
              <a:gd name="T1" fmla="*/ 8 h 27"/>
              <a:gd name="T2" fmla="*/ 11 w 32"/>
              <a:gd name="T3" fmla="*/ 14 h 27"/>
              <a:gd name="T4" fmla="*/ 7 w 32"/>
              <a:gd name="T5" fmla="*/ 16 h 27"/>
              <a:gd name="T6" fmla="*/ 2 w 32"/>
              <a:gd name="T7" fmla="*/ 14 h 27"/>
              <a:gd name="T8" fmla="*/ 0 w 32"/>
              <a:gd name="T9" fmla="*/ 8 h 27"/>
              <a:gd name="T10" fmla="*/ 2 w 32"/>
              <a:gd name="T11" fmla="*/ 2 h 27"/>
              <a:gd name="T12" fmla="*/ 7 w 32"/>
              <a:gd name="T13" fmla="*/ 0 h 27"/>
              <a:gd name="T14" fmla="*/ 11 w 32"/>
              <a:gd name="T15" fmla="*/ 2 h 27"/>
              <a:gd name="T16" fmla="*/ 13 w 32"/>
              <a:gd name="T17" fmla="*/ 8 h 27"/>
              <a:gd name="T18" fmla="*/ 10 w 32"/>
              <a:gd name="T19" fmla="*/ 8 h 27"/>
              <a:gd name="T20" fmla="*/ 9 w 32"/>
              <a:gd name="T21" fmla="*/ 4 h 27"/>
              <a:gd name="T22" fmla="*/ 7 w 32"/>
              <a:gd name="T23" fmla="*/ 3 h 27"/>
              <a:gd name="T24" fmla="*/ 4 w 32"/>
              <a:gd name="T25" fmla="*/ 4 h 27"/>
              <a:gd name="T26" fmla="*/ 3 w 32"/>
              <a:gd name="T27" fmla="*/ 8 h 27"/>
              <a:gd name="T28" fmla="*/ 4 w 32"/>
              <a:gd name="T29" fmla="*/ 12 h 27"/>
              <a:gd name="T30" fmla="*/ 7 w 32"/>
              <a:gd name="T31" fmla="*/ 13 h 27"/>
              <a:gd name="T32" fmla="*/ 9 w 32"/>
              <a:gd name="T33" fmla="*/ 12 h 27"/>
              <a:gd name="T34" fmla="*/ 10 w 32"/>
              <a:gd name="T35" fmla="*/ 8 h 27"/>
              <a:gd name="T36" fmla="*/ 24 w 32"/>
              <a:gd name="T37" fmla="*/ 1 h 27"/>
              <a:gd name="T38" fmla="*/ 11 w 32"/>
              <a:gd name="T39" fmla="*/ 27 h 27"/>
              <a:gd name="T40" fmla="*/ 8 w 32"/>
              <a:gd name="T41" fmla="*/ 27 h 27"/>
              <a:gd name="T42" fmla="*/ 21 w 32"/>
              <a:gd name="T43" fmla="*/ 1 h 27"/>
              <a:gd name="T44" fmla="*/ 24 w 32"/>
              <a:gd name="T45" fmla="*/ 1 h 27"/>
              <a:gd name="T46" fmla="*/ 32 w 32"/>
              <a:gd name="T47" fmla="*/ 20 h 27"/>
              <a:gd name="T48" fmla="*/ 30 w 32"/>
              <a:gd name="T49" fmla="*/ 25 h 27"/>
              <a:gd name="T50" fmla="*/ 26 w 32"/>
              <a:gd name="T51" fmla="*/ 27 h 27"/>
              <a:gd name="T52" fmla="*/ 21 w 32"/>
              <a:gd name="T53" fmla="*/ 25 h 27"/>
              <a:gd name="T54" fmla="*/ 19 w 32"/>
              <a:gd name="T55" fmla="*/ 20 h 27"/>
              <a:gd name="T56" fmla="*/ 21 w 32"/>
              <a:gd name="T57" fmla="*/ 14 h 27"/>
              <a:gd name="T58" fmla="*/ 26 w 32"/>
              <a:gd name="T59" fmla="*/ 12 h 27"/>
              <a:gd name="T60" fmla="*/ 30 w 32"/>
              <a:gd name="T61" fmla="*/ 14 h 27"/>
              <a:gd name="T62" fmla="*/ 32 w 32"/>
              <a:gd name="T63" fmla="*/ 20 h 27"/>
              <a:gd name="T64" fmla="*/ 29 w 32"/>
              <a:gd name="T65" fmla="*/ 20 h 27"/>
              <a:gd name="T66" fmla="*/ 28 w 32"/>
              <a:gd name="T67" fmla="*/ 15 h 27"/>
              <a:gd name="T68" fmla="*/ 26 w 32"/>
              <a:gd name="T69" fmla="*/ 14 h 27"/>
              <a:gd name="T70" fmla="*/ 23 w 32"/>
              <a:gd name="T71" fmla="*/ 16 h 27"/>
              <a:gd name="T72" fmla="*/ 23 w 32"/>
              <a:gd name="T73" fmla="*/ 20 h 27"/>
              <a:gd name="T74" fmla="*/ 23 w 32"/>
              <a:gd name="T75" fmla="*/ 24 h 27"/>
              <a:gd name="T76" fmla="*/ 26 w 32"/>
              <a:gd name="T77" fmla="*/ 25 h 27"/>
              <a:gd name="T78" fmla="*/ 28 w 32"/>
              <a:gd name="T79" fmla="*/ 24 h 27"/>
              <a:gd name="T80" fmla="*/ 29 w 32"/>
              <a:gd name="T81" fmla="*/ 2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" h="27">
                <a:moveTo>
                  <a:pt x="13" y="8"/>
                </a:moveTo>
                <a:cubicBezTo>
                  <a:pt x="13" y="11"/>
                  <a:pt x="12" y="12"/>
                  <a:pt x="11" y="14"/>
                </a:cubicBezTo>
                <a:cubicBezTo>
                  <a:pt x="10" y="15"/>
                  <a:pt x="9" y="16"/>
                  <a:pt x="7" y="16"/>
                </a:cubicBezTo>
                <a:cubicBezTo>
                  <a:pt x="5" y="16"/>
                  <a:pt x="3" y="15"/>
                  <a:pt x="2" y="14"/>
                </a:cubicBezTo>
                <a:cubicBezTo>
                  <a:pt x="1" y="12"/>
                  <a:pt x="0" y="11"/>
                  <a:pt x="0" y="8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5" y="0"/>
                  <a:pt x="7" y="0"/>
                </a:cubicBezTo>
                <a:cubicBezTo>
                  <a:pt x="9" y="0"/>
                  <a:pt x="10" y="1"/>
                  <a:pt x="11" y="2"/>
                </a:cubicBezTo>
                <a:cubicBezTo>
                  <a:pt x="12" y="3"/>
                  <a:pt x="13" y="5"/>
                  <a:pt x="13" y="8"/>
                </a:cubicBezTo>
                <a:close/>
                <a:moveTo>
                  <a:pt x="10" y="8"/>
                </a:moveTo>
                <a:cubicBezTo>
                  <a:pt x="10" y="6"/>
                  <a:pt x="9" y="5"/>
                  <a:pt x="9" y="4"/>
                </a:cubicBezTo>
                <a:cubicBezTo>
                  <a:pt x="9" y="3"/>
                  <a:pt x="8" y="3"/>
                  <a:pt x="7" y="3"/>
                </a:cubicBezTo>
                <a:cubicBezTo>
                  <a:pt x="5" y="3"/>
                  <a:pt x="5" y="3"/>
                  <a:pt x="4" y="4"/>
                </a:cubicBezTo>
                <a:cubicBezTo>
                  <a:pt x="4" y="5"/>
                  <a:pt x="3" y="6"/>
                  <a:pt x="3" y="8"/>
                </a:cubicBezTo>
                <a:cubicBezTo>
                  <a:pt x="3" y="10"/>
                  <a:pt x="4" y="11"/>
                  <a:pt x="4" y="12"/>
                </a:cubicBezTo>
                <a:cubicBezTo>
                  <a:pt x="4" y="13"/>
                  <a:pt x="5" y="13"/>
                  <a:pt x="7" y="13"/>
                </a:cubicBezTo>
                <a:cubicBezTo>
                  <a:pt x="8" y="13"/>
                  <a:pt x="9" y="13"/>
                  <a:pt x="9" y="12"/>
                </a:cubicBezTo>
                <a:cubicBezTo>
                  <a:pt x="9" y="11"/>
                  <a:pt x="10" y="10"/>
                  <a:pt x="10" y="8"/>
                </a:cubicBezTo>
                <a:close/>
                <a:moveTo>
                  <a:pt x="24" y="1"/>
                </a:moveTo>
                <a:cubicBezTo>
                  <a:pt x="11" y="27"/>
                  <a:pt x="11" y="27"/>
                  <a:pt x="11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21" y="1"/>
                  <a:pt x="21" y="1"/>
                  <a:pt x="21" y="1"/>
                </a:cubicBezTo>
                <a:lnTo>
                  <a:pt x="24" y="1"/>
                </a:lnTo>
                <a:close/>
                <a:moveTo>
                  <a:pt x="32" y="20"/>
                </a:moveTo>
                <a:cubicBezTo>
                  <a:pt x="32" y="22"/>
                  <a:pt x="31" y="24"/>
                  <a:pt x="30" y="25"/>
                </a:cubicBezTo>
                <a:cubicBezTo>
                  <a:pt x="29" y="27"/>
                  <a:pt x="28" y="27"/>
                  <a:pt x="26" y="27"/>
                </a:cubicBezTo>
                <a:cubicBezTo>
                  <a:pt x="24" y="27"/>
                  <a:pt x="22" y="27"/>
                  <a:pt x="21" y="25"/>
                </a:cubicBezTo>
                <a:cubicBezTo>
                  <a:pt x="20" y="24"/>
                  <a:pt x="19" y="22"/>
                  <a:pt x="19" y="20"/>
                </a:cubicBezTo>
                <a:cubicBezTo>
                  <a:pt x="19" y="17"/>
                  <a:pt x="20" y="15"/>
                  <a:pt x="21" y="14"/>
                </a:cubicBezTo>
                <a:cubicBezTo>
                  <a:pt x="22" y="12"/>
                  <a:pt x="24" y="12"/>
                  <a:pt x="26" y="12"/>
                </a:cubicBezTo>
                <a:cubicBezTo>
                  <a:pt x="28" y="12"/>
                  <a:pt x="29" y="12"/>
                  <a:pt x="30" y="14"/>
                </a:cubicBezTo>
                <a:cubicBezTo>
                  <a:pt x="31" y="15"/>
                  <a:pt x="32" y="17"/>
                  <a:pt x="32" y="20"/>
                </a:cubicBezTo>
                <a:close/>
                <a:moveTo>
                  <a:pt x="29" y="20"/>
                </a:moveTo>
                <a:cubicBezTo>
                  <a:pt x="29" y="18"/>
                  <a:pt x="28" y="16"/>
                  <a:pt x="28" y="15"/>
                </a:cubicBezTo>
                <a:cubicBezTo>
                  <a:pt x="28" y="15"/>
                  <a:pt x="27" y="14"/>
                  <a:pt x="26" y="14"/>
                </a:cubicBezTo>
                <a:cubicBezTo>
                  <a:pt x="24" y="14"/>
                  <a:pt x="24" y="15"/>
                  <a:pt x="23" y="16"/>
                </a:cubicBezTo>
                <a:cubicBezTo>
                  <a:pt x="23" y="16"/>
                  <a:pt x="23" y="18"/>
                  <a:pt x="23" y="20"/>
                </a:cubicBezTo>
                <a:cubicBezTo>
                  <a:pt x="23" y="21"/>
                  <a:pt x="23" y="23"/>
                  <a:pt x="23" y="24"/>
                </a:cubicBezTo>
                <a:cubicBezTo>
                  <a:pt x="24" y="24"/>
                  <a:pt x="24" y="25"/>
                  <a:pt x="26" y="25"/>
                </a:cubicBezTo>
                <a:cubicBezTo>
                  <a:pt x="27" y="25"/>
                  <a:pt x="28" y="24"/>
                  <a:pt x="28" y="24"/>
                </a:cubicBezTo>
                <a:cubicBezTo>
                  <a:pt x="28" y="23"/>
                  <a:pt x="29" y="21"/>
                  <a:pt x="29" y="2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1480351" y="2895029"/>
            <a:ext cx="370869" cy="304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8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2521221" y="2810875"/>
            <a:ext cx="370869" cy="304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8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2576671" y="1660948"/>
            <a:ext cx="370869" cy="304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8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1594980" y="1697978"/>
            <a:ext cx="370869" cy="304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8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3320331" y="1355276"/>
            <a:ext cx="212907" cy="209638"/>
            <a:chOff x="4104048" y="5265304"/>
            <a:chExt cx="900000" cy="900000"/>
          </a:xfrm>
          <a:solidFill>
            <a:srgbClr val="87AB66"/>
          </a:solidFill>
        </p:grpSpPr>
        <p:sp>
          <p:nvSpPr>
            <p:cNvPr id="128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1905240" y="1354000"/>
            <a:ext cx="212907" cy="209638"/>
            <a:chOff x="4104048" y="5265304"/>
            <a:chExt cx="900000" cy="900000"/>
          </a:xfrm>
          <a:solidFill>
            <a:srgbClr val="EBA538"/>
          </a:solidFill>
        </p:grpSpPr>
        <p:sp>
          <p:nvSpPr>
            <p:cNvPr id="133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946635" y="3453028"/>
            <a:ext cx="212907" cy="209638"/>
            <a:chOff x="4104048" y="5265304"/>
            <a:chExt cx="900000" cy="900000"/>
          </a:xfrm>
          <a:solidFill>
            <a:srgbClr val="D94D4D"/>
          </a:solidFill>
        </p:grpSpPr>
        <p:sp>
          <p:nvSpPr>
            <p:cNvPr id="138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3388176" y="3145451"/>
            <a:ext cx="212907" cy="209638"/>
            <a:chOff x="4104048" y="5265304"/>
            <a:chExt cx="900000" cy="900000"/>
          </a:xfrm>
          <a:solidFill>
            <a:srgbClr val="4BB3D2"/>
          </a:solidFill>
        </p:grpSpPr>
        <p:sp>
          <p:nvSpPr>
            <p:cNvPr id="143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8" name="矩形 147"/>
          <p:cNvSpPr/>
          <p:nvPr/>
        </p:nvSpPr>
        <p:spPr>
          <a:xfrm>
            <a:off x="-776288" y="1091520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  <p:sp>
        <p:nvSpPr>
          <p:cNvPr id="149" name="矩形 148"/>
          <p:cNvSpPr/>
          <p:nvPr/>
        </p:nvSpPr>
        <p:spPr>
          <a:xfrm>
            <a:off x="2222566" y="1091520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  <p:sp>
        <p:nvSpPr>
          <p:cNvPr id="150" name="矩形 149"/>
          <p:cNvSpPr/>
          <p:nvPr/>
        </p:nvSpPr>
        <p:spPr>
          <a:xfrm>
            <a:off x="-1058687" y="3701051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  <p:sp>
        <p:nvSpPr>
          <p:cNvPr id="151" name="矩形 150"/>
          <p:cNvSpPr/>
          <p:nvPr/>
        </p:nvSpPr>
        <p:spPr>
          <a:xfrm>
            <a:off x="2051720" y="3363838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</p:spTree>
    <p:extLst>
      <p:ext uri="{BB962C8B-B14F-4D97-AF65-F5344CB8AC3E}">
        <p14:creationId xmlns:p14="http://schemas.microsoft.com/office/powerpoint/2010/main" val="213741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0" y="-163591"/>
            <a:ext cx="9144000" cy="534247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0" y="3075805"/>
            <a:ext cx="4572000" cy="2119377"/>
            <a:chOff x="-5003799" y="4010025"/>
            <a:chExt cx="1754188" cy="877491"/>
          </a:xfrm>
        </p:grpSpPr>
        <p:sp>
          <p:nvSpPr>
            <p:cNvPr id="1802" name="Freeform 114"/>
            <p:cNvSpPr>
              <a:spLocks/>
            </p:cNvSpPr>
            <p:nvPr/>
          </p:nvSpPr>
          <p:spPr bwMode="auto">
            <a:xfrm>
              <a:off x="-5003799" y="4591050"/>
              <a:ext cx="1754188" cy="296466"/>
            </a:xfrm>
            <a:custGeom>
              <a:avLst/>
              <a:gdLst>
                <a:gd name="T0" fmla="*/ 0 w 1517"/>
                <a:gd name="T1" fmla="*/ 0 h 341"/>
                <a:gd name="T2" fmla="*/ 0 w 1517"/>
                <a:gd name="T3" fmla="*/ 231 h 341"/>
                <a:gd name="T4" fmla="*/ 110 w 1517"/>
                <a:gd name="T5" fmla="*/ 341 h 341"/>
                <a:gd name="T6" fmla="*/ 1407 w 1517"/>
                <a:gd name="T7" fmla="*/ 341 h 341"/>
                <a:gd name="T8" fmla="*/ 1517 w 1517"/>
                <a:gd name="T9" fmla="*/ 231 h 341"/>
                <a:gd name="T10" fmla="*/ 1517 w 1517"/>
                <a:gd name="T11" fmla="*/ 0 h 341"/>
                <a:gd name="T12" fmla="*/ 791 w 1517"/>
                <a:gd name="T13" fmla="*/ 0 h 341"/>
                <a:gd name="T14" fmla="*/ 0 w 1517"/>
                <a:gd name="T1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7" h="341">
                  <a:moveTo>
                    <a:pt x="0" y="0"/>
                  </a:moveTo>
                  <a:cubicBezTo>
                    <a:pt x="0" y="231"/>
                    <a:pt x="0" y="231"/>
                    <a:pt x="0" y="231"/>
                  </a:cubicBezTo>
                  <a:cubicBezTo>
                    <a:pt x="0" y="291"/>
                    <a:pt x="49" y="341"/>
                    <a:pt x="110" y="341"/>
                  </a:cubicBezTo>
                  <a:cubicBezTo>
                    <a:pt x="1407" y="341"/>
                    <a:pt x="1407" y="341"/>
                    <a:pt x="1407" y="341"/>
                  </a:cubicBezTo>
                  <a:cubicBezTo>
                    <a:pt x="1468" y="341"/>
                    <a:pt x="1517" y="291"/>
                    <a:pt x="1517" y="231"/>
                  </a:cubicBezTo>
                  <a:cubicBezTo>
                    <a:pt x="1517" y="0"/>
                    <a:pt x="1517" y="0"/>
                    <a:pt x="1517" y="0"/>
                  </a:cubicBezTo>
                  <a:cubicBezTo>
                    <a:pt x="791" y="0"/>
                    <a:pt x="791" y="0"/>
                    <a:pt x="79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0C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3" name="Freeform 115"/>
            <p:cNvSpPr>
              <a:spLocks noEditPoints="1"/>
            </p:cNvSpPr>
            <p:nvPr/>
          </p:nvSpPr>
          <p:spPr bwMode="auto">
            <a:xfrm>
              <a:off x="-4983161" y="4605338"/>
              <a:ext cx="1711325" cy="269081"/>
            </a:xfrm>
            <a:custGeom>
              <a:avLst/>
              <a:gdLst>
                <a:gd name="T0" fmla="*/ 773 w 1480"/>
                <a:gd name="T1" fmla="*/ 0 h 310"/>
                <a:gd name="T2" fmla="*/ 0 w 1480"/>
                <a:gd name="T3" fmla="*/ 0 h 310"/>
                <a:gd name="T4" fmla="*/ 0 w 1480"/>
                <a:gd name="T5" fmla="*/ 210 h 310"/>
                <a:gd name="T6" fmla="*/ 108 w 1480"/>
                <a:gd name="T7" fmla="*/ 310 h 310"/>
                <a:gd name="T8" fmla="*/ 1373 w 1480"/>
                <a:gd name="T9" fmla="*/ 310 h 310"/>
                <a:gd name="T10" fmla="*/ 1480 w 1480"/>
                <a:gd name="T11" fmla="*/ 210 h 310"/>
                <a:gd name="T12" fmla="*/ 1480 w 1480"/>
                <a:gd name="T13" fmla="*/ 0 h 310"/>
                <a:gd name="T14" fmla="*/ 773 w 1480"/>
                <a:gd name="T15" fmla="*/ 0 h 310"/>
                <a:gd name="T16" fmla="*/ 1463 w 1480"/>
                <a:gd name="T17" fmla="*/ 205 h 310"/>
                <a:gd name="T18" fmla="*/ 1358 w 1480"/>
                <a:gd name="T19" fmla="*/ 296 h 310"/>
                <a:gd name="T20" fmla="*/ 123 w 1480"/>
                <a:gd name="T21" fmla="*/ 296 h 310"/>
                <a:gd name="T22" fmla="*/ 18 w 1480"/>
                <a:gd name="T23" fmla="*/ 205 h 310"/>
                <a:gd name="T24" fmla="*/ 18 w 1480"/>
                <a:gd name="T25" fmla="*/ 13 h 310"/>
                <a:gd name="T26" fmla="*/ 772 w 1480"/>
                <a:gd name="T27" fmla="*/ 13 h 310"/>
                <a:gd name="T28" fmla="*/ 1463 w 1480"/>
                <a:gd name="T29" fmla="*/ 13 h 310"/>
                <a:gd name="T30" fmla="*/ 1463 w 1480"/>
                <a:gd name="T31" fmla="*/ 20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80" h="310">
                  <a:moveTo>
                    <a:pt x="77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65"/>
                    <a:pt x="48" y="310"/>
                    <a:pt x="108" y="310"/>
                  </a:cubicBezTo>
                  <a:cubicBezTo>
                    <a:pt x="1373" y="310"/>
                    <a:pt x="1373" y="310"/>
                    <a:pt x="1373" y="310"/>
                  </a:cubicBezTo>
                  <a:cubicBezTo>
                    <a:pt x="1432" y="310"/>
                    <a:pt x="1480" y="265"/>
                    <a:pt x="1480" y="210"/>
                  </a:cubicBezTo>
                  <a:cubicBezTo>
                    <a:pt x="1480" y="0"/>
                    <a:pt x="1480" y="0"/>
                    <a:pt x="1480" y="0"/>
                  </a:cubicBezTo>
                  <a:lnTo>
                    <a:pt x="773" y="0"/>
                  </a:lnTo>
                  <a:close/>
                  <a:moveTo>
                    <a:pt x="1463" y="205"/>
                  </a:moveTo>
                  <a:cubicBezTo>
                    <a:pt x="1463" y="255"/>
                    <a:pt x="1416" y="296"/>
                    <a:pt x="1358" y="296"/>
                  </a:cubicBezTo>
                  <a:cubicBezTo>
                    <a:pt x="123" y="296"/>
                    <a:pt x="123" y="296"/>
                    <a:pt x="123" y="296"/>
                  </a:cubicBezTo>
                  <a:cubicBezTo>
                    <a:pt x="65" y="296"/>
                    <a:pt x="18" y="255"/>
                    <a:pt x="18" y="205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772" y="13"/>
                    <a:pt x="772" y="13"/>
                    <a:pt x="772" y="13"/>
                  </a:cubicBezTo>
                  <a:cubicBezTo>
                    <a:pt x="1463" y="13"/>
                    <a:pt x="1463" y="13"/>
                    <a:pt x="1463" y="13"/>
                  </a:cubicBezTo>
                  <a:lnTo>
                    <a:pt x="1463" y="2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4" name="Freeform 116"/>
            <p:cNvSpPr>
              <a:spLocks noEditPoints="1"/>
            </p:cNvSpPr>
            <p:nvPr/>
          </p:nvSpPr>
          <p:spPr bwMode="auto">
            <a:xfrm>
              <a:off x="-4376736" y="4693444"/>
              <a:ext cx="122238" cy="100013"/>
            </a:xfrm>
            <a:custGeom>
              <a:avLst/>
              <a:gdLst>
                <a:gd name="T0" fmla="*/ 35 w 105"/>
                <a:gd name="T1" fmla="*/ 85 h 115"/>
                <a:gd name="T2" fmla="*/ 27 w 105"/>
                <a:gd name="T3" fmla="*/ 115 h 115"/>
                <a:gd name="T4" fmla="*/ 0 w 105"/>
                <a:gd name="T5" fmla="*/ 115 h 115"/>
                <a:gd name="T6" fmla="*/ 35 w 105"/>
                <a:gd name="T7" fmla="*/ 0 h 115"/>
                <a:gd name="T8" fmla="*/ 69 w 105"/>
                <a:gd name="T9" fmla="*/ 0 h 115"/>
                <a:gd name="T10" fmla="*/ 105 w 105"/>
                <a:gd name="T11" fmla="*/ 115 h 115"/>
                <a:gd name="T12" fmla="*/ 77 w 105"/>
                <a:gd name="T13" fmla="*/ 115 h 115"/>
                <a:gd name="T14" fmla="*/ 68 w 105"/>
                <a:gd name="T15" fmla="*/ 85 h 115"/>
                <a:gd name="T16" fmla="*/ 35 w 105"/>
                <a:gd name="T17" fmla="*/ 85 h 115"/>
                <a:gd name="T18" fmla="*/ 64 w 105"/>
                <a:gd name="T19" fmla="*/ 66 h 115"/>
                <a:gd name="T20" fmla="*/ 57 w 105"/>
                <a:gd name="T21" fmla="*/ 42 h 115"/>
                <a:gd name="T22" fmla="*/ 52 w 105"/>
                <a:gd name="T23" fmla="*/ 20 h 115"/>
                <a:gd name="T24" fmla="*/ 51 w 105"/>
                <a:gd name="T25" fmla="*/ 20 h 115"/>
                <a:gd name="T26" fmla="*/ 46 w 105"/>
                <a:gd name="T27" fmla="*/ 42 h 115"/>
                <a:gd name="T28" fmla="*/ 39 w 105"/>
                <a:gd name="T29" fmla="*/ 66 h 115"/>
                <a:gd name="T30" fmla="*/ 64 w 105"/>
                <a:gd name="T3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5" h="115">
                  <a:moveTo>
                    <a:pt x="35" y="85"/>
                  </a:moveTo>
                  <a:cubicBezTo>
                    <a:pt x="27" y="115"/>
                    <a:pt x="27" y="115"/>
                    <a:pt x="27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8" y="85"/>
                    <a:pt x="68" y="85"/>
                    <a:pt x="68" y="85"/>
                  </a:cubicBezTo>
                  <a:lnTo>
                    <a:pt x="35" y="85"/>
                  </a:lnTo>
                  <a:close/>
                  <a:moveTo>
                    <a:pt x="64" y="66"/>
                  </a:moveTo>
                  <a:cubicBezTo>
                    <a:pt x="57" y="42"/>
                    <a:pt x="57" y="42"/>
                    <a:pt x="57" y="42"/>
                  </a:cubicBezTo>
                  <a:cubicBezTo>
                    <a:pt x="55" y="35"/>
                    <a:pt x="53" y="26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9" y="26"/>
                    <a:pt x="48" y="35"/>
                    <a:pt x="46" y="42"/>
                  </a:cubicBezTo>
                  <a:cubicBezTo>
                    <a:pt x="39" y="66"/>
                    <a:pt x="39" y="66"/>
                    <a:pt x="39" y="66"/>
                  </a:cubicBezTo>
                  <a:lnTo>
                    <a:pt x="6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5" name="Freeform 117"/>
            <p:cNvSpPr>
              <a:spLocks/>
            </p:cNvSpPr>
            <p:nvPr/>
          </p:nvSpPr>
          <p:spPr bwMode="auto">
            <a:xfrm>
              <a:off x="-4248149" y="4692253"/>
              <a:ext cx="117475" cy="102394"/>
            </a:xfrm>
            <a:custGeom>
              <a:avLst/>
              <a:gdLst>
                <a:gd name="T0" fmla="*/ 101 w 101"/>
                <a:gd name="T1" fmla="*/ 110 h 117"/>
                <a:gd name="T2" fmla="*/ 62 w 101"/>
                <a:gd name="T3" fmla="*/ 117 h 117"/>
                <a:gd name="T4" fmla="*/ 16 w 101"/>
                <a:gd name="T5" fmla="*/ 101 h 117"/>
                <a:gd name="T6" fmla="*/ 0 w 101"/>
                <a:gd name="T7" fmla="*/ 60 h 117"/>
                <a:gd name="T8" fmla="*/ 65 w 101"/>
                <a:gd name="T9" fmla="*/ 0 h 117"/>
                <a:gd name="T10" fmla="*/ 97 w 101"/>
                <a:gd name="T11" fmla="*/ 6 h 117"/>
                <a:gd name="T12" fmla="*/ 91 w 101"/>
                <a:gd name="T13" fmla="*/ 26 h 117"/>
                <a:gd name="T14" fmla="*/ 65 w 101"/>
                <a:gd name="T15" fmla="*/ 21 h 117"/>
                <a:gd name="T16" fmla="*/ 27 w 101"/>
                <a:gd name="T17" fmla="*/ 58 h 117"/>
                <a:gd name="T18" fmla="*/ 63 w 101"/>
                <a:gd name="T19" fmla="*/ 96 h 117"/>
                <a:gd name="T20" fmla="*/ 76 w 101"/>
                <a:gd name="T21" fmla="*/ 94 h 117"/>
                <a:gd name="T22" fmla="*/ 76 w 101"/>
                <a:gd name="T23" fmla="*/ 70 h 117"/>
                <a:gd name="T24" fmla="*/ 58 w 101"/>
                <a:gd name="T25" fmla="*/ 70 h 117"/>
                <a:gd name="T26" fmla="*/ 58 w 101"/>
                <a:gd name="T27" fmla="*/ 50 h 117"/>
                <a:gd name="T28" fmla="*/ 101 w 101"/>
                <a:gd name="T29" fmla="*/ 50 h 117"/>
                <a:gd name="T30" fmla="*/ 101 w 101"/>
                <a:gd name="T31" fmla="*/ 11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117">
                  <a:moveTo>
                    <a:pt x="101" y="110"/>
                  </a:moveTo>
                  <a:cubicBezTo>
                    <a:pt x="93" y="113"/>
                    <a:pt x="78" y="117"/>
                    <a:pt x="62" y="117"/>
                  </a:cubicBezTo>
                  <a:cubicBezTo>
                    <a:pt x="41" y="117"/>
                    <a:pt x="26" y="112"/>
                    <a:pt x="16" y="101"/>
                  </a:cubicBezTo>
                  <a:cubicBezTo>
                    <a:pt x="5" y="92"/>
                    <a:pt x="0" y="77"/>
                    <a:pt x="0" y="60"/>
                  </a:cubicBezTo>
                  <a:cubicBezTo>
                    <a:pt x="0" y="22"/>
                    <a:pt x="28" y="0"/>
                    <a:pt x="65" y="0"/>
                  </a:cubicBezTo>
                  <a:cubicBezTo>
                    <a:pt x="80" y="0"/>
                    <a:pt x="91" y="3"/>
                    <a:pt x="97" y="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85" y="24"/>
                    <a:pt x="77" y="21"/>
                    <a:pt x="65" y="21"/>
                  </a:cubicBezTo>
                  <a:cubicBezTo>
                    <a:pt x="43" y="21"/>
                    <a:pt x="27" y="34"/>
                    <a:pt x="27" y="58"/>
                  </a:cubicBezTo>
                  <a:cubicBezTo>
                    <a:pt x="27" y="82"/>
                    <a:pt x="42" y="96"/>
                    <a:pt x="63" y="96"/>
                  </a:cubicBezTo>
                  <a:cubicBezTo>
                    <a:pt x="69" y="96"/>
                    <a:pt x="74" y="95"/>
                    <a:pt x="76" y="94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101" y="50"/>
                    <a:pt x="101" y="50"/>
                    <a:pt x="101" y="50"/>
                  </a:cubicBezTo>
                  <a:lnTo>
                    <a:pt x="101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6" name="Freeform 118"/>
            <p:cNvSpPr>
              <a:spLocks noEditPoints="1"/>
            </p:cNvSpPr>
            <p:nvPr/>
          </p:nvSpPr>
          <p:spPr bwMode="auto">
            <a:xfrm>
              <a:off x="-4108449" y="4692253"/>
              <a:ext cx="100013" cy="101204"/>
            </a:xfrm>
            <a:custGeom>
              <a:avLst/>
              <a:gdLst>
                <a:gd name="T0" fmla="*/ 0 w 86"/>
                <a:gd name="T1" fmla="*/ 3 h 116"/>
                <a:gd name="T2" fmla="*/ 34 w 86"/>
                <a:gd name="T3" fmla="*/ 0 h 116"/>
                <a:gd name="T4" fmla="*/ 71 w 86"/>
                <a:gd name="T5" fmla="*/ 9 h 116"/>
                <a:gd name="T6" fmla="*/ 82 w 86"/>
                <a:gd name="T7" fmla="*/ 33 h 116"/>
                <a:gd name="T8" fmla="*/ 62 w 86"/>
                <a:gd name="T9" fmla="*/ 61 h 116"/>
                <a:gd name="T10" fmla="*/ 62 w 86"/>
                <a:gd name="T11" fmla="*/ 62 h 116"/>
                <a:gd name="T12" fmla="*/ 77 w 86"/>
                <a:gd name="T13" fmla="*/ 83 h 116"/>
                <a:gd name="T14" fmla="*/ 86 w 86"/>
                <a:gd name="T15" fmla="*/ 116 h 116"/>
                <a:gd name="T16" fmla="*/ 60 w 86"/>
                <a:gd name="T17" fmla="*/ 116 h 116"/>
                <a:gd name="T18" fmla="*/ 52 w 86"/>
                <a:gd name="T19" fmla="*/ 89 h 116"/>
                <a:gd name="T20" fmla="*/ 33 w 86"/>
                <a:gd name="T21" fmla="*/ 71 h 116"/>
                <a:gd name="T22" fmla="*/ 26 w 86"/>
                <a:gd name="T23" fmla="*/ 71 h 116"/>
                <a:gd name="T24" fmla="*/ 26 w 86"/>
                <a:gd name="T25" fmla="*/ 116 h 116"/>
                <a:gd name="T26" fmla="*/ 0 w 86"/>
                <a:gd name="T27" fmla="*/ 116 h 116"/>
                <a:gd name="T28" fmla="*/ 0 w 86"/>
                <a:gd name="T29" fmla="*/ 3 h 116"/>
                <a:gd name="T30" fmla="*/ 26 w 86"/>
                <a:gd name="T31" fmla="*/ 52 h 116"/>
                <a:gd name="T32" fmla="*/ 36 w 86"/>
                <a:gd name="T33" fmla="*/ 52 h 116"/>
                <a:gd name="T34" fmla="*/ 56 w 86"/>
                <a:gd name="T35" fmla="*/ 35 h 116"/>
                <a:gd name="T36" fmla="*/ 37 w 86"/>
                <a:gd name="T37" fmla="*/ 20 h 116"/>
                <a:gd name="T38" fmla="*/ 26 w 86"/>
                <a:gd name="T39" fmla="*/ 20 h 116"/>
                <a:gd name="T40" fmla="*/ 26 w 86"/>
                <a:gd name="T41" fmla="*/ 5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6" h="116">
                  <a:moveTo>
                    <a:pt x="0" y="3"/>
                  </a:moveTo>
                  <a:cubicBezTo>
                    <a:pt x="8" y="1"/>
                    <a:pt x="21" y="0"/>
                    <a:pt x="34" y="0"/>
                  </a:cubicBezTo>
                  <a:cubicBezTo>
                    <a:pt x="51" y="0"/>
                    <a:pt x="63" y="3"/>
                    <a:pt x="71" y="9"/>
                  </a:cubicBezTo>
                  <a:cubicBezTo>
                    <a:pt x="78" y="15"/>
                    <a:pt x="82" y="23"/>
                    <a:pt x="82" y="33"/>
                  </a:cubicBezTo>
                  <a:cubicBezTo>
                    <a:pt x="82" y="48"/>
                    <a:pt x="72" y="58"/>
                    <a:pt x="62" y="6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70" y="65"/>
                    <a:pt x="74" y="73"/>
                    <a:pt x="77" y="83"/>
                  </a:cubicBezTo>
                  <a:cubicBezTo>
                    <a:pt x="81" y="96"/>
                    <a:pt x="84" y="111"/>
                    <a:pt x="86" y="116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58" y="112"/>
                    <a:pt x="55" y="103"/>
                    <a:pt x="52" y="89"/>
                  </a:cubicBezTo>
                  <a:cubicBezTo>
                    <a:pt x="49" y="75"/>
                    <a:pt x="44" y="71"/>
                    <a:pt x="33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0" y="116"/>
                    <a:pt x="0" y="116"/>
                    <a:pt x="0" y="116"/>
                  </a:cubicBezTo>
                  <a:lnTo>
                    <a:pt x="0" y="3"/>
                  </a:lnTo>
                  <a:close/>
                  <a:moveTo>
                    <a:pt x="2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49" y="52"/>
                    <a:pt x="56" y="46"/>
                    <a:pt x="56" y="35"/>
                  </a:cubicBezTo>
                  <a:cubicBezTo>
                    <a:pt x="56" y="25"/>
                    <a:pt x="49" y="20"/>
                    <a:pt x="37" y="20"/>
                  </a:cubicBezTo>
                  <a:cubicBezTo>
                    <a:pt x="31" y="20"/>
                    <a:pt x="27" y="20"/>
                    <a:pt x="26" y="20"/>
                  </a:cubicBezTo>
                  <a:lnTo>
                    <a:pt x="26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7" name="Freeform 119"/>
            <p:cNvSpPr>
              <a:spLocks noEditPoints="1"/>
            </p:cNvSpPr>
            <p:nvPr/>
          </p:nvSpPr>
          <p:spPr bwMode="auto">
            <a:xfrm>
              <a:off x="-3998911" y="4693444"/>
              <a:ext cx="119063" cy="100013"/>
            </a:xfrm>
            <a:custGeom>
              <a:avLst/>
              <a:gdLst>
                <a:gd name="T0" fmla="*/ 35 w 104"/>
                <a:gd name="T1" fmla="*/ 85 h 115"/>
                <a:gd name="T2" fmla="*/ 27 w 104"/>
                <a:gd name="T3" fmla="*/ 115 h 115"/>
                <a:gd name="T4" fmla="*/ 0 w 104"/>
                <a:gd name="T5" fmla="*/ 115 h 115"/>
                <a:gd name="T6" fmla="*/ 35 w 104"/>
                <a:gd name="T7" fmla="*/ 0 h 115"/>
                <a:gd name="T8" fmla="*/ 69 w 104"/>
                <a:gd name="T9" fmla="*/ 0 h 115"/>
                <a:gd name="T10" fmla="*/ 104 w 104"/>
                <a:gd name="T11" fmla="*/ 115 h 115"/>
                <a:gd name="T12" fmla="*/ 77 w 104"/>
                <a:gd name="T13" fmla="*/ 115 h 115"/>
                <a:gd name="T14" fmla="*/ 68 w 104"/>
                <a:gd name="T15" fmla="*/ 85 h 115"/>
                <a:gd name="T16" fmla="*/ 35 w 104"/>
                <a:gd name="T17" fmla="*/ 85 h 115"/>
                <a:gd name="T18" fmla="*/ 64 w 104"/>
                <a:gd name="T19" fmla="*/ 66 h 115"/>
                <a:gd name="T20" fmla="*/ 57 w 104"/>
                <a:gd name="T21" fmla="*/ 42 h 115"/>
                <a:gd name="T22" fmla="*/ 51 w 104"/>
                <a:gd name="T23" fmla="*/ 20 h 115"/>
                <a:gd name="T24" fmla="*/ 51 w 104"/>
                <a:gd name="T25" fmla="*/ 20 h 115"/>
                <a:gd name="T26" fmla="*/ 45 w 104"/>
                <a:gd name="T27" fmla="*/ 42 h 115"/>
                <a:gd name="T28" fmla="*/ 39 w 104"/>
                <a:gd name="T29" fmla="*/ 66 h 115"/>
                <a:gd name="T30" fmla="*/ 64 w 104"/>
                <a:gd name="T31" fmla="*/ 6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4" h="115">
                  <a:moveTo>
                    <a:pt x="35" y="85"/>
                  </a:moveTo>
                  <a:cubicBezTo>
                    <a:pt x="27" y="115"/>
                    <a:pt x="27" y="115"/>
                    <a:pt x="27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8" y="85"/>
                    <a:pt x="68" y="85"/>
                    <a:pt x="68" y="85"/>
                  </a:cubicBezTo>
                  <a:lnTo>
                    <a:pt x="35" y="85"/>
                  </a:lnTo>
                  <a:close/>
                  <a:moveTo>
                    <a:pt x="64" y="66"/>
                  </a:moveTo>
                  <a:cubicBezTo>
                    <a:pt x="57" y="42"/>
                    <a:pt x="57" y="42"/>
                    <a:pt x="57" y="42"/>
                  </a:cubicBezTo>
                  <a:cubicBezTo>
                    <a:pt x="55" y="35"/>
                    <a:pt x="53" y="26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9" y="26"/>
                    <a:pt x="47" y="35"/>
                    <a:pt x="45" y="42"/>
                  </a:cubicBezTo>
                  <a:cubicBezTo>
                    <a:pt x="39" y="66"/>
                    <a:pt x="39" y="66"/>
                    <a:pt x="39" y="66"/>
                  </a:cubicBezTo>
                  <a:lnTo>
                    <a:pt x="6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8" name="Freeform 120"/>
            <p:cNvSpPr>
              <a:spLocks/>
            </p:cNvSpPr>
            <p:nvPr/>
          </p:nvSpPr>
          <p:spPr bwMode="auto">
            <a:xfrm>
              <a:off x="-3962399" y="4186237"/>
              <a:ext cx="11113" cy="42863"/>
            </a:xfrm>
            <a:custGeom>
              <a:avLst/>
              <a:gdLst>
                <a:gd name="T0" fmla="*/ 4 w 9"/>
                <a:gd name="T1" fmla="*/ 49 h 50"/>
                <a:gd name="T2" fmla="*/ 5 w 9"/>
                <a:gd name="T3" fmla="*/ 49 h 50"/>
                <a:gd name="T4" fmla="*/ 6 w 9"/>
                <a:gd name="T5" fmla="*/ 50 h 50"/>
                <a:gd name="T6" fmla="*/ 6 w 9"/>
                <a:gd name="T7" fmla="*/ 50 h 50"/>
                <a:gd name="T8" fmla="*/ 6 w 9"/>
                <a:gd name="T9" fmla="*/ 49 h 50"/>
                <a:gd name="T10" fmla="*/ 9 w 9"/>
                <a:gd name="T11" fmla="*/ 45 h 50"/>
                <a:gd name="T12" fmla="*/ 6 w 9"/>
                <a:gd name="T13" fmla="*/ 40 h 50"/>
                <a:gd name="T14" fmla="*/ 6 w 9"/>
                <a:gd name="T15" fmla="*/ 40 h 50"/>
                <a:gd name="T16" fmla="*/ 9 w 9"/>
                <a:gd name="T17" fmla="*/ 35 h 50"/>
                <a:gd name="T18" fmla="*/ 6 w 9"/>
                <a:gd name="T19" fmla="*/ 27 h 50"/>
                <a:gd name="T20" fmla="*/ 6 w 9"/>
                <a:gd name="T21" fmla="*/ 21 h 50"/>
                <a:gd name="T22" fmla="*/ 8 w 9"/>
                <a:gd name="T23" fmla="*/ 18 h 50"/>
                <a:gd name="T24" fmla="*/ 6 w 9"/>
                <a:gd name="T25" fmla="*/ 15 h 50"/>
                <a:gd name="T26" fmla="*/ 6 w 9"/>
                <a:gd name="T27" fmla="*/ 0 h 50"/>
                <a:gd name="T28" fmla="*/ 4 w 9"/>
                <a:gd name="T29" fmla="*/ 0 h 50"/>
                <a:gd name="T30" fmla="*/ 4 w 9"/>
                <a:gd name="T31" fmla="*/ 15 h 50"/>
                <a:gd name="T32" fmla="*/ 1 w 9"/>
                <a:gd name="T33" fmla="*/ 18 h 50"/>
                <a:gd name="T34" fmla="*/ 4 w 9"/>
                <a:gd name="T35" fmla="*/ 21 h 50"/>
                <a:gd name="T36" fmla="*/ 4 w 9"/>
                <a:gd name="T37" fmla="*/ 27 h 50"/>
                <a:gd name="T38" fmla="*/ 0 w 9"/>
                <a:gd name="T39" fmla="*/ 35 h 50"/>
                <a:gd name="T40" fmla="*/ 4 w 9"/>
                <a:gd name="T41" fmla="*/ 40 h 50"/>
                <a:gd name="T42" fmla="*/ 4 w 9"/>
                <a:gd name="T43" fmla="*/ 40 h 50"/>
                <a:gd name="T44" fmla="*/ 0 w 9"/>
                <a:gd name="T45" fmla="*/ 45 h 50"/>
                <a:gd name="T46" fmla="*/ 4 w 9"/>
                <a:gd name="T47" fmla="*/ 49 h 50"/>
                <a:gd name="T48" fmla="*/ 4 w 9"/>
                <a:gd name="T49" fmla="*/ 49 h 50"/>
                <a:gd name="T50" fmla="*/ 4 w 9"/>
                <a:gd name="T51" fmla="*/ 49 h 50"/>
                <a:gd name="T52" fmla="*/ 4 w 9"/>
                <a:gd name="T53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" h="50">
                  <a:moveTo>
                    <a:pt x="4" y="49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8"/>
                    <a:pt x="9" y="47"/>
                    <a:pt x="9" y="45"/>
                  </a:cubicBezTo>
                  <a:cubicBezTo>
                    <a:pt x="9" y="43"/>
                    <a:pt x="8" y="41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8" y="39"/>
                    <a:pt x="9" y="37"/>
                    <a:pt x="9" y="35"/>
                  </a:cubicBezTo>
                  <a:cubicBezTo>
                    <a:pt x="9" y="33"/>
                    <a:pt x="8" y="28"/>
                    <a:pt x="6" y="27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0"/>
                    <a:pt x="8" y="18"/>
                  </a:cubicBezTo>
                  <a:cubicBezTo>
                    <a:pt x="8" y="16"/>
                    <a:pt x="7" y="15"/>
                    <a:pt x="6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1" y="20"/>
                    <a:pt x="2" y="21"/>
                    <a:pt x="4" y="21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8"/>
                    <a:pt x="0" y="33"/>
                    <a:pt x="0" y="35"/>
                  </a:cubicBezTo>
                  <a:cubicBezTo>
                    <a:pt x="0" y="37"/>
                    <a:pt x="2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2" y="41"/>
                    <a:pt x="0" y="43"/>
                    <a:pt x="0" y="45"/>
                  </a:cubicBezTo>
                  <a:cubicBezTo>
                    <a:pt x="0" y="47"/>
                    <a:pt x="2" y="48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lose/>
                </a:path>
              </a:pathLst>
            </a:custGeom>
            <a:solidFill>
              <a:srgbClr val="70C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9" name="Freeform 121"/>
            <p:cNvSpPr>
              <a:spLocks/>
            </p:cNvSpPr>
            <p:nvPr/>
          </p:nvSpPr>
          <p:spPr bwMode="auto">
            <a:xfrm>
              <a:off x="-4313236" y="4187428"/>
              <a:ext cx="7938" cy="41672"/>
            </a:xfrm>
            <a:custGeom>
              <a:avLst/>
              <a:gdLst>
                <a:gd name="T0" fmla="*/ 4 w 8"/>
                <a:gd name="T1" fmla="*/ 48 h 49"/>
                <a:gd name="T2" fmla="*/ 4 w 8"/>
                <a:gd name="T3" fmla="*/ 48 h 49"/>
                <a:gd name="T4" fmla="*/ 5 w 8"/>
                <a:gd name="T5" fmla="*/ 49 h 49"/>
                <a:gd name="T6" fmla="*/ 5 w 8"/>
                <a:gd name="T7" fmla="*/ 48 h 49"/>
                <a:gd name="T8" fmla="*/ 8 w 8"/>
                <a:gd name="T9" fmla="*/ 44 h 49"/>
                <a:gd name="T10" fmla="*/ 5 w 8"/>
                <a:gd name="T11" fmla="*/ 40 h 49"/>
                <a:gd name="T12" fmla="*/ 5 w 8"/>
                <a:gd name="T13" fmla="*/ 39 h 49"/>
                <a:gd name="T14" fmla="*/ 8 w 8"/>
                <a:gd name="T15" fmla="*/ 35 h 49"/>
                <a:gd name="T16" fmla="*/ 5 w 8"/>
                <a:gd name="T17" fmla="*/ 26 h 49"/>
                <a:gd name="T18" fmla="*/ 5 w 8"/>
                <a:gd name="T19" fmla="*/ 21 h 49"/>
                <a:gd name="T20" fmla="*/ 7 w 8"/>
                <a:gd name="T21" fmla="*/ 18 h 49"/>
                <a:gd name="T22" fmla="*/ 5 w 8"/>
                <a:gd name="T23" fmla="*/ 14 h 49"/>
                <a:gd name="T24" fmla="*/ 5 w 8"/>
                <a:gd name="T25" fmla="*/ 0 h 49"/>
                <a:gd name="T26" fmla="*/ 3 w 8"/>
                <a:gd name="T27" fmla="*/ 0 h 49"/>
                <a:gd name="T28" fmla="*/ 3 w 8"/>
                <a:gd name="T29" fmla="*/ 14 h 49"/>
                <a:gd name="T30" fmla="*/ 1 w 8"/>
                <a:gd name="T31" fmla="*/ 18 h 49"/>
                <a:gd name="T32" fmla="*/ 3 w 8"/>
                <a:gd name="T33" fmla="*/ 21 h 49"/>
                <a:gd name="T34" fmla="*/ 3 w 8"/>
                <a:gd name="T35" fmla="*/ 26 h 49"/>
                <a:gd name="T36" fmla="*/ 0 w 8"/>
                <a:gd name="T37" fmla="*/ 35 h 49"/>
                <a:gd name="T38" fmla="*/ 3 w 8"/>
                <a:gd name="T39" fmla="*/ 39 h 49"/>
                <a:gd name="T40" fmla="*/ 3 w 8"/>
                <a:gd name="T41" fmla="*/ 40 h 49"/>
                <a:gd name="T42" fmla="*/ 0 w 8"/>
                <a:gd name="T43" fmla="*/ 44 h 49"/>
                <a:gd name="T44" fmla="*/ 3 w 8"/>
                <a:gd name="T45" fmla="*/ 48 h 49"/>
                <a:gd name="T46" fmla="*/ 3 w 8"/>
                <a:gd name="T47" fmla="*/ 48 h 49"/>
                <a:gd name="T48" fmla="*/ 4 w 8"/>
                <a:gd name="T49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" h="49">
                  <a:moveTo>
                    <a:pt x="4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5" y="48"/>
                    <a:pt x="5" y="49"/>
                    <a:pt x="5" y="49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7" y="48"/>
                    <a:pt x="8" y="46"/>
                    <a:pt x="8" y="44"/>
                  </a:cubicBezTo>
                  <a:cubicBezTo>
                    <a:pt x="8" y="42"/>
                    <a:pt x="7" y="40"/>
                    <a:pt x="5" y="40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7" y="39"/>
                    <a:pt x="8" y="37"/>
                    <a:pt x="8" y="35"/>
                  </a:cubicBezTo>
                  <a:cubicBezTo>
                    <a:pt x="8" y="33"/>
                    <a:pt x="7" y="28"/>
                    <a:pt x="5" y="26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6"/>
                    <a:pt x="6" y="15"/>
                    <a:pt x="5" y="1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8"/>
                    <a:pt x="0" y="33"/>
                    <a:pt x="0" y="35"/>
                  </a:cubicBezTo>
                  <a:cubicBezTo>
                    <a:pt x="0" y="37"/>
                    <a:pt x="1" y="39"/>
                    <a:pt x="3" y="3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1" y="40"/>
                    <a:pt x="0" y="42"/>
                    <a:pt x="0" y="44"/>
                  </a:cubicBezTo>
                  <a:cubicBezTo>
                    <a:pt x="0" y="46"/>
                    <a:pt x="1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4" y="48"/>
                  </a:cubicBezTo>
                  <a:close/>
                </a:path>
              </a:pathLst>
            </a:custGeom>
            <a:solidFill>
              <a:srgbClr val="70C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0" name="Freeform 122"/>
            <p:cNvSpPr>
              <a:spLocks/>
            </p:cNvSpPr>
            <p:nvPr/>
          </p:nvSpPr>
          <p:spPr bwMode="auto">
            <a:xfrm>
              <a:off x="-4143374" y="4010025"/>
              <a:ext cx="15875" cy="57150"/>
            </a:xfrm>
            <a:custGeom>
              <a:avLst/>
              <a:gdLst>
                <a:gd name="T0" fmla="*/ 8 w 13"/>
                <a:gd name="T1" fmla="*/ 66 h 66"/>
                <a:gd name="T2" fmla="*/ 8 w 13"/>
                <a:gd name="T3" fmla="*/ 66 h 66"/>
                <a:gd name="T4" fmla="*/ 12 w 13"/>
                <a:gd name="T5" fmla="*/ 60 h 66"/>
                <a:gd name="T6" fmla="*/ 8 w 13"/>
                <a:gd name="T7" fmla="*/ 54 h 66"/>
                <a:gd name="T8" fmla="*/ 8 w 13"/>
                <a:gd name="T9" fmla="*/ 53 h 66"/>
                <a:gd name="T10" fmla="*/ 12 w 13"/>
                <a:gd name="T11" fmla="*/ 48 h 66"/>
                <a:gd name="T12" fmla="*/ 8 w 13"/>
                <a:gd name="T13" fmla="*/ 36 h 66"/>
                <a:gd name="T14" fmla="*/ 8 w 13"/>
                <a:gd name="T15" fmla="*/ 28 h 66"/>
                <a:gd name="T16" fmla="*/ 11 w 13"/>
                <a:gd name="T17" fmla="*/ 24 h 66"/>
                <a:gd name="T18" fmla="*/ 8 w 13"/>
                <a:gd name="T19" fmla="*/ 19 h 66"/>
                <a:gd name="T20" fmla="*/ 8 w 13"/>
                <a:gd name="T21" fmla="*/ 12 h 66"/>
                <a:gd name="T22" fmla="*/ 13 w 13"/>
                <a:gd name="T23" fmla="*/ 6 h 66"/>
                <a:gd name="T24" fmla="*/ 13 w 13"/>
                <a:gd name="T25" fmla="*/ 5 h 66"/>
                <a:gd name="T26" fmla="*/ 8 w 13"/>
                <a:gd name="T27" fmla="*/ 10 h 66"/>
                <a:gd name="T28" fmla="*/ 8 w 13"/>
                <a:gd name="T29" fmla="*/ 0 h 66"/>
                <a:gd name="T30" fmla="*/ 5 w 13"/>
                <a:gd name="T31" fmla="*/ 0 h 66"/>
                <a:gd name="T32" fmla="*/ 5 w 13"/>
                <a:gd name="T33" fmla="*/ 10 h 66"/>
                <a:gd name="T34" fmla="*/ 0 w 13"/>
                <a:gd name="T35" fmla="*/ 5 h 66"/>
                <a:gd name="T36" fmla="*/ 0 w 13"/>
                <a:gd name="T37" fmla="*/ 6 h 66"/>
                <a:gd name="T38" fmla="*/ 5 w 13"/>
                <a:gd name="T39" fmla="*/ 12 h 66"/>
                <a:gd name="T40" fmla="*/ 5 w 13"/>
                <a:gd name="T41" fmla="*/ 19 h 66"/>
                <a:gd name="T42" fmla="*/ 2 w 13"/>
                <a:gd name="T43" fmla="*/ 24 h 66"/>
                <a:gd name="T44" fmla="*/ 5 w 13"/>
                <a:gd name="T45" fmla="*/ 28 h 66"/>
                <a:gd name="T46" fmla="*/ 5 w 13"/>
                <a:gd name="T47" fmla="*/ 35 h 66"/>
                <a:gd name="T48" fmla="*/ 1 w 13"/>
                <a:gd name="T49" fmla="*/ 48 h 66"/>
                <a:gd name="T50" fmla="*/ 5 w 13"/>
                <a:gd name="T51" fmla="*/ 53 h 66"/>
                <a:gd name="T52" fmla="*/ 5 w 13"/>
                <a:gd name="T53" fmla="*/ 54 h 66"/>
                <a:gd name="T54" fmla="*/ 1 w 13"/>
                <a:gd name="T55" fmla="*/ 60 h 66"/>
                <a:gd name="T56" fmla="*/ 5 w 13"/>
                <a:gd name="T57" fmla="*/ 66 h 66"/>
                <a:gd name="T58" fmla="*/ 5 w 13"/>
                <a:gd name="T59" fmla="*/ 66 h 66"/>
                <a:gd name="T60" fmla="*/ 7 w 13"/>
                <a:gd name="T61" fmla="*/ 66 h 66"/>
                <a:gd name="T62" fmla="*/ 8 w 13"/>
                <a:gd name="T6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66">
                  <a:moveTo>
                    <a:pt x="8" y="66"/>
                  </a:moveTo>
                  <a:cubicBezTo>
                    <a:pt x="8" y="66"/>
                    <a:pt x="8" y="66"/>
                    <a:pt x="8" y="66"/>
                  </a:cubicBezTo>
                  <a:cubicBezTo>
                    <a:pt x="10" y="65"/>
                    <a:pt x="12" y="63"/>
                    <a:pt x="12" y="60"/>
                  </a:cubicBezTo>
                  <a:cubicBezTo>
                    <a:pt x="12" y="57"/>
                    <a:pt x="10" y="55"/>
                    <a:pt x="8" y="54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10" y="53"/>
                    <a:pt x="12" y="50"/>
                    <a:pt x="12" y="48"/>
                  </a:cubicBezTo>
                  <a:cubicBezTo>
                    <a:pt x="12" y="45"/>
                    <a:pt x="10" y="38"/>
                    <a:pt x="8" y="36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0" y="28"/>
                    <a:pt x="11" y="26"/>
                    <a:pt x="11" y="24"/>
                  </a:cubicBezTo>
                  <a:cubicBezTo>
                    <a:pt x="11" y="22"/>
                    <a:pt x="10" y="20"/>
                    <a:pt x="8" y="1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1" y="11"/>
                    <a:pt x="13" y="9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7"/>
                    <a:pt x="11" y="9"/>
                    <a:pt x="8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9"/>
                    <a:pt x="2" y="11"/>
                    <a:pt x="5" y="1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0"/>
                    <a:pt x="2" y="22"/>
                    <a:pt x="2" y="24"/>
                  </a:cubicBezTo>
                  <a:cubicBezTo>
                    <a:pt x="2" y="26"/>
                    <a:pt x="3" y="28"/>
                    <a:pt x="5" y="28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3" y="37"/>
                    <a:pt x="1" y="45"/>
                    <a:pt x="1" y="48"/>
                  </a:cubicBezTo>
                  <a:cubicBezTo>
                    <a:pt x="1" y="50"/>
                    <a:pt x="3" y="53"/>
                    <a:pt x="5" y="53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3" y="55"/>
                    <a:pt x="1" y="57"/>
                    <a:pt x="1" y="60"/>
                  </a:cubicBezTo>
                  <a:cubicBezTo>
                    <a:pt x="1" y="63"/>
                    <a:pt x="3" y="65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6" y="66"/>
                    <a:pt x="6" y="66"/>
                    <a:pt x="7" y="66"/>
                  </a:cubicBezTo>
                  <a:cubicBezTo>
                    <a:pt x="7" y="66"/>
                    <a:pt x="7" y="66"/>
                    <a:pt x="8" y="66"/>
                  </a:cubicBezTo>
                  <a:close/>
                </a:path>
              </a:pathLst>
            </a:custGeom>
            <a:solidFill>
              <a:srgbClr val="70C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1" name="Freeform 123"/>
            <p:cNvSpPr>
              <a:spLocks/>
            </p:cNvSpPr>
            <p:nvPr/>
          </p:nvSpPr>
          <p:spPr bwMode="auto">
            <a:xfrm>
              <a:off x="-4748211" y="4067175"/>
              <a:ext cx="1241425" cy="521494"/>
            </a:xfrm>
            <a:custGeom>
              <a:avLst/>
              <a:gdLst>
                <a:gd name="T0" fmla="*/ 1055 w 1074"/>
                <a:gd name="T1" fmla="*/ 327 h 601"/>
                <a:gd name="T2" fmla="*/ 1049 w 1074"/>
                <a:gd name="T3" fmla="*/ 185 h 601"/>
                <a:gd name="T4" fmla="*/ 1046 w 1074"/>
                <a:gd name="T5" fmla="*/ 134 h 601"/>
                <a:gd name="T6" fmla="*/ 1028 w 1074"/>
                <a:gd name="T7" fmla="*/ 93 h 601"/>
                <a:gd name="T8" fmla="*/ 1023 w 1074"/>
                <a:gd name="T9" fmla="*/ 87 h 601"/>
                <a:gd name="T10" fmla="*/ 1022 w 1074"/>
                <a:gd name="T11" fmla="*/ 100 h 601"/>
                <a:gd name="T12" fmla="*/ 1005 w 1074"/>
                <a:gd name="T13" fmla="*/ 144 h 601"/>
                <a:gd name="T14" fmla="*/ 1001 w 1074"/>
                <a:gd name="T15" fmla="*/ 204 h 601"/>
                <a:gd name="T16" fmla="*/ 986 w 1074"/>
                <a:gd name="T17" fmla="*/ 449 h 601"/>
                <a:gd name="T18" fmla="*/ 933 w 1074"/>
                <a:gd name="T19" fmla="*/ 461 h 601"/>
                <a:gd name="T20" fmla="*/ 923 w 1074"/>
                <a:gd name="T21" fmla="*/ 292 h 601"/>
                <a:gd name="T22" fmla="*/ 920 w 1074"/>
                <a:gd name="T23" fmla="*/ 250 h 601"/>
                <a:gd name="T24" fmla="*/ 908 w 1074"/>
                <a:gd name="T25" fmla="*/ 219 h 601"/>
                <a:gd name="T26" fmla="*/ 907 w 1074"/>
                <a:gd name="T27" fmla="*/ 210 h 601"/>
                <a:gd name="T28" fmla="*/ 904 w 1074"/>
                <a:gd name="T29" fmla="*/ 215 h 601"/>
                <a:gd name="T30" fmla="*/ 891 w 1074"/>
                <a:gd name="T31" fmla="*/ 243 h 601"/>
                <a:gd name="T32" fmla="*/ 889 w 1074"/>
                <a:gd name="T33" fmla="*/ 278 h 601"/>
                <a:gd name="T34" fmla="*/ 885 w 1074"/>
                <a:gd name="T35" fmla="*/ 376 h 601"/>
                <a:gd name="T36" fmla="*/ 806 w 1074"/>
                <a:gd name="T37" fmla="*/ 528 h 601"/>
                <a:gd name="T38" fmla="*/ 808 w 1074"/>
                <a:gd name="T39" fmla="*/ 295 h 601"/>
                <a:gd name="T40" fmla="*/ 803 w 1074"/>
                <a:gd name="T41" fmla="*/ 247 h 601"/>
                <a:gd name="T42" fmla="*/ 778 w 1074"/>
                <a:gd name="T43" fmla="*/ 271 h 601"/>
                <a:gd name="T44" fmla="*/ 726 w 1074"/>
                <a:gd name="T45" fmla="*/ 255 h 601"/>
                <a:gd name="T46" fmla="*/ 684 w 1074"/>
                <a:gd name="T47" fmla="*/ 186 h 601"/>
                <a:gd name="T48" fmla="*/ 648 w 1074"/>
                <a:gd name="T49" fmla="*/ 219 h 601"/>
                <a:gd name="T50" fmla="*/ 531 w 1074"/>
                <a:gd name="T51" fmla="*/ 0 h 601"/>
                <a:gd name="T52" fmla="*/ 420 w 1074"/>
                <a:gd name="T53" fmla="*/ 231 h 601"/>
                <a:gd name="T54" fmla="*/ 379 w 1074"/>
                <a:gd name="T55" fmla="*/ 186 h 601"/>
                <a:gd name="T56" fmla="*/ 336 w 1074"/>
                <a:gd name="T57" fmla="*/ 304 h 601"/>
                <a:gd name="T58" fmla="*/ 267 w 1074"/>
                <a:gd name="T59" fmla="*/ 271 h 601"/>
                <a:gd name="T60" fmla="*/ 263 w 1074"/>
                <a:gd name="T61" fmla="*/ 302 h 601"/>
                <a:gd name="T62" fmla="*/ 263 w 1074"/>
                <a:gd name="T63" fmla="*/ 269 h 601"/>
                <a:gd name="T64" fmla="*/ 260 w 1074"/>
                <a:gd name="T65" fmla="*/ 277 h 601"/>
                <a:gd name="T66" fmla="*/ 255 w 1074"/>
                <a:gd name="T67" fmla="*/ 309 h 601"/>
                <a:gd name="T68" fmla="*/ 193 w 1074"/>
                <a:gd name="T69" fmla="*/ 461 h 601"/>
                <a:gd name="T70" fmla="*/ 183 w 1074"/>
                <a:gd name="T71" fmla="*/ 292 h 601"/>
                <a:gd name="T72" fmla="*/ 180 w 1074"/>
                <a:gd name="T73" fmla="*/ 250 h 601"/>
                <a:gd name="T74" fmla="*/ 168 w 1074"/>
                <a:gd name="T75" fmla="*/ 219 h 601"/>
                <a:gd name="T76" fmla="*/ 167 w 1074"/>
                <a:gd name="T77" fmla="*/ 210 h 601"/>
                <a:gd name="T78" fmla="*/ 164 w 1074"/>
                <a:gd name="T79" fmla="*/ 215 h 601"/>
                <a:gd name="T80" fmla="*/ 151 w 1074"/>
                <a:gd name="T81" fmla="*/ 243 h 601"/>
                <a:gd name="T82" fmla="*/ 149 w 1074"/>
                <a:gd name="T83" fmla="*/ 278 h 601"/>
                <a:gd name="T84" fmla="*/ 145 w 1074"/>
                <a:gd name="T85" fmla="*/ 376 h 601"/>
                <a:gd name="T86" fmla="*/ 84 w 1074"/>
                <a:gd name="T87" fmla="*/ 528 h 601"/>
                <a:gd name="T88" fmla="*/ 78 w 1074"/>
                <a:gd name="T89" fmla="*/ 326 h 601"/>
                <a:gd name="T90" fmla="*/ 63 w 1074"/>
                <a:gd name="T91" fmla="*/ 177 h 601"/>
                <a:gd name="T92" fmla="*/ 52 w 1074"/>
                <a:gd name="T93" fmla="*/ 108 h 601"/>
                <a:gd name="T94" fmla="*/ 49 w 1074"/>
                <a:gd name="T95" fmla="*/ 91 h 601"/>
                <a:gd name="T96" fmla="*/ 44 w 1074"/>
                <a:gd name="T97" fmla="*/ 88 h 601"/>
                <a:gd name="T98" fmla="*/ 39 w 1074"/>
                <a:gd name="T99" fmla="*/ 106 h 601"/>
                <a:gd name="T100" fmla="*/ 28 w 1074"/>
                <a:gd name="T101" fmla="*/ 144 h 601"/>
                <a:gd name="T102" fmla="*/ 16 w 1074"/>
                <a:gd name="T103" fmla="*/ 321 h 601"/>
                <a:gd name="T104" fmla="*/ 11 w 1074"/>
                <a:gd name="T105" fmla="*/ 450 h 601"/>
                <a:gd name="T106" fmla="*/ 1074 w 1074"/>
                <a:gd name="T107" fmla="*/ 528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4" h="601">
                  <a:moveTo>
                    <a:pt x="1063" y="528"/>
                  </a:moveTo>
                  <a:cubicBezTo>
                    <a:pt x="1060" y="450"/>
                    <a:pt x="1060" y="450"/>
                    <a:pt x="1060" y="450"/>
                  </a:cubicBezTo>
                  <a:cubicBezTo>
                    <a:pt x="1064" y="449"/>
                    <a:pt x="1064" y="449"/>
                    <a:pt x="1064" y="449"/>
                  </a:cubicBezTo>
                  <a:cubicBezTo>
                    <a:pt x="1064" y="446"/>
                    <a:pt x="1063" y="444"/>
                    <a:pt x="1060" y="442"/>
                  </a:cubicBezTo>
                  <a:cubicBezTo>
                    <a:pt x="1055" y="327"/>
                    <a:pt x="1055" y="327"/>
                    <a:pt x="1055" y="327"/>
                  </a:cubicBezTo>
                  <a:cubicBezTo>
                    <a:pt x="1058" y="326"/>
                    <a:pt x="1058" y="326"/>
                    <a:pt x="1058" y="326"/>
                  </a:cubicBezTo>
                  <a:cubicBezTo>
                    <a:pt x="1058" y="324"/>
                    <a:pt x="1057" y="322"/>
                    <a:pt x="1055" y="321"/>
                  </a:cubicBezTo>
                  <a:cubicBezTo>
                    <a:pt x="1050" y="204"/>
                    <a:pt x="1050" y="204"/>
                    <a:pt x="1050" y="204"/>
                  </a:cubicBezTo>
                  <a:cubicBezTo>
                    <a:pt x="1050" y="196"/>
                    <a:pt x="1050" y="190"/>
                    <a:pt x="1048" y="185"/>
                  </a:cubicBezTo>
                  <a:cubicBezTo>
                    <a:pt x="1049" y="185"/>
                    <a:pt x="1049" y="185"/>
                    <a:pt x="1049" y="185"/>
                  </a:cubicBezTo>
                  <a:cubicBezTo>
                    <a:pt x="1049" y="181"/>
                    <a:pt x="1046" y="178"/>
                    <a:pt x="1043" y="177"/>
                  </a:cubicBezTo>
                  <a:cubicBezTo>
                    <a:pt x="1043" y="144"/>
                    <a:pt x="1043" y="144"/>
                    <a:pt x="1043" y="144"/>
                  </a:cubicBezTo>
                  <a:cubicBezTo>
                    <a:pt x="1046" y="144"/>
                    <a:pt x="1046" y="144"/>
                    <a:pt x="1046" y="144"/>
                  </a:cubicBezTo>
                  <a:cubicBezTo>
                    <a:pt x="1046" y="143"/>
                    <a:pt x="1046" y="143"/>
                    <a:pt x="1045" y="142"/>
                  </a:cubicBezTo>
                  <a:cubicBezTo>
                    <a:pt x="1046" y="140"/>
                    <a:pt x="1046" y="137"/>
                    <a:pt x="1046" y="134"/>
                  </a:cubicBezTo>
                  <a:cubicBezTo>
                    <a:pt x="1046" y="122"/>
                    <a:pt x="1040" y="111"/>
                    <a:pt x="1031" y="108"/>
                  </a:cubicBezTo>
                  <a:cubicBezTo>
                    <a:pt x="1032" y="107"/>
                    <a:pt x="1032" y="106"/>
                    <a:pt x="1032" y="106"/>
                  </a:cubicBezTo>
                  <a:cubicBezTo>
                    <a:pt x="1032" y="103"/>
                    <a:pt x="1031" y="101"/>
                    <a:pt x="1029" y="100"/>
                  </a:cubicBezTo>
                  <a:cubicBezTo>
                    <a:pt x="1030" y="100"/>
                    <a:pt x="1030" y="98"/>
                    <a:pt x="1030" y="97"/>
                  </a:cubicBezTo>
                  <a:cubicBezTo>
                    <a:pt x="1030" y="96"/>
                    <a:pt x="1029" y="94"/>
                    <a:pt x="1028" y="93"/>
                  </a:cubicBezTo>
                  <a:cubicBezTo>
                    <a:pt x="1029" y="93"/>
                    <a:pt x="1029" y="92"/>
                    <a:pt x="1029" y="91"/>
                  </a:cubicBezTo>
                  <a:cubicBezTo>
                    <a:pt x="1029" y="90"/>
                    <a:pt x="1028" y="89"/>
                    <a:pt x="1027" y="88"/>
                  </a:cubicBezTo>
                  <a:cubicBezTo>
                    <a:pt x="1028" y="88"/>
                    <a:pt x="1028" y="87"/>
                    <a:pt x="1028" y="87"/>
                  </a:cubicBezTo>
                  <a:cubicBezTo>
                    <a:pt x="1028" y="85"/>
                    <a:pt x="1027" y="84"/>
                    <a:pt x="1025" y="84"/>
                  </a:cubicBezTo>
                  <a:cubicBezTo>
                    <a:pt x="1024" y="84"/>
                    <a:pt x="1023" y="85"/>
                    <a:pt x="1023" y="87"/>
                  </a:cubicBezTo>
                  <a:cubicBezTo>
                    <a:pt x="1023" y="87"/>
                    <a:pt x="1023" y="88"/>
                    <a:pt x="1023" y="88"/>
                  </a:cubicBezTo>
                  <a:cubicBezTo>
                    <a:pt x="1022" y="89"/>
                    <a:pt x="1022" y="90"/>
                    <a:pt x="1022" y="91"/>
                  </a:cubicBezTo>
                  <a:cubicBezTo>
                    <a:pt x="1022" y="92"/>
                    <a:pt x="1022" y="93"/>
                    <a:pt x="1023" y="93"/>
                  </a:cubicBezTo>
                  <a:cubicBezTo>
                    <a:pt x="1021" y="94"/>
                    <a:pt x="1021" y="96"/>
                    <a:pt x="1021" y="97"/>
                  </a:cubicBezTo>
                  <a:cubicBezTo>
                    <a:pt x="1021" y="98"/>
                    <a:pt x="1021" y="100"/>
                    <a:pt x="1022" y="100"/>
                  </a:cubicBezTo>
                  <a:cubicBezTo>
                    <a:pt x="1020" y="101"/>
                    <a:pt x="1019" y="103"/>
                    <a:pt x="1019" y="106"/>
                  </a:cubicBezTo>
                  <a:cubicBezTo>
                    <a:pt x="1019" y="106"/>
                    <a:pt x="1019" y="107"/>
                    <a:pt x="1019" y="108"/>
                  </a:cubicBezTo>
                  <a:cubicBezTo>
                    <a:pt x="1011" y="111"/>
                    <a:pt x="1004" y="122"/>
                    <a:pt x="1004" y="134"/>
                  </a:cubicBezTo>
                  <a:cubicBezTo>
                    <a:pt x="1004" y="137"/>
                    <a:pt x="1005" y="140"/>
                    <a:pt x="1005" y="142"/>
                  </a:cubicBezTo>
                  <a:cubicBezTo>
                    <a:pt x="1005" y="143"/>
                    <a:pt x="1005" y="143"/>
                    <a:pt x="1005" y="144"/>
                  </a:cubicBezTo>
                  <a:cubicBezTo>
                    <a:pt x="1008" y="144"/>
                    <a:pt x="1008" y="144"/>
                    <a:pt x="1008" y="144"/>
                  </a:cubicBezTo>
                  <a:cubicBezTo>
                    <a:pt x="1008" y="177"/>
                    <a:pt x="1008" y="177"/>
                    <a:pt x="1008" y="177"/>
                  </a:cubicBezTo>
                  <a:cubicBezTo>
                    <a:pt x="1004" y="178"/>
                    <a:pt x="1002" y="181"/>
                    <a:pt x="1002" y="185"/>
                  </a:cubicBezTo>
                  <a:cubicBezTo>
                    <a:pt x="1003" y="185"/>
                    <a:pt x="1003" y="185"/>
                    <a:pt x="1003" y="185"/>
                  </a:cubicBezTo>
                  <a:cubicBezTo>
                    <a:pt x="1001" y="190"/>
                    <a:pt x="1001" y="196"/>
                    <a:pt x="1001" y="204"/>
                  </a:cubicBezTo>
                  <a:cubicBezTo>
                    <a:pt x="996" y="321"/>
                    <a:pt x="996" y="321"/>
                    <a:pt x="996" y="321"/>
                  </a:cubicBezTo>
                  <a:cubicBezTo>
                    <a:pt x="994" y="322"/>
                    <a:pt x="993" y="324"/>
                    <a:pt x="993" y="326"/>
                  </a:cubicBezTo>
                  <a:cubicBezTo>
                    <a:pt x="996" y="327"/>
                    <a:pt x="996" y="327"/>
                    <a:pt x="996" y="327"/>
                  </a:cubicBezTo>
                  <a:cubicBezTo>
                    <a:pt x="991" y="442"/>
                    <a:pt x="991" y="442"/>
                    <a:pt x="991" y="442"/>
                  </a:cubicBezTo>
                  <a:cubicBezTo>
                    <a:pt x="988" y="444"/>
                    <a:pt x="986" y="446"/>
                    <a:pt x="986" y="449"/>
                  </a:cubicBezTo>
                  <a:cubicBezTo>
                    <a:pt x="991" y="450"/>
                    <a:pt x="991" y="450"/>
                    <a:pt x="991" y="450"/>
                  </a:cubicBezTo>
                  <a:cubicBezTo>
                    <a:pt x="987" y="528"/>
                    <a:pt x="987" y="528"/>
                    <a:pt x="987" y="528"/>
                  </a:cubicBezTo>
                  <a:cubicBezTo>
                    <a:pt x="932" y="528"/>
                    <a:pt x="932" y="528"/>
                    <a:pt x="932" y="528"/>
                  </a:cubicBezTo>
                  <a:cubicBezTo>
                    <a:pt x="930" y="462"/>
                    <a:pt x="930" y="462"/>
                    <a:pt x="930" y="462"/>
                  </a:cubicBezTo>
                  <a:cubicBezTo>
                    <a:pt x="933" y="461"/>
                    <a:pt x="933" y="461"/>
                    <a:pt x="933" y="461"/>
                  </a:cubicBezTo>
                  <a:cubicBezTo>
                    <a:pt x="933" y="459"/>
                    <a:pt x="931" y="457"/>
                    <a:pt x="929" y="456"/>
                  </a:cubicBezTo>
                  <a:cubicBezTo>
                    <a:pt x="926" y="376"/>
                    <a:pt x="926" y="376"/>
                    <a:pt x="926" y="376"/>
                  </a:cubicBezTo>
                  <a:cubicBezTo>
                    <a:pt x="928" y="376"/>
                    <a:pt x="928" y="376"/>
                    <a:pt x="928" y="376"/>
                  </a:cubicBezTo>
                  <a:cubicBezTo>
                    <a:pt x="928" y="374"/>
                    <a:pt x="927" y="373"/>
                    <a:pt x="926" y="372"/>
                  </a:cubicBezTo>
                  <a:cubicBezTo>
                    <a:pt x="923" y="292"/>
                    <a:pt x="923" y="292"/>
                    <a:pt x="923" y="292"/>
                  </a:cubicBezTo>
                  <a:cubicBezTo>
                    <a:pt x="923" y="286"/>
                    <a:pt x="922" y="282"/>
                    <a:pt x="921" y="278"/>
                  </a:cubicBezTo>
                  <a:cubicBezTo>
                    <a:pt x="922" y="278"/>
                    <a:pt x="922" y="278"/>
                    <a:pt x="922" y="278"/>
                  </a:cubicBezTo>
                  <a:cubicBezTo>
                    <a:pt x="922" y="276"/>
                    <a:pt x="920" y="273"/>
                    <a:pt x="918" y="273"/>
                  </a:cubicBezTo>
                  <a:cubicBezTo>
                    <a:pt x="918" y="250"/>
                    <a:pt x="918" y="250"/>
                    <a:pt x="918" y="250"/>
                  </a:cubicBezTo>
                  <a:cubicBezTo>
                    <a:pt x="920" y="250"/>
                    <a:pt x="920" y="250"/>
                    <a:pt x="920" y="250"/>
                  </a:cubicBezTo>
                  <a:cubicBezTo>
                    <a:pt x="920" y="249"/>
                    <a:pt x="920" y="249"/>
                    <a:pt x="919" y="248"/>
                  </a:cubicBezTo>
                  <a:cubicBezTo>
                    <a:pt x="920" y="247"/>
                    <a:pt x="920" y="245"/>
                    <a:pt x="920" y="243"/>
                  </a:cubicBezTo>
                  <a:cubicBezTo>
                    <a:pt x="920" y="234"/>
                    <a:pt x="916" y="227"/>
                    <a:pt x="910" y="225"/>
                  </a:cubicBezTo>
                  <a:cubicBezTo>
                    <a:pt x="910" y="224"/>
                    <a:pt x="910" y="224"/>
                    <a:pt x="910" y="223"/>
                  </a:cubicBezTo>
                  <a:cubicBezTo>
                    <a:pt x="910" y="222"/>
                    <a:pt x="909" y="220"/>
                    <a:pt x="908" y="219"/>
                  </a:cubicBezTo>
                  <a:cubicBezTo>
                    <a:pt x="909" y="219"/>
                    <a:pt x="909" y="218"/>
                    <a:pt x="909" y="217"/>
                  </a:cubicBezTo>
                  <a:cubicBezTo>
                    <a:pt x="909" y="216"/>
                    <a:pt x="908" y="215"/>
                    <a:pt x="907" y="215"/>
                  </a:cubicBezTo>
                  <a:cubicBezTo>
                    <a:pt x="908" y="214"/>
                    <a:pt x="908" y="214"/>
                    <a:pt x="908" y="213"/>
                  </a:cubicBezTo>
                  <a:cubicBezTo>
                    <a:pt x="908" y="212"/>
                    <a:pt x="908" y="211"/>
                    <a:pt x="907" y="211"/>
                  </a:cubicBezTo>
                  <a:cubicBezTo>
                    <a:pt x="907" y="211"/>
                    <a:pt x="907" y="210"/>
                    <a:pt x="907" y="210"/>
                  </a:cubicBezTo>
                  <a:cubicBezTo>
                    <a:pt x="907" y="209"/>
                    <a:pt x="906" y="208"/>
                    <a:pt x="906" y="208"/>
                  </a:cubicBezTo>
                  <a:cubicBezTo>
                    <a:pt x="905" y="208"/>
                    <a:pt x="904" y="209"/>
                    <a:pt x="904" y="210"/>
                  </a:cubicBezTo>
                  <a:cubicBezTo>
                    <a:pt x="904" y="210"/>
                    <a:pt x="904" y="211"/>
                    <a:pt x="904" y="211"/>
                  </a:cubicBezTo>
                  <a:cubicBezTo>
                    <a:pt x="903" y="211"/>
                    <a:pt x="903" y="212"/>
                    <a:pt x="903" y="213"/>
                  </a:cubicBezTo>
                  <a:cubicBezTo>
                    <a:pt x="903" y="214"/>
                    <a:pt x="903" y="214"/>
                    <a:pt x="904" y="215"/>
                  </a:cubicBezTo>
                  <a:cubicBezTo>
                    <a:pt x="903" y="215"/>
                    <a:pt x="902" y="216"/>
                    <a:pt x="902" y="217"/>
                  </a:cubicBezTo>
                  <a:cubicBezTo>
                    <a:pt x="902" y="218"/>
                    <a:pt x="902" y="219"/>
                    <a:pt x="903" y="219"/>
                  </a:cubicBezTo>
                  <a:cubicBezTo>
                    <a:pt x="902" y="220"/>
                    <a:pt x="901" y="222"/>
                    <a:pt x="901" y="223"/>
                  </a:cubicBezTo>
                  <a:cubicBezTo>
                    <a:pt x="901" y="224"/>
                    <a:pt x="901" y="224"/>
                    <a:pt x="901" y="225"/>
                  </a:cubicBezTo>
                  <a:cubicBezTo>
                    <a:pt x="895" y="227"/>
                    <a:pt x="891" y="234"/>
                    <a:pt x="891" y="243"/>
                  </a:cubicBezTo>
                  <a:cubicBezTo>
                    <a:pt x="891" y="245"/>
                    <a:pt x="891" y="247"/>
                    <a:pt x="892" y="248"/>
                  </a:cubicBezTo>
                  <a:cubicBezTo>
                    <a:pt x="891" y="249"/>
                    <a:pt x="891" y="249"/>
                    <a:pt x="891" y="250"/>
                  </a:cubicBezTo>
                  <a:cubicBezTo>
                    <a:pt x="893" y="250"/>
                    <a:pt x="893" y="250"/>
                    <a:pt x="893" y="250"/>
                  </a:cubicBezTo>
                  <a:cubicBezTo>
                    <a:pt x="893" y="273"/>
                    <a:pt x="893" y="273"/>
                    <a:pt x="893" y="273"/>
                  </a:cubicBezTo>
                  <a:cubicBezTo>
                    <a:pt x="891" y="273"/>
                    <a:pt x="889" y="276"/>
                    <a:pt x="889" y="278"/>
                  </a:cubicBezTo>
                  <a:cubicBezTo>
                    <a:pt x="890" y="278"/>
                    <a:pt x="890" y="278"/>
                    <a:pt x="890" y="278"/>
                  </a:cubicBezTo>
                  <a:cubicBezTo>
                    <a:pt x="889" y="282"/>
                    <a:pt x="888" y="286"/>
                    <a:pt x="888" y="292"/>
                  </a:cubicBezTo>
                  <a:cubicBezTo>
                    <a:pt x="885" y="372"/>
                    <a:pt x="885" y="372"/>
                    <a:pt x="885" y="372"/>
                  </a:cubicBezTo>
                  <a:cubicBezTo>
                    <a:pt x="884" y="373"/>
                    <a:pt x="883" y="374"/>
                    <a:pt x="883" y="376"/>
                  </a:cubicBezTo>
                  <a:cubicBezTo>
                    <a:pt x="885" y="376"/>
                    <a:pt x="885" y="376"/>
                    <a:pt x="885" y="376"/>
                  </a:cubicBezTo>
                  <a:cubicBezTo>
                    <a:pt x="882" y="456"/>
                    <a:pt x="882" y="456"/>
                    <a:pt x="882" y="456"/>
                  </a:cubicBezTo>
                  <a:cubicBezTo>
                    <a:pt x="880" y="457"/>
                    <a:pt x="878" y="459"/>
                    <a:pt x="878" y="461"/>
                  </a:cubicBezTo>
                  <a:cubicBezTo>
                    <a:pt x="881" y="462"/>
                    <a:pt x="881" y="462"/>
                    <a:pt x="881" y="462"/>
                  </a:cubicBezTo>
                  <a:cubicBezTo>
                    <a:pt x="879" y="528"/>
                    <a:pt x="879" y="528"/>
                    <a:pt x="879" y="528"/>
                  </a:cubicBezTo>
                  <a:cubicBezTo>
                    <a:pt x="806" y="528"/>
                    <a:pt x="806" y="528"/>
                    <a:pt x="806" y="528"/>
                  </a:cubicBezTo>
                  <a:cubicBezTo>
                    <a:pt x="806" y="312"/>
                    <a:pt x="806" y="312"/>
                    <a:pt x="806" y="312"/>
                  </a:cubicBezTo>
                  <a:cubicBezTo>
                    <a:pt x="807" y="311"/>
                    <a:pt x="808" y="309"/>
                    <a:pt x="808" y="308"/>
                  </a:cubicBezTo>
                  <a:cubicBezTo>
                    <a:pt x="808" y="305"/>
                    <a:pt x="806" y="303"/>
                    <a:pt x="803" y="302"/>
                  </a:cubicBezTo>
                  <a:cubicBezTo>
                    <a:pt x="803" y="301"/>
                    <a:pt x="803" y="301"/>
                    <a:pt x="803" y="301"/>
                  </a:cubicBezTo>
                  <a:cubicBezTo>
                    <a:pt x="806" y="300"/>
                    <a:pt x="808" y="298"/>
                    <a:pt x="808" y="295"/>
                  </a:cubicBezTo>
                  <a:cubicBezTo>
                    <a:pt x="808" y="292"/>
                    <a:pt x="806" y="285"/>
                    <a:pt x="803" y="283"/>
                  </a:cubicBezTo>
                  <a:cubicBezTo>
                    <a:pt x="803" y="276"/>
                    <a:pt x="803" y="276"/>
                    <a:pt x="803" y="276"/>
                  </a:cubicBezTo>
                  <a:cubicBezTo>
                    <a:pt x="805" y="275"/>
                    <a:pt x="806" y="273"/>
                    <a:pt x="806" y="271"/>
                  </a:cubicBezTo>
                  <a:cubicBezTo>
                    <a:pt x="806" y="269"/>
                    <a:pt x="805" y="267"/>
                    <a:pt x="803" y="267"/>
                  </a:cubicBezTo>
                  <a:cubicBezTo>
                    <a:pt x="803" y="247"/>
                    <a:pt x="803" y="247"/>
                    <a:pt x="803" y="247"/>
                  </a:cubicBezTo>
                  <a:cubicBezTo>
                    <a:pt x="800" y="247"/>
                    <a:pt x="800" y="247"/>
                    <a:pt x="800" y="247"/>
                  </a:cubicBezTo>
                  <a:cubicBezTo>
                    <a:pt x="800" y="267"/>
                    <a:pt x="800" y="267"/>
                    <a:pt x="800" y="267"/>
                  </a:cubicBezTo>
                  <a:cubicBezTo>
                    <a:pt x="799" y="267"/>
                    <a:pt x="797" y="269"/>
                    <a:pt x="797" y="271"/>
                  </a:cubicBezTo>
                  <a:cubicBezTo>
                    <a:pt x="797" y="271"/>
                    <a:pt x="797" y="271"/>
                    <a:pt x="797" y="271"/>
                  </a:cubicBezTo>
                  <a:cubicBezTo>
                    <a:pt x="778" y="271"/>
                    <a:pt x="778" y="271"/>
                    <a:pt x="778" y="271"/>
                  </a:cubicBezTo>
                  <a:cubicBezTo>
                    <a:pt x="765" y="291"/>
                    <a:pt x="765" y="291"/>
                    <a:pt x="765" y="291"/>
                  </a:cubicBezTo>
                  <a:cubicBezTo>
                    <a:pt x="765" y="306"/>
                    <a:pt x="765" y="306"/>
                    <a:pt x="765" y="306"/>
                  </a:cubicBezTo>
                  <a:cubicBezTo>
                    <a:pt x="740" y="304"/>
                    <a:pt x="740" y="304"/>
                    <a:pt x="740" y="304"/>
                  </a:cubicBezTo>
                  <a:cubicBezTo>
                    <a:pt x="726" y="304"/>
                    <a:pt x="726" y="304"/>
                    <a:pt x="726" y="304"/>
                  </a:cubicBezTo>
                  <a:cubicBezTo>
                    <a:pt x="726" y="255"/>
                    <a:pt x="726" y="255"/>
                    <a:pt x="726" y="255"/>
                  </a:cubicBezTo>
                  <a:cubicBezTo>
                    <a:pt x="722" y="255"/>
                    <a:pt x="722" y="255"/>
                    <a:pt x="722" y="255"/>
                  </a:cubicBezTo>
                  <a:cubicBezTo>
                    <a:pt x="728" y="250"/>
                    <a:pt x="736" y="235"/>
                    <a:pt x="706" y="211"/>
                  </a:cubicBezTo>
                  <a:cubicBezTo>
                    <a:pt x="706" y="211"/>
                    <a:pt x="691" y="200"/>
                    <a:pt x="686" y="187"/>
                  </a:cubicBezTo>
                  <a:cubicBezTo>
                    <a:pt x="685" y="186"/>
                    <a:pt x="685" y="186"/>
                    <a:pt x="685" y="186"/>
                  </a:cubicBezTo>
                  <a:cubicBezTo>
                    <a:pt x="685" y="186"/>
                    <a:pt x="685" y="186"/>
                    <a:pt x="684" y="186"/>
                  </a:cubicBezTo>
                  <a:cubicBezTo>
                    <a:pt x="684" y="186"/>
                    <a:pt x="684" y="186"/>
                    <a:pt x="684" y="186"/>
                  </a:cubicBezTo>
                  <a:cubicBezTo>
                    <a:pt x="684" y="186"/>
                    <a:pt x="684" y="186"/>
                    <a:pt x="684" y="186"/>
                  </a:cubicBezTo>
                  <a:cubicBezTo>
                    <a:pt x="679" y="200"/>
                    <a:pt x="663" y="211"/>
                    <a:pt x="663" y="211"/>
                  </a:cubicBezTo>
                  <a:cubicBezTo>
                    <a:pt x="656" y="217"/>
                    <a:pt x="651" y="222"/>
                    <a:pt x="648" y="227"/>
                  </a:cubicBezTo>
                  <a:cubicBezTo>
                    <a:pt x="648" y="219"/>
                    <a:pt x="648" y="219"/>
                    <a:pt x="648" y="219"/>
                  </a:cubicBezTo>
                  <a:cubicBezTo>
                    <a:pt x="646" y="219"/>
                    <a:pt x="646" y="219"/>
                    <a:pt x="646" y="219"/>
                  </a:cubicBezTo>
                  <a:cubicBezTo>
                    <a:pt x="664" y="202"/>
                    <a:pt x="695" y="155"/>
                    <a:pt x="597" y="79"/>
                  </a:cubicBezTo>
                  <a:cubicBezTo>
                    <a:pt x="597" y="79"/>
                    <a:pt x="548" y="44"/>
                    <a:pt x="533" y="0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30" y="0"/>
                    <a:pt x="530" y="0"/>
                    <a:pt x="529" y="0"/>
                  </a:cubicBezTo>
                  <a:cubicBezTo>
                    <a:pt x="529" y="0"/>
                    <a:pt x="529" y="0"/>
                    <a:pt x="528" y="0"/>
                  </a:cubicBezTo>
                  <a:cubicBezTo>
                    <a:pt x="513" y="44"/>
                    <a:pt x="464" y="79"/>
                    <a:pt x="464" y="79"/>
                  </a:cubicBezTo>
                  <a:cubicBezTo>
                    <a:pt x="357" y="162"/>
                    <a:pt x="404" y="211"/>
                    <a:pt x="420" y="223"/>
                  </a:cubicBezTo>
                  <a:cubicBezTo>
                    <a:pt x="420" y="231"/>
                    <a:pt x="420" y="231"/>
                    <a:pt x="420" y="231"/>
                  </a:cubicBezTo>
                  <a:cubicBezTo>
                    <a:pt x="417" y="226"/>
                    <a:pt x="411" y="219"/>
                    <a:pt x="401" y="211"/>
                  </a:cubicBezTo>
                  <a:cubicBezTo>
                    <a:pt x="401" y="211"/>
                    <a:pt x="386" y="201"/>
                    <a:pt x="381" y="187"/>
                  </a:cubicBezTo>
                  <a:cubicBezTo>
                    <a:pt x="381" y="187"/>
                    <a:pt x="381" y="186"/>
                    <a:pt x="380" y="186"/>
                  </a:cubicBezTo>
                  <a:cubicBezTo>
                    <a:pt x="380" y="186"/>
                    <a:pt x="380" y="186"/>
                    <a:pt x="380" y="186"/>
                  </a:cubicBezTo>
                  <a:cubicBezTo>
                    <a:pt x="379" y="186"/>
                    <a:pt x="379" y="186"/>
                    <a:pt x="379" y="186"/>
                  </a:cubicBezTo>
                  <a:cubicBezTo>
                    <a:pt x="379" y="186"/>
                    <a:pt x="379" y="186"/>
                    <a:pt x="379" y="186"/>
                  </a:cubicBezTo>
                  <a:cubicBezTo>
                    <a:pt x="374" y="200"/>
                    <a:pt x="359" y="211"/>
                    <a:pt x="359" y="211"/>
                  </a:cubicBezTo>
                  <a:cubicBezTo>
                    <a:pt x="333" y="231"/>
                    <a:pt x="335" y="245"/>
                    <a:pt x="340" y="252"/>
                  </a:cubicBezTo>
                  <a:cubicBezTo>
                    <a:pt x="336" y="252"/>
                    <a:pt x="336" y="252"/>
                    <a:pt x="336" y="252"/>
                  </a:cubicBezTo>
                  <a:cubicBezTo>
                    <a:pt x="336" y="304"/>
                    <a:pt x="336" y="304"/>
                    <a:pt x="336" y="304"/>
                  </a:cubicBezTo>
                  <a:cubicBezTo>
                    <a:pt x="322" y="304"/>
                    <a:pt x="322" y="304"/>
                    <a:pt x="322" y="304"/>
                  </a:cubicBezTo>
                  <a:cubicBezTo>
                    <a:pt x="300" y="306"/>
                    <a:pt x="300" y="306"/>
                    <a:pt x="300" y="306"/>
                  </a:cubicBezTo>
                  <a:cubicBezTo>
                    <a:pt x="300" y="291"/>
                    <a:pt x="300" y="291"/>
                    <a:pt x="300" y="291"/>
                  </a:cubicBezTo>
                  <a:cubicBezTo>
                    <a:pt x="287" y="271"/>
                    <a:pt x="287" y="271"/>
                    <a:pt x="287" y="271"/>
                  </a:cubicBezTo>
                  <a:cubicBezTo>
                    <a:pt x="267" y="271"/>
                    <a:pt x="267" y="271"/>
                    <a:pt x="267" y="271"/>
                  </a:cubicBezTo>
                  <a:cubicBezTo>
                    <a:pt x="267" y="310"/>
                    <a:pt x="267" y="310"/>
                    <a:pt x="267" y="310"/>
                  </a:cubicBezTo>
                  <a:cubicBezTo>
                    <a:pt x="267" y="310"/>
                    <a:pt x="267" y="310"/>
                    <a:pt x="267" y="310"/>
                  </a:cubicBezTo>
                  <a:cubicBezTo>
                    <a:pt x="267" y="310"/>
                    <a:pt x="267" y="309"/>
                    <a:pt x="267" y="309"/>
                  </a:cubicBezTo>
                  <a:cubicBezTo>
                    <a:pt x="267" y="306"/>
                    <a:pt x="265" y="304"/>
                    <a:pt x="263" y="304"/>
                  </a:cubicBezTo>
                  <a:cubicBezTo>
                    <a:pt x="263" y="302"/>
                    <a:pt x="263" y="302"/>
                    <a:pt x="263" y="302"/>
                  </a:cubicBezTo>
                  <a:cubicBezTo>
                    <a:pt x="265" y="302"/>
                    <a:pt x="267" y="299"/>
                    <a:pt x="267" y="297"/>
                  </a:cubicBezTo>
                  <a:cubicBezTo>
                    <a:pt x="267" y="294"/>
                    <a:pt x="265" y="287"/>
                    <a:pt x="263" y="285"/>
                  </a:cubicBezTo>
                  <a:cubicBezTo>
                    <a:pt x="263" y="277"/>
                    <a:pt x="263" y="277"/>
                    <a:pt x="263" y="277"/>
                  </a:cubicBezTo>
                  <a:cubicBezTo>
                    <a:pt x="265" y="277"/>
                    <a:pt x="266" y="275"/>
                    <a:pt x="266" y="273"/>
                  </a:cubicBezTo>
                  <a:cubicBezTo>
                    <a:pt x="266" y="271"/>
                    <a:pt x="265" y="269"/>
                    <a:pt x="263" y="269"/>
                  </a:cubicBezTo>
                  <a:cubicBezTo>
                    <a:pt x="263" y="249"/>
                    <a:pt x="263" y="249"/>
                    <a:pt x="263" y="249"/>
                  </a:cubicBezTo>
                  <a:cubicBezTo>
                    <a:pt x="260" y="249"/>
                    <a:pt x="260" y="249"/>
                    <a:pt x="260" y="24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9"/>
                    <a:pt x="257" y="271"/>
                    <a:pt x="257" y="273"/>
                  </a:cubicBezTo>
                  <a:cubicBezTo>
                    <a:pt x="257" y="275"/>
                    <a:pt x="258" y="277"/>
                    <a:pt x="260" y="277"/>
                  </a:cubicBezTo>
                  <a:cubicBezTo>
                    <a:pt x="260" y="285"/>
                    <a:pt x="260" y="285"/>
                    <a:pt x="260" y="285"/>
                  </a:cubicBezTo>
                  <a:cubicBezTo>
                    <a:pt x="257" y="287"/>
                    <a:pt x="255" y="294"/>
                    <a:pt x="255" y="297"/>
                  </a:cubicBezTo>
                  <a:cubicBezTo>
                    <a:pt x="255" y="299"/>
                    <a:pt x="257" y="302"/>
                    <a:pt x="260" y="302"/>
                  </a:cubicBezTo>
                  <a:cubicBezTo>
                    <a:pt x="260" y="304"/>
                    <a:pt x="260" y="304"/>
                    <a:pt x="260" y="304"/>
                  </a:cubicBezTo>
                  <a:cubicBezTo>
                    <a:pt x="257" y="304"/>
                    <a:pt x="255" y="306"/>
                    <a:pt x="255" y="309"/>
                  </a:cubicBezTo>
                  <a:cubicBezTo>
                    <a:pt x="255" y="310"/>
                    <a:pt x="256" y="311"/>
                    <a:pt x="256" y="312"/>
                  </a:cubicBezTo>
                  <a:cubicBezTo>
                    <a:pt x="256" y="528"/>
                    <a:pt x="256" y="528"/>
                    <a:pt x="256" y="528"/>
                  </a:cubicBezTo>
                  <a:cubicBezTo>
                    <a:pt x="192" y="528"/>
                    <a:pt x="192" y="528"/>
                    <a:pt x="192" y="528"/>
                  </a:cubicBezTo>
                  <a:cubicBezTo>
                    <a:pt x="190" y="462"/>
                    <a:pt x="190" y="462"/>
                    <a:pt x="190" y="462"/>
                  </a:cubicBezTo>
                  <a:cubicBezTo>
                    <a:pt x="193" y="461"/>
                    <a:pt x="193" y="461"/>
                    <a:pt x="193" y="461"/>
                  </a:cubicBezTo>
                  <a:cubicBezTo>
                    <a:pt x="193" y="459"/>
                    <a:pt x="191" y="457"/>
                    <a:pt x="189" y="456"/>
                  </a:cubicBezTo>
                  <a:cubicBezTo>
                    <a:pt x="186" y="376"/>
                    <a:pt x="186" y="376"/>
                    <a:pt x="186" y="376"/>
                  </a:cubicBezTo>
                  <a:cubicBezTo>
                    <a:pt x="188" y="376"/>
                    <a:pt x="188" y="376"/>
                    <a:pt x="188" y="376"/>
                  </a:cubicBezTo>
                  <a:cubicBezTo>
                    <a:pt x="188" y="374"/>
                    <a:pt x="187" y="373"/>
                    <a:pt x="186" y="372"/>
                  </a:cubicBezTo>
                  <a:cubicBezTo>
                    <a:pt x="183" y="292"/>
                    <a:pt x="183" y="292"/>
                    <a:pt x="183" y="292"/>
                  </a:cubicBezTo>
                  <a:cubicBezTo>
                    <a:pt x="183" y="286"/>
                    <a:pt x="182" y="282"/>
                    <a:pt x="181" y="278"/>
                  </a:cubicBezTo>
                  <a:cubicBezTo>
                    <a:pt x="182" y="278"/>
                    <a:pt x="182" y="278"/>
                    <a:pt x="182" y="278"/>
                  </a:cubicBezTo>
                  <a:cubicBezTo>
                    <a:pt x="182" y="276"/>
                    <a:pt x="180" y="273"/>
                    <a:pt x="178" y="273"/>
                  </a:cubicBezTo>
                  <a:cubicBezTo>
                    <a:pt x="178" y="250"/>
                    <a:pt x="178" y="250"/>
                    <a:pt x="178" y="250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49"/>
                    <a:pt x="180" y="249"/>
                    <a:pt x="179" y="248"/>
                  </a:cubicBezTo>
                  <a:cubicBezTo>
                    <a:pt x="180" y="247"/>
                    <a:pt x="180" y="245"/>
                    <a:pt x="180" y="243"/>
                  </a:cubicBezTo>
                  <a:cubicBezTo>
                    <a:pt x="180" y="234"/>
                    <a:pt x="176" y="227"/>
                    <a:pt x="170" y="225"/>
                  </a:cubicBezTo>
                  <a:cubicBezTo>
                    <a:pt x="170" y="224"/>
                    <a:pt x="170" y="224"/>
                    <a:pt x="170" y="223"/>
                  </a:cubicBezTo>
                  <a:cubicBezTo>
                    <a:pt x="170" y="222"/>
                    <a:pt x="169" y="220"/>
                    <a:pt x="168" y="219"/>
                  </a:cubicBezTo>
                  <a:cubicBezTo>
                    <a:pt x="169" y="219"/>
                    <a:pt x="169" y="218"/>
                    <a:pt x="169" y="217"/>
                  </a:cubicBezTo>
                  <a:cubicBezTo>
                    <a:pt x="169" y="216"/>
                    <a:pt x="168" y="215"/>
                    <a:pt x="167" y="215"/>
                  </a:cubicBezTo>
                  <a:cubicBezTo>
                    <a:pt x="168" y="214"/>
                    <a:pt x="168" y="214"/>
                    <a:pt x="168" y="213"/>
                  </a:cubicBezTo>
                  <a:cubicBezTo>
                    <a:pt x="168" y="212"/>
                    <a:pt x="168" y="211"/>
                    <a:pt x="167" y="211"/>
                  </a:cubicBezTo>
                  <a:cubicBezTo>
                    <a:pt x="167" y="211"/>
                    <a:pt x="167" y="210"/>
                    <a:pt x="167" y="210"/>
                  </a:cubicBezTo>
                  <a:cubicBezTo>
                    <a:pt x="167" y="209"/>
                    <a:pt x="166" y="208"/>
                    <a:pt x="165" y="208"/>
                  </a:cubicBezTo>
                  <a:cubicBezTo>
                    <a:pt x="165" y="208"/>
                    <a:pt x="164" y="209"/>
                    <a:pt x="164" y="210"/>
                  </a:cubicBezTo>
                  <a:cubicBezTo>
                    <a:pt x="164" y="210"/>
                    <a:pt x="164" y="211"/>
                    <a:pt x="164" y="211"/>
                  </a:cubicBezTo>
                  <a:cubicBezTo>
                    <a:pt x="163" y="211"/>
                    <a:pt x="163" y="212"/>
                    <a:pt x="163" y="213"/>
                  </a:cubicBezTo>
                  <a:cubicBezTo>
                    <a:pt x="163" y="214"/>
                    <a:pt x="163" y="214"/>
                    <a:pt x="164" y="215"/>
                  </a:cubicBezTo>
                  <a:cubicBezTo>
                    <a:pt x="163" y="215"/>
                    <a:pt x="162" y="216"/>
                    <a:pt x="162" y="217"/>
                  </a:cubicBezTo>
                  <a:cubicBezTo>
                    <a:pt x="162" y="218"/>
                    <a:pt x="162" y="219"/>
                    <a:pt x="163" y="219"/>
                  </a:cubicBezTo>
                  <a:cubicBezTo>
                    <a:pt x="162" y="220"/>
                    <a:pt x="161" y="222"/>
                    <a:pt x="161" y="223"/>
                  </a:cubicBezTo>
                  <a:cubicBezTo>
                    <a:pt x="161" y="224"/>
                    <a:pt x="161" y="224"/>
                    <a:pt x="161" y="225"/>
                  </a:cubicBezTo>
                  <a:cubicBezTo>
                    <a:pt x="155" y="227"/>
                    <a:pt x="151" y="234"/>
                    <a:pt x="151" y="243"/>
                  </a:cubicBezTo>
                  <a:cubicBezTo>
                    <a:pt x="151" y="245"/>
                    <a:pt x="151" y="247"/>
                    <a:pt x="152" y="248"/>
                  </a:cubicBezTo>
                  <a:cubicBezTo>
                    <a:pt x="151" y="249"/>
                    <a:pt x="151" y="249"/>
                    <a:pt x="151" y="250"/>
                  </a:cubicBezTo>
                  <a:cubicBezTo>
                    <a:pt x="153" y="250"/>
                    <a:pt x="153" y="250"/>
                    <a:pt x="153" y="250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1" y="273"/>
                    <a:pt x="149" y="276"/>
                    <a:pt x="149" y="278"/>
                  </a:cubicBezTo>
                  <a:cubicBezTo>
                    <a:pt x="150" y="278"/>
                    <a:pt x="150" y="278"/>
                    <a:pt x="150" y="278"/>
                  </a:cubicBezTo>
                  <a:cubicBezTo>
                    <a:pt x="149" y="282"/>
                    <a:pt x="148" y="286"/>
                    <a:pt x="148" y="292"/>
                  </a:cubicBezTo>
                  <a:cubicBezTo>
                    <a:pt x="145" y="372"/>
                    <a:pt x="145" y="372"/>
                    <a:pt x="145" y="372"/>
                  </a:cubicBezTo>
                  <a:cubicBezTo>
                    <a:pt x="144" y="373"/>
                    <a:pt x="143" y="374"/>
                    <a:pt x="143" y="376"/>
                  </a:cubicBezTo>
                  <a:cubicBezTo>
                    <a:pt x="145" y="376"/>
                    <a:pt x="145" y="376"/>
                    <a:pt x="145" y="376"/>
                  </a:cubicBezTo>
                  <a:cubicBezTo>
                    <a:pt x="142" y="456"/>
                    <a:pt x="142" y="456"/>
                    <a:pt x="142" y="456"/>
                  </a:cubicBezTo>
                  <a:cubicBezTo>
                    <a:pt x="140" y="457"/>
                    <a:pt x="138" y="459"/>
                    <a:pt x="138" y="461"/>
                  </a:cubicBezTo>
                  <a:cubicBezTo>
                    <a:pt x="141" y="462"/>
                    <a:pt x="141" y="462"/>
                    <a:pt x="141" y="462"/>
                  </a:cubicBezTo>
                  <a:cubicBezTo>
                    <a:pt x="139" y="528"/>
                    <a:pt x="139" y="528"/>
                    <a:pt x="139" y="528"/>
                  </a:cubicBezTo>
                  <a:cubicBezTo>
                    <a:pt x="84" y="528"/>
                    <a:pt x="84" y="528"/>
                    <a:pt x="84" y="528"/>
                  </a:cubicBezTo>
                  <a:cubicBezTo>
                    <a:pt x="80" y="450"/>
                    <a:pt x="80" y="450"/>
                    <a:pt x="80" y="450"/>
                  </a:cubicBezTo>
                  <a:cubicBezTo>
                    <a:pt x="85" y="449"/>
                    <a:pt x="85" y="449"/>
                    <a:pt x="85" y="449"/>
                  </a:cubicBezTo>
                  <a:cubicBezTo>
                    <a:pt x="85" y="446"/>
                    <a:pt x="83" y="444"/>
                    <a:pt x="80" y="442"/>
                  </a:cubicBezTo>
                  <a:cubicBezTo>
                    <a:pt x="75" y="327"/>
                    <a:pt x="75" y="327"/>
                    <a:pt x="75" y="327"/>
                  </a:cubicBezTo>
                  <a:cubicBezTo>
                    <a:pt x="78" y="326"/>
                    <a:pt x="78" y="326"/>
                    <a:pt x="78" y="326"/>
                  </a:cubicBezTo>
                  <a:cubicBezTo>
                    <a:pt x="78" y="324"/>
                    <a:pt x="77" y="322"/>
                    <a:pt x="75" y="321"/>
                  </a:cubicBezTo>
                  <a:cubicBezTo>
                    <a:pt x="70" y="204"/>
                    <a:pt x="70" y="204"/>
                    <a:pt x="70" y="204"/>
                  </a:cubicBezTo>
                  <a:cubicBezTo>
                    <a:pt x="70" y="196"/>
                    <a:pt x="70" y="190"/>
                    <a:pt x="68" y="185"/>
                  </a:cubicBezTo>
                  <a:cubicBezTo>
                    <a:pt x="69" y="185"/>
                    <a:pt x="69" y="185"/>
                    <a:pt x="69" y="185"/>
                  </a:cubicBezTo>
                  <a:cubicBezTo>
                    <a:pt x="69" y="181"/>
                    <a:pt x="67" y="178"/>
                    <a:pt x="63" y="177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6" y="144"/>
                    <a:pt x="66" y="144"/>
                    <a:pt x="66" y="144"/>
                  </a:cubicBezTo>
                  <a:cubicBezTo>
                    <a:pt x="66" y="143"/>
                    <a:pt x="66" y="143"/>
                    <a:pt x="66" y="142"/>
                  </a:cubicBezTo>
                  <a:cubicBezTo>
                    <a:pt x="66" y="140"/>
                    <a:pt x="67" y="137"/>
                    <a:pt x="67" y="134"/>
                  </a:cubicBezTo>
                  <a:cubicBezTo>
                    <a:pt x="67" y="122"/>
                    <a:pt x="60" y="111"/>
                    <a:pt x="52" y="108"/>
                  </a:cubicBezTo>
                  <a:cubicBezTo>
                    <a:pt x="52" y="107"/>
                    <a:pt x="52" y="106"/>
                    <a:pt x="52" y="106"/>
                  </a:cubicBezTo>
                  <a:cubicBezTo>
                    <a:pt x="52" y="103"/>
                    <a:pt x="51" y="101"/>
                    <a:pt x="49" y="100"/>
                  </a:cubicBezTo>
                  <a:cubicBezTo>
                    <a:pt x="50" y="100"/>
                    <a:pt x="50" y="98"/>
                    <a:pt x="50" y="97"/>
                  </a:cubicBezTo>
                  <a:cubicBezTo>
                    <a:pt x="50" y="96"/>
                    <a:pt x="50" y="94"/>
                    <a:pt x="48" y="93"/>
                  </a:cubicBezTo>
                  <a:cubicBezTo>
                    <a:pt x="49" y="93"/>
                    <a:pt x="49" y="92"/>
                    <a:pt x="49" y="91"/>
                  </a:cubicBezTo>
                  <a:cubicBezTo>
                    <a:pt x="49" y="90"/>
                    <a:pt x="49" y="89"/>
                    <a:pt x="48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5"/>
                    <a:pt x="47" y="84"/>
                    <a:pt x="46" y="84"/>
                  </a:cubicBezTo>
                  <a:cubicBezTo>
                    <a:pt x="44" y="84"/>
                    <a:pt x="43" y="85"/>
                    <a:pt x="43" y="87"/>
                  </a:cubicBezTo>
                  <a:cubicBezTo>
                    <a:pt x="43" y="87"/>
                    <a:pt x="43" y="88"/>
                    <a:pt x="44" y="88"/>
                  </a:cubicBezTo>
                  <a:cubicBezTo>
                    <a:pt x="43" y="89"/>
                    <a:pt x="42" y="90"/>
                    <a:pt x="42" y="91"/>
                  </a:cubicBezTo>
                  <a:cubicBezTo>
                    <a:pt x="42" y="92"/>
                    <a:pt x="42" y="93"/>
                    <a:pt x="43" y="93"/>
                  </a:cubicBezTo>
                  <a:cubicBezTo>
                    <a:pt x="42" y="94"/>
                    <a:pt x="41" y="96"/>
                    <a:pt x="41" y="97"/>
                  </a:cubicBezTo>
                  <a:cubicBezTo>
                    <a:pt x="41" y="98"/>
                    <a:pt x="41" y="100"/>
                    <a:pt x="42" y="100"/>
                  </a:cubicBezTo>
                  <a:cubicBezTo>
                    <a:pt x="40" y="101"/>
                    <a:pt x="39" y="103"/>
                    <a:pt x="39" y="106"/>
                  </a:cubicBezTo>
                  <a:cubicBezTo>
                    <a:pt x="39" y="106"/>
                    <a:pt x="39" y="107"/>
                    <a:pt x="40" y="108"/>
                  </a:cubicBezTo>
                  <a:cubicBezTo>
                    <a:pt x="31" y="111"/>
                    <a:pt x="25" y="122"/>
                    <a:pt x="25" y="134"/>
                  </a:cubicBezTo>
                  <a:cubicBezTo>
                    <a:pt x="25" y="137"/>
                    <a:pt x="25" y="140"/>
                    <a:pt x="26" y="142"/>
                  </a:cubicBezTo>
                  <a:cubicBezTo>
                    <a:pt x="25" y="143"/>
                    <a:pt x="25" y="143"/>
                    <a:pt x="25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5" y="178"/>
                    <a:pt x="22" y="181"/>
                    <a:pt x="22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2" y="190"/>
                    <a:pt x="21" y="196"/>
                    <a:pt x="21" y="204"/>
                  </a:cubicBezTo>
                  <a:cubicBezTo>
                    <a:pt x="16" y="321"/>
                    <a:pt x="16" y="321"/>
                    <a:pt x="16" y="321"/>
                  </a:cubicBezTo>
                  <a:cubicBezTo>
                    <a:pt x="14" y="322"/>
                    <a:pt x="13" y="324"/>
                    <a:pt x="13" y="326"/>
                  </a:cubicBezTo>
                  <a:cubicBezTo>
                    <a:pt x="16" y="327"/>
                    <a:pt x="16" y="327"/>
                    <a:pt x="16" y="327"/>
                  </a:cubicBezTo>
                  <a:cubicBezTo>
                    <a:pt x="11" y="442"/>
                    <a:pt x="11" y="442"/>
                    <a:pt x="11" y="442"/>
                  </a:cubicBezTo>
                  <a:cubicBezTo>
                    <a:pt x="8" y="444"/>
                    <a:pt x="7" y="446"/>
                    <a:pt x="7" y="449"/>
                  </a:cubicBezTo>
                  <a:cubicBezTo>
                    <a:pt x="11" y="450"/>
                    <a:pt x="11" y="450"/>
                    <a:pt x="11" y="450"/>
                  </a:cubicBezTo>
                  <a:cubicBezTo>
                    <a:pt x="8" y="528"/>
                    <a:pt x="8" y="528"/>
                    <a:pt x="8" y="528"/>
                  </a:cubicBezTo>
                  <a:cubicBezTo>
                    <a:pt x="0" y="528"/>
                    <a:pt x="0" y="528"/>
                    <a:pt x="0" y="528"/>
                  </a:cubicBezTo>
                  <a:cubicBezTo>
                    <a:pt x="0" y="601"/>
                    <a:pt x="0" y="601"/>
                    <a:pt x="0" y="601"/>
                  </a:cubicBezTo>
                  <a:cubicBezTo>
                    <a:pt x="1074" y="601"/>
                    <a:pt x="1074" y="601"/>
                    <a:pt x="1074" y="601"/>
                  </a:cubicBezTo>
                  <a:cubicBezTo>
                    <a:pt x="1074" y="528"/>
                    <a:pt x="1074" y="528"/>
                    <a:pt x="1074" y="528"/>
                  </a:cubicBezTo>
                  <a:lnTo>
                    <a:pt x="1063" y="528"/>
                  </a:lnTo>
                  <a:close/>
                </a:path>
              </a:pathLst>
            </a:custGeom>
            <a:solidFill>
              <a:srgbClr val="70C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2" name="Freeform 124"/>
            <p:cNvSpPr>
              <a:spLocks/>
            </p:cNvSpPr>
            <p:nvPr/>
          </p:nvSpPr>
          <p:spPr bwMode="auto">
            <a:xfrm>
              <a:off x="-3695699" y="4287441"/>
              <a:ext cx="4763" cy="7144"/>
            </a:xfrm>
            <a:custGeom>
              <a:avLst/>
              <a:gdLst>
                <a:gd name="T0" fmla="*/ 5 w 5"/>
                <a:gd name="T1" fmla="*/ 3 h 8"/>
                <a:gd name="T2" fmla="*/ 3 w 5"/>
                <a:gd name="T3" fmla="*/ 0 h 8"/>
                <a:gd name="T4" fmla="*/ 0 w 5"/>
                <a:gd name="T5" fmla="*/ 3 h 8"/>
                <a:gd name="T6" fmla="*/ 0 w 5"/>
                <a:gd name="T7" fmla="*/ 8 h 8"/>
                <a:gd name="T8" fmla="*/ 5 w 5"/>
                <a:gd name="T9" fmla="*/ 8 h 8"/>
                <a:gd name="T10" fmla="*/ 5 w 5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3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3" name="Freeform 125"/>
            <p:cNvSpPr>
              <a:spLocks/>
            </p:cNvSpPr>
            <p:nvPr/>
          </p:nvSpPr>
          <p:spPr bwMode="auto">
            <a:xfrm>
              <a:off x="-3576636" y="4198144"/>
              <a:ext cx="7938" cy="9525"/>
            </a:xfrm>
            <a:custGeom>
              <a:avLst/>
              <a:gdLst>
                <a:gd name="T0" fmla="*/ 7 w 7"/>
                <a:gd name="T1" fmla="*/ 3 h 11"/>
                <a:gd name="T2" fmla="*/ 4 w 7"/>
                <a:gd name="T3" fmla="*/ 0 h 11"/>
                <a:gd name="T4" fmla="*/ 0 w 7"/>
                <a:gd name="T5" fmla="*/ 3 h 11"/>
                <a:gd name="T6" fmla="*/ 0 w 7"/>
                <a:gd name="T7" fmla="*/ 11 h 11"/>
                <a:gd name="T8" fmla="*/ 7 w 7"/>
                <a:gd name="T9" fmla="*/ 11 h 11"/>
                <a:gd name="T10" fmla="*/ 7 w 7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7" y="3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4" name="Freeform 126"/>
            <p:cNvSpPr>
              <a:spLocks/>
            </p:cNvSpPr>
            <p:nvPr/>
          </p:nvSpPr>
          <p:spPr bwMode="auto">
            <a:xfrm>
              <a:off x="-3703636" y="4287441"/>
              <a:ext cx="6350" cy="7144"/>
            </a:xfrm>
            <a:custGeom>
              <a:avLst/>
              <a:gdLst>
                <a:gd name="T0" fmla="*/ 5 w 5"/>
                <a:gd name="T1" fmla="*/ 3 h 8"/>
                <a:gd name="T2" fmla="*/ 2 w 5"/>
                <a:gd name="T3" fmla="*/ 0 h 8"/>
                <a:gd name="T4" fmla="*/ 0 w 5"/>
                <a:gd name="T5" fmla="*/ 3 h 8"/>
                <a:gd name="T6" fmla="*/ 0 w 5"/>
                <a:gd name="T7" fmla="*/ 8 h 8"/>
                <a:gd name="T8" fmla="*/ 5 w 5"/>
                <a:gd name="T9" fmla="*/ 8 h 8"/>
                <a:gd name="T10" fmla="*/ 5 w 5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5" name="Freeform 127"/>
            <p:cNvSpPr>
              <a:spLocks/>
            </p:cNvSpPr>
            <p:nvPr/>
          </p:nvSpPr>
          <p:spPr bwMode="auto">
            <a:xfrm>
              <a:off x="-3565524" y="4198144"/>
              <a:ext cx="7938" cy="9525"/>
            </a:xfrm>
            <a:custGeom>
              <a:avLst/>
              <a:gdLst>
                <a:gd name="T0" fmla="*/ 7 w 7"/>
                <a:gd name="T1" fmla="*/ 3 h 11"/>
                <a:gd name="T2" fmla="*/ 3 w 7"/>
                <a:gd name="T3" fmla="*/ 0 h 11"/>
                <a:gd name="T4" fmla="*/ 0 w 7"/>
                <a:gd name="T5" fmla="*/ 3 h 11"/>
                <a:gd name="T6" fmla="*/ 0 w 7"/>
                <a:gd name="T7" fmla="*/ 11 h 11"/>
                <a:gd name="T8" fmla="*/ 7 w 7"/>
                <a:gd name="T9" fmla="*/ 11 h 11"/>
                <a:gd name="T10" fmla="*/ 7 w 7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6" name="Freeform 128"/>
            <p:cNvSpPr>
              <a:spLocks/>
            </p:cNvSpPr>
            <p:nvPr/>
          </p:nvSpPr>
          <p:spPr bwMode="auto">
            <a:xfrm>
              <a:off x="-3555999" y="4198144"/>
              <a:ext cx="7938" cy="9525"/>
            </a:xfrm>
            <a:custGeom>
              <a:avLst/>
              <a:gdLst>
                <a:gd name="T0" fmla="*/ 7 w 7"/>
                <a:gd name="T1" fmla="*/ 3 h 11"/>
                <a:gd name="T2" fmla="*/ 4 w 7"/>
                <a:gd name="T3" fmla="*/ 0 h 11"/>
                <a:gd name="T4" fmla="*/ 0 w 7"/>
                <a:gd name="T5" fmla="*/ 3 h 11"/>
                <a:gd name="T6" fmla="*/ 0 w 7"/>
                <a:gd name="T7" fmla="*/ 11 h 11"/>
                <a:gd name="T8" fmla="*/ 7 w 7"/>
                <a:gd name="T9" fmla="*/ 11 h 11"/>
                <a:gd name="T10" fmla="*/ 7 w 7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7" y="3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7" name="Freeform 129"/>
            <p:cNvSpPr>
              <a:spLocks/>
            </p:cNvSpPr>
            <p:nvPr/>
          </p:nvSpPr>
          <p:spPr bwMode="auto">
            <a:xfrm>
              <a:off x="-3711574" y="4287441"/>
              <a:ext cx="6350" cy="7144"/>
            </a:xfrm>
            <a:custGeom>
              <a:avLst/>
              <a:gdLst>
                <a:gd name="T0" fmla="*/ 5 w 5"/>
                <a:gd name="T1" fmla="*/ 3 h 8"/>
                <a:gd name="T2" fmla="*/ 2 w 5"/>
                <a:gd name="T3" fmla="*/ 0 h 8"/>
                <a:gd name="T4" fmla="*/ 0 w 5"/>
                <a:gd name="T5" fmla="*/ 3 h 8"/>
                <a:gd name="T6" fmla="*/ 0 w 5"/>
                <a:gd name="T7" fmla="*/ 8 h 8"/>
                <a:gd name="T8" fmla="*/ 5 w 5"/>
                <a:gd name="T9" fmla="*/ 8 h 8"/>
                <a:gd name="T10" fmla="*/ 5 w 5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3"/>
                  </a:moveTo>
                  <a:cubicBezTo>
                    <a:pt x="5" y="2"/>
                    <a:pt x="4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8" name="Freeform 130"/>
            <p:cNvSpPr>
              <a:spLocks/>
            </p:cNvSpPr>
            <p:nvPr/>
          </p:nvSpPr>
          <p:spPr bwMode="auto">
            <a:xfrm>
              <a:off x="-4203699" y="4333875"/>
              <a:ext cx="152400" cy="166688"/>
            </a:xfrm>
            <a:custGeom>
              <a:avLst/>
              <a:gdLst>
                <a:gd name="T0" fmla="*/ 97 w 132"/>
                <a:gd name="T1" fmla="*/ 17 h 193"/>
                <a:gd name="T2" fmla="*/ 67 w 132"/>
                <a:gd name="T3" fmla="*/ 0 h 193"/>
                <a:gd name="T4" fmla="*/ 66 w 132"/>
                <a:gd name="T5" fmla="*/ 0 h 193"/>
                <a:gd name="T6" fmla="*/ 65 w 132"/>
                <a:gd name="T7" fmla="*/ 0 h 193"/>
                <a:gd name="T8" fmla="*/ 34 w 132"/>
                <a:gd name="T9" fmla="*/ 17 h 193"/>
                <a:gd name="T10" fmla="*/ 3 w 132"/>
                <a:gd name="T11" fmla="*/ 41 h 193"/>
                <a:gd name="T12" fmla="*/ 3 w 132"/>
                <a:gd name="T13" fmla="*/ 193 h 193"/>
                <a:gd name="T14" fmla="*/ 129 w 132"/>
                <a:gd name="T15" fmla="*/ 193 h 193"/>
                <a:gd name="T16" fmla="*/ 129 w 132"/>
                <a:gd name="T17" fmla="*/ 41 h 193"/>
                <a:gd name="T18" fmla="*/ 97 w 132"/>
                <a:gd name="T19" fmla="*/ 1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2" h="193">
                  <a:moveTo>
                    <a:pt x="97" y="17"/>
                  </a:moveTo>
                  <a:cubicBezTo>
                    <a:pt x="97" y="17"/>
                    <a:pt x="74" y="10"/>
                    <a:pt x="6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7" y="10"/>
                    <a:pt x="34" y="17"/>
                    <a:pt x="34" y="17"/>
                  </a:cubicBezTo>
                  <a:cubicBezTo>
                    <a:pt x="4" y="28"/>
                    <a:pt x="0" y="36"/>
                    <a:pt x="3" y="41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129" y="193"/>
                    <a:pt x="129" y="193"/>
                    <a:pt x="129" y="193"/>
                  </a:cubicBezTo>
                  <a:cubicBezTo>
                    <a:pt x="129" y="41"/>
                    <a:pt x="129" y="41"/>
                    <a:pt x="129" y="41"/>
                  </a:cubicBezTo>
                  <a:cubicBezTo>
                    <a:pt x="132" y="36"/>
                    <a:pt x="127" y="28"/>
                    <a:pt x="97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9" name="Freeform 131"/>
            <p:cNvSpPr>
              <a:spLocks/>
            </p:cNvSpPr>
            <p:nvPr/>
          </p:nvSpPr>
          <p:spPr bwMode="auto">
            <a:xfrm>
              <a:off x="-4344986" y="4344590"/>
              <a:ext cx="68263" cy="67866"/>
            </a:xfrm>
            <a:custGeom>
              <a:avLst/>
              <a:gdLst>
                <a:gd name="T0" fmla="*/ 44 w 59"/>
                <a:gd name="T1" fmla="*/ 7 h 79"/>
                <a:gd name="T2" fmla="*/ 30 w 59"/>
                <a:gd name="T3" fmla="*/ 0 h 79"/>
                <a:gd name="T4" fmla="*/ 30 w 59"/>
                <a:gd name="T5" fmla="*/ 0 h 79"/>
                <a:gd name="T6" fmla="*/ 29 w 59"/>
                <a:gd name="T7" fmla="*/ 0 h 79"/>
                <a:gd name="T8" fmla="*/ 16 w 59"/>
                <a:gd name="T9" fmla="*/ 7 h 79"/>
                <a:gd name="T10" fmla="*/ 1 w 59"/>
                <a:gd name="T11" fmla="*/ 17 h 79"/>
                <a:gd name="T12" fmla="*/ 1 w 59"/>
                <a:gd name="T13" fmla="*/ 79 h 79"/>
                <a:gd name="T14" fmla="*/ 58 w 59"/>
                <a:gd name="T15" fmla="*/ 79 h 79"/>
                <a:gd name="T16" fmla="*/ 58 w 59"/>
                <a:gd name="T17" fmla="*/ 17 h 79"/>
                <a:gd name="T18" fmla="*/ 44 w 59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79">
                  <a:moveTo>
                    <a:pt x="44" y="7"/>
                  </a:moveTo>
                  <a:cubicBezTo>
                    <a:pt x="44" y="7"/>
                    <a:pt x="33" y="4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6" y="4"/>
                    <a:pt x="16" y="7"/>
                    <a:pt x="16" y="7"/>
                  </a:cubicBezTo>
                  <a:cubicBezTo>
                    <a:pt x="2" y="11"/>
                    <a:pt x="0" y="15"/>
                    <a:pt x="1" y="1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9" y="15"/>
                    <a:pt x="57" y="11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0" name="Freeform 132"/>
            <p:cNvSpPr>
              <a:spLocks/>
            </p:cNvSpPr>
            <p:nvPr/>
          </p:nvSpPr>
          <p:spPr bwMode="auto">
            <a:xfrm>
              <a:off x="-4344986" y="4431507"/>
              <a:ext cx="68263" cy="69056"/>
            </a:xfrm>
            <a:custGeom>
              <a:avLst/>
              <a:gdLst>
                <a:gd name="T0" fmla="*/ 44 w 59"/>
                <a:gd name="T1" fmla="*/ 7 h 79"/>
                <a:gd name="T2" fmla="*/ 30 w 59"/>
                <a:gd name="T3" fmla="*/ 0 h 79"/>
                <a:gd name="T4" fmla="*/ 30 w 59"/>
                <a:gd name="T5" fmla="*/ 0 h 79"/>
                <a:gd name="T6" fmla="*/ 29 w 59"/>
                <a:gd name="T7" fmla="*/ 0 h 79"/>
                <a:gd name="T8" fmla="*/ 16 w 59"/>
                <a:gd name="T9" fmla="*/ 7 h 79"/>
                <a:gd name="T10" fmla="*/ 1 w 59"/>
                <a:gd name="T11" fmla="*/ 17 h 79"/>
                <a:gd name="T12" fmla="*/ 1 w 59"/>
                <a:gd name="T13" fmla="*/ 79 h 79"/>
                <a:gd name="T14" fmla="*/ 58 w 59"/>
                <a:gd name="T15" fmla="*/ 79 h 79"/>
                <a:gd name="T16" fmla="*/ 58 w 59"/>
                <a:gd name="T17" fmla="*/ 17 h 79"/>
                <a:gd name="T18" fmla="*/ 44 w 59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79">
                  <a:moveTo>
                    <a:pt x="44" y="7"/>
                  </a:moveTo>
                  <a:cubicBezTo>
                    <a:pt x="44" y="7"/>
                    <a:pt x="33" y="4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6" y="4"/>
                    <a:pt x="16" y="7"/>
                    <a:pt x="16" y="7"/>
                  </a:cubicBezTo>
                  <a:cubicBezTo>
                    <a:pt x="2" y="12"/>
                    <a:pt x="0" y="15"/>
                    <a:pt x="1" y="1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9" y="15"/>
                    <a:pt x="57" y="12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1" name="Freeform 133"/>
            <p:cNvSpPr>
              <a:spLocks/>
            </p:cNvSpPr>
            <p:nvPr/>
          </p:nvSpPr>
          <p:spPr bwMode="auto">
            <a:xfrm>
              <a:off x="-3978274" y="4344590"/>
              <a:ext cx="68263" cy="67866"/>
            </a:xfrm>
            <a:custGeom>
              <a:avLst/>
              <a:gdLst>
                <a:gd name="T0" fmla="*/ 44 w 59"/>
                <a:gd name="T1" fmla="*/ 7 h 79"/>
                <a:gd name="T2" fmla="*/ 30 w 59"/>
                <a:gd name="T3" fmla="*/ 0 h 79"/>
                <a:gd name="T4" fmla="*/ 30 w 59"/>
                <a:gd name="T5" fmla="*/ 0 h 79"/>
                <a:gd name="T6" fmla="*/ 29 w 59"/>
                <a:gd name="T7" fmla="*/ 0 h 79"/>
                <a:gd name="T8" fmla="*/ 16 w 59"/>
                <a:gd name="T9" fmla="*/ 7 h 79"/>
                <a:gd name="T10" fmla="*/ 2 w 59"/>
                <a:gd name="T11" fmla="*/ 17 h 79"/>
                <a:gd name="T12" fmla="*/ 2 w 59"/>
                <a:gd name="T13" fmla="*/ 79 h 79"/>
                <a:gd name="T14" fmla="*/ 58 w 59"/>
                <a:gd name="T15" fmla="*/ 79 h 79"/>
                <a:gd name="T16" fmla="*/ 58 w 59"/>
                <a:gd name="T17" fmla="*/ 17 h 79"/>
                <a:gd name="T18" fmla="*/ 44 w 59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79">
                  <a:moveTo>
                    <a:pt x="44" y="7"/>
                  </a:moveTo>
                  <a:cubicBezTo>
                    <a:pt x="44" y="7"/>
                    <a:pt x="34" y="4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6" y="4"/>
                    <a:pt x="16" y="7"/>
                    <a:pt x="16" y="7"/>
                  </a:cubicBezTo>
                  <a:cubicBezTo>
                    <a:pt x="2" y="11"/>
                    <a:pt x="0" y="15"/>
                    <a:pt x="2" y="1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9" y="15"/>
                    <a:pt x="57" y="11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2" name="Freeform 134"/>
            <p:cNvSpPr>
              <a:spLocks/>
            </p:cNvSpPr>
            <p:nvPr/>
          </p:nvSpPr>
          <p:spPr bwMode="auto">
            <a:xfrm>
              <a:off x="-3978274" y="4431507"/>
              <a:ext cx="68263" cy="69056"/>
            </a:xfrm>
            <a:custGeom>
              <a:avLst/>
              <a:gdLst>
                <a:gd name="T0" fmla="*/ 44 w 59"/>
                <a:gd name="T1" fmla="*/ 7 h 79"/>
                <a:gd name="T2" fmla="*/ 30 w 59"/>
                <a:gd name="T3" fmla="*/ 0 h 79"/>
                <a:gd name="T4" fmla="*/ 30 w 59"/>
                <a:gd name="T5" fmla="*/ 0 h 79"/>
                <a:gd name="T6" fmla="*/ 29 w 59"/>
                <a:gd name="T7" fmla="*/ 0 h 79"/>
                <a:gd name="T8" fmla="*/ 16 w 59"/>
                <a:gd name="T9" fmla="*/ 7 h 79"/>
                <a:gd name="T10" fmla="*/ 2 w 59"/>
                <a:gd name="T11" fmla="*/ 17 h 79"/>
                <a:gd name="T12" fmla="*/ 2 w 59"/>
                <a:gd name="T13" fmla="*/ 79 h 79"/>
                <a:gd name="T14" fmla="*/ 58 w 59"/>
                <a:gd name="T15" fmla="*/ 79 h 79"/>
                <a:gd name="T16" fmla="*/ 58 w 59"/>
                <a:gd name="T17" fmla="*/ 17 h 79"/>
                <a:gd name="T18" fmla="*/ 44 w 59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79">
                  <a:moveTo>
                    <a:pt x="44" y="7"/>
                  </a:moveTo>
                  <a:cubicBezTo>
                    <a:pt x="44" y="7"/>
                    <a:pt x="34" y="4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6" y="4"/>
                    <a:pt x="16" y="7"/>
                    <a:pt x="16" y="7"/>
                  </a:cubicBezTo>
                  <a:cubicBezTo>
                    <a:pt x="2" y="12"/>
                    <a:pt x="0" y="15"/>
                    <a:pt x="2" y="17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9" y="15"/>
                    <a:pt x="57" y="12"/>
                    <a:pt x="4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3" name="Freeform 135"/>
            <p:cNvSpPr>
              <a:spLocks/>
            </p:cNvSpPr>
            <p:nvPr/>
          </p:nvSpPr>
          <p:spPr bwMode="auto">
            <a:xfrm>
              <a:off x="-3870324" y="4346972"/>
              <a:ext cx="41275" cy="67866"/>
            </a:xfrm>
            <a:custGeom>
              <a:avLst/>
              <a:gdLst>
                <a:gd name="T0" fmla="*/ 27 w 36"/>
                <a:gd name="T1" fmla="*/ 7 h 79"/>
                <a:gd name="T2" fmla="*/ 18 w 36"/>
                <a:gd name="T3" fmla="*/ 0 h 79"/>
                <a:gd name="T4" fmla="*/ 18 w 36"/>
                <a:gd name="T5" fmla="*/ 0 h 79"/>
                <a:gd name="T6" fmla="*/ 18 w 36"/>
                <a:gd name="T7" fmla="*/ 0 h 79"/>
                <a:gd name="T8" fmla="*/ 10 w 36"/>
                <a:gd name="T9" fmla="*/ 7 h 79"/>
                <a:gd name="T10" fmla="*/ 1 w 36"/>
                <a:gd name="T11" fmla="*/ 17 h 79"/>
                <a:gd name="T12" fmla="*/ 1 w 36"/>
                <a:gd name="T13" fmla="*/ 79 h 79"/>
                <a:gd name="T14" fmla="*/ 36 w 36"/>
                <a:gd name="T15" fmla="*/ 79 h 79"/>
                <a:gd name="T16" fmla="*/ 36 w 36"/>
                <a:gd name="T17" fmla="*/ 17 h 79"/>
                <a:gd name="T18" fmla="*/ 27 w 36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79">
                  <a:moveTo>
                    <a:pt x="27" y="7"/>
                  </a:moveTo>
                  <a:cubicBezTo>
                    <a:pt x="27" y="7"/>
                    <a:pt x="21" y="4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4"/>
                    <a:pt x="10" y="7"/>
                    <a:pt x="10" y="7"/>
                  </a:cubicBezTo>
                  <a:cubicBezTo>
                    <a:pt x="1" y="11"/>
                    <a:pt x="0" y="15"/>
                    <a:pt x="1" y="1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5"/>
                    <a:pt x="35" y="11"/>
                    <a:pt x="27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4" name="Freeform 136"/>
            <p:cNvSpPr>
              <a:spLocks/>
            </p:cNvSpPr>
            <p:nvPr/>
          </p:nvSpPr>
          <p:spPr bwMode="auto">
            <a:xfrm>
              <a:off x="-3870324" y="4433888"/>
              <a:ext cx="41275" cy="69056"/>
            </a:xfrm>
            <a:custGeom>
              <a:avLst/>
              <a:gdLst>
                <a:gd name="T0" fmla="*/ 27 w 36"/>
                <a:gd name="T1" fmla="*/ 7 h 79"/>
                <a:gd name="T2" fmla="*/ 18 w 36"/>
                <a:gd name="T3" fmla="*/ 0 h 79"/>
                <a:gd name="T4" fmla="*/ 18 w 36"/>
                <a:gd name="T5" fmla="*/ 0 h 79"/>
                <a:gd name="T6" fmla="*/ 18 w 36"/>
                <a:gd name="T7" fmla="*/ 0 h 79"/>
                <a:gd name="T8" fmla="*/ 10 w 36"/>
                <a:gd name="T9" fmla="*/ 7 h 79"/>
                <a:gd name="T10" fmla="*/ 1 w 36"/>
                <a:gd name="T11" fmla="*/ 17 h 79"/>
                <a:gd name="T12" fmla="*/ 1 w 36"/>
                <a:gd name="T13" fmla="*/ 79 h 79"/>
                <a:gd name="T14" fmla="*/ 36 w 36"/>
                <a:gd name="T15" fmla="*/ 79 h 79"/>
                <a:gd name="T16" fmla="*/ 36 w 36"/>
                <a:gd name="T17" fmla="*/ 17 h 79"/>
                <a:gd name="T18" fmla="*/ 27 w 36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79">
                  <a:moveTo>
                    <a:pt x="27" y="7"/>
                  </a:moveTo>
                  <a:cubicBezTo>
                    <a:pt x="27" y="7"/>
                    <a:pt x="21" y="4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4"/>
                    <a:pt x="10" y="7"/>
                    <a:pt x="10" y="7"/>
                  </a:cubicBezTo>
                  <a:cubicBezTo>
                    <a:pt x="1" y="11"/>
                    <a:pt x="0" y="15"/>
                    <a:pt x="1" y="1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5"/>
                    <a:pt x="35" y="11"/>
                    <a:pt x="27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5" name="Freeform 137"/>
            <p:cNvSpPr>
              <a:spLocks/>
            </p:cNvSpPr>
            <p:nvPr/>
          </p:nvSpPr>
          <p:spPr bwMode="auto">
            <a:xfrm>
              <a:off x="-4430711" y="4346972"/>
              <a:ext cx="41275" cy="67866"/>
            </a:xfrm>
            <a:custGeom>
              <a:avLst/>
              <a:gdLst>
                <a:gd name="T0" fmla="*/ 27 w 36"/>
                <a:gd name="T1" fmla="*/ 7 h 79"/>
                <a:gd name="T2" fmla="*/ 19 w 36"/>
                <a:gd name="T3" fmla="*/ 0 h 79"/>
                <a:gd name="T4" fmla="*/ 18 w 36"/>
                <a:gd name="T5" fmla="*/ 0 h 79"/>
                <a:gd name="T6" fmla="*/ 18 w 36"/>
                <a:gd name="T7" fmla="*/ 0 h 79"/>
                <a:gd name="T8" fmla="*/ 10 w 36"/>
                <a:gd name="T9" fmla="*/ 7 h 79"/>
                <a:gd name="T10" fmla="*/ 1 w 36"/>
                <a:gd name="T11" fmla="*/ 17 h 79"/>
                <a:gd name="T12" fmla="*/ 1 w 36"/>
                <a:gd name="T13" fmla="*/ 79 h 79"/>
                <a:gd name="T14" fmla="*/ 36 w 36"/>
                <a:gd name="T15" fmla="*/ 79 h 79"/>
                <a:gd name="T16" fmla="*/ 36 w 36"/>
                <a:gd name="T17" fmla="*/ 17 h 79"/>
                <a:gd name="T18" fmla="*/ 27 w 36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79">
                  <a:moveTo>
                    <a:pt x="27" y="7"/>
                  </a:moveTo>
                  <a:cubicBezTo>
                    <a:pt x="27" y="7"/>
                    <a:pt x="21" y="4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4"/>
                    <a:pt x="10" y="7"/>
                    <a:pt x="10" y="7"/>
                  </a:cubicBezTo>
                  <a:cubicBezTo>
                    <a:pt x="1" y="11"/>
                    <a:pt x="0" y="15"/>
                    <a:pt x="1" y="1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5"/>
                    <a:pt x="35" y="11"/>
                    <a:pt x="27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6" name="Freeform 138"/>
            <p:cNvSpPr>
              <a:spLocks/>
            </p:cNvSpPr>
            <p:nvPr/>
          </p:nvSpPr>
          <p:spPr bwMode="auto">
            <a:xfrm>
              <a:off x="-4430711" y="4433888"/>
              <a:ext cx="41275" cy="69056"/>
            </a:xfrm>
            <a:custGeom>
              <a:avLst/>
              <a:gdLst>
                <a:gd name="T0" fmla="*/ 27 w 36"/>
                <a:gd name="T1" fmla="*/ 7 h 79"/>
                <a:gd name="T2" fmla="*/ 19 w 36"/>
                <a:gd name="T3" fmla="*/ 0 h 79"/>
                <a:gd name="T4" fmla="*/ 18 w 36"/>
                <a:gd name="T5" fmla="*/ 0 h 79"/>
                <a:gd name="T6" fmla="*/ 18 w 36"/>
                <a:gd name="T7" fmla="*/ 0 h 79"/>
                <a:gd name="T8" fmla="*/ 10 w 36"/>
                <a:gd name="T9" fmla="*/ 7 h 79"/>
                <a:gd name="T10" fmla="*/ 1 w 36"/>
                <a:gd name="T11" fmla="*/ 17 h 79"/>
                <a:gd name="T12" fmla="*/ 1 w 36"/>
                <a:gd name="T13" fmla="*/ 79 h 79"/>
                <a:gd name="T14" fmla="*/ 36 w 36"/>
                <a:gd name="T15" fmla="*/ 79 h 79"/>
                <a:gd name="T16" fmla="*/ 36 w 36"/>
                <a:gd name="T17" fmla="*/ 17 h 79"/>
                <a:gd name="T18" fmla="*/ 27 w 36"/>
                <a:gd name="T1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79">
                  <a:moveTo>
                    <a:pt x="27" y="7"/>
                  </a:moveTo>
                  <a:cubicBezTo>
                    <a:pt x="27" y="7"/>
                    <a:pt x="21" y="4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4"/>
                    <a:pt x="10" y="7"/>
                    <a:pt x="10" y="7"/>
                  </a:cubicBezTo>
                  <a:cubicBezTo>
                    <a:pt x="1" y="11"/>
                    <a:pt x="0" y="15"/>
                    <a:pt x="1" y="1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5"/>
                    <a:pt x="35" y="11"/>
                    <a:pt x="27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7" name="Freeform 139"/>
            <p:cNvSpPr>
              <a:spLocks/>
            </p:cNvSpPr>
            <p:nvPr/>
          </p:nvSpPr>
          <p:spPr bwMode="auto">
            <a:xfrm>
              <a:off x="-4341811" y="4293394"/>
              <a:ext cx="15875" cy="16669"/>
            </a:xfrm>
            <a:custGeom>
              <a:avLst/>
              <a:gdLst>
                <a:gd name="T0" fmla="*/ 13 w 13"/>
                <a:gd name="T1" fmla="*/ 20 h 20"/>
                <a:gd name="T2" fmla="*/ 0 w 13"/>
                <a:gd name="T3" fmla="*/ 20 h 20"/>
                <a:gd name="T4" fmla="*/ 0 w 13"/>
                <a:gd name="T5" fmla="*/ 6 h 20"/>
                <a:gd name="T6" fmla="*/ 7 w 13"/>
                <a:gd name="T7" fmla="*/ 0 h 20"/>
                <a:gd name="T8" fmla="*/ 13 w 13"/>
                <a:gd name="T9" fmla="*/ 6 h 20"/>
                <a:gd name="T10" fmla="*/ 13 w 1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0" y="0"/>
                    <a:pt x="13" y="2"/>
                    <a:pt x="13" y="6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8" name="Freeform 140"/>
            <p:cNvSpPr>
              <a:spLocks/>
            </p:cNvSpPr>
            <p:nvPr/>
          </p:nvSpPr>
          <p:spPr bwMode="auto">
            <a:xfrm>
              <a:off x="-4321174" y="4293394"/>
              <a:ext cx="15875" cy="16669"/>
            </a:xfrm>
            <a:custGeom>
              <a:avLst/>
              <a:gdLst>
                <a:gd name="T0" fmla="*/ 13 w 13"/>
                <a:gd name="T1" fmla="*/ 20 h 20"/>
                <a:gd name="T2" fmla="*/ 0 w 13"/>
                <a:gd name="T3" fmla="*/ 20 h 20"/>
                <a:gd name="T4" fmla="*/ 0 w 13"/>
                <a:gd name="T5" fmla="*/ 6 h 20"/>
                <a:gd name="T6" fmla="*/ 6 w 13"/>
                <a:gd name="T7" fmla="*/ 0 h 20"/>
                <a:gd name="T8" fmla="*/ 13 w 13"/>
                <a:gd name="T9" fmla="*/ 6 h 20"/>
                <a:gd name="T10" fmla="*/ 13 w 1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0" y="0"/>
                    <a:pt x="13" y="2"/>
                    <a:pt x="13" y="6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9" name="Freeform 141"/>
            <p:cNvSpPr>
              <a:spLocks/>
            </p:cNvSpPr>
            <p:nvPr/>
          </p:nvSpPr>
          <p:spPr bwMode="auto">
            <a:xfrm>
              <a:off x="-4300536" y="4293394"/>
              <a:ext cx="14288" cy="16669"/>
            </a:xfrm>
            <a:custGeom>
              <a:avLst/>
              <a:gdLst>
                <a:gd name="T0" fmla="*/ 13 w 13"/>
                <a:gd name="T1" fmla="*/ 20 h 20"/>
                <a:gd name="T2" fmla="*/ 0 w 13"/>
                <a:gd name="T3" fmla="*/ 20 h 20"/>
                <a:gd name="T4" fmla="*/ 0 w 13"/>
                <a:gd name="T5" fmla="*/ 6 h 20"/>
                <a:gd name="T6" fmla="*/ 6 w 13"/>
                <a:gd name="T7" fmla="*/ 0 h 20"/>
                <a:gd name="T8" fmla="*/ 13 w 13"/>
                <a:gd name="T9" fmla="*/ 6 h 20"/>
                <a:gd name="T10" fmla="*/ 13 w 1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" y="0"/>
                    <a:pt x="13" y="2"/>
                    <a:pt x="13" y="6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0" name="Freeform 142"/>
            <p:cNvSpPr>
              <a:spLocks/>
            </p:cNvSpPr>
            <p:nvPr/>
          </p:nvSpPr>
          <p:spPr bwMode="auto">
            <a:xfrm>
              <a:off x="-3979860" y="4293394"/>
              <a:ext cx="15875" cy="16669"/>
            </a:xfrm>
            <a:custGeom>
              <a:avLst/>
              <a:gdLst>
                <a:gd name="T0" fmla="*/ 13 w 13"/>
                <a:gd name="T1" fmla="*/ 20 h 20"/>
                <a:gd name="T2" fmla="*/ 0 w 13"/>
                <a:gd name="T3" fmla="*/ 20 h 20"/>
                <a:gd name="T4" fmla="*/ 0 w 13"/>
                <a:gd name="T5" fmla="*/ 6 h 20"/>
                <a:gd name="T6" fmla="*/ 6 w 13"/>
                <a:gd name="T7" fmla="*/ 0 h 20"/>
                <a:gd name="T8" fmla="*/ 13 w 13"/>
                <a:gd name="T9" fmla="*/ 6 h 20"/>
                <a:gd name="T10" fmla="*/ 13 w 1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" y="0"/>
                    <a:pt x="13" y="2"/>
                    <a:pt x="13" y="6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1" name="Freeform 143"/>
            <p:cNvSpPr>
              <a:spLocks/>
            </p:cNvSpPr>
            <p:nvPr/>
          </p:nvSpPr>
          <p:spPr bwMode="auto">
            <a:xfrm>
              <a:off x="-3960811" y="4293394"/>
              <a:ext cx="15875" cy="16669"/>
            </a:xfrm>
            <a:custGeom>
              <a:avLst/>
              <a:gdLst>
                <a:gd name="T0" fmla="*/ 13 w 13"/>
                <a:gd name="T1" fmla="*/ 20 h 20"/>
                <a:gd name="T2" fmla="*/ 0 w 13"/>
                <a:gd name="T3" fmla="*/ 20 h 20"/>
                <a:gd name="T4" fmla="*/ 0 w 13"/>
                <a:gd name="T5" fmla="*/ 6 h 20"/>
                <a:gd name="T6" fmla="*/ 7 w 13"/>
                <a:gd name="T7" fmla="*/ 0 h 20"/>
                <a:gd name="T8" fmla="*/ 13 w 13"/>
                <a:gd name="T9" fmla="*/ 6 h 20"/>
                <a:gd name="T10" fmla="*/ 13 w 1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0" y="0"/>
                    <a:pt x="13" y="2"/>
                    <a:pt x="13" y="6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2" name="Freeform 144"/>
            <p:cNvSpPr>
              <a:spLocks/>
            </p:cNvSpPr>
            <p:nvPr/>
          </p:nvSpPr>
          <p:spPr bwMode="auto">
            <a:xfrm>
              <a:off x="-3938586" y="4293394"/>
              <a:ext cx="14288" cy="16669"/>
            </a:xfrm>
            <a:custGeom>
              <a:avLst/>
              <a:gdLst>
                <a:gd name="T0" fmla="*/ 13 w 13"/>
                <a:gd name="T1" fmla="*/ 20 h 20"/>
                <a:gd name="T2" fmla="*/ 0 w 13"/>
                <a:gd name="T3" fmla="*/ 20 h 20"/>
                <a:gd name="T4" fmla="*/ 0 w 13"/>
                <a:gd name="T5" fmla="*/ 6 h 20"/>
                <a:gd name="T6" fmla="*/ 6 w 13"/>
                <a:gd name="T7" fmla="*/ 0 h 20"/>
                <a:gd name="T8" fmla="*/ 13 w 13"/>
                <a:gd name="T9" fmla="*/ 6 h 20"/>
                <a:gd name="T10" fmla="*/ 13 w 1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0">
                  <a:moveTo>
                    <a:pt x="13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" y="0"/>
                    <a:pt x="13" y="2"/>
                    <a:pt x="13" y="6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3" name="Freeform 145"/>
            <p:cNvSpPr>
              <a:spLocks/>
            </p:cNvSpPr>
            <p:nvPr/>
          </p:nvSpPr>
          <p:spPr bwMode="auto">
            <a:xfrm>
              <a:off x="-4698999" y="4198144"/>
              <a:ext cx="7938" cy="9525"/>
            </a:xfrm>
            <a:custGeom>
              <a:avLst/>
              <a:gdLst>
                <a:gd name="T0" fmla="*/ 7 w 7"/>
                <a:gd name="T1" fmla="*/ 3 h 11"/>
                <a:gd name="T2" fmla="*/ 3 w 7"/>
                <a:gd name="T3" fmla="*/ 0 h 11"/>
                <a:gd name="T4" fmla="*/ 0 w 7"/>
                <a:gd name="T5" fmla="*/ 3 h 11"/>
                <a:gd name="T6" fmla="*/ 0 w 7"/>
                <a:gd name="T7" fmla="*/ 11 h 11"/>
                <a:gd name="T8" fmla="*/ 7 w 7"/>
                <a:gd name="T9" fmla="*/ 11 h 11"/>
                <a:gd name="T10" fmla="*/ 7 w 7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4" name="Freeform 146"/>
            <p:cNvSpPr>
              <a:spLocks/>
            </p:cNvSpPr>
            <p:nvPr/>
          </p:nvSpPr>
          <p:spPr bwMode="auto">
            <a:xfrm>
              <a:off x="-4710111" y="4198144"/>
              <a:ext cx="7938" cy="9525"/>
            </a:xfrm>
            <a:custGeom>
              <a:avLst/>
              <a:gdLst>
                <a:gd name="T0" fmla="*/ 7 w 7"/>
                <a:gd name="T1" fmla="*/ 3 h 11"/>
                <a:gd name="T2" fmla="*/ 4 w 7"/>
                <a:gd name="T3" fmla="*/ 0 h 11"/>
                <a:gd name="T4" fmla="*/ 0 w 7"/>
                <a:gd name="T5" fmla="*/ 3 h 11"/>
                <a:gd name="T6" fmla="*/ 0 w 7"/>
                <a:gd name="T7" fmla="*/ 11 h 11"/>
                <a:gd name="T8" fmla="*/ 7 w 7"/>
                <a:gd name="T9" fmla="*/ 11 h 11"/>
                <a:gd name="T10" fmla="*/ 7 w 7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7" y="3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5" name="Freeform 147"/>
            <p:cNvSpPr>
              <a:spLocks/>
            </p:cNvSpPr>
            <p:nvPr/>
          </p:nvSpPr>
          <p:spPr bwMode="auto">
            <a:xfrm>
              <a:off x="-4687886" y="4198144"/>
              <a:ext cx="7938" cy="9525"/>
            </a:xfrm>
            <a:custGeom>
              <a:avLst/>
              <a:gdLst>
                <a:gd name="T0" fmla="*/ 8 w 8"/>
                <a:gd name="T1" fmla="*/ 3 h 11"/>
                <a:gd name="T2" fmla="*/ 4 w 8"/>
                <a:gd name="T3" fmla="*/ 0 h 11"/>
                <a:gd name="T4" fmla="*/ 0 w 8"/>
                <a:gd name="T5" fmla="*/ 3 h 11"/>
                <a:gd name="T6" fmla="*/ 0 w 8"/>
                <a:gd name="T7" fmla="*/ 11 h 11"/>
                <a:gd name="T8" fmla="*/ 8 w 8"/>
                <a:gd name="T9" fmla="*/ 11 h 11"/>
                <a:gd name="T10" fmla="*/ 8 w 8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8" y="3"/>
                  </a:move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6" name="Freeform 148"/>
            <p:cNvSpPr>
              <a:spLocks/>
            </p:cNvSpPr>
            <p:nvPr/>
          </p:nvSpPr>
          <p:spPr bwMode="auto">
            <a:xfrm>
              <a:off x="-4551361" y="4287441"/>
              <a:ext cx="4763" cy="7144"/>
            </a:xfrm>
            <a:custGeom>
              <a:avLst/>
              <a:gdLst>
                <a:gd name="T0" fmla="*/ 5 w 5"/>
                <a:gd name="T1" fmla="*/ 3 h 8"/>
                <a:gd name="T2" fmla="*/ 3 w 5"/>
                <a:gd name="T3" fmla="*/ 0 h 8"/>
                <a:gd name="T4" fmla="*/ 0 w 5"/>
                <a:gd name="T5" fmla="*/ 3 h 8"/>
                <a:gd name="T6" fmla="*/ 0 w 5"/>
                <a:gd name="T7" fmla="*/ 8 h 8"/>
                <a:gd name="T8" fmla="*/ 5 w 5"/>
                <a:gd name="T9" fmla="*/ 8 h 8"/>
                <a:gd name="T10" fmla="*/ 5 w 5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3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7" name="Freeform 149"/>
            <p:cNvSpPr>
              <a:spLocks/>
            </p:cNvSpPr>
            <p:nvPr/>
          </p:nvSpPr>
          <p:spPr bwMode="auto">
            <a:xfrm>
              <a:off x="-4559299" y="4287441"/>
              <a:ext cx="4763" cy="7144"/>
            </a:xfrm>
            <a:custGeom>
              <a:avLst/>
              <a:gdLst>
                <a:gd name="T0" fmla="*/ 4 w 4"/>
                <a:gd name="T1" fmla="*/ 3 h 8"/>
                <a:gd name="T2" fmla="*/ 2 w 4"/>
                <a:gd name="T3" fmla="*/ 0 h 8"/>
                <a:gd name="T4" fmla="*/ 0 w 4"/>
                <a:gd name="T5" fmla="*/ 3 h 8"/>
                <a:gd name="T6" fmla="*/ 0 w 4"/>
                <a:gd name="T7" fmla="*/ 8 h 8"/>
                <a:gd name="T8" fmla="*/ 4 w 4"/>
                <a:gd name="T9" fmla="*/ 8 h 8"/>
                <a:gd name="T10" fmla="*/ 4 w 4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8">
                  <a:moveTo>
                    <a:pt x="4" y="3"/>
                  </a:moveTo>
                  <a:cubicBezTo>
                    <a:pt x="4" y="2"/>
                    <a:pt x="3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8" name="Freeform 150"/>
            <p:cNvSpPr>
              <a:spLocks/>
            </p:cNvSpPr>
            <p:nvPr/>
          </p:nvSpPr>
          <p:spPr bwMode="auto">
            <a:xfrm>
              <a:off x="-4567236" y="4287441"/>
              <a:ext cx="6350" cy="7144"/>
            </a:xfrm>
            <a:custGeom>
              <a:avLst/>
              <a:gdLst>
                <a:gd name="T0" fmla="*/ 5 w 5"/>
                <a:gd name="T1" fmla="*/ 3 h 8"/>
                <a:gd name="T2" fmla="*/ 2 w 5"/>
                <a:gd name="T3" fmla="*/ 0 h 8"/>
                <a:gd name="T4" fmla="*/ 0 w 5"/>
                <a:gd name="T5" fmla="*/ 3 h 8"/>
                <a:gd name="T6" fmla="*/ 0 w 5"/>
                <a:gd name="T7" fmla="*/ 8 h 8"/>
                <a:gd name="T8" fmla="*/ 5 w 5"/>
                <a:gd name="T9" fmla="*/ 8 h 8"/>
                <a:gd name="T10" fmla="*/ 5 w 5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3"/>
                  </a:moveTo>
                  <a:cubicBezTo>
                    <a:pt x="5" y="2"/>
                    <a:pt x="4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5" y="8"/>
                    <a:pt x="5" y="8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39" name="Freeform 151"/>
          <p:cNvSpPr>
            <a:spLocks/>
          </p:cNvSpPr>
          <p:nvPr/>
        </p:nvSpPr>
        <p:spPr bwMode="auto">
          <a:xfrm>
            <a:off x="11988824" y="-163591"/>
            <a:ext cx="1690688" cy="673894"/>
          </a:xfrm>
          <a:custGeom>
            <a:avLst/>
            <a:gdLst>
              <a:gd name="T0" fmla="*/ 0 w 1462"/>
              <a:gd name="T1" fmla="*/ 472 h 777"/>
              <a:gd name="T2" fmla="*/ 18 w 1462"/>
              <a:gd name="T3" fmla="*/ 462 h 777"/>
              <a:gd name="T4" fmla="*/ 89 w 1462"/>
              <a:gd name="T5" fmla="*/ 306 h 777"/>
              <a:gd name="T6" fmla="*/ 120 w 1462"/>
              <a:gd name="T7" fmla="*/ 320 h 777"/>
              <a:gd name="T8" fmla="*/ 170 w 1462"/>
              <a:gd name="T9" fmla="*/ 424 h 777"/>
              <a:gd name="T10" fmla="*/ 200 w 1462"/>
              <a:gd name="T11" fmla="*/ 380 h 777"/>
              <a:gd name="T12" fmla="*/ 254 w 1462"/>
              <a:gd name="T13" fmla="*/ 196 h 777"/>
              <a:gd name="T14" fmla="*/ 269 w 1462"/>
              <a:gd name="T15" fmla="*/ 176 h 777"/>
              <a:gd name="T16" fmla="*/ 294 w 1462"/>
              <a:gd name="T17" fmla="*/ 162 h 777"/>
              <a:gd name="T18" fmla="*/ 393 w 1462"/>
              <a:gd name="T19" fmla="*/ 189 h 777"/>
              <a:gd name="T20" fmla="*/ 416 w 1462"/>
              <a:gd name="T21" fmla="*/ 167 h 777"/>
              <a:gd name="T22" fmla="*/ 422 w 1462"/>
              <a:gd name="T23" fmla="*/ 79 h 777"/>
              <a:gd name="T24" fmla="*/ 571 w 1462"/>
              <a:gd name="T25" fmla="*/ 75 h 777"/>
              <a:gd name="T26" fmla="*/ 576 w 1462"/>
              <a:gd name="T27" fmla="*/ 111 h 777"/>
              <a:gd name="T28" fmla="*/ 668 w 1462"/>
              <a:gd name="T29" fmla="*/ 28 h 777"/>
              <a:gd name="T30" fmla="*/ 682 w 1462"/>
              <a:gd name="T31" fmla="*/ 463 h 777"/>
              <a:gd name="T32" fmla="*/ 685 w 1462"/>
              <a:gd name="T33" fmla="*/ 418 h 777"/>
              <a:gd name="T34" fmla="*/ 702 w 1462"/>
              <a:gd name="T35" fmla="*/ 346 h 777"/>
              <a:gd name="T36" fmla="*/ 769 w 1462"/>
              <a:gd name="T37" fmla="*/ 301 h 777"/>
              <a:gd name="T38" fmla="*/ 787 w 1462"/>
              <a:gd name="T39" fmla="*/ 349 h 777"/>
              <a:gd name="T40" fmla="*/ 793 w 1462"/>
              <a:gd name="T41" fmla="*/ 431 h 777"/>
              <a:gd name="T42" fmla="*/ 808 w 1462"/>
              <a:gd name="T43" fmla="*/ 595 h 777"/>
              <a:gd name="T44" fmla="*/ 875 w 1462"/>
              <a:gd name="T45" fmla="*/ 607 h 777"/>
              <a:gd name="T46" fmla="*/ 886 w 1462"/>
              <a:gd name="T47" fmla="*/ 224 h 777"/>
              <a:gd name="T48" fmla="*/ 900 w 1462"/>
              <a:gd name="T49" fmla="*/ 102 h 777"/>
              <a:gd name="T50" fmla="*/ 919 w 1462"/>
              <a:gd name="T51" fmla="*/ 42 h 777"/>
              <a:gd name="T52" fmla="*/ 1001 w 1462"/>
              <a:gd name="T53" fmla="*/ 32 h 777"/>
              <a:gd name="T54" fmla="*/ 1017 w 1462"/>
              <a:gd name="T55" fmla="*/ 100 h 777"/>
              <a:gd name="T56" fmla="*/ 1031 w 1462"/>
              <a:gd name="T57" fmla="*/ 221 h 777"/>
              <a:gd name="T58" fmla="*/ 1127 w 1462"/>
              <a:gd name="T59" fmla="*/ 331 h 777"/>
              <a:gd name="T60" fmla="*/ 1128 w 1462"/>
              <a:gd name="T61" fmla="*/ 724 h 777"/>
              <a:gd name="T62" fmla="*/ 1145 w 1462"/>
              <a:gd name="T63" fmla="*/ 408 h 777"/>
              <a:gd name="T64" fmla="*/ 1158 w 1462"/>
              <a:gd name="T65" fmla="*/ 398 h 777"/>
              <a:gd name="T66" fmla="*/ 1178 w 1462"/>
              <a:gd name="T67" fmla="*/ 407 h 777"/>
              <a:gd name="T68" fmla="*/ 1228 w 1462"/>
              <a:gd name="T69" fmla="*/ 399 h 777"/>
              <a:gd name="T70" fmla="*/ 1240 w 1462"/>
              <a:gd name="T71" fmla="*/ 721 h 777"/>
              <a:gd name="T72" fmla="*/ 1289 w 1462"/>
              <a:gd name="T73" fmla="*/ 500 h 777"/>
              <a:gd name="T74" fmla="*/ 1439 w 1462"/>
              <a:gd name="T75" fmla="*/ 475 h 777"/>
              <a:gd name="T76" fmla="*/ 1462 w 1462"/>
              <a:gd name="T77" fmla="*/ 550 h 777"/>
              <a:gd name="T78" fmla="*/ 1460 w 1462"/>
              <a:gd name="T79" fmla="*/ 74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62" h="777">
                <a:moveTo>
                  <a:pt x="0" y="758"/>
                </a:moveTo>
                <a:cubicBezTo>
                  <a:pt x="0" y="472"/>
                  <a:pt x="0" y="472"/>
                  <a:pt x="0" y="472"/>
                </a:cubicBezTo>
                <a:cubicBezTo>
                  <a:pt x="10" y="462"/>
                  <a:pt x="10" y="462"/>
                  <a:pt x="10" y="462"/>
                </a:cubicBezTo>
                <a:cubicBezTo>
                  <a:pt x="18" y="462"/>
                  <a:pt x="18" y="462"/>
                  <a:pt x="18" y="462"/>
                </a:cubicBezTo>
                <a:cubicBezTo>
                  <a:pt x="18" y="299"/>
                  <a:pt x="18" y="299"/>
                  <a:pt x="18" y="299"/>
                </a:cubicBezTo>
                <a:cubicBezTo>
                  <a:pt x="18" y="299"/>
                  <a:pt x="60" y="280"/>
                  <a:pt x="89" y="306"/>
                </a:cubicBezTo>
                <a:cubicBezTo>
                  <a:pt x="89" y="315"/>
                  <a:pt x="89" y="315"/>
                  <a:pt x="89" y="315"/>
                </a:cubicBezTo>
                <a:cubicBezTo>
                  <a:pt x="120" y="320"/>
                  <a:pt x="120" y="320"/>
                  <a:pt x="120" y="320"/>
                </a:cubicBezTo>
                <a:cubicBezTo>
                  <a:pt x="120" y="419"/>
                  <a:pt x="120" y="419"/>
                  <a:pt x="120" y="419"/>
                </a:cubicBezTo>
                <a:cubicBezTo>
                  <a:pt x="170" y="424"/>
                  <a:pt x="170" y="424"/>
                  <a:pt x="170" y="424"/>
                </a:cubicBezTo>
                <a:cubicBezTo>
                  <a:pt x="170" y="386"/>
                  <a:pt x="170" y="386"/>
                  <a:pt x="170" y="386"/>
                </a:cubicBezTo>
                <a:cubicBezTo>
                  <a:pt x="170" y="386"/>
                  <a:pt x="179" y="376"/>
                  <a:pt x="200" y="380"/>
                </a:cubicBezTo>
                <a:cubicBezTo>
                  <a:pt x="254" y="389"/>
                  <a:pt x="254" y="389"/>
                  <a:pt x="254" y="389"/>
                </a:cubicBezTo>
                <a:cubicBezTo>
                  <a:pt x="254" y="196"/>
                  <a:pt x="254" y="196"/>
                  <a:pt x="254" y="196"/>
                </a:cubicBezTo>
                <a:cubicBezTo>
                  <a:pt x="269" y="196"/>
                  <a:pt x="269" y="196"/>
                  <a:pt x="269" y="196"/>
                </a:cubicBezTo>
                <a:cubicBezTo>
                  <a:pt x="269" y="176"/>
                  <a:pt x="269" y="176"/>
                  <a:pt x="269" y="176"/>
                </a:cubicBezTo>
                <a:cubicBezTo>
                  <a:pt x="294" y="176"/>
                  <a:pt x="294" y="176"/>
                  <a:pt x="294" y="176"/>
                </a:cubicBezTo>
                <a:cubicBezTo>
                  <a:pt x="294" y="162"/>
                  <a:pt x="294" y="162"/>
                  <a:pt x="294" y="162"/>
                </a:cubicBezTo>
                <a:cubicBezTo>
                  <a:pt x="349" y="161"/>
                  <a:pt x="349" y="161"/>
                  <a:pt x="349" y="161"/>
                </a:cubicBezTo>
                <a:cubicBezTo>
                  <a:pt x="349" y="161"/>
                  <a:pt x="371" y="190"/>
                  <a:pt x="393" y="189"/>
                </a:cubicBezTo>
                <a:cubicBezTo>
                  <a:pt x="416" y="189"/>
                  <a:pt x="416" y="189"/>
                  <a:pt x="416" y="189"/>
                </a:cubicBezTo>
                <a:cubicBezTo>
                  <a:pt x="416" y="167"/>
                  <a:pt x="416" y="167"/>
                  <a:pt x="416" y="167"/>
                </a:cubicBezTo>
                <a:cubicBezTo>
                  <a:pt x="422" y="160"/>
                  <a:pt x="422" y="160"/>
                  <a:pt x="422" y="160"/>
                </a:cubicBezTo>
                <a:cubicBezTo>
                  <a:pt x="422" y="79"/>
                  <a:pt x="422" y="79"/>
                  <a:pt x="422" y="79"/>
                </a:cubicBezTo>
                <a:cubicBezTo>
                  <a:pt x="554" y="60"/>
                  <a:pt x="554" y="60"/>
                  <a:pt x="554" y="60"/>
                </a:cubicBezTo>
                <a:cubicBezTo>
                  <a:pt x="571" y="75"/>
                  <a:pt x="571" y="75"/>
                  <a:pt x="571" y="75"/>
                </a:cubicBezTo>
                <a:cubicBezTo>
                  <a:pt x="571" y="113"/>
                  <a:pt x="571" y="113"/>
                  <a:pt x="571" y="113"/>
                </a:cubicBezTo>
                <a:cubicBezTo>
                  <a:pt x="576" y="111"/>
                  <a:pt x="576" y="111"/>
                  <a:pt x="576" y="111"/>
                </a:cubicBezTo>
                <a:cubicBezTo>
                  <a:pt x="576" y="0"/>
                  <a:pt x="576" y="0"/>
                  <a:pt x="576" y="0"/>
                </a:cubicBezTo>
                <a:cubicBezTo>
                  <a:pt x="668" y="28"/>
                  <a:pt x="668" y="28"/>
                  <a:pt x="668" y="28"/>
                </a:cubicBezTo>
                <a:cubicBezTo>
                  <a:pt x="668" y="454"/>
                  <a:pt x="668" y="454"/>
                  <a:pt x="668" y="454"/>
                </a:cubicBezTo>
                <a:cubicBezTo>
                  <a:pt x="682" y="463"/>
                  <a:pt x="682" y="463"/>
                  <a:pt x="682" y="463"/>
                </a:cubicBezTo>
                <a:cubicBezTo>
                  <a:pt x="682" y="426"/>
                  <a:pt x="682" y="426"/>
                  <a:pt x="682" y="426"/>
                </a:cubicBezTo>
                <a:cubicBezTo>
                  <a:pt x="685" y="418"/>
                  <a:pt x="685" y="418"/>
                  <a:pt x="685" y="418"/>
                </a:cubicBezTo>
                <a:cubicBezTo>
                  <a:pt x="685" y="352"/>
                  <a:pt x="685" y="352"/>
                  <a:pt x="685" y="352"/>
                </a:cubicBezTo>
                <a:cubicBezTo>
                  <a:pt x="702" y="346"/>
                  <a:pt x="702" y="346"/>
                  <a:pt x="702" y="346"/>
                </a:cubicBezTo>
                <a:cubicBezTo>
                  <a:pt x="702" y="301"/>
                  <a:pt x="702" y="301"/>
                  <a:pt x="702" y="301"/>
                </a:cubicBezTo>
                <a:cubicBezTo>
                  <a:pt x="769" y="301"/>
                  <a:pt x="769" y="301"/>
                  <a:pt x="769" y="301"/>
                </a:cubicBezTo>
                <a:cubicBezTo>
                  <a:pt x="769" y="342"/>
                  <a:pt x="769" y="342"/>
                  <a:pt x="769" y="342"/>
                </a:cubicBezTo>
                <a:cubicBezTo>
                  <a:pt x="787" y="349"/>
                  <a:pt x="787" y="349"/>
                  <a:pt x="787" y="349"/>
                </a:cubicBezTo>
                <a:cubicBezTo>
                  <a:pt x="787" y="424"/>
                  <a:pt x="787" y="424"/>
                  <a:pt x="787" y="424"/>
                </a:cubicBezTo>
                <a:cubicBezTo>
                  <a:pt x="793" y="431"/>
                  <a:pt x="793" y="431"/>
                  <a:pt x="793" y="431"/>
                </a:cubicBezTo>
                <a:cubicBezTo>
                  <a:pt x="793" y="599"/>
                  <a:pt x="793" y="599"/>
                  <a:pt x="793" y="599"/>
                </a:cubicBezTo>
                <a:cubicBezTo>
                  <a:pt x="808" y="595"/>
                  <a:pt x="808" y="595"/>
                  <a:pt x="808" y="595"/>
                </a:cubicBezTo>
                <a:cubicBezTo>
                  <a:pt x="875" y="595"/>
                  <a:pt x="875" y="595"/>
                  <a:pt x="875" y="595"/>
                </a:cubicBezTo>
                <a:cubicBezTo>
                  <a:pt x="875" y="607"/>
                  <a:pt x="875" y="607"/>
                  <a:pt x="875" y="607"/>
                </a:cubicBezTo>
                <a:cubicBezTo>
                  <a:pt x="886" y="612"/>
                  <a:pt x="886" y="612"/>
                  <a:pt x="886" y="612"/>
                </a:cubicBezTo>
                <a:cubicBezTo>
                  <a:pt x="886" y="224"/>
                  <a:pt x="886" y="224"/>
                  <a:pt x="886" y="224"/>
                </a:cubicBezTo>
                <a:cubicBezTo>
                  <a:pt x="899" y="218"/>
                  <a:pt x="899" y="218"/>
                  <a:pt x="899" y="218"/>
                </a:cubicBezTo>
                <a:cubicBezTo>
                  <a:pt x="900" y="102"/>
                  <a:pt x="900" y="102"/>
                  <a:pt x="900" y="102"/>
                </a:cubicBezTo>
                <a:cubicBezTo>
                  <a:pt x="919" y="82"/>
                  <a:pt x="919" y="82"/>
                  <a:pt x="919" y="82"/>
                </a:cubicBezTo>
                <a:cubicBezTo>
                  <a:pt x="919" y="42"/>
                  <a:pt x="919" y="42"/>
                  <a:pt x="919" y="42"/>
                </a:cubicBezTo>
                <a:cubicBezTo>
                  <a:pt x="921" y="32"/>
                  <a:pt x="921" y="32"/>
                  <a:pt x="921" y="32"/>
                </a:cubicBezTo>
                <a:cubicBezTo>
                  <a:pt x="1001" y="32"/>
                  <a:pt x="1001" y="32"/>
                  <a:pt x="1001" y="32"/>
                </a:cubicBezTo>
                <a:cubicBezTo>
                  <a:pt x="1001" y="83"/>
                  <a:pt x="1001" y="83"/>
                  <a:pt x="1001" y="83"/>
                </a:cubicBezTo>
                <a:cubicBezTo>
                  <a:pt x="1017" y="100"/>
                  <a:pt x="1017" y="100"/>
                  <a:pt x="1017" y="100"/>
                </a:cubicBezTo>
                <a:cubicBezTo>
                  <a:pt x="1017" y="214"/>
                  <a:pt x="1017" y="214"/>
                  <a:pt x="1017" y="214"/>
                </a:cubicBezTo>
                <a:cubicBezTo>
                  <a:pt x="1031" y="221"/>
                  <a:pt x="1031" y="221"/>
                  <a:pt x="1031" y="221"/>
                </a:cubicBezTo>
                <a:cubicBezTo>
                  <a:pt x="1031" y="317"/>
                  <a:pt x="1031" y="317"/>
                  <a:pt x="1031" y="317"/>
                </a:cubicBezTo>
                <a:cubicBezTo>
                  <a:pt x="1127" y="331"/>
                  <a:pt x="1127" y="331"/>
                  <a:pt x="1127" y="331"/>
                </a:cubicBezTo>
                <a:cubicBezTo>
                  <a:pt x="1127" y="717"/>
                  <a:pt x="1127" y="717"/>
                  <a:pt x="1127" y="717"/>
                </a:cubicBezTo>
                <a:cubicBezTo>
                  <a:pt x="1128" y="724"/>
                  <a:pt x="1128" y="724"/>
                  <a:pt x="1128" y="724"/>
                </a:cubicBezTo>
                <a:cubicBezTo>
                  <a:pt x="1145" y="724"/>
                  <a:pt x="1145" y="724"/>
                  <a:pt x="1145" y="724"/>
                </a:cubicBezTo>
                <a:cubicBezTo>
                  <a:pt x="1145" y="408"/>
                  <a:pt x="1145" y="408"/>
                  <a:pt x="1145" y="408"/>
                </a:cubicBezTo>
                <a:cubicBezTo>
                  <a:pt x="1158" y="408"/>
                  <a:pt x="1158" y="408"/>
                  <a:pt x="1158" y="408"/>
                </a:cubicBezTo>
                <a:cubicBezTo>
                  <a:pt x="1158" y="398"/>
                  <a:pt x="1158" y="398"/>
                  <a:pt x="1158" y="398"/>
                </a:cubicBezTo>
                <a:cubicBezTo>
                  <a:pt x="1178" y="398"/>
                  <a:pt x="1178" y="398"/>
                  <a:pt x="1178" y="398"/>
                </a:cubicBezTo>
                <a:cubicBezTo>
                  <a:pt x="1178" y="407"/>
                  <a:pt x="1178" y="407"/>
                  <a:pt x="1178" y="407"/>
                </a:cubicBezTo>
                <a:cubicBezTo>
                  <a:pt x="1228" y="409"/>
                  <a:pt x="1228" y="409"/>
                  <a:pt x="1228" y="409"/>
                </a:cubicBezTo>
                <a:cubicBezTo>
                  <a:pt x="1228" y="399"/>
                  <a:pt x="1228" y="399"/>
                  <a:pt x="1228" y="399"/>
                </a:cubicBezTo>
                <a:cubicBezTo>
                  <a:pt x="1240" y="399"/>
                  <a:pt x="1240" y="399"/>
                  <a:pt x="1240" y="399"/>
                </a:cubicBezTo>
                <a:cubicBezTo>
                  <a:pt x="1240" y="721"/>
                  <a:pt x="1240" y="721"/>
                  <a:pt x="1240" y="721"/>
                </a:cubicBezTo>
                <a:cubicBezTo>
                  <a:pt x="1289" y="724"/>
                  <a:pt x="1289" y="724"/>
                  <a:pt x="1289" y="724"/>
                </a:cubicBezTo>
                <a:cubicBezTo>
                  <a:pt x="1289" y="500"/>
                  <a:pt x="1289" y="500"/>
                  <a:pt x="1289" y="500"/>
                </a:cubicBezTo>
                <a:cubicBezTo>
                  <a:pt x="1378" y="472"/>
                  <a:pt x="1378" y="472"/>
                  <a:pt x="1378" y="472"/>
                </a:cubicBezTo>
                <a:cubicBezTo>
                  <a:pt x="1439" y="475"/>
                  <a:pt x="1439" y="475"/>
                  <a:pt x="1439" y="475"/>
                </a:cubicBezTo>
                <a:cubicBezTo>
                  <a:pt x="1439" y="550"/>
                  <a:pt x="1439" y="550"/>
                  <a:pt x="1439" y="550"/>
                </a:cubicBezTo>
                <a:cubicBezTo>
                  <a:pt x="1462" y="550"/>
                  <a:pt x="1462" y="550"/>
                  <a:pt x="1462" y="550"/>
                </a:cubicBezTo>
                <a:cubicBezTo>
                  <a:pt x="1462" y="717"/>
                  <a:pt x="1462" y="717"/>
                  <a:pt x="1462" y="717"/>
                </a:cubicBezTo>
                <a:cubicBezTo>
                  <a:pt x="1460" y="740"/>
                  <a:pt x="1460" y="740"/>
                  <a:pt x="1460" y="740"/>
                </a:cubicBezTo>
                <a:cubicBezTo>
                  <a:pt x="1460" y="740"/>
                  <a:pt x="37" y="777"/>
                  <a:pt x="0" y="758"/>
                </a:cubicBezTo>
                <a:close/>
              </a:path>
            </a:pathLst>
          </a:custGeom>
          <a:solidFill>
            <a:srgbClr val="8EC3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0" name="Freeform 152"/>
          <p:cNvSpPr>
            <a:spLocks/>
          </p:cNvSpPr>
          <p:nvPr/>
        </p:nvSpPr>
        <p:spPr bwMode="auto">
          <a:xfrm>
            <a:off x="11961836" y="543640"/>
            <a:ext cx="1754188" cy="294085"/>
          </a:xfrm>
          <a:custGeom>
            <a:avLst/>
            <a:gdLst>
              <a:gd name="T0" fmla="*/ 0 w 1517"/>
              <a:gd name="T1" fmla="*/ 0 h 340"/>
              <a:gd name="T2" fmla="*/ 0 w 1517"/>
              <a:gd name="T3" fmla="*/ 231 h 340"/>
              <a:gd name="T4" fmla="*/ 110 w 1517"/>
              <a:gd name="T5" fmla="*/ 340 h 340"/>
              <a:gd name="T6" fmla="*/ 1407 w 1517"/>
              <a:gd name="T7" fmla="*/ 340 h 340"/>
              <a:gd name="T8" fmla="*/ 1517 w 1517"/>
              <a:gd name="T9" fmla="*/ 231 h 340"/>
              <a:gd name="T10" fmla="*/ 1517 w 1517"/>
              <a:gd name="T11" fmla="*/ 0 h 340"/>
              <a:gd name="T12" fmla="*/ 792 w 1517"/>
              <a:gd name="T13" fmla="*/ 0 h 340"/>
              <a:gd name="T14" fmla="*/ 0 w 1517"/>
              <a:gd name="T15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7" h="340">
                <a:moveTo>
                  <a:pt x="0" y="0"/>
                </a:moveTo>
                <a:cubicBezTo>
                  <a:pt x="0" y="231"/>
                  <a:pt x="0" y="231"/>
                  <a:pt x="0" y="231"/>
                </a:cubicBezTo>
                <a:cubicBezTo>
                  <a:pt x="0" y="291"/>
                  <a:pt x="49" y="340"/>
                  <a:pt x="110" y="340"/>
                </a:cubicBezTo>
                <a:cubicBezTo>
                  <a:pt x="1407" y="340"/>
                  <a:pt x="1407" y="340"/>
                  <a:pt x="1407" y="340"/>
                </a:cubicBezTo>
                <a:cubicBezTo>
                  <a:pt x="1468" y="340"/>
                  <a:pt x="1517" y="291"/>
                  <a:pt x="1517" y="231"/>
                </a:cubicBezTo>
                <a:cubicBezTo>
                  <a:pt x="1517" y="0"/>
                  <a:pt x="1517" y="0"/>
                  <a:pt x="1517" y="0"/>
                </a:cubicBezTo>
                <a:cubicBezTo>
                  <a:pt x="792" y="0"/>
                  <a:pt x="792" y="0"/>
                  <a:pt x="79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8EC3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1" name="Freeform 153"/>
          <p:cNvSpPr>
            <a:spLocks noEditPoints="1"/>
          </p:cNvSpPr>
          <p:nvPr/>
        </p:nvSpPr>
        <p:spPr bwMode="auto">
          <a:xfrm>
            <a:off x="11984062" y="556737"/>
            <a:ext cx="1711325" cy="269081"/>
          </a:xfrm>
          <a:custGeom>
            <a:avLst/>
            <a:gdLst>
              <a:gd name="T0" fmla="*/ 772 w 1480"/>
              <a:gd name="T1" fmla="*/ 0 h 311"/>
              <a:gd name="T2" fmla="*/ 0 w 1480"/>
              <a:gd name="T3" fmla="*/ 0 h 311"/>
              <a:gd name="T4" fmla="*/ 0 w 1480"/>
              <a:gd name="T5" fmla="*/ 211 h 311"/>
              <a:gd name="T6" fmla="*/ 107 w 1480"/>
              <a:gd name="T7" fmla="*/ 311 h 311"/>
              <a:gd name="T8" fmla="*/ 1372 w 1480"/>
              <a:gd name="T9" fmla="*/ 311 h 311"/>
              <a:gd name="T10" fmla="*/ 1480 w 1480"/>
              <a:gd name="T11" fmla="*/ 211 h 311"/>
              <a:gd name="T12" fmla="*/ 1480 w 1480"/>
              <a:gd name="T13" fmla="*/ 0 h 311"/>
              <a:gd name="T14" fmla="*/ 772 w 1480"/>
              <a:gd name="T15" fmla="*/ 0 h 311"/>
              <a:gd name="T16" fmla="*/ 1462 w 1480"/>
              <a:gd name="T17" fmla="*/ 206 h 311"/>
              <a:gd name="T18" fmla="*/ 1358 w 1480"/>
              <a:gd name="T19" fmla="*/ 297 h 311"/>
              <a:gd name="T20" fmla="*/ 122 w 1480"/>
              <a:gd name="T21" fmla="*/ 297 h 311"/>
              <a:gd name="T22" fmla="*/ 17 w 1480"/>
              <a:gd name="T23" fmla="*/ 206 h 311"/>
              <a:gd name="T24" fmla="*/ 17 w 1480"/>
              <a:gd name="T25" fmla="*/ 14 h 311"/>
              <a:gd name="T26" fmla="*/ 771 w 1480"/>
              <a:gd name="T27" fmla="*/ 14 h 311"/>
              <a:gd name="T28" fmla="*/ 1462 w 1480"/>
              <a:gd name="T29" fmla="*/ 14 h 311"/>
              <a:gd name="T30" fmla="*/ 1462 w 1480"/>
              <a:gd name="T31" fmla="*/ 206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80" h="311">
                <a:moveTo>
                  <a:pt x="77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66"/>
                  <a:pt x="48" y="311"/>
                  <a:pt x="107" y="311"/>
                </a:cubicBezTo>
                <a:cubicBezTo>
                  <a:pt x="1372" y="311"/>
                  <a:pt x="1372" y="311"/>
                  <a:pt x="1372" y="311"/>
                </a:cubicBezTo>
                <a:cubicBezTo>
                  <a:pt x="1432" y="311"/>
                  <a:pt x="1480" y="266"/>
                  <a:pt x="1480" y="211"/>
                </a:cubicBezTo>
                <a:cubicBezTo>
                  <a:pt x="1480" y="0"/>
                  <a:pt x="1480" y="0"/>
                  <a:pt x="1480" y="0"/>
                </a:cubicBezTo>
                <a:lnTo>
                  <a:pt x="772" y="0"/>
                </a:lnTo>
                <a:close/>
                <a:moveTo>
                  <a:pt x="1462" y="206"/>
                </a:moveTo>
                <a:cubicBezTo>
                  <a:pt x="1462" y="256"/>
                  <a:pt x="1415" y="297"/>
                  <a:pt x="1358" y="297"/>
                </a:cubicBezTo>
                <a:cubicBezTo>
                  <a:pt x="122" y="297"/>
                  <a:pt x="122" y="297"/>
                  <a:pt x="122" y="297"/>
                </a:cubicBezTo>
                <a:cubicBezTo>
                  <a:pt x="64" y="297"/>
                  <a:pt x="17" y="256"/>
                  <a:pt x="17" y="206"/>
                </a:cubicBezTo>
                <a:cubicBezTo>
                  <a:pt x="17" y="14"/>
                  <a:pt x="17" y="14"/>
                  <a:pt x="17" y="14"/>
                </a:cubicBezTo>
                <a:cubicBezTo>
                  <a:pt x="771" y="14"/>
                  <a:pt x="771" y="14"/>
                  <a:pt x="771" y="14"/>
                </a:cubicBezTo>
                <a:cubicBezTo>
                  <a:pt x="1462" y="14"/>
                  <a:pt x="1462" y="14"/>
                  <a:pt x="1462" y="14"/>
                </a:cubicBezTo>
                <a:lnTo>
                  <a:pt x="1462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2" name="Freeform 154"/>
          <p:cNvSpPr>
            <a:spLocks/>
          </p:cNvSpPr>
          <p:nvPr/>
        </p:nvSpPr>
        <p:spPr bwMode="auto">
          <a:xfrm>
            <a:off x="12238062" y="632936"/>
            <a:ext cx="106363" cy="120254"/>
          </a:xfrm>
          <a:custGeom>
            <a:avLst/>
            <a:gdLst>
              <a:gd name="T0" fmla="*/ 6 w 92"/>
              <a:gd name="T1" fmla="*/ 105 h 139"/>
              <a:gd name="T2" fmla="*/ 40 w 92"/>
              <a:gd name="T3" fmla="*/ 114 h 139"/>
              <a:gd name="T4" fmla="*/ 61 w 92"/>
              <a:gd name="T5" fmla="*/ 99 h 139"/>
              <a:gd name="T6" fmla="*/ 38 w 92"/>
              <a:gd name="T7" fmla="*/ 80 h 139"/>
              <a:gd name="T8" fmla="*/ 1 w 92"/>
              <a:gd name="T9" fmla="*/ 40 h 139"/>
              <a:gd name="T10" fmla="*/ 52 w 92"/>
              <a:gd name="T11" fmla="*/ 0 h 139"/>
              <a:gd name="T12" fmla="*/ 87 w 92"/>
              <a:gd name="T13" fmla="*/ 7 h 139"/>
              <a:gd name="T14" fmla="*/ 80 w 92"/>
              <a:gd name="T15" fmla="*/ 31 h 139"/>
              <a:gd name="T16" fmla="*/ 52 w 92"/>
              <a:gd name="T17" fmla="*/ 25 h 139"/>
              <a:gd name="T18" fmla="*/ 32 w 92"/>
              <a:gd name="T19" fmla="*/ 38 h 139"/>
              <a:gd name="T20" fmla="*/ 57 w 92"/>
              <a:gd name="T21" fmla="*/ 57 h 139"/>
              <a:gd name="T22" fmla="*/ 92 w 92"/>
              <a:gd name="T23" fmla="*/ 97 h 139"/>
              <a:gd name="T24" fmla="*/ 38 w 92"/>
              <a:gd name="T25" fmla="*/ 139 h 139"/>
              <a:gd name="T26" fmla="*/ 0 w 92"/>
              <a:gd name="T27" fmla="*/ 131 h 139"/>
              <a:gd name="T28" fmla="*/ 6 w 92"/>
              <a:gd name="T29" fmla="*/ 10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2" h="139">
                <a:moveTo>
                  <a:pt x="6" y="105"/>
                </a:moveTo>
                <a:cubicBezTo>
                  <a:pt x="14" y="110"/>
                  <a:pt x="27" y="114"/>
                  <a:pt x="40" y="114"/>
                </a:cubicBezTo>
                <a:cubicBezTo>
                  <a:pt x="54" y="114"/>
                  <a:pt x="61" y="108"/>
                  <a:pt x="61" y="99"/>
                </a:cubicBezTo>
                <a:cubicBezTo>
                  <a:pt x="61" y="91"/>
                  <a:pt x="55" y="86"/>
                  <a:pt x="38" y="80"/>
                </a:cubicBezTo>
                <a:cubicBezTo>
                  <a:pt x="16" y="72"/>
                  <a:pt x="1" y="60"/>
                  <a:pt x="1" y="40"/>
                </a:cubicBezTo>
                <a:cubicBezTo>
                  <a:pt x="1" y="17"/>
                  <a:pt x="21" y="0"/>
                  <a:pt x="52" y="0"/>
                </a:cubicBezTo>
                <a:cubicBezTo>
                  <a:pt x="68" y="0"/>
                  <a:pt x="79" y="3"/>
                  <a:pt x="87" y="7"/>
                </a:cubicBezTo>
                <a:cubicBezTo>
                  <a:pt x="80" y="31"/>
                  <a:pt x="80" y="31"/>
                  <a:pt x="80" y="31"/>
                </a:cubicBezTo>
                <a:cubicBezTo>
                  <a:pt x="75" y="29"/>
                  <a:pt x="65" y="25"/>
                  <a:pt x="52" y="25"/>
                </a:cubicBezTo>
                <a:cubicBezTo>
                  <a:pt x="39" y="25"/>
                  <a:pt x="32" y="31"/>
                  <a:pt x="32" y="38"/>
                </a:cubicBezTo>
                <a:cubicBezTo>
                  <a:pt x="32" y="46"/>
                  <a:pt x="40" y="50"/>
                  <a:pt x="57" y="57"/>
                </a:cubicBezTo>
                <a:cubicBezTo>
                  <a:pt x="81" y="66"/>
                  <a:pt x="92" y="78"/>
                  <a:pt x="92" y="97"/>
                </a:cubicBezTo>
                <a:cubicBezTo>
                  <a:pt x="92" y="120"/>
                  <a:pt x="75" y="139"/>
                  <a:pt x="38" y="139"/>
                </a:cubicBezTo>
                <a:cubicBezTo>
                  <a:pt x="22" y="139"/>
                  <a:pt x="7" y="135"/>
                  <a:pt x="0" y="131"/>
                </a:cubicBezTo>
                <a:lnTo>
                  <a:pt x="6" y="10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3" name="Rectangle 155"/>
          <p:cNvSpPr>
            <a:spLocks noChangeArrowheads="1"/>
          </p:cNvSpPr>
          <p:nvPr/>
        </p:nvSpPr>
        <p:spPr bwMode="auto">
          <a:xfrm>
            <a:off x="12368237" y="634128"/>
            <a:ext cx="34925" cy="11668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4" name="Freeform 156"/>
          <p:cNvSpPr>
            <a:spLocks/>
          </p:cNvSpPr>
          <p:nvPr/>
        </p:nvSpPr>
        <p:spPr bwMode="auto">
          <a:xfrm>
            <a:off x="12434912" y="634128"/>
            <a:ext cx="130175" cy="116681"/>
          </a:xfrm>
          <a:custGeom>
            <a:avLst/>
            <a:gdLst>
              <a:gd name="T0" fmla="*/ 0 w 112"/>
              <a:gd name="T1" fmla="*/ 135 h 135"/>
              <a:gd name="T2" fmla="*/ 0 w 112"/>
              <a:gd name="T3" fmla="*/ 0 h 135"/>
              <a:gd name="T4" fmla="*/ 36 w 112"/>
              <a:gd name="T5" fmla="*/ 0 h 135"/>
              <a:gd name="T6" fmla="*/ 64 w 112"/>
              <a:gd name="T7" fmla="*/ 49 h 135"/>
              <a:gd name="T8" fmla="*/ 86 w 112"/>
              <a:gd name="T9" fmla="*/ 96 h 135"/>
              <a:gd name="T10" fmla="*/ 86 w 112"/>
              <a:gd name="T11" fmla="*/ 96 h 135"/>
              <a:gd name="T12" fmla="*/ 84 w 112"/>
              <a:gd name="T13" fmla="*/ 39 h 135"/>
              <a:gd name="T14" fmla="*/ 84 w 112"/>
              <a:gd name="T15" fmla="*/ 0 h 135"/>
              <a:gd name="T16" fmla="*/ 112 w 112"/>
              <a:gd name="T17" fmla="*/ 0 h 135"/>
              <a:gd name="T18" fmla="*/ 112 w 112"/>
              <a:gd name="T19" fmla="*/ 135 h 135"/>
              <a:gd name="T20" fmla="*/ 80 w 112"/>
              <a:gd name="T21" fmla="*/ 135 h 135"/>
              <a:gd name="T22" fmla="*/ 51 w 112"/>
              <a:gd name="T23" fmla="*/ 83 h 135"/>
              <a:gd name="T24" fmla="*/ 27 w 112"/>
              <a:gd name="T25" fmla="*/ 35 h 135"/>
              <a:gd name="T26" fmla="*/ 27 w 112"/>
              <a:gd name="T27" fmla="*/ 35 h 135"/>
              <a:gd name="T28" fmla="*/ 28 w 112"/>
              <a:gd name="T29" fmla="*/ 94 h 135"/>
              <a:gd name="T30" fmla="*/ 28 w 112"/>
              <a:gd name="T31" fmla="*/ 135 h 135"/>
              <a:gd name="T32" fmla="*/ 0 w 112"/>
              <a:gd name="T33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2" h="135">
                <a:moveTo>
                  <a:pt x="0" y="135"/>
                </a:moveTo>
                <a:cubicBezTo>
                  <a:pt x="0" y="0"/>
                  <a:pt x="0" y="0"/>
                  <a:pt x="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64" y="49"/>
                  <a:pt x="64" y="49"/>
                  <a:pt x="64" y="49"/>
                </a:cubicBezTo>
                <a:cubicBezTo>
                  <a:pt x="72" y="64"/>
                  <a:pt x="80" y="80"/>
                  <a:pt x="86" y="96"/>
                </a:cubicBezTo>
                <a:cubicBezTo>
                  <a:pt x="86" y="96"/>
                  <a:pt x="86" y="96"/>
                  <a:pt x="86" y="96"/>
                </a:cubicBezTo>
                <a:cubicBezTo>
                  <a:pt x="84" y="78"/>
                  <a:pt x="84" y="60"/>
                  <a:pt x="84" y="39"/>
                </a:cubicBezTo>
                <a:cubicBezTo>
                  <a:pt x="84" y="0"/>
                  <a:pt x="84" y="0"/>
                  <a:pt x="84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80" y="135"/>
                  <a:pt x="80" y="135"/>
                  <a:pt x="80" y="135"/>
                </a:cubicBezTo>
                <a:cubicBezTo>
                  <a:pt x="51" y="83"/>
                  <a:pt x="51" y="83"/>
                  <a:pt x="51" y="83"/>
                </a:cubicBezTo>
                <a:cubicBezTo>
                  <a:pt x="43" y="68"/>
                  <a:pt x="34" y="51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8" y="53"/>
                  <a:pt x="28" y="72"/>
                  <a:pt x="28" y="94"/>
                </a:cubicBezTo>
                <a:cubicBezTo>
                  <a:pt x="28" y="135"/>
                  <a:pt x="28" y="135"/>
                  <a:pt x="28" y="135"/>
                </a:cubicBezTo>
                <a:lnTo>
                  <a:pt x="0" y="1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5" name="Freeform 157"/>
          <p:cNvSpPr>
            <a:spLocks/>
          </p:cNvSpPr>
          <p:nvPr/>
        </p:nvSpPr>
        <p:spPr bwMode="auto">
          <a:xfrm>
            <a:off x="12587312" y="632936"/>
            <a:ext cx="138113" cy="119063"/>
          </a:xfrm>
          <a:custGeom>
            <a:avLst/>
            <a:gdLst>
              <a:gd name="T0" fmla="*/ 119 w 119"/>
              <a:gd name="T1" fmla="*/ 130 h 137"/>
              <a:gd name="T2" fmla="*/ 74 w 119"/>
              <a:gd name="T3" fmla="*/ 137 h 137"/>
              <a:gd name="T4" fmla="*/ 19 w 119"/>
              <a:gd name="T5" fmla="*/ 119 h 137"/>
              <a:gd name="T6" fmla="*/ 0 w 119"/>
              <a:gd name="T7" fmla="*/ 70 h 137"/>
              <a:gd name="T8" fmla="*/ 77 w 119"/>
              <a:gd name="T9" fmla="*/ 0 h 137"/>
              <a:gd name="T10" fmla="*/ 114 w 119"/>
              <a:gd name="T11" fmla="*/ 6 h 137"/>
              <a:gd name="T12" fmla="*/ 108 w 119"/>
              <a:gd name="T13" fmla="*/ 31 h 137"/>
              <a:gd name="T14" fmla="*/ 76 w 119"/>
              <a:gd name="T15" fmla="*/ 25 h 137"/>
              <a:gd name="T16" fmla="*/ 32 w 119"/>
              <a:gd name="T17" fmla="*/ 68 h 137"/>
              <a:gd name="T18" fmla="*/ 74 w 119"/>
              <a:gd name="T19" fmla="*/ 113 h 137"/>
              <a:gd name="T20" fmla="*/ 89 w 119"/>
              <a:gd name="T21" fmla="*/ 111 h 137"/>
              <a:gd name="T22" fmla="*/ 89 w 119"/>
              <a:gd name="T23" fmla="*/ 82 h 137"/>
              <a:gd name="T24" fmla="*/ 68 w 119"/>
              <a:gd name="T25" fmla="*/ 82 h 137"/>
              <a:gd name="T26" fmla="*/ 68 w 119"/>
              <a:gd name="T27" fmla="*/ 59 h 137"/>
              <a:gd name="T28" fmla="*/ 119 w 119"/>
              <a:gd name="T29" fmla="*/ 59 h 137"/>
              <a:gd name="T30" fmla="*/ 119 w 119"/>
              <a:gd name="T31" fmla="*/ 13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9" h="137">
                <a:moveTo>
                  <a:pt x="119" y="130"/>
                </a:moveTo>
                <a:cubicBezTo>
                  <a:pt x="109" y="133"/>
                  <a:pt x="91" y="137"/>
                  <a:pt x="74" y="137"/>
                </a:cubicBezTo>
                <a:cubicBezTo>
                  <a:pt x="49" y="137"/>
                  <a:pt x="31" y="131"/>
                  <a:pt x="19" y="119"/>
                </a:cubicBezTo>
                <a:cubicBezTo>
                  <a:pt x="6" y="107"/>
                  <a:pt x="0" y="90"/>
                  <a:pt x="0" y="70"/>
                </a:cubicBezTo>
                <a:cubicBezTo>
                  <a:pt x="0" y="25"/>
                  <a:pt x="33" y="0"/>
                  <a:pt x="77" y="0"/>
                </a:cubicBezTo>
                <a:cubicBezTo>
                  <a:pt x="94" y="0"/>
                  <a:pt x="108" y="3"/>
                  <a:pt x="114" y="6"/>
                </a:cubicBezTo>
                <a:cubicBezTo>
                  <a:pt x="108" y="31"/>
                  <a:pt x="108" y="31"/>
                  <a:pt x="108" y="31"/>
                </a:cubicBezTo>
                <a:cubicBezTo>
                  <a:pt x="100" y="27"/>
                  <a:pt x="91" y="25"/>
                  <a:pt x="76" y="25"/>
                </a:cubicBezTo>
                <a:cubicBezTo>
                  <a:pt x="51" y="25"/>
                  <a:pt x="32" y="39"/>
                  <a:pt x="32" y="68"/>
                </a:cubicBezTo>
                <a:cubicBezTo>
                  <a:pt x="32" y="96"/>
                  <a:pt x="49" y="113"/>
                  <a:pt x="74" y="113"/>
                </a:cubicBezTo>
                <a:cubicBezTo>
                  <a:pt x="81" y="113"/>
                  <a:pt x="87" y="112"/>
                  <a:pt x="89" y="111"/>
                </a:cubicBezTo>
                <a:cubicBezTo>
                  <a:pt x="89" y="82"/>
                  <a:pt x="89" y="82"/>
                  <a:pt x="89" y="82"/>
                </a:cubicBezTo>
                <a:cubicBezTo>
                  <a:pt x="68" y="82"/>
                  <a:pt x="68" y="82"/>
                  <a:pt x="68" y="82"/>
                </a:cubicBezTo>
                <a:cubicBezTo>
                  <a:pt x="68" y="59"/>
                  <a:pt x="68" y="59"/>
                  <a:pt x="68" y="59"/>
                </a:cubicBezTo>
                <a:cubicBezTo>
                  <a:pt x="119" y="59"/>
                  <a:pt x="119" y="59"/>
                  <a:pt x="119" y="59"/>
                </a:cubicBezTo>
                <a:lnTo>
                  <a:pt x="119" y="1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6" name="Freeform 158"/>
          <p:cNvSpPr>
            <a:spLocks noEditPoints="1"/>
          </p:cNvSpPr>
          <p:nvPr/>
        </p:nvSpPr>
        <p:spPr bwMode="auto">
          <a:xfrm>
            <a:off x="12741300" y="634128"/>
            <a:ext cx="142875" cy="116681"/>
          </a:xfrm>
          <a:custGeom>
            <a:avLst/>
            <a:gdLst>
              <a:gd name="T0" fmla="*/ 41 w 123"/>
              <a:gd name="T1" fmla="*/ 100 h 135"/>
              <a:gd name="T2" fmla="*/ 31 w 123"/>
              <a:gd name="T3" fmla="*/ 135 h 135"/>
              <a:gd name="T4" fmla="*/ 0 w 123"/>
              <a:gd name="T5" fmla="*/ 135 h 135"/>
              <a:gd name="T6" fmla="*/ 41 w 123"/>
              <a:gd name="T7" fmla="*/ 0 h 135"/>
              <a:gd name="T8" fmla="*/ 81 w 123"/>
              <a:gd name="T9" fmla="*/ 0 h 135"/>
              <a:gd name="T10" fmla="*/ 123 w 123"/>
              <a:gd name="T11" fmla="*/ 135 h 135"/>
              <a:gd name="T12" fmla="*/ 90 w 123"/>
              <a:gd name="T13" fmla="*/ 135 h 135"/>
              <a:gd name="T14" fmla="*/ 79 w 123"/>
              <a:gd name="T15" fmla="*/ 100 h 135"/>
              <a:gd name="T16" fmla="*/ 41 w 123"/>
              <a:gd name="T17" fmla="*/ 100 h 135"/>
              <a:gd name="T18" fmla="*/ 75 w 123"/>
              <a:gd name="T19" fmla="*/ 77 h 135"/>
              <a:gd name="T20" fmla="*/ 67 w 123"/>
              <a:gd name="T21" fmla="*/ 49 h 135"/>
              <a:gd name="T22" fmla="*/ 60 w 123"/>
              <a:gd name="T23" fmla="*/ 23 h 135"/>
              <a:gd name="T24" fmla="*/ 59 w 123"/>
              <a:gd name="T25" fmla="*/ 23 h 135"/>
              <a:gd name="T26" fmla="*/ 53 w 123"/>
              <a:gd name="T27" fmla="*/ 49 h 135"/>
              <a:gd name="T28" fmla="*/ 45 w 123"/>
              <a:gd name="T29" fmla="*/ 77 h 135"/>
              <a:gd name="T30" fmla="*/ 75 w 123"/>
              <a:gd name="T31" fmla="*/ 77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3" h="135">
                <a:moveTo>
                  <a:pt x="41" y="100"/>
                </a:moveTo>
                <a:cubicBezTo>
                  <a:pt x="31" y="135"/>
                  <a:pt x="31" y="135"/>
                  <a:pt x="31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41" y="0"/>
                  <a:pt x="41" y="0"/>
                  <a:pt x="4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90" y="135"/>
                  <a:pt x="90" y="135"/>
                  <a:pt x="90" y="135"/>
                </a:cubicBezTo>
                <a:cubicBezTo>
                  <a:pt x="79" y="100"/>
                  <a:pt x="79" y="100"/>
                  <a:pt x="79" y="100"/>
                </a:cubicBezTo>
                <a:lnTo>
                  <a:pt x="41" y="100"/>
                </a:lnTo>
                <a:close/>
                <a:moveTo>
                  <a:pt x="75" y="77"/>
                </a:moveTo>
                <a:cubicBezTo>
                  <a:pt x="67" y="49"/>
                  <a:pt x="67" y="49"/>
                  <a:pt x="67" y="49"/>
                </a:cubicBezTo>
                <a:cubicBezTo>
                  <a:pt x="64" y="41"/>
                  <a:pt x="62" y="31"/>
                  <a:pt x="6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7" y="31"/>
                  <a:pt x="55" y="41"/>
                  <a:pt x="53" y="49"/>
                </a:cubicBezTo>
                <a:cubicBezTo>
                  <a:pt x="45" y="77"/>
                  <a:pt x="45" y="77"/>
                  <a:pt x="45" y="77"/>
                </a:cubicBezTo>
                <a:lnTo>
                  <a:pt x="75" y="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7" name="Freeform 159"/>
          <p:cNvSpPr>
            <a:spLocks noEditPoints="1"/>
          </p:cNvSpPr>
          <p:nvPr/>
        </p:nvSpPr>
        <p:spPr bwMode="auto">
          <a:xfrm>
            <a:off x="12904812" y="632937"/>
            <a:ext cx="111125" cy="117872"/>
          </a:xfrm>
          <a:custGeom>
            <a:avLst/>
            <a:gdLst>
              <a:gd name="T0" fmla="*/ 0 w 96"/>
              <a:gd name="T1" fmla="*/ 3 h 136"/>
              <a:gd name="T2" fmla="*/ 41 w 96"/>
              <a:gd name="T3" fmla="*/ 0 h 136"/>
              <a:gd name="T4" fmla="*/ 82 w 96"/>
              <a:gd name="T5" fmla="*/ 11 h 136"/>
              <a:gd name="T6" fmla="*/ 96 w 96"/>
              <a:gd name="T7" fmla="*/ 42 h 136"/>
              <a:gd name="T8" fmla="*/ 84 w 96"/>
              <a:gd name="T9" fmla="*/ 74 h 136"/>
              <a:gd name="T10" fmla="*/ 40 w 96"/>
              <a:gd name="T11" fmla="*/ 88 h 136"/>
              <a:gd name="T12" fmla="*/ 30 w 96"/>
              <a:gd name="T13" fmla="*/ 88 h 136"/>
              <a:gd name="T14" fmla="*/ 30 w 96"/>
              <a:gd name="T15" fmla="*/ 136 h 136"/>
              <a:gd name="T16" fmla="*/ 0 w 96"/>
              <a:gd name="T17" fmla="*/ 136 h 136"/>
              <a:gd name="T18" fmla="*/ 0 w 96"/>
              <a:gd name="T19" fmla="*/ 3 h 136"/>
              <a:gd name="T20" fmla="*/ 30 w 96"/>
              <a:gd name="T21" fmla="*/ 64 h 136"/>
              <a:gd name="T22" fmla="*/ 40 w 96"/>
              <a:gd name="T23" fmla="*/ 65 h 136"/>
              <a:gd name="T24" fmla="*/ 66 w 96"/>
              <a:gd name="T25" fmla="*/ 43 h 136"/>
              <a:gd name="T26" fmla="*/ 42 w 96"/>
              <a:gd name="T27" fmla="*/ 23 h 136"/>
              <a:gd name="T28" fmla="*/ 30 w 96"/>
              <a:gd name="T29" fmla="*/ 24 h 136"/>
              <a:gd name="T30" fmla="*/ 30 w 96"/>
              <a:gd name="T31" fmla="*/ 6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6" h="136">
                <a:moveTo>
                  <a:pt x="0" y="3"/>
                </a:moveTo>
                <a:cubicBezTo>
                  <a:pt x="9" y="1"/>
                  <a:pt x="22" y="0"/>
                  <a:pt x="41" y="0"/>
                </a:cubicBezTo>
                <a:cubicBezTo>
                  <a:pt x="60" y="0"/>
                  <a:pt x="73" y="4"/>
                  <a:pt x="82" y="11"/>
                </a:cubicBezTo>
                <a:cubicBezTo>
                  <a:pt x="91" y="18"/>
                  <a:pt x="96" y="29"/>
                  <a:pt x="96" y="42"/>
                </a:cubicBezTo>
                <a:cubicBezTo>
                  <a:pt x="96" y="55"/>
                  <a:pt x="92" y="66"/>
                  <a:pt x="84" y="74"/>
                </a:cubicBezTo>
                <a:cubicBezTo>
                  <a:pt x="74" y="84"/>
                  <a:pt x="58" y="88"/>
                  <a:pt x="40" y="88"/>
                </a:cubicBezTo>
                <a:cubicBezTo>
                  <a:pt x="36" y="88"/>
                  <a:pt x="33" y="88"/>
                  <a:pt x="30" y="88"/>
                </a:cubicBezTo>
                <a:cubicBezTo>
                  <a:pt x="30" y="136"/>
                  <a:pt x="30" y="136"/>
                  <a:pt x="30" y="136"/>
                </a:cubicBezTo>
                <a:cubicBezTo>
                  <a:pt x="0" y="136"/>
                  <a:pt x="0" y="136"/>
                  <a:pt x="0" y="136"/>
                </a:cubicBezTo>
                <a:lnTo>
                  <a:pt x="0" y="3"/>
                </a:lnTo>
                <a:close/>
                <a:moveTo>
                  <a:pt x="30" y="64"/>
                </a:moveTo>
                <a:cubicBezTo>
                  <a:pt x="32" y="65"/>
                  <a:pt x="36" y="65"/>
                  <a:pt x="40" y="65"/>
                </a:cubicBezTo>
                <a:cubicBezTo>
                  <a:pt x="56" y="65"/>
                  <a:pt x="66" y="57"/>
                  <a:pt x="66" y="43"/>
                </a:cubicBezTo>
                <a:cubicBezTo>
                  <a:pt x="66" y="30"/>
                  <a:pt x="58" y="23"/>
                  <a:pt x="42" y="23"/>
                </a:cubicBezTo>
                <a:cubicBezTo>
                  <a:pt x="36" y="23"/>
                  <a:pt x="32" y="24"/>
                  <a:pt x="30" y="24"/>
                </a:cubicBezTo>
                <a:lnTo>
                  <a:pt x="30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8" name="Freeform 160"/>
          <p:cNvSpPr>
            <a:spLocks noEditPoints="1"/>
          </p:cNvSpPr>
          <p:nvPr/>
        </p:nvSpPr>
        <p:spPr bwMode="auto">
          <a:xfrm>
            <a:off x="13031812" y="632936"/>
            <a:ext cx="149225" cy="120254"/>
          </a:xfrm>
          <a:custGeom>
            <a:avLst/>
            <a:gdLst>
              <a:gd name="T0" fmla="*/ 129 w 129"/>
              <a:gd name="T1" fmla="*/ 68 h 139"/>
              <a:gd name="T2" fmla="*/ 63 w 129"/>
              <a:gd name="T3" fmla="*/ 139 h 139"/>
              <a:gd name="T4" fmla="*/ 0 w 129"/>
              <a:gd name="T5" fmla="*/ 70 h 139"/>
              <a:gd name="T6" fmla="*/ 65 w 129"/>
              <a:gd name="T7" fmla="*/ 0 h 139"/>
              <a:gd name="T8" fmla="*/ 129 w 129"/>
              <a:gd name="T9" fmla="*/ 68 h 139"/>
              <a:gd name="T10" fmla="*/ 32 w 129"/>
              <a:gd name="T11" fmla="*/ 70 h 139"/>
              <a:gd name="T12" fmla="*/ 65 w 129"/>
              <a:gd name="T13" fmla="*/ 115 h 139"/>
              <a:gd name="T14" fmla="*/ 97 w 129"/>
              <a:gd name="T15" fmla="*/ 69 h 139"/>
              <a:gd name="T16" fmla="*/ 64 w 129"/>
              <a:gd name="T17" fmla="*/ 24 h 139"/>
              <a:gd name="T18" fmla="*/ 32 w 129"/>
              <a:gd name="T19" fmla="*/ 7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9" h="139">
                <a:moveTo>
                  <a:pt x="129" y="68"/>
                </a:moveTo>
                <a:cubicBezTo>
                  <a:pt x="129" y="112"/>
                  <a:pt x="102" y="139"/>
                  <a:pt x="63" y="139"/>
                </a:cubicBezTo>
                <a:cubicBezTo>
                  <a:pt x="23" y="139"/>
                  <a:pt x="0" y="109"/>
                  <a:pt x="0" y="70"/>
                </a:cubicBezTo>
                <a:cubicBezTo>
                  <a:pt x="0" y="30"/>
                  <a:pt x="25" y="0"/>
                  <a:pt x="65" y="0"/>
                </a:cubicBezTo>
                <a:cubicBezTo>
                  <a:pt x="107" y="0"/>
                  <a:pt x="129" y="31"/>
                  <a:pt x="129" y="68"/>
                </a:cubicBezTo>
                <a:close/>
                <a:moveTo>
                  <a:pt x="32" y="70"/>
                </a:moveTo>
                <a:cubicBezTo>
                  <a:pt x="32" y="96"/>
                  <a:pt x="44" y="115"/>
                  <a:pt x="65" y="115"/>
                </a:cubicBezTo>
                <a:cubicBezTo>
                  <a:pt x="85" y="115"/>
                  <a:pt x="97" y="95"/>
                  <a:pt x="97" y="69"/>
                </a:cubicBezTo>
                <a:cubicBezTo>
                  <a:pt x="97" y="45"/>
                  <a:pt x="85" y="24"/>
                  <a:pt x="64" y="24"/>
                </a:cubicBezTo>
                <a:cubicBezTo>
                  <a:pt x="44" y="24"/>
                  <a:pt x="32" y="44"/>
                  <a:pt x="3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9" name="Freeform 161"/>
          <p:cNvSpPr>
            <a:spLocks noEditPoints="1"/>
          </p:cNvSpPr>
          <p:nvPr/>
        </p:nvSpPr>
        <p:spPr bwMode="auto">
          <a:xfrm>
            <a:off x="13203262" y="632937"/>
            <a:ext cx="119063" cy="117872"/>
          </a:xfrm>
          <a:custGeom>
            <a:avLst/>
            <a:gdLst>
              <a:gd name="T0" fmla="*/ 0 w 102"/>
              <a:gd name="T1" fmla="*/ 3 h 136"/>
              <a:gd name="T2" fmla="*/ 41 w 102"/>
              <a:gd name="T3" fmla="*/ 0 h 136"/>
              <a:gd name="T4" fmla="*/ 84 w 102"/>
              <a:gd name="T5" fmla="*/ 11 h 136"/>
              <a:gd name="T6" fmla="*/ 97 w 102"/>
              <a:gd name="T7" fmla="*/ 39 h 136"/>
              <a:gd name="T8" fmla="*/ 73 w 102"/>
              <a:gd name="T9" fmla="*/ 72 h 136"/>
              <a:gd name="T10" fmla="*/ 73 w 102"/>
              <a:gd name="T11" fmla="*/ 73 h 136"/>
              <a:gd name="T12" fmla="*/ 91 w 102"/>
              <a:gd name="T13" fmla="*/ 98 h 136"/>
              <a:gd name="T14" fmla="*/ 102 w 102"/>
              <a:gd name="T15" fmla="*/ 136 h 136"/>
              <a:gd name="T16" fmla="*/ 71 w 102"/>
              <a:gd name="T17" fmla="*/ 136 h 136"/>
              <a:gd name="T18" fmla="*/ 61 w 102"/>
              <a:gd name="T19" fmla="*/ 104 h 136"/>
              <a:gd name="T20" fmla="*/ 40 w 102"/>
              <a:gd name="T21" fmla="*/ 83 h 136"/>
              <a:gd name="T22" fmla="*/ 30 w 102"/>
              <a:gd name="T23" fmla="*/ 83 h 136"/>
              <a:gd name="T24" fmla="*/ 30 w 102"/>
              <a:gd name="T25" fmla="*/ 136 h 136"/>
              <a:gd name="T26" fmla="*/ 0 w 102"/>
              <a:gd name="T27" fmla="*/ 136 h 136"/>
              <a:gd name="T28" fmla="*/ 0 w 102"/>
              <a:gd name="T29" fmla="*/ 3 h 136"/>
              <a:gd name="T30" fmla="*/ 30 w 102"/>
              <a:gd name="T31" fmla="*/ 61 h 136"/>
              <a:gd name="T32" fmla="*/ 42 w 102"/>
              <a:gd name="T33" fmla="*/ 61 h 136"/>
              <a:gd name="T34" fmla="*/ 67 w 102"/>
              <a:gd name="T35" fmla="*/ 41 h 136"/>
              <a:gd name="T36" fmla="*/ 44 w 102"/>
              <a:gd name="T37" fmla="*/ 23 h 136"/>
              <a:gd name="T38" fmla="*/ 30 w 102"/>
              <a:gd name="T39" fmla="*/ 24 h 136"/>
              <a:gd name="T40" fmla="*/ 30 w 102"/>
              <a:gd name="T41" fmla="*/ 61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" h="136">
                <a:moveTo>
                  <a:pt x="0" y="3"/>
                </a:moveTo>
                <a:cubicBezTo>
                  <a:pt x="10" y="1"/>
                  <a:pt x="25" y="0"/>
                  <a:pt x="41" y="0"/>
                </a:cubicBezTo>
                <a:cubicBezTo>
                  <a:pt x="61" y="0"/>
                  <a:pt x="75" y="3"/>
                  <a:pt x="84" y="11"/>
                </a:cubicBezTo>
                <a:cubicBezTo>
                  <a:pt x="92" y="17"/>
                  <a:pt x="97" y="26"/>
                  <a:pt x="97" y="39"/>
                </a:cubicBezTo>
                <a:cubicBezTo>
                  <a:pt x="97" y="56"/>
                  <a:pt x="85" y="68"/>
                  <a:pt x="73" y="72"/>
                </a:cubicBezTo>
                <a:cubicBezTo>
                  <a:pt x="73" y="73"/>
                  <a:pt x="73" y="73"/>
                  <a:pt x="73" y="73"/>
                </a:cubicBezTo>
                <a:cubicBezTo>
                  <a:pt x="82" y="76"/>
                  <a:pt x="88" y="85"/>
                  <a:pt x="91" y="98"/>
                </a:cubicBezTo>
                <a:cubicBezTo>
                  <a:pt x="95" y="113"/>
                  <a:pt x="99" y="131"/>
                  <a:pt x="102" y="136"/>
                </a:cubicBezTo>
                <a:cubicBezTo>
                  <a:pt x="71" y="136"/>
                  <a:pt x="71" y="136"/>
                  <a:pt x="71" y="136"/>
                </a:cubicBezTo>
                <a:cubicBezTo>
                  <a:pt x="69" y="132"/>
                  <a:pt x="65" y="121"/>
                  <a:pt x="61" y="104"/>
                </a:cubicBezTo>
                <a:cubicBezTo>
                  <a:pt x="58" y="88"/>
                  <a:pt x="52" y="83"/>
                  <a:pt x="40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30" y="136"/>
                  <a:pt x="30" y="136"/>
                  <a:pt x="30" y="136"/>
                </a:cubicBezTo>
                <a:cubicBezTo>
                  <a:pt x="0" y="136"/>
                  <a:pt x="0" y="136"/>
                  <a:pt x="0" y="136"/>
                </a:cubicBezTo>
                <a:lnTo>
                  <a:pt x="0" y="3"/>
                </a:lnTo>
                <a:close/>
                <a:moveTo>
                  <a:pt x="30" y="61"/>
                </a:moveTo>
                <a:cubicBezTo>
                  <a:pt x="42" y="61"/>
                  <a:pt x="42" y="61"/>
                  <a:pt x="42" y="61"/>
                </a:cubicBezTo>
                <a:cubicBezTo>
                  <a:pt x="58" y="61"/>
                  <a:pt x="67" y="53"/>
                  <a:pt x="67" y="41"/>
                </a:cubicBezTo>
                <a:cubicBezTo>
                  <a:pt x="67" y="29"/>
                  <a:pt x="58" y="23"/>
                  <a:pt x="44" y="23"/>
                </a:cubicBezTo>
                <a:cubicBezTo>
                  <a:pt x="37" y="23"/>
                  <a:pt x="33" y="23"/>
                  <a:pt x="30" y="24"/>
                </a:cubicBezTo>
                <a:lnTo>
                  <a:pt x="30" y="6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0" name="Freeform 162"/>
          <p:cNvSpPr>
            <a:spLocks/>
          </p:cNvSpPr>
          <p:nvPr/>
        </p:nvSpPr>
        <p:spPr bwMode="auto">
          <a:xfrm>
            <a:off x="13341375" y="634128"/>
            <a:ext cx="100013" cy="116681"/>
          </a:xfrm>
          <a:custGeom>
            <a:avLst/>
            <a:gdLst>
              <a:gd name="T0" fmla="*/ 58 w 63"/>
              <a:gd name="T1" fmla="*/ 57 h 98"/>
              <a:gd name="T2" fmla="*/ 22 w 63"/>
              <a:gd name="T3" fmla="*/ 57 h 98"/>
              <a:gd name="T4" fmla="*/ 22 w 63"/>
              <a:gd name="T5" fmla="*/ 80 h 98"/>
              <a:gd name="T6" fmla="*/ 63 w 63"/>
              <a:gd name="T7" fmla="*/ 80 h 98"/>
              <a:gd name="T8" fmla="*/ 63 w 63"/>
              <a:gd name="T9" fmla="*/ 98 h 98"/>
              <a:gd name="T10" fmla="*/ 0 w 63"/>
              <a:gd name="T11" fmla="*/ 98 h 98"/>
              <a:gd name="T12" fmla="*/ 0 w 63"/>
              <a:gd name="T13" fmla="*/ 0 h 98"/>
              <a:gd name="T14" fmla="*/ 60 w 63"/>
              <a:gd name="T15" fmla="*/ 0 h 98"/>
              <a:gd name="T16" fmla="*/ 60 w 63"/>
              <a:gd name="T17" fmla="*/ 18 h 98"/>
              <a:gd name="T18" fmla="*/ 22 w 63"/>
              <a:gd name="T19" fmla="*/ 18 h 98"/>
              <a:gd name="T20" fmla="*/ 22 w 63"/>
              <a:gd name="T21" fmla="*/ 39 h 98"/>
              <a:gd name="T22" fmla="*/ 58 w 63"/>
              <a:gd name="T23" fmla="*/ 39 h 98"/>
              <a:gd name="T24" fmla="*/ 58 w 63"/>
              <a:gd name="T25" fmla="*/ 5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98">
                <a:moveTo>
                  <a:pt x="58" y="57"/>
                </a:moveTo>
                <a:lnTo>
                  <a:pt x="22" y="57"/>
                </a:lnTo>
                <a:lnTo>
                  <a:pt x="22" y="80"/>
                </a:lnTo>
                <a:lnTo>
                  <a:pt x="63" y="80"/>
                </a:lnTo>
                <a:lnTo>
                  <a:pt x="63" y="98"/>
                </a:lnTo>
                <a:lnTo>
                  <a:pt x="0" y="98"/>
                </a:lnTo>
                <a:lnTo>
                  <a:pt x="0" y="0"/>
                </a:lnTo>
                <a:lnTo>
                  <a:pt x="60" y="0"/>
                </a:lnTo>
                <a:lnTo>
                  <a:pt x="60" y="18"/>
                </a:lnTo>
                <a:lnTo>
                  <a:pt x="22" y="18"/>
                </a:lnTo>
                <a:lnTo>
                  <a:pt x="22" y="39"/>
                </a:lnTo>
                <a:lnTo>
                  <a:pt x="58" y="39"/>
                </a:lnTo>
                <a:lnTo>
                  <a:pt x="58" y="5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1" name="Freeform 163"/>
          <p:cNvSpPr>
            <a:spLocks noEditPoints="1"/>
          </p:cNvSpPr>
          <p:nvPr/>
        </p:nvSpPr>
        <p:spPr bwMode="auto">
          <a:xfrm>
            <a:off x="11974537" y="440056"/>
            <a:ext cx="1736725" cy="154781"/>
          </a:xfrm>
          <a:custGeom>
            <a:avLst/>
            <a:gdLst>
              <a:gd name="T0" fmla="*/ 1427 w 1502"/>
              <a:gd name="T1" fmla="*/ 38 h 178"/>
              <a:gd name="T2" fmla="*/ 1502 w 1502"/>
              <a:gd name="T3" fmla="*/ 42 h 178"/>
              <a:gd name="T4" fmla="*/ 1500 w 1502"/>
              <a:gd name="T5" fmla="*/ 0 h 178"/>
              <a:gd name="T6" fmla="*/ 0 w 1502"/>
              <a:gd name="T7" fmla="*/ 62 h 178"/>
              <a:gd name="T8" fmla="*/ 0 w 1502"/>
              <a:gd name="T9" fmla="*/ 90 h 178"/>
              <a:gd name="T10" fmla="*/ 26 w 1502"/>
              <a:gd name="T11" fmla="*/ 102 h 178"/>
              <a:gd name="T12" fmla="*/ 30 w 1502"/>
              <a:gd name="T13" fmla="*/ 111 h 178"/>
              <a:gd name="T14" fmla="*/ 29 w 1502"/>
              <a:gd name="T15" fmla="*/ 111 h 178"/>
              <a:gd name="T16" fmla="*/ 20 w 1502"/>
              <a:gd name="T17" fmla="*/ 121 h 178"/>
              <a:gd name="T18" fmla="*/ 56 w 1502"/>
              <a:gd name="T19" fmla="*/ 121 h 178"/>
              <a:gd name="T20" fmla="*/ 47 w 1502"/>
              <a:gd name="T21" fmla="*/ 111 h 178"/>
              <a:gd name="T22" fmla="*/ 47 w 1502"/>
              <a:gd name="T23" fmla="*/ 111 h 178"/>
              <a:gd name="T24" fmla="*/ 52 w 1502"/>
              <a:gd name="T25" fmla="*/ 107 h 178"/>
              <a:gd name="T26" fmla="*/ 125 w 1502"/>
              <a:gd name="T27" fmla="*/ 105 h 178"/>
              <a:gd name="T28" fmla="*/ 103 w 1502"/>
              <a:gd name="T29" fmla="*/ 72 h 178"/>
              <a:gd name="T30" fmla="*/ 127 w 1502"/>
              <a:gd name="T31" fmla="*/ 70 h 178"/>
              <a:gd name="T32" fmla="*/ 125 w 1502"/>
              <a:gd name="T33" fmla="*/ 105 h 178"/>
              <a:gd name="T34" fmla="*/ 125 w 1502"/>
              <a:gd name="T35" fmla="*/ 115 h 178"/>
              <a:gd name="T36" fmla="*/ 114 w 1502"/>
              <a:gd name="T37" fmla="*/ 126 h 178"/>
              <a:gd name="T38" fmla="*/ 160 w 1502"/>
              <a:gd name="T39" fmla="*/ 126 h 178"/>
              <a:gd name="T40" fmla="*/ 150 w 1502"/>
              <a:gd name="T41" fmla="*/ 115 h 178"/>
              <a:gd name="T42" fmla="*/ 255 w 1502"/>
              <a:gd name="T43" fmla="*/ 113 h 178"/>
              <a:gd name="T44" fmla="*/ 227 w 1502"/>
              <a:gd name="T45" fmla="*/ 79 h 178"/>
              <a:gd name="T46" fmla="*/ 266 w 1502"/>
              <a:gd name="T47" fmla="*/ 79 h 178"/>
              <a:gd name="T48" fmla="*/ 255 w 1502"/>
              <a:gd name="T49" fmla="*/ 113 h 178"/>
              <a:gd name="T50" fmla="*/ 255 w 1502"/>
              <a:gd name="T51" fmla="*/ 126 h 178"/>
              <a:gd name="T52" fmla="*/ 242 w 1502"/>
              <a:gd name="T53" fmla="*/ 140 h 178"/>
              <a:gd name="T54" fmla="*/ 300 w 1502"/>
              <a:gd name="T55" fmla="*/ 140 h 178"/>
              <a:gd name="T56" fmla="*/ 287 w 1502"/>
              <a:gd name="T57" fmla="*/ 126 h 178"/>
              <a:gd name="T58" fmla="*/ 467 w 1502"/>
              <a:gd name="T59" fmla="*/ 126 h 178"/>
              <a:gd name="T60" fmla="*/ 467 w 1502"/>
              <a:gd name="T61" fmla="*/ 137 h 178"/>
              <a:gd name="T62" fmla="*/ 467 w 1502"/>
              <a:gd name="T63" fmla="*/ 137 h 178"/>
              <a:gd name="T64" fmla="*/ 447 w 1502"/>
              <a:gd name="T65" fmla="*/ 156 h 178"/>
              <a:gd name="T66" fmla="*/ 526 w 1502"/>
              <a:gd name="T67" fmla="*/ 156 h 178"/>
              <a:gd name="T68" fmla="*/ 506 w 1502"/>
              <a:gd name="T69" fmla="*/ 137 h 178"/>
              <a:gd name="T70" fmla="*/ 503 w 1502"/>
              <a:gd name="T71" fmla="*/ 137 h 178"/>
              <a:gd name="T72" fmla="*/ 831 w 1502"/>
              <a:gd name="T73" fmla="*/ 145 h 178"/>
              <a:gd name="T74" fmla="*/ 833 w 1502"/>
              <a:gd name="T75" fmla="*/ 160 h 178"/>
              <a:gd name="T76" fmla="*/ 813 w 1502"/>
              <a:gd name="T77" fmla="*/ 178 h 178"/>
              <a:gd name="T78" fmla="*/ 912 w 1502"/>
              <a:gd name="T79" fmla="*/ 178 h 178"/>
              <a:gd name="T80" fmla="*/ 888 w 1502"/>
              <a:gd name="T81" fmla="*/ 159 h 178"/>
              <a:gd name="T82" fmla="*/ 889 w 1502"/>
              <a:gd name="T83" fmla="*/ 150 h 178"/>
              <a:gd name="T84" fmla="*/ 1502 w 1502"/>
              <a:gd name="T85" fmla="*/ 143 h 178"/>
              <a:gd name="T86" fmla="*/ 1502 w 1502"/>
              <a:gd name="T87" fmla="*/ 85 h 178"/>
              <a:gd name="T88" fmla="*/ 1427 w 1502"/>
              <a:gd name="T89" fmla="*/ 38 h 178"/>
              <a:gd name="T90" fmla="*/ 28 w 1502"/>
              <a:gd name="T91" fmla="*/ 94 h 178"/>
              <a:gd name="T92" fmla="*/ 13 w 1502"/>
              <a:gd name="T93" fmla="*/ 77 h 178"/>
              <a:gd name="T94" fmla="*/ 30 w 1502"/>
              <a:gd name="T95" fmla="*/ 75 h 178"/>
              <a:gd name="T96" fmla="*/ 28 w 1502"/>
              <a:gd name="T97" fmla="*/ 94 h 178"/>
              <a:gd name="T98" fmla="*/ 467 w 1502"/>
              <a:gd name="T99" fmla="*/ 113 h 178"/>
              <a:gd name="T100" fmla="*/ 420 w 1502"/>
              <a:gd name="T101" fmla="*/ 77 h 178"/>
              <a:gd name="T102" fmla="*/ 489 w 1502"/>
              <a:gd name="T103" fmla="*/ 75 h 178"/>
              <a:gd name="T104" fmla="*/ 467 w 1502"/>
              <a:gd name="T105" fmla="*/ 113 h 178"/>
              <a:gd name="T106" fmla="*/ 834 w 1502"/>
              <a:gd name="T107" fmla="*/ 130 h 178"/>
              <a:gd name="T108" fmla="*/ 756 w 1502"/>
              <a:gd name="T109" fmla="*/ 66 h 178"/>
              <a:gd name="T110" fmla="*/ 889 w 1502"/>
              <a:gd name="T111" fmla="*/ 66 h 178"/>
              <a:gd name="T112" fmla="*/ 834 w 1502"/>
              <a:gd name="T113" fmla="*/ 13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02" h="178">
                <a:moveTo>
                  <a:pt x="1427" y="38"/>
                </a:moveTo>
                <a:cubicBezTo>
                  <a:pt x="1502" y="42"/>
                  <a:pt x="1502" y="42"/>
                  <a:pt x="1502" y="42"/>
                </a:cubicBezTo>
                <a:cubicBezTo>
                  <a:pt x="1500" y="0"/>
                  <a:pt x="1500" y="0"/>
                  <a:pt x="1500" y="0"/>
                </a:cubicBezTo>
                <a:cubicBezTo>
                  <a:pt x="1251" y="34"/>
                  <a:pt x="0" y="62"/>
                  <a:pt x="0" y="62"/>
                </a:cubicBezTo>
                <a:cubicBezTo>
                  <a:pt x="0" y="90"/>
                  <a:pt x="0" y="90"/>
                  <a:pt x="0" y="90"/>
                </a:cubicBezTo>
                <a:cubicBezTo>
                  <a:pt x="17" y="90"/>
                  <a:pt x="26" y="102"/>
                  <a:pt x="26" y="102"/>
                </a:cubicBezTo>
                <a:cubicBezTo>
                  <a:pt x="30" y="111"/>
                  <a:pt x="30" y="111"/>
                  <a:pt x="30" y="111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25" y="111"/>
                  <a:pt x="21" y="116"/>
                  <a:pt x="20" y="121"/>
                </a:cubicBezTo>
                <a:cubicBezTo>
                  <a:pt x="56" y="121"/>
                  <a:pt x="56" y="121"/>
                  <a:pt x="56" y="121"/>
                </a:cubicBezTo>
                <a:cubicBezTo>
                  <a:pt x="55" y="116"/>
                  <a:pt x="51" y="111"/>
                  <a:pt x="47" y="111"/>
                </a:cubicBezTo>
                <a:cubicBezTo>
                  <a:pt x="47" y="111"/>
                  <a:pt x="47" y="111"/>
                  <a:pt x="47" y="111"/>
                </a:cubicBezTo>
                <a:cubicBezTo>
                  <a:pt x="52" y="107"/>
                  <a:pt x="52" y="107"/>
                  <a:pt x="52" y="107"/>
                </a:cubicBezTo>
                <a:cubicBezTo>
                  <a:pt x="92" y="68"/>
                  <a:pt x="125" y="105"/>
                  <a:pt x="125" y="105"/>
                </a:cubicBezTo>
                <a:cubicBezTo>
                  <a:pt x="103" y="72"/>
                  <a:pt x="103" y="72"/>
                  <a:pt x="103" y="72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25" y="115"/>
                  <a:pt x="125" y="115"/>
                  <a:pt x="125" y="115"/>
                </a:cubicBezTo>
                <a:cubicBezTo>
                  <a:pt x="120" y="116"/>
                  <a:pt x="115" y="120"/>
                  <a:pt x="114" y="126"/>
                </a:cubicBezTo>
                <a:cubicBezTo>
                  <a:pt x="160" y="126"/>
                  <a:pt x="160" y="126"/>
                  <a:pt x="160" y="126"/>
                </a:cubicBezTo>
                <a:cubicBezTo>
                  <a:pt x="159" y="120"/>
                  <a:pt x="155" y="116"/>
                  <a:pt x="150" y="115"/>
                </a:cubicBezTo>
                <a:cubicBezTo>
                  <a:pt x="204" y="60"/>
                  <a:pt x="255" y="113"/>
                  <a:pt x="255" y="113"/>
                </a:cubicBezTo>
                <a:cubicBezTo>
                  <a:pt x="227" y="79"/>
                  <a:pt x="227" y="79"/>
                  <a:pt x="227" y="79"/>
                </a:cubicBezTo>
                <a:cubicBezTo>
                  <a:pt x="266" y="79"/>
                  <a:pt x="266" y="79"/>
                  <a:pt x="266" y="79"/>
                </a:cubicBezTo>
                <a:cubicBezTo>
                  <a:pt x="255" y="113"/>
                  <a:pt x="255" y="113"/>
                  <a:pt x="255" y="113"/>
                </a:cubicBezTo>
                <a:cubicBezTo>
                  <a:pt x="255" y="126"/>
                  <a:pt x="255" y="126"/>
                  <a:pt x="255" y="126"/>
                </a:cubicBezTo>
                <a:cubicBezTo>
                  <a:pt x="249" y="126"/>
                  <a:pt x="244" y="132"/>
                  <a:pt x="242" y="140"/>
                </a:cubicBezTo>
                <a:cubicBezTo>
                  <a:pt x="300" y="140"/>
                  <a:pt x="300" y="140"/>
                  <a:pt x="300" y="140"/>
                </a:cubicBezTo>
                <a:cubicBezTo>
                  <a:pt x="299" y="132"/>
                  <a:pt x="294" y="127"/>
                  <a:pt x="287" y="126"/>
                </a:cubicBezTo>
                <a:cubicBezTo>
                  <a:pt x="373" y="55"/>
                  <a:pt x="467" y="126"/>
                  <a:pt x="467" y="126"/>
                </a:cubicBezTo>
                <a:cubicBezTo>
                  <a:pt x="467" y="137"/>
                  <a:pt x="467" y="137"/>
                  <a:pt x="467" y="137"/>
                </a:cubicBezTo>
                <a:cubicBezTo>
                  <a:pt x="467" y="137"/>
                  <a:pt x="467" y="137"/>
                  <a:pt x="467" y="137"/>
                </a:cubicBezTo>
                <a:cubicBezTo>
                  <a:pt x="457" y="137"/>
                  <a:pt x="449" y="145"/>
                  <a:pt x="447" y="156"/>
                </a:cubicBezTo>
                <a:cubicBezTo>
                  <a:pt x="526" y="156"/>
                  <a:pt x="526" y="156"/>
                  <a:pt x="526" y="156"/>
                </a:cubicBezTo>
                <a:cubicBezTo>
                  <a:pt x="524" y="145"/>
                  <a:pt x="516" y="137"/>
                  <a:pt x="506" y="137"/>
                </a:cubicBezTo>
                <a:cubicBezTo>
                  <a:pt x="503" y="137"/>
                  <a:pt x="503" y="137"/>
                  <a:pt x="503" y="137"/>
                </a:cubicBezTo>
                <a:cubicBezTo>
                  <a:pt x="642" y="42"/>
                  <a:pt x="831" y="145"/>
                  <a:pt x="831" y="145"/>
                </a:cubicBezTo>
                <a:cubicBezTo>
                  <a:pt x="833" y="160"/>
                  <a:pt x="833" y="160"/>
                  <a:pt x="833" y="160"/>
                </a:cubicBezTo>
                <a:cubicBezTo>
                  <a:pt x="823" y="161"/>
                  <a:pt x="815" y="169"/>
                  <a:pt x="813" y="178"/>
                </a:cubicBezTo>
                <a:cubicBezTo>
                  <a:pt x="912" y="178"/>
                  <a:pt x="912" y="178"/>
                  <a:pt x="912" y="178"/>
                </a:cubicBezTo>
                <a:cubicBezTo>
                  <a:pt x="909" y="168"/>
                  <a:pt x="899" y="159"/>
                  <a:pt x="888" y="159"/>
                </a:cubicBezTo>
                <a:cubicBezTo>
                  <a:pt x="889" y="150"/>
                  <a:pt x="889" y="150"/>
                  <a:pt x="889" y="150"/>
                </a:cubicBezTo>
                <a:cubicBezTo>
                  <a:pt x="1215" y="17"/>
                  <a:pt x="1502" y="143"/>
                  <a:pt x="1502" y="143"/>
                </a:cubicBezTo>
                <a:cubicBezTo>
                  <a:pt x="1502" y="85"/>
                  <a:pt x="1502" y="85"/>
                  <a:pt x="1502" y="85"/>
                </a:cubicBezTo>
                <a:cubicBezTo>
                  <a:pt x="1487" y="68"/>
                  <a:pt x="1427" y="38"/>
                  <a:pt x="1427" y="38"/>
                </a:cubicBezTo>
                <a:close/>
                <a:moveTo>
                  <a:pt x="28" y="94"/>
                </a:moveTo>
                <a:cubicBezTo>
                  <a:pt x="13" y="77"/>
                  <a:pt x="13" y="77"/>
                  <a:pt x="13" y="77"/>
                </a:cubicBezTo>
                <a:cubicBezTo>
                  <a:pt x="30" y="75"/>
                  <a:pt x="30" y="75"/>
                  <a:pt x="30" y="75"/>
                </a:cubicBezTo>
                <a:lnTo>
                  <a:pt x="28" y="94"/>
                </a:lnTo>
                <a:close/>
                <a:moveTo>
                  <a:pt x="467" y="113"/>
                </a:moveTo>
                <a:cubicBezTo>
                  <a:pt x="420" y="77"/>
                  <a:pt x="420" y="77"/>
                  <a:pt x="420" y="77"/>
                </a:cubicBezTo>
                <a:cubicBezTo>
                  <a:pt x="489" y="75"/>
                  <a:pt x="489" y="75"/>
                  <a:pt x="489" y="75"/>
                </a:cubicBezTo>
                <a:lnTo>
                  <a:pt x="467" y="113"/>
                </a:lnTo>
                <a:close/>
                <a:moveTo>
                  <a:pt x="834" y="130"/>
                </a:moveTo>
                <a:cubicBezTo>
                  <a:pt x="834" y="130"/>
                  <a:pt x="771" y="79"/>
                  <a:pt x="756" y="66"/>
                </a:cubicBezTo>
                <a:cubicBezTo>
                  <a:pt x="756" y="66"/>
                  <a:pt x="861" y="70"/>
                  <a:pt x="889" y="66"/>
                </a:cubicBezTo>
                <a:cubicBezTo>
                  <a:pt x="889" y="66"/>
                  <a:pt x="851" y="109"/>
                  <a:pt x="834" y="130"/>
                </a:cubicBezTo>
                <a:close/>
              </a:path>
            </a:pathLst>
          </a:custGeom>
          <a:solidFill>
            <a:srgbClr val="75A3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9" name="Freeform 456"/>
          <p:cNvSpPr>
            <a:spLocks/>
          </p:cNvSpPr>
          <p:nvPr/>
        </p:nvSpPr>
        <p:spPr bwMode="auto">
          <a:xfrm>
            <a:off x="13024825" y="4992529"/>
            <a:ext cx="77788" cy="70247"/>
          </a:xfrm>
          <a:custGeom>
            <a:avLst/>
            <a:gdLst>
              <a:gd name="T0" fmla="*/ 58 w 68"/>
              <a:gd name="T1" fmla="*/ 51 h 81"/>
              <a:gd name="T2" fmla="*/ 58 w 68"/>
              <a:gd name="T3" fmla="*/ 38 h 81"/>
              <a:gd name="T4" fmla="*/ 64 w 68"/>
              <a:gd name="T5" fmla="*/ 21 h 81"/>
              <a:gd name="T6" fmla="*/ 53 w 68"/>
              <a:gd name="T7" fmla="*/ 4 h 81"/>
              <a:gd name="T8" fmla="*/ 47 w 68"/>
              <a:gd name="T9" fmla="*/ 16 h 81"/>
              <a:gd name="T10" fmla="*/ 43 w 68"/>
              <a:gd name="T11" fmla="*/ 25 h 81"/>
              <a:gd name="T12" fmla="*/ 36 w 68"/>
              <a:gd name="T13" fmla="*/ 23 h 81"/>
              <a:gd name="T14" fmla="*/ 36 w 68"/>
              <a:gd name="T15" fmla="*/ 8 h 81"/>
              <a:gd name="T16" fmla="*/ 27 w 68"/>
              <a:gd name="T17" fmla="*/ 7 h 81"/>
              <a:gd name="T18" fmla="*/ 27 w 68"/>
              <a:gd name="T19" fmla="*/ 14 h 81"/>
              <a:gd name="T20" fmla="*/ 27 w 68"/>
              <a:gd name="T21" fmla="*/ 28 h 81"/>
              <a:gd name="T22" fmla="*/ 25 w 68"/>
              <a:gd name="T23" fmla="*/ 28 h 81"/>
              <a:gd name="T24" fmla="*/ 11 w 68"/>
              <a:gd name="T25" fmla="*/ 36 h 81"/>
              <a:gd name="T26" fmla="*/ 11 w 68"/>
              <a:gd name="T27" fmla="*/ 46 h 81"/>
              <a:gd name="T28" fmla="*/ 11 w 68"/>
              <a:gd name="T29" fmla="*/ 46 h 81"/>
              <a:gd name="T30" fmla="*/ 11 w 68"/>
              <a:gd name="T31" fmla="*/ 51 h 81"/>
              <a:gd name="T32" fmla="*/ 12 w 68"/>
              <a:gd name="T33" fmla="*/ 58 h 81"/>
              <a:gd name="T34" fmla="*/ 12 w 68"/>
              <a:gd name="T35" fmla="*/ 81 h 81"/>
              <a:gd name="T36" fmla="*/ 42 w 68"/>
              <a:gd name="T37" fmla="*/ 76 h 81"/>
              <a:gd name="T38" fmla="*/ 66 w 68"/>
              <a:gd name="T39" fmla="*/ 59 h 81"/>
              <a:gd name="T40" fmla="*/ 58 w 68"/>
              <a:gd name="T41" fmla="*/ 5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" h="81">
                <a:moveTo>
                  <a:pt x="58" y="51"/>
                </a:moveTo>
                <a:cubicBezTo>
                  <a:pt x="58" y="38"/>
                  <a:pt x="58" y="38"/>
                  <a:pt x="58" y="38"/>
                </a:cubicBezTo>
                <a:cubicBezTo>
                  <a:pt x="59" y="29"/>
                  <a:pt x="64" y="21"/>
                  <a:pt x="64" y="21"/>
                </a:cubicBezTo>
                <a:cubicBezTo>
                  <a:pt x="68" y="0"/>
                  <a:pt x="53" y="4"/>
                  <a:pt x="53" y="4"/>
                </a:cubicBezTo>
                <a:cubicBezTo>
                  <a:pt x="42" y="4"/>
                  <a:pt x="47" y="16"/>
                  <a:pt x="47" y="16"/>
                </a:cubicBezTo>
                <a:cubicBezTo>
                  <a:pt x="50" y="21"/>
                  <a:pt x="43" y="25"/>
                  <a:pt x="43" y="25"/>
                </a:cubicBezTo>
                <a:cubicBezTo>
                  <a:pt x="38" y="33"/>
                  <a:pt x="36" y="23"/>
                  <a:pt x="36" y="23"/>
                </a:cubicBezTo>
                <a:cubicBezTo>
                  <a:pt x="36" y="8"/>
                  <a:pt x="36" y="8"/>
                  <a:pt x="36" y="8"/>
                </a:cubicBezTo>
                <a:cubicBezTo>
                  <a:pt x="31" y="0"/>
                  <a:pt x="27" y="7"/>
                  <a:pt x="27" y="7"/>
                </a:cubicBezTo>
                <a:cubicBezTo>
                  <a:pt x="23" y="6"/>
                  <a:pt x="27" y="14"/>
                  <a:pt x="27" y="14"/>
                </a:cubicBezTo>
                <a:cubicBezTo>
                  <a:pt x="27" y="28"/>
                  <a:pt x="27" y="28"/>
                  <a:pt x="27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12" y="28"/>
                  <a:pt x="11" y="36"/>
                  <a:pt x="11" y="3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51"/>
                  <a:pt x="11" y="51"/>
                  <a:pt x="11" y="51"/>
                </a:cubicBezTo>
                <a:cubicBezTo>
                  <a:pt x="0" y="51"/>
                  <a:pt x="12" y="58"/>
                  <a:pt x="12" y="58"/>
                </a:cubicBezTo>
                <a:cubicBezTo>
                  <a:pt x="12" y="81"/>
                  <a:pt x="12" y="81"/>
                  <a:pt x="12" y="81"/>
                </a:cubicBezTo>
                <a:cubicBezTo>
                  <a:pt x="42" y="76"/>
                  <a:pt x="42" y="76"/>
                  <a:pt x="42" y="76"/>
                </a:cubicBezTo>
                <a:cubicBezTo>
                  <a:pt x="66" y="59"/>
                  <a:pt x="66" y="59"/>
                  <a:pt x="66" y="59"/>
                </a:cubicBezTo>
                <a:cubicBezTo>
                  <a:pt x="65" y="50"/>
                  <a:pt x="58" y="51"/>
                  <a:pt x="58" y="51"/>
                </a:cubicBezTo>
                <a:close/>
              </a:path>
            </a:pathLst>
          </a:custGeom>
          <a:solidFill>
            <a:srgbClr val="A00E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0" name="Freeform 457"/>
          <p:cNvSpPr>
            <a:spLocks/>
          </p:cNvSpPr>
          <p:nvPr/>
        </p:nvSpPr>
        <p:spPr bwMode="auto">
          <a:xfrm>
            <a:off x="13740789" y="4992529"/>
            <a:ext cx="79375" cy="70247"/>
          </a:xfrm>
          <a:custGeom>
            <a:avLst/>
            <a:gdLst>
              <a:gd name="T0" fmla="*/ 10 w 68"/>
              <a:gd name="T1" fmla="*/ 51 h 81"/>
              <a:gd name="T2" fmla="*/ 10 w 68"/>
              <a:gd name="T3" fmla="*/ 38 h 81"/>
              <a:gd name="T4" fmla="*/ 4 w 68"/>
              <a:gd name="T5" fmla="*/ 21 h 81"/>
              <a:gd name="T6" fmla="*/ 15 w 68"/>
              <a:gd name="T7" fmla="*/ 4 h 81"/>
              <a:gd name="T8" fmla="*/ 21 w 68"/>
              <a:gd name="T9" fmla="*/ 16 h 81"/>
              <a:gd name="T10" fmla="*/ 25 w 68"/>
              <a:gd name="T11" fmla="*/ 25 h 81"/>
              <a:gd name="T12" fmla="*/ 31 w 68"/>
              <a:gd name="T13" fmla="*/ 23 h 81"/>
              <a:gd name="T14" fmla="*/ 31 w 68"/>
              <a:gd name="T15" fmla="*/ 8 h 81"/>
              <a:gd name="T16" fmla="*/ 41 w 68"/>
              <a:gd name="T17" fmla="*/ 7 h 81"/>
              <a:gd name="T18" fmla="*/ 41 w 68"/>
              <a:gd name="T19" fmla="*/ 14 h 81"/>
              <a:gd name="T20" fmla="*/ 41 w 68"/>
              <a:gd name="T21" fmla="*/ 28 h 81"/>
              <a:gd name="T22" fmla="*/ 43 w 68"/>
              <a:gd name="T23" fmla="*/ 28 h 81"/>
              <a:gd name="T24" fmla="*/ 57 w 68"/>
              <a:gd name="T25" fmla="*/ 36 h 81"/>
              <a:gd name="T26" fmla="*/ 57 w 68"/>
              <a:gd name="T27" fmla="*/ 46 h 81"/>
              <a:gd name="T28" fmla="*/ 57 w 68"/>
              <a:gd name="T29" fmla="*/ 46 h 81"/>
              <a:gd name="T30" fmla="*/ 57 w 68"/>
              <a:gd name="T31" fmla="*/ 51 h 81"/>
              <a:gd name="T32" fmla="*/ 56 w 68"/>
              <a:gd name="T33" fmla="*/ 58 h 81"/>
              <a:gd name="T34" fmla="*/ 56 w 68"/>
              <a:gd name="T35" fmla="*/ 81 h 81"/>
              <a:gd name="T36" fmla="*/ 26 w 68"/>
              <a:gd name="T37" fmla="*/ 76 h 81"/>
              <a:gd name="T38" fmla="*/ 2 w 68"/>
              <a:gd name="T39" fmla="*/ 59 h 81"/>
              <a:gd name="T40" fmla="*/ 10 w 68"/>
              <a:gd name="T41" fmla="*/ 5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" h="81">
                <a:moveTo>
                  <a:pt x="10" y="51"/>
                </a:moveTo>
                <a:cubicBezTo>
                  <a:pt x="10" y="38"/>
                  <a:pt x="10" y="38"/>
                  <a:pt x="10" y="38"/>
                </a:cubicBezTo>
                <a:cubicBezTo>
                  <a:pt x="9" y="29"/>
                  <a:pt x="4" y="21"/>
                  <a:pt x="4" y="21"/>
                </a:cubicBezTo>
                <a:cubicBezTo>
                  <a:pt x="0" y="0"/>
                  <a:pt x="15" y="4"/>
                  <a:pt x="15" y="4"/>
                </a:cubicBezTo>
                <a:cubicBezTo>
                  <a:pt x="26" y="4"/>
                  <a:pt x="21" y="16"/>
                  <a:pt x="21" y="16"/>
                </a:cubicBezTo>
                <a:cubicBezTo>
                  <a:pt x="18" y="21"/>
                  <a:pt x="25" y="25"/>
                  <a:pt x="25" y="25"/>
                </a:cubicBezTo>
                <a:cubicBezTo>
                  <a:pt x="29" y="33"/>
                  <a:pt x="31" y="23"/>
                  <a:pt x="31" y="23"/>
                </a:cubicBezTo>
                <a:cubicBezTo>
                  <a:pt x="31" y="8"/>
                  <a:pt x="31" y="8"/>
                  <a:pt x="31" y="8"/>
                </a:cubicBezTo>
                <a:cubicBezTo>
                  <a:pt x="37" y="0"/>
                  <a:pt x="41" y="7"/>
                  <a:pt x="41" y="7"/>
                </a:cubicBezTo>
                <a:cubicBezTo>
                  <a:pt x="45" y="6"/>
                  <a:pt x="41" y="14"/>
                  <a:pt x="41" y="14"/>
                </a:cubicBezTo>
                <a:cubicBezTo>
                  <a:pt x="41" y="28"/>
                  <a:pt x="41" y="28"/>
                  <a:pt x="41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56" y="28"/>
                  <a:pt x="57" y="36"/>
                  <a:pt x="57" y="36"/>
                </a:cubicBezTo>
                <a:cubicBezTo>
                  <a:pt x="57" y="46"/>
                  <a:pt x="57" y="46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57" y="51"/>
                  <a:pt x="57" y="51"/>
                  <a:pt x="57" y="51"/>
                </a:cubicBezTo>
                <a:cubicBezTo>
                  <a:pt x="68" y="51"/>
                  <a:pt x="56" y="58"/>
                  <a:pt x="56" y="58"/>
                </a:cubicBezTo>
                <a:cubicBezTo>
                  <a:pt x="56" y="81"/>
                  <a:pt x="56" y="81"/>
                  <a:pt x="56" y="81"/>
                </a:cubicBezTo>
                <a:cubicBezTo>
                  <a:pt x="26" y="76"/>
                  <a:pt x="26" y="76"/>
                  <a:pt x="26" y="76"/>
                </a:cubicBezTo>
                <a:cubicBezTo>
                  <a:pt x="2" y="59"/>
                  <a:pt x="2" y="59"/>
                  <a:pt x="2" y="59"/>
                </a:cubicBezTo>
                <a:cubicBezTo>
                  <a:pt x="3" y="50"/>
                  <a:pt x="10" y="51"/>
                  <a:pt x="10" y="51"/>
                </a:cubicBezTo>
                <a:close/>
              </a:path>
            </a:pathLst>
          </a:custGeom>
          <a:solidFill>
            <a:srgbClr val="A00E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1" name="Freeform 458"/>
          <p:cNvSpPr>
            <a:spLocks/>
          </p:cNvSpPr>
          <p:nvPr/>
        </p:nvSpPr>
        <p:spPr bwMode="auto">
          <a:xfrm>
            <a:off x="12499364" y="5290186"/>
            <a:ext cx="1839913" cy="135731"/>
          </a:xfrm>
          <a:custGeom>
            <a:avLst/>
            <a:gdLst>
              <a:gd name="T0" fmla="*/ 1588 w 1592"/>
              <a:gd name="T1" fmla="*/ 50 h 156"/>
              <a:gd name="T2" fmla="*/ 1582 w 1592"/>
              <a:gd name="T3" fmla="*/ 52 h 156"/>
              <a:gd name="T4" fmla="*/ 1575 w 1592"/>
              <a:gd name="T5" fmla="*/ 54 h 156"/>
              <a:gd name="T6" fmla="*/ 1577 w 1592"/>
              <a:gd name="T7" fmla="*/ 51 h 156"/>
              <a:gd name="T8" fmla="*/ 1572 w 1592"/>
              <a:gd name="T9" fmla="*/ 51 h 156"/>
              <a:gd name="T10" fmla="*/ 1568 w 1592"/>
              <a:gd name="T11" fmla="*/ 56 h 156"/>
              <a:gd name="T12" fmla="*/ 1564 w 1592"/>
              <a:gd name="T13" fmla="*/ 47 h 156"/>
              <a:gd name="T14" fmla="*/ 1554 w 1592"/>
              <a:gd name="T15" fmla="*/ 52 h 156"/>
              <a:gd name="T16" fmla="*/ 1545 w 1592"/>
              <a:gd name="T17" fmla="*/ 53 h 156"/>
              <a:gd name="T18" fmla="*/ 1546 w 1592"/>
              <a:gd name="T19" fmla="*/ 46 h 156"/>
              <a:gd name="T20" fmla="*/ 1539 w 1592"/>
              <a:gd name="T21" fmla="*/ 52 h 156"/>
              <a:gd name="T22" fmla="*/ 1537 w 1592"/>
              <a:gd name="T23" fmla="*/ 45 h 156"/>
              <a:gd name="T24" fmla="*/ 1530 w 1592"/>
              <a:gd name="T25" fmla="*/ 50 h 156"/>
              <a:gd name="T26" fmla="*/ 1527 w 1592"/>
              <a:gd name="T27" fmla="*/ 45 h 156"/>
              <a:gd name="T28" fmla="*/ 1522 w 1592"/>
              <a:gd name="T29" fmla="*/ 46 h 156"/>
              <a:gd name="T30" fmla="*/ 1517 w 1592"/>
              <a:gd name="T31" fmla="*/ 45 h 156"/>
              <a:gd name="T32" fmla="*/ 1516 w 1592"/>
              <a:gd name="T33" fmla="*/ 43 h 156"/>
              <a:gd name="T34" fmla="*/ 1508 w 1592"/>
              <a:gd name="T35" fmla="*/ 43 h 156"/>
              <a:gd name="T36" fmla="*/ 1507 w 1592"/>
              <a:gd name="T37" fmla="*/ 42 h 156"/>
              <a:gd name="T38" fmla="*/ 1499 w 1592"/>
              <a:gd name="T39" fmla="*/ 44 h 156"/>
              <a:gd name="T40" fmla="*/ 1498 w 1592"/>
              <a:gd name="T41" fmla="*/ 40 h 156"/>
              <a:gd name="T42" fmla="*/ 1490 w 1592"/>
              <a:gd name="T43" fmla="*/ 44 h 156"/>
              <a:gd name="T44" fmla="*/ 1491 w 1592"/>
              <a:gd name="T45" fmla="*/ 38 h 156"/>
              <a:gd name="T46" fmla="*/ 1484 w 1592"/>
              <a:gd name="T47" fmla="*/ 43 h 156"/>
              <a:gd name="T48" fmla="*/ 1483 w 1592"/>
              <a:gd name="T49" fmla="*/ 30 h 156"/>
              <a:gd name="T50" fmla="*/ 1473 w 1592"/>
              <a:gd name="T51" fmla="*/ 26 h 156"/>
              <a:gd name="T52" fmla="*/ 1029 w 1592"/>
              <a:gd name="T53" fmla="*/ 0 h 156"/>
              <a:gd name="T54" fmla="*/ 119 w 1592"/>
              <a:gd name="T55" fmla="*/ 26 h 156"/>
              <a:gd name="T56" fmla="*/ 109 w 1592"/>
              <a:gd name="T57" fmla="*/ 30 h 156"/>
              <a:gd name="T58" fmla="*/ 108 w 1592"/>
              <a:gd name="T59" fmla="*/ 43 h 156"/>
              <a:gd name="T60" fmla="*/ 101 w 1592"/>
              <a:gd name="T61" fmla="*/ 38 h 156"/>
              <a:gd name="T62" fmla="*/ 102 w 1592"/>
              <a:gd name="T63" fmla="*/ 44 h 156"/>
              <a:gd name="T64" fmla="*/ 94 w 1592"/>
              <a:gd name="T65" fmla="*/ 40 h 156"/>
              <a:gd name="T66" fmla="*/ 93 w 1592"/>
              <a:gd name="T67" fmla="*/ 44 h 156"/>
              <a:gd name="T68" fmla="*/ 85 w 1592"/>
              <a:gd name="T69" fmla="*/ 42 h 156"/>
              <a:gd name="T70" fmla="*/ 84 w 1592"/>
              <a:gd name="T71" fmla="*/ 43 h 156"/>
              <a:gd name="T72" fmla="*/ 76 w 1592"/>
              <a:gd name="T73" fmla="*/ 43 h 156"/>
              <a:gd name="T74" fmla="*/ 75 w 1592"/>
              <a:gd name="T75" fmla="*/ 45 h 156"/>
              <a:gd name="T76" fmla="*/ 70 w 1592"/>
              <a:gd name="T77" fmla="*/ 46 h 156"/>
              <a:gd name="T78" fmla="*/ 65 w 1592"/>
              <a:gd name="T79" fmla="*/ 45 h 156"/>
              <a:gd name="T80" fmla="*/ 62 w 1592"/>
              <a:gd name="T81" fmla="*/ 50 h 156"/>
              <a:gd name="T82" fmla="*/ 55 w 1592"/>
              <a:gd name="T83" fmla="*/ 45 h 156"/>
              <a:gd name="T84" fmla="*/ 53 w 1592"/>
              <a:gd name="T85" fmla="*/ 52 h 156"/>
              <a:gd name="T86" fmla="*/ 46 w 1592"/>
              <a:gd name="T87" fmla="*/ 46 h 156"/>
              <a:gd name="T88" fmla="*/ 47 w 1592"/>
              <a:gd name="T89" fmla="*/ 53 h 156"/>
              <a:gd name="T90" fmla="*/ 38 w 1592"/>
              <a:gd name="T91" fmla="*/ 52 h 156"/>
              <a:gd name="T92" fmla="*/ 28 w 1592"/>
              <a:gd name="T93" fmla="*/ 47 h 156"/>
              <a:gd name="T94" fmla="*/ 24 w 1592"/>
              <a:gd name="T95" fmla="*/ 56 h 156"/>
              <a:gd name="T96" fmla="*/ 20 w 1592"/>
              <a:gd name="T97" fmla="*/ 51 h 156"/>
              <a:gd name="T98" fmla="*/ 15 w 1592"/>
              <a:gd name="T99" fmla="*/ 51 h 156"/>
              <a:gd name="T100" fmla="*/ 17 w 1592"/>
              <a:gd name="T101" fmla="*/ 54 h 156"/>
              <a:gd name="T102" fmla="*/ 10 w 1592"/>
              <a:gd name="T103" fmla="*/ 52 h 156"/>
              <a:gd name="T104" fmla="*/ 4 w 1592"/>
              <a:gd name="T105" fmla="*/ 50 h 156"/>
              <a:gd name="T106" fmla="*/ 0 w 1592"/>
              <a:gd name="T107" fmla="*/ 54 h 156"/>
              <a:gd name="T108" fmla="*/ 6 w 1592"/>
              <a:gd name="T109" fmla="*/ 68 h 156"/>
              <a:gd name="T110" fmla="*/ 16 w 1592"/>
              <a:gd name="T111" fmla="*/ 88 h 156"/>
              <a:gd name="T112" fmla="*/ 1575 w 1592"/>
              <a:gd name="T113" fmla="*/ 85 h 156"/>
              <a:gd name="T114" fmla="*/ 1585 w 1592"/>
              <a:gd name="T115" fmla="*/ 74 h 156"/>
              <a:gd name="T116" fmla="*/ 1591 w 1592"/>
              <a:gd name="T117" fmla="*/ 5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92" h="156">
                <a:moveTo>
                  <a:pt x="1592" y="53"/>
                </a:moveTo>
                <a:cubicBezTo>
                  <a:pt x="1592" y="53"/>
                  <a:pt x="1592" y="53"/>
                  <a:pt x="1592" y="53"/>
                </a:cubicBezTo>
                <a:cubicBezTo>
                  <a:pt x="1592" y="53"/>
                  <a:pt x="1592" y="52"/>
                  <a:pt x="1591" y="52"/>
                </a:cubicBezTo>
                <a:cubicBezTo>
                  <a:pt x="1591" y="52"/>
                  <a:pt x="1591" y="51"/>
                  <a:pt x="1590" y="52"/>
                </a:cubicBezTo>
                <a:cubicBezTo>
                  <a:pt x="1590" y="52"/>
                  <a:pt x="1589" y="52"/>
                  <a:pt x="1589" y="53"/>
                </a:cubicBezTo>
                <a:cubicBezTo>
                  <a:pt x="1588" y="53"/>
                  <a:pt x="1588" y="52"/>
                  <a:pt x="1588" y="52"/>
                </a:cubicBezTo>
                <a:cubicBezTo>
                  <a:pt x="1588" y="52"/>
                  <a:pt x="1588" y="51"/>
                  <a:pt x="1587" y="51"/>
                </a:cubicBezTo>
                <a:cubicBezTo>
                  <a:pt x="1588" y="51"/>
                  <a:pt x="1588" y="51"/>
                  <a:pt x="1588" y="51"/>
                </a:cubicBezTo>
                <a:cubicBezTo>
                  <a:pt x="1588" y="50"/>
                  <a:pt x="1588" y="50"/>
                  <a:pt x="1588" y="50"/>
                </a:cubicBezTo>
                <a:cubicBezTo>
                  <a:pt x="1588" y="50"/>
                  <a:pt x="1588" y="50"/>
                  <a:pt x="1588" y="50"/>
                </a:cubicBezTo>
                <a:cubicBezTo>
                  <a:pt x="1588" y="50"/>
                  <a:pt x="1588" y="50"/>
                  <a:pt x="1588" y="50"/>
                </a:cubicBezTo>
                <a:cubicBezTo>
                  <a:pt x="1588" y="49"/>
                  <a:pt x="1588" y="49"/>
                  <a:pt x="1588" y="49"/>
                </a:cubicBezTo>
                <a:cubicBezTo>
                  <a:pt x="1588" y="49"/>
                  <a:pt x="1588" y="49"/>
                  <a:pt x="1588" y="49"/>
                </a:cubicBezTo>
                <a:cubicBezTo>
                  <a:pt x="1587" y="49"/>
                  <a:pt x="1587" y="49"/>
                  <a:pt x="1587" y="49"/>
                </a:cubicBezTo>
                <a:cubicBezTo>
                  <a:pt x="1587" y="49"/>
                  <a:pt x="1587" y="49"/>
                  <a:pt x="1587" y="49"/>
                </a:cubicBezTo>
                <a:cubicBezTo>
                  <a:pt x="1586" y="51"/>
                  <a:pt x="1586" y="51"/>
                  <a:pt x="1586" y="51"/>
                </a:cubicBezTo>
                <a:cubicBezTo>
                  <a:pt x="1586" y="51"/>
                  <a:pt x="1585" y="50"/>
                  <a:pt x="1585" y="53"/>
                </a:cubicBezTo>
                <a:cubicBezTo>
                  <a:pt x="1585" y="53"/>
                  <a:pt x="1585" y="55"/>
                  <a:pt x="1584" y="53"/>
                </a:cubicBezTo>
                <a:cubicBezTo>
                  <a:pt x="1584" y="53"/>
                  <a:pt x="1584" y="52"/>
                  <a:pt x="1583" y="52"/>
                </a:cubicBezTo>
                <a:cubicBezTo>
                  <a:pt x="1583" y="52"/>
                  <a:pt x="1583" y="51"/>
                  <a:pt x="1582" y="52"/>
                </a:cubicBezTo>
                <a:cubicBezTo>
                  <a:pt x="1582" y="52"/>
                  <a:pt x="1581" y="51"/>
                  <a:pt x="1580" y="52"/>
                </a:cubicBezTo>
                <a:cubicBezTo>
                  <a:pt x="1580" y="52"/>
                  <a:pt x="1578" y="51"/>
                  <a:pt x="1579" y="53"/>
                </a:cubicBezTo>
                <a:cubicBezTo>
                  <a:pt x="1579" y="53"/>
                  <a:pt x="1579" y="54"/>
                  <a:pt x="1579" y="55"/>
                </a:cubicBezTo>
                <a:cubicBezTo>
                  <a:pt x="1579" y="55"/>
                  <a:pt x="1579" y="56"/>
                  <a:pt x="1579" y="57"/>
                </a:cubicBezTo>
                <a:cubicBezTo>
                  <a:pt x="1579" y="59"/>
                  <a:pt x="1579" y="59"/>
                  <a:pt x="1579" y="59"/>
                </a:cubicBezTo>
                <a:cubicBezTo>
                  <a:pt x="1574" y="59"/>
                  <a:pt x="1574" y="59"/>
                  <a:pt x="1574" y="59"/>
                </a:cubicBezTo>
                <a:cubicBezTo>
                  <a:pt x="1575" y="57"/>
                  <a:pt x="1575" y="57"/>
                  <a:pt x="1575" y="57"/>
                </a:cubicBezTo>
                <a:cubicBezTo>
                  <a:pt x="1575" y="56"/>
                  <a:pt x="1575" y="56"/>
                  <a:pt x="1575" y="56"/>
                </a:cubicBezTo>
                <a:cubicBezTo>
                  <a:pt x="1575" y="55"/>
                  <a:pt x="1575" y="55"/>
                  <a:pt x="1575" y="55"/>
                </a:cubicBezTo>
                <a:cubicBezTo>
                  <a:pt x="1575" y="54"/>
                  <a:pt x="1575" y="54"/>
                  <a:pt x="1575" y="54"/>
                </a:cubicBezTo>
                <a:cubicBezTo>
                  <a:pt x="1575" y="54"/>
                  <a:pt x="1575" y="54"/>
                  <a:pt x="1575" y="54"/>
                </a:cubicBezTo>
                <a:cubicBezTo>
                  <a:pt x="1575" y="53"/>
                  <a:pt x="1575" y="53"/>
                  <a:pt x="1575" y="53"/>
                </a:cubicBezTo>
                <a:cubicBezTo>
                  <a:pt x="1575" y="53"/>
                  <a:pt x="1575" y="53"/>
                  <a:pt x="1575" y="53"/>
                </a:cubicBezTo>
                <a:cubicBezTo>
                  <a:pt x="1574" y="52"/>
                  <a:pt x="1574" y="52"/>
                  <a:pt x="1574" y="52"/>
                </a:cubicBezTo>
                <a:cubicBezTo>
                  <a:pt x="1575" y="52"/>
                  <a:pt x="1575" y="52"/>
                  <a:pt x="1575" y="52"/>
                </a:cubicBezTo>
                <a:cubicBezTo>
                  <a:pt x="1575" y="52"/>
                  <a:pt x="1575" y="52"/>
                  <a:pt x="1575" y="52"/>
                </a:cubicBezTo>
                <a:cubicBezTo>
                  <a:pt x="1575" y="52"/>
                  <a:pt x="1575" y="52"/>
                  <a:pt x="1575" y="52"/>
                </a:cubicBezTo>
                <a:cubicBezTo>
                  <a:pt x="1576" y="52"/>
                  <a:pt x="1576" y="52"/>
                  <a:pt x="1576" y="52"/>
                </a:cubicBezTo>
                <a:cubicBezTo>
                  <a:pt x="1576" y="51"/>
                  <a:pt x="1576" y="51"/>
                  <a:pt x="1576" y="51"/>
                </a:cubicBezTo>
                <a:cubicBezTo>
                  <a:pt x="1577" y="51"/>
                  <a:pt x="1577" y="51"/>
                  <a:pt x="1577" y="51"/>
                </a:cubicBezTo>
                <a:cubicBezTo>
                  <a:pt x="1577" y="51"/>
                  <a:pt x="1577" y="51"/>
                  <a:pt x="1577" y="51"/>
                </a:cubicBezTo>
                <a:cubicBezTo>
                  <a:pt x="1577" y="50"/>
                  <a:pt x="1577" y="50"/>
                  <a:pt x="1577" y="50"/>
                </a:cubicBezTo>
                <a:cubicBezTo>
                  <a:pt x="1577" y="50"/>
                  <a:pt x="1577" y="50"/>
                  <a:pt x="1577" y="50"/>
                </a:cubicBezTo>
                <a:cubicBezTo>
                  <a:pt x="1577" y="50"/>
                  <a:pt x="1577" y="50"/>
                  <a:pt x="1577" y="50"/>
                </a:cubicBezTo>
                <a:cubicBezTo>
                  <a:pt x="1577" y="49"/>
                  <a:pt x="1577" y="49"/>
                  <a:pt x="1577" y="49"/>
                </a:cubicBezTo>
                <a:cubicBezTo>
                  <a:pt x="1577" y="49"/>
                  <a:pt x="1577" y="48"/>
                  <a:pt x="1576" y="49"/>
                </a:cubicBezTo>
                <a:cubicBezTo>
                  <a:pt x="1576" y="49"/>
                  <a:pt x="1576" y="49"/>
                  <a:pt x="1576" y="49"/>
                </a:cubicBezTo>
                <a:cubicBezTo>
                  <a:pt x="1575" y="48"/>
                  <a:pt x="1575" y="48"/>
                  <a:pt x="1575" y="48"/>
                </a:cubicBezTo>
                <a:cubicBezTo>
                  <a:pt x="1575" y="48"/>
                  <a:pt x="1573" y="49"/>
                  <a:pt x="1573" y="50"/>
                </a:cubicBezTo>
                <a:cubicBezTo>
                  <a:pt x="1573" y="50"/>
                  <a:pt x="1574" y="50"/>
                  <a:pt x="1572" y="51"/>
                </a:cubicBezTo>
                <a:cubicBezTo>
                  <a:pt x="1572" y="51"/>
                  <a:pt x="1572" y="51"/>
                  <a:pt x="1572" y="51"/>
                </a:cubicBezTo>
                <a:cubicBezTo>
                  <a:pt x="1571" y="52"/>
                  <a:pt x="1571" y="52"/>
                  <a:pt x="1571" y="52"/>
                </a:cubicBezTo>
                <a:cubicBezTo>
                  <a:pt x="1572" y="52"/>
                  <a:pt x="1572" y="52"/>
                  <a:pt x="1572" y="52"/>
                </a:cubicBezTo>
                <a:cubicBezTo>
                  <a:pt x="1571" y="53"/>
                  <a:pt x="1571" y="53"/>
                  <a:pt x="1571" y="53"/>
                </a:cubicBezTo>
                <a:cubicBezTo>
                  <a:pt x="1570" y="54"/>
                  <a:pt x="1570" y="54"/>
                  <a:pt x="1570" y="54"/>
                </a:cubicBezTo>
                <a:cubicBezTo>
                  <a:pt x="1569" y="54"/>
                  <a:pt x="1569" y="54"/>
                  <a:pt x="1569" y="54"/>
                </a:cubicBezTo>
                <a:cubicBezTo>
                  <a:pt x="1570" y="54"/>
                  <a:pt x="1570" y="54"/>
                  <a:pt x="1570" y="54"/>
                </a:cubicBezTo>
                <a:cubicBezTo>
                  <a:pt x="1569" y="55"/>
                  <a:pt x="1569" y="55"/>
                  <a:pt x="1569" y="55"/>
                </a:cubicBezTo>
                <a:cubicBezTo>
                  <a:pt x="1568" y="55"/>
                  <a:pt x="1568" y="55"/>
                  <a:pt x="1568" y="55"/>
                </a:cubicBezTo>
                <a:cubicBezTo>
                  <a:pt x="1568" y="55"/>
                  <a:pt x="1568" y="56"/>
                  <a:pt x="1568" y="56"/>
                </a:cubicBezTo>
                <a:cubicBezTo>
                  <a:pt x="1565" y="56"/>
                  <a:pt x="1565" y="56"/>
                  <a:pt x="1565" y="56"/>
                </a:cubicBezTo>
                <a:cubicBezTo>
                  <a:pt x="1565" y="55"/>
                  <a:pt x="1565" y="53"/>
                  <a:pt x="1565" y="53"/>
                </a:cubicBezTo>
                <a:cubicBezTo>
                  <a:pt x="1565" y="53"/>
                  <a:pt x="1564" y="51"/>
                  <a:pt x="1565" y="51"/>
                </a:cubicBezTo>
                <a:cubicBezTo>
                  <a:pt x="1565" y="51"/>
                  <a:pt x="1566" y="52"/>
                  <a:pt x="1566" y="51"/>
                </a:cubicBezTo>
                <a:cubicBezTo>
                  <a:pt x="1566" y="51"/>
                  <a:pt x="1567" y="50"/>
                  <a:pt x="1567" y="49"/>
                </a:cubicBezTo>
                <a:cubicBezTo>
                  <a:pt x="1567" y="49"/>
                  <a:pt x="1567" y="48"/>
                  <a:pt x="1566" y="48"/>
                </a:cubicBezTo>
                <a:cubicBezTo>
                  <a:pt x="1565" y="48"/>
                  <a:pt x="1565" y="48"/>
                  <a:pt x="1565" y="48"/>
                </a:cubicBezTo>
                <a:cubicBezTo>
                  <a:pt x="1565" y="48"/>
                  <a:pt x="1565" y="48"/>
                  <a:pt x="1565" y="48"/>
                </a:cubicBezTo>
                <a:cubicBezTo>
                  <a:pt x="1564" y="48"/>
                  <a:pt x="1564" y="48"/>
                  <a:pt x="1564" y="48"/>
                </a:cubicBezTo>
                <a:cubicBezTo>
                  <a:pt x="1564" y="47"/>
                  <a:pt x="1564" y="47"/>
                  <a:pt x="1564" y="47"/>
                </a:cubicBezTo>
                <a:cubicBezTo>
                  <a:pt x="1564" y="47"/>
                  <a:pt x="1563" y="48"/>
                  <a:pt x="1563" y="49"/>
                </a:cubicBezTo>
                <a:cubicBezTo>
                  <a:pt x="1563" y="49"/>
                  <a:pt x="1561" y="51"/>
                  <a:pt x="1561" y="52"/>
                </a:cubicBezTo>
                <a:cubicBezTo>
                  <a:pt x="1561" y="52"/>
                  <a:pt x="1558" y="54"/>
                  <a:pt x="1559" y="55"/>
                </a:cubicBezTo>
                <a:cubicBezTo>
                  <a:pt x="1561" y="55"/>
                  <a:pt x="1561" y="55"/>
                  <a:pt x="1561" y="55"/>
                </a:cubicBezTo>
                <a:cubicBezTo>
                  <a:pt x="1561" y="55"/>
                  <a:pt x="1561" y="55"/>
                  <a:pt x="1560" y="55"/>
                </a:cubicBezTo>
                <a:cubicBezTo>
                  <a:pt x="1555" y="55"/>
                  <a:pt x="1555" y="55"/>
                  <a:pt x="1555" y="55"/>
                </a:cubicBezTo>
                <a:cubicBezTo>
                  <a:pt x="1555" y="54"/>
                  <a:pt x="1555" y="54"/>
                  <a:pt x="1555" y="54"/>
                </a:cubicBezTo>
                <a:cubicBezTo>
                  <a:pt x="1555" y="54"/>
                  <a:pt x="1555" y="54"/>
                  <a:pt x="1555" y="54"/>
                </a:cubicBezTo>
                <a:cubicBezTo>
                  <a:pt x="1555" y="53"/>
                  <a:pt x="1555" y="53"/>
                  <a:pt x="1555" y="53"/>
                </a:cubicBezTo>
                <a:cubicBezTo>
                  <a:pt x="1554" y="52"/>
                  <a:pt x="1554" y="52"/>
                  <a:pt x="1554" y="52"/>
                </a:cubicBezTo>
                <a:cubicBezTo>
                  <a:pt x="1554" y="52"/>
                  <a:pt x="1554" y="50"/>
                  <a:pt x="1556" y="50"/>
                </a:cubicBezTo>
                <a:cubicBezTo>
                  <a:pt x="1556" y="50"/>
                  <a:pt x="1556" y="50"/>
                  <a:pt x="1556" y="49"/>
                </a:cubicBezTo>
                <a:cubicBezTo>
                  <a:pt x="1556" y="49"/>
                  <a:pt x="1557" y="48"/>
                  <a:pt x="1556" y="48"/>
                </a:cubicBezTo>
                <a:cubicBezTo>
                  <a:pt x="1556" y="48"/>
                  <a:pt x="1555" y="46"/>
                  <a:pt x="1553" y="48"/>
                </a:cubicBezTo>
                <a:cubicBezTo>
                  <a:pt x="1552" y="49"/>
                  <a:pt x="1552" y="49"/>
                  <a:pt x="1552" y="49"/>
                </a:cubicBezTo>
                <a:cubicBezTo>
                  <a:pt x="1552" y="50"/>
                  <a:pt x="1552" y="50"/>
                  <a:pt x="1552" y="50"/>
                </a:cubicBezTo>
                <a:cubicBezTo>
                  <a:pt x="1552" y="51"/>
                  <a:pt x="1552" y="51"/>
                  <a:pt x="1552" y="51"/>
                </a:cubicBezTo>
                <a:cubicBezTo>
                  <a:pt x="1552" y="51"/>
                  <a:pt x="1550" y="52"/>
                  <a:pt x="1549" y="54"/>
                </a:cubicBezTo>
                <a:cubicBezTo>
                  <a:pt x="1549" y="54"/>
                  <a:pt x="1549" y="53"/>
                  <a:pt x="1548" y="54"/>
                </a:cubicBezTo>
                <a:cubicBezTo>
                  <a:pt x="1545" y="53"/>
                  <a:pt x="1545" y="53"/>
                  <a:pt x="1545" y="53"/>
                </a:cubicBezTo>
                <a:cubicBezTo>
                  <a:pt x="1545" y="52"/>
                  <a:pt x="1545" y="52"/>
                  <a:pt x="1545" y="52"/>
                </a:cubicBezTo>
                <a:cubicBezTo>
                  <a:pt x="1546" y="51"/>
                  <a:pt x="1546" y="51"/>
                  <a:pt x="1546" y="51"/>
                </a:cubicBezTo>
                <a:cubicBezTo>
                  <a:pt x="1546" y="51"/>
                  <a:pt x="1546" y="51"/>
                  <a:pt x="1545" y="50"/>
                </a:cubicBezTo>
                <a:cubicBezTo>
                  <a:pt x="1545" y="50"/>
                  <a:pt x="1544" y="49"/>
                  <a:pt x="1546" y="48"/>
                </a:cubicBezTo>
                <a:cubicBezTo>
                  <a:pt x="1546" y="48"/>
                  <a:pt x="1546" y="48"/>
                  <a:pt x="1546" y="48"/>
                </a:cubicBezTo>
                <a:cubicBezTo>
                  <a:pt x="1547" y="47"/>
                  <a:pt x="1547" y="47"/>
                  <a:pt x="1547" y="47"/>
                </a:cubicBezTo>
                <a:cubicBezTo>
                  <a:pt x="1547" y="47"/>
                  <a:pt x="1547" y="47"/>
                  <a:pt x="1547" y="47"/>
                </a:cubicBezTo>
                <a:cubicBezTo>
                  <a:pt x="1547" y="47"/>
                  <a:pt x="1547" y="47"/>
                  <a:pt x="1547" y="47"/>
                </a:cubicBezTo>
                <a:cubicBezTo>
                  <a:pt x="1547" y="46"/>
                  <a:pt x="1547" y="46"/>
                  <a:pt x="1547" y="46"/>
                </a:cubicBezTo>
                <a:cubicBezTo>
                  <a:pt x="1546" y="46"/>
                  <a:pt x="1546" y="46"/>
                  <a:pt x="1546" y="46"/>
                </a:cubicBezTo>
                <a:cubicBezTo>
                  <a:pt x="1546" y="46"/>
                  <a:pt x="1546" y="46"/>
                  <a:pt x="1546" y="46"/>
                </a:cubicBezTo>
                <a:cubicBezTo>
                  <a:pt x="1546" y="45"/>
                  <a:pt x="1546" y="45"/>
                  <a:pt x="1546" y="45"/>
                </a:cubicBezTo>
                <a:cubicBezTo>
                  <a:pt x="1546" y="46"/>
                  <a:pt x="1546" y="46"/>
                  <a:pt x="1546" y="46"/>
                </a:cubicBezTo>
                <a:cubicBezTo>
                  <a:pt x="1545" y="46"/>
                  <a:pt x="1545" y="46"/>
                  <a:pt x="1545" y="46"/>
                </a:cubicBezTo>
                <a:cubicBezTo>
                  <a:pt x="1544" y="47"/>
                  <a:pt x="1544" y="47"/>
                  <a:pt x="1544" y="47"/>
                </a:cubicBezTo>
                <a:cubicBezTo>
                  <a:pt x="1543" y="47"/>
                  <a:pt x="1543" y="47"/>
                  <a:pt x="1543" y="47"/>
                </a:cubicBezTo>
                <a:cubicBezTo>
                  <a:pt x="1543" y="48"/>
                  <a:pt x="1543" y="48"/>
                  <a:pt x="1543" y="48"/>
                </a:cubicBezTo>
                <a:cubicBezTo>
                  <a:pt x="1542" y="49"/>
                  <a:pt x="1542" y="49"/>
                  <a:pt x="1542" y="49"/>
                </a:cubicBezTo>
                <a:cubicBezTo>
                  <a:pt x="1542" y="49"/>
                  <a:pt x="1540" y="50"/>
                  <a:pt x="1540" y="51"/>
                </a:cubicBezTo>
                <a:cubicBezTo>
                  <a:pt x="1539" y="52"/>
                  <a:pt x="1539" y="52"/>
                  <a:pt x="1539" y="52"/>
                </a:cubicBezTo>
                <a:cubicBezTo>
                  <a:pt x="1539" y="52"/>
                  <a:pt x="1539" y="52"/>
                  <a:pt x="1539" y="52"/>
                </a:cubicBezTo>
                <a:cubicBezTo>
                  <a:pt x="1538" y="52"/>
                  <a:pt x="1538" y="52"/>
                  <a:pt x="1538" y="52"/>
                </a:cubicBezTo>
                <a:cubicBezTo>
                  <a:pt x="1538" y="52"/>
                  <a:pt x="1538" y="52"/>
                  <a:pt x="1538" y="52"/>
                </a:cubicBezTo>
                <a:cubicBezTo>
                  <a:pt x="1535" y="52"/>
                  <a:pt x="1535" y="52"/>
                  <a:pt x="1535" y="52"/>
                </a:cubicBezTo>
                <a:cubicBezTo>
                  <a:pt x="1536" y="51"/>
                  <a:pt x="1536" y="50"/>
                  <a:pt x="1536" y="49"/>
                </a:cubicBezTo>
                <a:cubicBezTo>
                  <a:pt x="1536" y="49"/>
                  <a:pt x="1534" y="48"/>
                  <a:pt x="1536" y="47"/>
                </a:cubicBezTo>
                <a:cubicBezTo>
                  <a:pt x="1537" y="46"/>
                  <a:pt x="1537" y="46"/>
                  <a:pt x="1537" y="46"/>
                </a:cubicBezTo>
                <a:cubicBezTo>
                  <a:pt x="1537" y="46"/>
                  <a:pt x="1537" y="46"/>
                  <a:pt x="1537" y="46"/>
                </a:cubicBezTo>
                <a:cubicBezTo>
                  <a:pt x="1537" y="46"/>
                  <a:pt x="1537" y="46"/>
                  <a:pt x="1537" y="46"/>
                </a:cubicBezTo>
                <a:cubicBezTo>
                  <a:pt x="1537" y="45"/>
                  <a:pt x="1537" y="45"/>
                  <a:pt x="1537" y="45"/>
                </a:cubicBezTo>
                <a:cubicBezTo>
                  <a:pt x="1537" y="45"/>
                  <a:pt x="1537" y="45"/>
                  <a:pt x="1537" y="45"/>
                </a:cubicBezTo>
                <a:cubicBezTo>
                  <a:pt x="1537" y="45"/>
                  <a:pt x="1537" y="45"/>
                  <a:pt x="1537" y="45"/>
                </a:cubicBezTo>
                <a:cubicBezTo>
                  <a:pt x="1536" y="44"/>
                  <a:pt x="1536" y="44"/>
                  <a:pt x="1536" y="44"/>
                </a:cubicBezTo>
                <a:cubicBezTo>
                  <a:pt x="1536" y="45"/>
                  <a:pt x="1536" y="45"/>
                  <a:pt x="1536" y="45"/>
                </a:cubicBezTo>
                <a:cubicBezTo>
                  <a:pt x="1535" y="44"/>
                  <a:pt x="1535" y="44"/>
                  <a:pt x="1535" y="44"/>
                </a:cubicBezTo>
                <a:cubicBezTo>
                  <a:pt x="1534" y="45"/>
                  <a:pt x="1534" y="45"/>
                  <a:pt x="1534" y="45"/>
                </a:cubicBezTo>
                <a:cubicBezTo>
                  <a:pt x="1534" y="46"/>
                  <a:pt x="1534" y="46"/>
                  <a:pt x="1534" y="46"/>
                </a:cubicBezTo>
                <a:cubicBezTo>
                  <a:pt x="1534" y="46"/>
                  <a:pt x="1532" y="47"/>
                  <a:pt x="1532" y="48"/>
                </a:cubicBezTo>
                <a:cubicBezTo>
                  <a:pt x="1532" y="48"/>
                  <a:pt x="1531" y="49"/>
                  <a:pt x="1530" y="50"/>
                </a:cubicBezTo>
                <a:cubicBezTo>
                  <a:pt x="1530" y="50"/>
                  <a:pt x="1530" y="50"/>
                  <a:pt x="1530" y="50"/>
                </a:cubicBezTo>
                <a:cubicBezTo>
                  <a:pt x="1529" y="50"/>
                  <a:pt x="1529" y="50"/>
                  <a:pt x="1529" y="50"/>
                </a:cubicBezTo>
                <a:cubicBezTo>
                  <a:pt x="1529" y="51"/>
                  <a:pt x="1529" y="51"/>
                  <a:pt x="1529" y="51"/>
                </a:cubicBezTo>
                <a:cubicBezTo>
                  <a:pt x="1529" y="51"/>
                  <a:pt x="1528" y="51"/>
                  <a:pt x="1528" y="51"/>
                </a:cubicBezTo>
                <a:cubicBezTo>
                  <a:pt x="1525" y="51"/>
                  <a:pt x="1525" y="51"/>
                  <a:pt x="1525" y="51"/>
                </a:cubicBezTo>
                <a:cubicBezTo>
                  <a:pt x="1525" y="51"/>
                  <a:pt x="1525" y="51"/>
                  <a:pt x="1525" y="51"/>
                </a:cubicBezTo>
                <a:cubicBezTo>
                  <a:pt x="1525" y="50"/>
                  <a:pt x="1526" y="49"/>
                  <a:pt x="1525" y="49"/>
                </a:cubicBezTo>
                <a:cubicBezTo>
                  <a:pt x="1525" y="49"/>
                  <a:pt x="1524" y="47"/>
                  <a:pt x="1525" y="47"/>
                </a:cubicBezTo>
                <a:cubicBezTo>
                  <a:pt x="1526" y="46"/>
                  <a:pt x="1526" y="46"/>
                  <a:pt x="1526" y="46"/>
                </a:cubicBezTo>
                <a:cubicBezTo>
                  <a:pt x="1527" y="46"/>
                  <a:pt x="1527" y="46"/>
                  <a:pt x="1527" y="46"/>
                </a:cubicBezTo>
                <a:cubicBezTo>
                  <a:pt x="1527" y="45"/>
                  <a:pt x="1527" y="45"/>
                  <a:pt x="1527" y="45"/>
                </a:cubicBezTo>
                <a:cubicBezTo>
                  <a:pt x="1527" y="45"/>
                  <a:pt x="1527" y="45"/>
                  <a:pt x="1527" y="45"/>
                </a:cubicBezTo>
                <a:cubicBezTo>
                  <a:pt x="1527" y="44"/>
                  <a:pt x="1527" y="44"/>
                  <a:pt x="1527" y="44"/>
                </a:cubicBezTo>
                <a:cubicBezTo>
                  <a:pt x="1527" y="44"/>
                  <a:pt x="1527" y="44"/>
                  <a:pt x="1527" y="44"/>
                </a:cubicBezTo>
                <a:cubicBezTo>
                  <a:pt x="1526" y="44"/>
                  <a:pt x="1526" y="44"/>
                  <a:pt x="1526" y="44"/>
                </a:cubicBezTo>
                <a:cubicBezTo>
                  <a:pt x="1525" y="43"/>
                  <a:pt x="1525" y="43"/>
                  <a:pt x="1525" y="43"/>
                </a:cubicBezTo>
                <a:cubicBezTo>
                  <a:pt x="1525" y="44"/>
                  <a:pt x="1525" y="44"/>
                  <a:pt x="1525" y="44"/>
                </a:cubicBezTo>
                <a:cubicBezTo>
                  <a:pt x="1525" y="44"/>
                  <a:pt x="1524" y="43"/>
                  <a:pt x="1524" y="44"/>
                </a:cubicBezTo>
                <a:cubicBezTo>
                  <a:pt x="1524" y="45"/>
                  <a:pt x="1524" y="45"/>
                  <a:pt x="1524" y="45"/>
                </a:cubicBezTo>
                <a:cubicBezTo>
                  <a:pt x="1523" y="45"/>
                  <a:pt x="1523" y="45"/>
                  <a:pt x="1523" y="45"/>
                </a:cubicBezTo>
                <a:cubicBezTo>
                  <a:pt x="1522" y="46"/>
                  <a:pt x="1522" y="46"/>
                  <a:pt x="1522" y="46"/>
                </a:cubicBezTo>
                <a:cubicBezTo>
                  <a:pt x="1521" y="47"/>
                  <a:pt x="1521" y="47"/>
                  <a:pt x="1521" y="47"/>
                </a:cubicBezTo>
                <a:cubicBezTo>
                  <a:pt x="1522" y="47"/>
                  <a:pt x="1522" y="47"/>
                  <a:pt x="1522" y="47"/>
                </a:cubicBezTo>
                <a:cubicBezTo>
                  <a:pt x="1522" y="47"/>
                  <a:pt x="1521" y="48"/>
                  <a:pt x="1521" y="48"/>
                </a:cubicBezTo>
                <a:cubicBezTo>
                  <a:pt x="1521" y="48"/>
                  <a:pt x="1520" y="49"/>
                  <a:pt x="1520" y="49"/>
                </a:cubicBezTo>
                <a:cubicBezTo>
                  <a:pt x="1519" y="49"/>
                  <a:pt x="1519" y="49"/>
                  <a:pt x="1519" y="49"/>
                </a:cubicBezTo>
                <a:cubicBezTo>
                  <a:pt x="1519" y="49"/>
                  <a:pt x="1520" y="50"/>
                  <a:pt x="1520" y="50"/>
                </a:cubicBezTo>
                <a:cubicBezTo>
                  <a:pt x="1520" y="50"/>
                  <a:pt x="1520" y="50"/>
                  <a:pt x="1520" y="50"/>
                </a:cubicBezTo>
                <a:cubicBezTo>
                  <a:pt x="1516" y="50"/>
                  <a:pt x="1516" y="50"/>
                  <a:pt x="1516" y="50"/>
                </a:cubicBezTo>
                <a:cubicBezTo>
                  <a:pt x="1517" y="49"/>
                  <a:pt x="1517" y="48"/>
                  <a:pt x="1517" y="47"/>
                </a:cubicBezTo>
                <a:cubicBezTo>
                  <a:pt x="1517" y="47"/>
                  <a:pt x="1516" y="46"/>
                  <a:pt x="1517" y="45"/>
                </a:cubicBezTo>
                <a:cubicBezTo>
                  <a:pt x="1517" y="45"/>
                  <a:pt x="1517" y="45"/>
                  <a:pt x="1517" y="45"/>
                </a:cubicBezTo>
                <a:cubicBezTo>
                  <a:pt x="1518" y="45"/>
                  <a:pt x="1518" y="45"/>
                  <a:pt x="1518" y="45"/>
                </a:cubicBezTo>
                <a:cubicBezTo>
                  <a:pt x="1518" y="44"/>
                  <a:pt x="1518" y="44"/>
                  <a:pt x="1518" y="44"/>
                </a:cubicBezTo>
                <a:cubicBezTo>
                  <a:pt x="1519" y="44"/>
                  <a:pt x="1519" y="44"/>
                  <a:pt x="1519" y="44"/>
                </a:cubicBezTo>
                <a:cubicBezTo>
                  <a:pt x="1519" y="43"/>
                  <a:pt x="1519" y="43"/>
                  <a:pt x="1519" y="43"/>
                </a:cubicBezTo>
                <a:cubicBezTo>
                  <a:pt x="1519" y="43"/>
                  <a:pt x="1519" y="43"/>
                  <a:pt x="1519" y="43"/>
                </a:cubicBezTo>
                <a:cubicBezTo>
                  <a:pt x="1519" y="42"/>
                  <a:pt x="1519" y="42"/>
                  <a:pt x="1519" y="42"/>
                </a:cubicBezTo>
                <a:cubicBezTo>
                  <a:pt x="1518" y="42"/>
                  <a:pt x="1518" y="42"/>
                  <a:pt x="1518" y="42"/>
                </a:cubicBezTo>
                <a:cubicBezTo>
                  <a:pt x="1517" y="42"/>
                  <a:pt x="1517" y="42"/>
                  <a:pt x="1517" y="42"/>
                </a:cubicBezTo>
                <a:cubicBezTo>
                  <a:pt x="1516" y="43"/>
                  <a:pt x="1516" y="43"/>
                  <a:pt x="1516" y="43"/>
                </a:cubicBezTo>
                <a:cubicBezTo>
                  <a:pt x="1516" y="43"/>
                  <a:pt x="1515" y="42"/>
                  <a:pt x="1515" y="43"/>
                </a:cubicBezTo>
                <a:cubicBezTo>
                  <a:pt x="1515" y="43"/>
                  <a:pt x="1515" y="45"/>
                  <a:pt x="1514" y="46"/>
                </a:cubicBezTo>
                <a:cubicBezTo>
                  <a:pt x="1514" y="46"/>
                  <a:pt x="1512" y="47"/>
                  <a:pt x="1512" y="48"/>
                </a:cubicBezTo>
                <a:cubicBezTo>
                  <a:pt x="1512" y="48"/>
                  <a:pt x="1511" y="47"/>
                  <a:pt x="1510" y="49"/>
                </a:cubicBezTo>
                <a:cubicBezTo>
                  <a:pt x="1507" y="48"/>
                  <a:pt x="1507" y="48"/>
                  <a:pt x="1507" y="48"/>
                </a:cubicBezTo>
                <a:cubicBezTo>
                  <a:pt x="1507" y="48"/>
                  <a:pt x="1507" y="48"/>
                  <a:pt x="1507" y="48"/>
                </a:cubicBezTo>
                <a:cubicBezTo>
                  <a:pt x="1508" y="47"/>
                  <a:pt x="1508" y="47"/>
                  <a:pt x="1508" y="47"/>
                </a:cubicBezTo>
                <a:cubicBezTo>
                  <a:pt x="1507" y="46"/>
                  <a:pt x="1507" y="46"/>
                  <a:pt x="1507" y="46"/>
                </a:cubicBezTo>
                <a:cubicBezTo>
                  <a:pt x="1507" y="46"/>
                  <a:pt x="1507" y="46"/>
                  <a:pt x="1507" y="46"/>
                </a:cubicBezTo>
                <a:cubicBezTo>
                  <a:pt x="1507" y="46"/>
                  <a:pt x="1507" y="44"/>
                  <a:pt x="1508" y="43"/>
                </a:cubicBezTo>
                <a:cubicBezTo>
                  <a:pt x="1508" y="43"/>
                  <a:pt x="1509" y="45"/>
                  <a:pt x="1510" y="43"/>
                </a:cubicBezTo>
                <a:cubicBezTo>
                  <a:pt x="1510" y="43"/>
                  <a:pt x="1510" y="43"/>
                  <a:pt x="1510" y="43"/>
                </a:cubicBezTo>
                <a:cubicBezTo>
                  <a:pt x="1510" y="42"/>
                  <a:pt x="1510" y="42"/>
                  <a:pt x="1510" y="42"/>
                </a:cubicBezTo>
                <a:cubicBezTo>
                  <a:pt x="1510" y="41"/>
                  <a:pt x="1510" y="41"/>
                  <a:pt x="1510" y="41"/>
                </a:cubicBezTo>
                <a:cubicBezTo>
                  <a:pt x="1509" y="41"/>
                  <a:pt x="1509" y="41"/>
                  <a:pt x="1509" y="41"/>
                </a:cubicBezTo>
                <a:cubicBezTo>
                  <a:pt x="1509" y="41"/>
                  <a:pt x="1509" y="41"/>
                  <a:pt x="1509" y="41"/>
                </a:cubicBezTo>
                <a:cubicBezTo>
                  <a:pt x="1508" y="41"/>
                  <a:pt x="1508" y="41"/>
                  <a:pt x="1508" y="41"/>
                </a:cubicBezTo>
                <a:cubicBezTo>
                  <a:pt x="1508" y="40"/>
                  <a:pt x="1508" y="40"/>
                  <a:pt x="1508" y="40"/>
                </a:cubicBezTo>
                <a:cubicBezTo>
                  <a:pt x="1507" y="41"/>
                  <a:pt x="1507" y="41"/>
                  <a:pt x="1507" y="41"/>
                </a:cubicBezTo>
                <a:cubicBezTo>
                  <a:pt x="1507" y="42"/>
                  <a:pt x="1507" y="42"/>
                  <a:pt x="1507" y="42"/>
                </a:cubicBezTo>
                <a:cubicBezTo>
                  <a:pt x="1506" y="43"/>
                  <a:pt x="1506" y="43"/>
                  <a:pt x="1506" y="43"/>
                </a:cubicBezTo>
                <a:cubicBezTo>
                  <a:pt x="1505" y="44"/>
                  <a:pt x="1505" y="44"/>
                  <a:pt x="1505" y="44"/>
                </a:cubicBezTo>
                <a:cubicBezTo>
                  <a:pt x="1505" y="44"/>
                  <a:pt x="1505" y="44"/>
                  <a:pt x="1505" y="44"/>
                </a:cubicBezTo>
                <a:cubicBezTo>
                  <a:pt x="1505" y="44"/>
                  <a:pt x="1504" y="45"/>
                  <a:pt x="1504" y="45"/>
                </a:cubicBezTo>
                <a:cubicBezTo>
                  <a:pt x="1504" y="45"/>
                  <a:pt x="1503" y="46"/>
                  <a:pt x="1503" y="46"/>
                </a:cubicBezTo>
                <a:cubicBezTo>
                  <a:pt x="1502" y="47"/>
                  <a:pt x="1502" y="47"/>
                  <a:pt x="1502" y="47"/>
                </a:cubicBezTo>
                <a:cubicBezTo>
                  <a:pt x="1502" y="46"/>
                  <a:pt x="1502" y="46"/>
                  <a:pt x="1502" y="46"/>
                </a:cubicBezTo>
                <a:cubicBezTo>
                  <a:pt x="1502" y="46"/>
                  <a:pt x="1501" y="46"/>
                  <a:pt x="1501" y="47"/>
                </a:cubicBezTo>
                <a:cubicBezTo>
                  <a:pt x="1498" y="46"/>
                  <a:pt x="1498" y="46"/>
                  <a:pt x="1498" y="46"/>
                </a:cubicBezTo>
                <a:cubicBezTo>
                  <a:pt x="1499" y="46"/>
                  <a:pt x="1499" y="45"/>
                  <a:pt x="1499" y="44"/>
                </a:cubicBezTo>
                <a:cubicBezTo>
                  <a:pt x="1499" y="44"/>
                  <a:pt x="1498" y="43"/>
                  <a:pt x="1500" y="42"/>
                </a:cubicBezTo>
                <a:cubicBezTo>
                  <a:pt x="1501" y="42"/>
                  <a:pt x="1501" y="42"/>
                  <a:pt x="1501" y="42"/>
                </a:cubicBezTo>
                <a:cubicBezTo>
                  <a:pt x="1502" y="41"/>
                  <a:pt x="1502" y="41"/>
                  <a:pt x="1502" y="41"/>
                </a:cubicBezTo>
                <a:cubicBezTo>
                  <a:pt x="1502" y="41"/>
                  <a:pt x="1502" y="41"/>
                  <a:pt x="1502" y="41"/>
                </a:cubicBezTo>
                <a:cubicBezTo>
                  <a:pt x="1501" y="40"/>
                  <a:pt x="1501" y="40"/>
                  <a:pt x="1501" y="40"/>
                </a:cubicBezTo>
                <a:cubicBezTo>
                  <a:pt x="1501" y="40"/>
                  <a:pt x="1501" y="40"/>
                  <a:pt x="1501" y="40"/>
                </a:cubicBezTo>
                <a:cubicBezTo>
                  <a:pt x="1501" y="40"/>
                  <a:pt x="1501" y="40"/>
                  <a:pt x="1501" y="40"/>
                </a:cubicBezTo>
                <a:cubicBezTo>
                  <a:pt x="1500" y="40"/>
                  <a:pt x="1500" y="40"/>
                  <a:pt x="1500" y="40"/>
                </a:cubicBezTo>
                <a:cubicBezTo>
                  <a:pt x="1499" y="40"/>
                  <a:pt x="1499" y="40"/>
                  <a:pt x="1499" y="40"/>
                </a:cubicBezTo>
                <a:cubicBezTo>
                  <a:pt x="1498" y="40"/>
                  <a:pt x="1498" y="40"/>
                  <a:pt x="1498" y="40"/>
                </a:cubicBezTo>
                <a:cubicBezTo>
                  <a:pt x="1499" y="40"/>
                  <a:pt x="1499" y="40"/>
                  <a:pt x="1499" y="40"/>
                </a:cubicBezTo>
                <a:cubicBezTo>
                  <a:pt x="1497" y="41"/>
                  <a:pt x="1497" y="41"/>
                  <a:pt x="1497" y="41"/>
                </a:cubicBezTo>
                <a:cubicBezTo>
                  <a:pt x="1496" y="42"/>
                  <a:pt x="1496" y="42"/>
                  <a:pt x="1496" y="42"/>
                </a:cubicBezTo>
                <a:cubicBezTo>
                  <a:pt x="1495" y="43"/>
                  <a:pt x="1495" y="43"/>
                  <a:pt x="1495" y="43"/>
                </a:cubicBezTo>
                <a:cubicBezTo>
                  <a:pt x="1495" y="44"/>
                  <a:pt x="1495" y="44"/>
                  <a:pt x="1495" y="44"/>
                </a:cubicBezTo>
                <a:cubicBezTo>
                  <a:pt x="1494" y="45"/>
                  <a:pt x="1494" y="45"/>
                  <a:pt x="1494" y="45"/>
                </a:cubicBezTo>
                <a:cubicBezTo>
                  <a:pt x="1494" y="45"/>
                  <a:pt x="1494" y="45"/>
                  <a:pt x="1494" y="45"/>
                </a:cubicBezTo>
                <a:cubicBezTo>
                  <a:pt x="1494" y="45"/>
                  <a:pt x="1493" y="44"/>
                  <a:pt x="1493" y="45"/>
                </a:cubicBezTo>
                <a:cubicBezTo>
                  <a:pt x="1489" y="45"/>
                  <a:pt x="1489" y="45"/>
                  <a:pt x="1489" y="45"/>
                </a:cubicBezTo>
                <a:cubicBezTo>
                  <a:pt x="1490" y="44"/>
                  <a:pt x="1490" y="44"/>
                  <a:pt x="1490" y="44"/>
                </a:cubicBezTo>
                <a:cubicBezTo>
                  <a:pt x="1490" y="43"/>
                  <a:pt x="1490" y="43"/>
                  <a:pt x="1490" y="43"/>
                </a:cubicBezTo>
                <a:cubicBezTo>
                  <a:pt x="1491" y="42"/>
                  <a:pt x="1491" y="42"/>
                  <a:pt x="1491" y="42"/>
                </a:cubicBezTo>
                <a:cubicBezTo>
                  <a:pt x="1491" y="42"/>
                  <a:pt x="1491" y="42"/>
                  <a:pt x="1491" y="42"/>
                </a:cubicBezTo>
                <a:cubicBezTo>
                  <a:pt x="1490" y="41"/>
                  <a:pt x="1490" y="41"/>
                  <a:pt x="1490" y="41"/>
                </a:cubicBezTo>
                <a:cubicBezTo>
                  <a:pt x="1490" y="40"/>
                  <a:pt x="1490" y="40"/>
                  <a:pt x="1490" y="40"/>
                </a:cubicBezTo>
                <a:cubicBezTo>
                  <a:pt x="1491" y="40"/>
                  <a:pt x="1491" y="40"/>
                  <a:pt x="1491" y="40"/>
                </a:cubicBezTo>
                <a:cubicBezTo>
                  <a:pt x="1491" y="39"/>
                  <a:pt x="1491" y="39"/>
                  <a:pt x="1491" y="39"/>
                </a:cubicBezTo>
                <a:cubicBezTo>
                  <a:pt x="1491" y="39"/>
                  <a:pt x="1491" y="39"/>
                  <a:pt x="1491" y="39"/>
                </a:cubicBezTo>
                <a:cubicBezTo>
                  <a:pt x="1491" y="38"/>
                  <a:pt x="1491" y="38"/>
                  <a:pt x="1491" y="38"/>
                </a:cubicBezTo>
                <a:cubicBezTo>
                  <a:pt x="1491" y="38"/>
                  <a:pt x="1491" y="38"/>
                  <a:pt x="1491" y="38"/>
                </a:cubicBezTo>
                <a:cubicBezTo>
                  <a:pt x="1490" y="38"/>
                  <a:pt x="1490" y="38"/>
                  <a:pt x="1490" y="38"/>
                </a:cubicBezTo>
                <a:cubicBezTo>
                  <a:pt x="1490" y="37"/>
                  <a:pt x="1490" y="37"/>
                  <a:pt x="1490" y="37"/>
                </a:cubicBezTo>
                <a:cubicBezTo>
                  <a:pt x="1489" y="39"/>
                  <a:pt x="1489" y="39"/>
                  <a:pt x="1489" y="39"/>
                </a:cubicBezTo>
                <a:cubicBezTo>
                  <a:pt x="1489" y="39"/>
                  <a:pt x="1489" y="39"/>
                  <a:pt x="1489" y="39"/>
                </a:cubicBezTo>
                <a:cubicBezTo>
                  <a:pt x="1489" y="39"/>
                  <a:pt x="1489" y="39"/>
                  <a:pt x="1489" y="39"/>
                </a:cubicBezTo>
                <a:cubicBezTo>
                  <a:pt x="1489" y="39"/>
                  <a:pt x="1489" y="37"/>
                  <a:pt x="1488" y="38"/>
                </a:cubicBezTo>
                <a:cubicBezTo>
                  <a:pt x="1488" y="38"/>
                  <a:pt x="1485" y="41"/>
                  <a:pt x="1487" y="41"/>
                </a:cubicBezTo>
                <a:cubicBezTo>
                  <a:pt x="1488" y="41"/>
                  <a:pt x="1487" y="41"/>
                  <a:pt x="1487" y="41"/>
                </a:cubicBezTo>
                <a:cubicBezTo>
                  <a:pt x="1487" y="41"/>
                  <a:pt x="1485" y="41"/>
                  <a:pt x="1485" y="43"/>
                </a:cubicBezTo>
                <a:cubicBezTo>
                  <a:pt x="1485" y="43"/>
                  <a:pt x="1484" y="43"/>
                  <a:pt x="1484" y="43"/>
                </a:cubicBezTo>
                <a:cubicBezTo>
                  <a:pt x="1480" y="42"/>
                  <a:pt x="1480" y="42"/>
                  <a:pt x="1480" y="42"/>
                </a:cubicBezTo>
                <a:cubicBezTo>
                  <a:pt x="1480" y="41"/>
                  <a:pt x="1481" y="41"/>
                  <a:pt x="1481" y="40"/>
                </a:cubicBezTo>
                <a:cubicBezTo>
                  <a:pt x="1481" y="40"/>
                  <a:pt x="1484" y="38"/>
                  <a:pt x="1485" y="36"/>
                </a:cubicBezTo>
                <a:cubicBezTo>
                  <a:pt x="1485" y="36"/>
                  <a:pt x="1488" y="35"/>
                  <a:pt x="1486" y="34"/>
                </a:cubicBezTo>
                <a:cubicBezTo>
                  <a:pt x="1486" y="34"/>
                  <a:pt x="1486" y="33"/>
                  <a:pt x="1485" y="33"/>
                </a:cubicBezTo>
                <a:cubicBezTo>
                  <a:pt x="1485" y="33"/>
                  <a:pt x="1485" y="31"/>
                  <a:pt x="1484" y="32"/>
                </a:cubicBezTo>
                <a:cubicBezTo>
                  <a:pt x="1484" y="32"/>
                  <a:pt x="1485" y="31"/>
                  <a:pt x="1487" y="31"/>
                </a:cubicBezTo>
                <a:cubicBezTo>
                  <a:pt x="1487" y="31"/>
                  <a:pt x="1489" y="31"/>
                  <a:pt x="1487" y="30"/>
                </a:cubicBezTo>
                <a:cubicBezTo>
                  <a:pt x="1487" y="30"/>
                  <a:pt x="1486" y="30"/>
                  <a:pt x="1484" y="31"/>
                </a:cubicBezTo>
                <a:cubicBezTo>
                  <a:pt x="1484" y="31"/>
                  <a:pt x="1484" y="30"/>
                  <a:pt x="1483" y="30"/>
                </a:cubicBezTo>
                <a:cubicBezTo>
                  <a:pt x="1483" y="30"/>
                  <a:pt x="1480" y="29"/>
                  <a:pt x="1484" y="27"/>
                </a:cubicBezTo>
                <a:cubicBezTo>
                  <a:pt x="1484" y="27"/>
                  <a:pt x="1485" y="26"/>
                  <a:pt x="1484" y="27"/>
                </a:cubicBezTo>
                <a:cubicBezTo>
                  <a:pt x="1484" y="27"/>
                  <a:pt x="1480" y="27"/>
                  <a:pt x="1482" y="31"/>
                </a:cubicBezTo>
                <a:cubicBezTo>
                  <a:pt x="1482" y="32"/>
                  <a:pt x="1482" y="32"/>
                  <a:pt x="1482" y="32"/>
                </a:cubicBezTo>
                <a:cubicBezTo>
                  <a:pt x="1482" y="32"/>
                  <a:pt x="1481" y="32"/>
                  <a:pt x="1479" y="32"/>
                </a:cubicBezTo>
                <a:cubicBezTo>
                  <a:pt x="1479" y="32"/>
                  <a:pt x="1479" y="32"/>
                  <a:pt x="1479" y="32"/>
                </a:cubicBezTo>
                <a:cubicBezTo>
                  <a:pt x="1478" y="32"/>
                  <a:pt x="1478" y="32"/>
                  <a:pt x="1478" y="32"/>
                </a:cubicBezTo>
                <a:cubicBezTo>
                  <a:pt x="1478" y="32"/>
                  <a:pt x="1478" y="30"/>
                  <a:pt x="1476" y="30"/>
                </a:cubicBezTo>
                <a:cubicBezTo>
                  <a:pt x="1476" y="30"/>
                  <a:pt x="1475" y="28"/>
                  <a:pt x="1474" y="28"/>
                </a:cubicBezTo>
                <a:cubicBezTo>
                  <a:pt x="1474" y="28"/>
                  <a:pt x="1474" y="26"/>
                  <a:pt x="1473" y="26"/>
                </a:cubicBezTo>
                <a:cubicBezTo>
                  <a:pt x="1473" y="26"/>
                  <a:pt x="1469" y="27"/>
                  <a:pt x="1470" y="31"/>
                </a:cubicBezTo>
                <a:cubicBezTo>
                  <a:pt x="1470" y="32"/>
                  <a:pt x="1470" y="32"/>
                  <a:pt x="1470" y="32"/>
                </a:cubicBezTo>
                <a:cubicBezTo>
                  <a:pt x="1470" y="32"/>
                  <a:pt x="1470" y="34"/>
                  <a:pt x="1469" y="35"/>
                </a:cubicBezTo>
                <a:cubicBezTo>
                  <a:pt x="1469" y="35"/>
                  <a:pt x="1467" y="36"/>
                  <a:pt x="1466" y="38"/>
                </a:cubicBezTo>
                <a:cubicBezTo>
                  <a:pt x="1465" y="43"/>
                  <a:pt x="1465" y="43"/>
                  <a:pt x="1465" y="43"/>
                </a:cubicBezTo>
                <a:cubicBezTo>
                  <a:pt x="1465" y="43"/>
                  <a:pt x="1465" y="43"/>
                  <a:pt x="1465" y="43"/>
                </a:cubicBezTo>
                <a:cubicBezTo>
                  <a:pt x="1465" y="43"/>
                  <a:pt x="1465" y="43"/>
                  <a:pt x="1465" y="43"/>
                </a:cubicBezTo>
                <a:cubicBezTo>
                  <a:pt x="1440" y="35"/>
                  <a:pt x="1411" y="25"/>
                  <a:pt x="1377" y="10"/>
                </a:cubicBezTo>
                <a:cubicBezTo>
                  <a:pt x="1030" y="6"/>
                  <a:pt x="1030" y="6"/>
                  <a:pt x="1030" y="6"/>
                </a:cubicBezTo>
                <a:cubicBezTo>
                  <a:pt x="1029" y="0"/>
                  <a:pt x="1029" y="0"/>
                  <a:pt x="1029" y="0"/>
                </a:cubicBezTo>
                <a:cubicBezTo>
                  <a:pt x="794" y="3"/>
                  <a:pt x="794" y="3"/>
                  <a:pt x="794" y="3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6"/>
                  <a:pt x="558" y="6"/>
                  <a:pt x="558" y="6"/>
                </a:cubicBezTo>
                <a:cubicBezTo>
                  <a:pt x="211" y="10"/>
                  <a:pt x="211" y="10"/>
                  <a:pt x="211" y="10"/>
                </a:cubicBezTo>
                <a:cubicBezTo>
                  <a:pt x="179" y="24"/>
                  <a:pt x="151" y="34"/>
                  <a:pt x="127" y="42"/>
                </a:cubicBezTo>
                <a:cubicBezTo>
                  <a:pt x="126" y="38"/>
                  <a:pt x="126" y="38"/>
                  <a:pt x="126" y="38"/>
                </a:cubicBezTo>
                <a:cubicBezTo>
                  <a:pt x="125" y="36"/>
                  <a:pt x="123" y="35"/>
                  <a:pt x="123" y="35"/>
                </a:cubicBezTo>
                <a:cubicBezTo>
                  <a:pt x="122" y="34"/>
                  <a:pt x="122" y="32"/>
                  <a:pt x="122" y="32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3" y="27"/>
                  <a:pt x="119" y="26"/>
                  <a:pt x="119" y="26"/>
                </a:cubicBezTo>
                <a:cubicBezTo>
                  <a:pt x="118" y="26"/>
                  <a:pt x="118" y="28"/>
                  <a:pt x="118" y="28"/>
                </a:cubicBezTo>
                <a:cubicBezTo>
                  <a:pt x="117" y="28"/>
                  <a:pt x="116" y="30"/>
                  <a:pt x="116" y="30"/>
                </a:cubicBezTo>
                <a:cubicBezTo>
                  <a:pt x="114" y="30"/>
                  <a:pt x="114" y="32"/>
                  <a:pt x="114" y="32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1" y="32"/>
                  <a:pt x="110" y="32"/>
                  <a:pt x="110" y="32"/>
                </a:cubicBezTo>
                <a:cubicBezTo>
                  <a:pt x="110" y="31"/>
                  <a:pt x="110" y="31"/>
                  <a:pt x="110" y="31"/>
                </a:cubicBezTo>
                <a:cubicBezTo>
                  <a:pt x="112" y="27"/>
                  <a:pt x="108" y="27"/>
                  <a:pt x="108" y="27"/>
                </a:cubicBezTo>
                <a:cubicBezTo>
                  <a:pt x="107" y="26"/>
                  <a:pt x="108" y="27"/>
                  <a:pt x="108" y="27"/>
                </a:cubicBezTo>
                <a:cubicBezTo>
                  <a:pt x="112" y="29"/>
                  <a:pt x="109" y="30"/>
                  <a:pt x="109" y="30"/>
                </a:cubicBezTo>
                <a:cubicBezTo>
                  <a:pt x="108" y="30"/>
                  <a:pt x="108" y="31"/>
                  <a:pt x="108" y="31"/>
                </a:cubicBezTo>
                <a:cubicBezTo>
                  <a:pt x="106" y="30"/>
                  <a:pt x="105" y="30"/>
                  <a:pt x="105" y="30"/>
                </a:cubicBezTo>
                <a:cubicBezTo>
                  <a:pt x="103" y="31"/>
                  <a:pt x="105" y="31"/>
                  <a:pt x="105" y="31"/>
                </a:cubicBezTo>
                <a:cubicBezTo>
                  <a:pt x="107" y="31"/>
                  <a:pt x="108" y="32"/>
                  <a:pt x="108" y="32"/>
                </a:cubicBezTo>
                <a:cubicBezTo>
                  <a:pt x="107" y="31"/>
                  <a:pt x="107" y="33"/>
                  <a:pt x="107" y="33"/>
                </a:cubicBezTo>
                <a:cubicBezTo>
                  <a:pt x="106" y="33"/>
                  <a:pt x="106" y="34"/>
                  <a:pt x="106" y="34"/>
                </a:cubicBezTo>
                <a:cubicBezTo>
                  <a:pt x="105" y="35"/>
                  <a:pt x="107" y="36"/>
                  <a:pt x="107" y="36"/>
                </a:cubicBezTo>
                <a:cubicBezTo>
                  <a:pt x="108" y="38"/>
                  <a:pt x="111" y="40"/>
                  <a:pt x="111" y="40"/>
                </a:cubicBezTo>
                <a:cubicBezTo>
                  <a:pt x="111" y="41"/>
                  <a:pt x="112" y="41"/>
                  <a:pt x="112" y="42"/>
                </a:cubicBezTo>
                <a:cubicBezTo>
                  <a:pt x="108" y="43"/>
                  <a:pt x="108" y="43"/>
                  <a:pt x="108" y="43"/>
                </a:cubicBezTo>
                <a:cubicBezTo>
                  <a:pt x="108" y="43"/>
                  <a:pt x="107" y="43"/>
                  <a:pt x="107" y="43"/>
                </a:cubicBezTo>
                <a:cubicBezTo>
                  <a:pt x="107" y="41"/>
                  <a:pt x="105" y="41"/>
                  <a:pt x="105" y="41"/>
                </a:cubicBezTo>
                <a:cubicBezTo>
                  <a:pt x="105" y="41"/>
                  <a:pt x="104" y="41"/>
                  <a:pt x="106" y="41"/>
                </a:cubicBezTo>
                <a:cubicBezTo>
                  <a:pt x="107" y="41"/>
                  <a:pt x="104" y="38"/>
                  <a:pt x="104" y="38"/>
                </a:cubicBezTo>
                <a:cubicBezTo>
                  <a:pt x="103" y="37"/>
                  <a:pt x="103" y="39"/>
                  <a:pt x="103" y="39"/>
                </a:cubicBezTo>
                <a:cubicBezTo>
                  <a:pt x="103" y="39"/>
                  <a:pt x="103" y="39"/>
                  <a:pt x="103" y="39"/>
                </a:cubicBezTo>
                <a:cubicBezTo>
                  <a:pt x="103" y="39"/>
                  <a:pt x="103" y="39"/>
                  <a:pt x="103" y="39"/>
                </a:cubicBezTo>
                <a:cubicBezTo>
                  <a:pt x="102" y="37"/>
                  <a:pt x="102" y="37"/>
                  <a:pt x="102" y="37"/>
                </a:cubicBezTo>
                <a:cubicBezTo>
                  <a:pt x="102" y="38"/>
                  <a:pt x="102" y="38"/>
                  <a:pt x="102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40"/>
                  <a:pt x="101" y="40"/>
                  <a:pt x="101" y="40"/>
                </a:cubicBezTo>
                <a:cubicBezTo>
                  <a:pt x="102" y="40"/>
                  <a:pt x="102" y="40"/>
                  <a:pt x="102" y="40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02" y="44"/>
                  <a:pt x="102" y="44"/>
                  <a:pt x="103" y="45"/>
                </a:cubicBezTo>
                <a:cubicBezTo>
                  <a:pt x="99" y="45"/>
                  <a:pt x="99" y="45"/>
                  <a:pt x="99" y="45"/>
                </a:cubicBezTo>
                <a:cubicBezTo>
                  <a:pt x="99" y="44"/>
                  <a:pt x="98" y="45"/>
                  <a:pt x="98" y="45"/>
                </a:cubicBezTo>
                <a:cubicBezTo>
                  <a:pt x="98" y="45"/>
                  <a:pt x="98" y="45"/>
                  <a:pt x="98" y="45"/>
                </a:cubicBezTo>
                <a:cubicBezTo>
                  <a:pt x="97" y="44"/>
                  <a:pt x="97" y="44"/>
                  <a:pt x="97" y="44"/>
                </a:cubicBezTo>
                <a:cubicBezTo>
                  <a:pt x="97" y="43"/>
                  <a:pt x="97" y="43"/>
                  <a:pt x="97" y="43"/>
                </a:cubicBezTo>
                <a:cubicBezTo>
                  <a:pt x="96" y="42"/>
                  <a:pt x="96" y="42"/>
                  <a:pt x="96" y="42"/>
                </a:cubicBezTo>
                <a:cubicBezTo>
                  <a:pt x="95" y="41"/>
                  <a:pt x="95" y="41"/>
                  <a:pt x="95" y="41"/>
                </a:cubicBezTo>
                <a:cubicBezTo>
                  <a:pt x="93" y="40"/>
                  <a:pt x="93" y="40"/>
                  <a:pt x="93" y="40"/>
                </a:cubicBezTo>
                <a:cubicBezTo>
                  <a:pt x="94" y="40"/>
                  <a:pt x="94" y="40"/>
                  <a:pt x="94" y="40"/>
                </a:cubicBezTo>
                <a:cubicBezTo>
                  <a:pt x="93" y="40"/>
                  <a:pt x="93" y="40"/>
                  <a:pt x="93" y="40"/>
                </a:cubicBezTo>
                <a:cubicBezTo>
                  <a:pt x="92" y="40"/>
                  <a:pt x="92" y="40"/>
                  <a:pt x="92" y="40"/>
                </a:cubicBezTo>
                <a:cubicBezTo>
                  <a:pt x="91" y="40"/>
                  <a:pt x="91" y="40"/>
                  <a:pt x="91" y="40"/>
                </a:cubicBezTo>
                <a:cubicBezTo>
                  <a:pt x="91" y="40"/>
                  <a:pt x="91" y="40"/>
                  <a:pt x="91" y="40"/>
                </a:cubicBezTo>
                <a:cubicBezTo>
                  <a:pt x="91" y="40"/>
                  <a:pt x="91" y="40"/>
                  <a:pt x="91" y="40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1" y="42"/>
                  <a:pt x="91" y="42"/>
                  <a:pt x="91" y="42"/>
                </a:cubicBezTo>
                <a:cubicBezTo>
                  <a:pt x="92" y="42"/>
                  <a:pt x="92" y="42"/>
                  <a:pt x="92" y="42"/>
                </a:cubicBezTo>
                <a:cubicBezTo>
                  <a:pt x="94" y="43"/>
                  <a:pt x="93" y="44"/>
                  <a:pt x="93" y="44"/>
                </a:cubicBezTo>
                <a:cubicBezTo>
                  <a:pt x="93" y="45"/>
                  <a:pt x="93" y="46"/>
                  <a:pt x="94" y="47"/>
                </a:cubicBezTo>
                <a:cubicBezTo>
                  <a:pt x="91" y="47"/>
                  <a:pt x="91" y="47"/>
                  <a:pt x="91" y="47"/>
                </a:cubicBezTo>
                <a:cubicBezTo>
                  <a:pt x="91" y="46"/>
                  <a:pt x="90" y="46"/>
                  <a:pt x="90" y="46"/>
                </a:cubicBezTo>
                <a:cubicBezTo>
                  <a:pt x="90" y="47"/>
                  <a:pt x="90" y="47"/>
                  <a:pt x="90" y="47"/>
                </a:cubicBezTo>
                <a:cubicBezTo>
                  <a:pt x="89" y="46"/>
                  <a:pt x="89" y="46"/>
                  <a:pt x="89" y="46"/>
                </a:cubicBezTo>
                <a:cubicBezTo>
                  <a:pt x="89" y="46"/>
                  <a:pt x="88" y="45"/>
                  <a:pt x="88" y="45"/>
                </a:cubicBezTo>
                <a:cubicBezTo>
                  <a:pt x="88" y="45"/>
                  <a:pt x="87" y="44"/>
                  <a:pt x="87" y="44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5" y="42"/>
                  <a:pt x="85" y="42"/>
                  <a:pt x="85" y="42"/>
                </a:cubicBezTo>
                <a:cubicBezTo>
                  <a:pt x="85" y="41"/>
                  <a:pt x="85" y="41"/>
                  <a:pt x="85" y="41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1"/>
                  <a:pt x="84" y="41"/>
                  <a:pt x="84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3"/>
                  <a:pt x="82" y="43"/>
                  <a:pt x="82" y="43"/>
                </a:cubicBezTo>
                <a:cubicBezTo>
                  <a:pt x="82" y="43"/>
                  <a:pt x="82" y="43"/>
                  <a:pt x="82" y="43"/>
                </a:cubicBezTo>
                <a:cubicBezTo>
                  <a:pt x="84" y="45"/>
                  <a:pt x="84" y="43"/>
                  <a:pt x="84" y="43"/>
                </a:cubicBezTo>
                <a:cubicBezTo>
                  <a:pt x="85" y="44"/>
                  <a:pt x="85" y="46"/>
                  <a:pt x="85" y="46"/>
                </a:cubicBezTo>
                <a:cubicBezTo>
                  <a:pt x="85" y="46"/>
                  <a:pt x="85" y="46"/>
                  <a:pt x="85" y="46"/>
                </a:cubicBezTo>
                <a:cubicBezTo>
                  <a:pt x="84" y="47"/>
                  <a:pt x="84" y="47"/>
                  <a:pt x="84" y="47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2" y="49"/>
                  <a:pt x="82" y="49"/>
                  <a:pt x="82" y="49"/>
                </a:cubicBezTo>
                <a:cubicBezTo>
                  <a:pt x="81" y="47"/>
                  <a:pt x="80" y="48"/>
                  <a:pt x="80" y="48"/>
                </a:cubicBezTo>
                <a:cubicBezTo>
                  <a:pt x="80" y="47"/>
                  <a:pt x="78" y="46"/>
                  <a:pt x="78" y="46"/>
                </a:cubicBezTo>
                <a:cubicBezTo>
                  <a:pt x="77" y="45"/>
                  <a:pt x="77" y="43"/>
                  <a:pt x="77" y="43"/>
                </a:cubicBezTo>
                <a:cubicBezTo>
                  <a:pt x="77" y="42"/>
                  <a:pt x="76" y="43"/>
                  <a:pt x="76" y="43"/>
                </a:cubicBezTo>
                <a:cubicBezTo>
                  <a:pt x="75" y="42"/>
                  <a:pt x="75" y="42"/>
                  <a:pt x="75" y="42"/>
                </a:cubicBezTo>
                <a:cubicBezTo>
                  <a:pt x="74" y="42"/>
                  <a:pt x="74" y="42"/>
                  <a:pt x="74" y="42"/>
                </a:cubicBezTo>
                <a:cubicBezTo>
                  <a:pt x="73" y="42"/>
                  <a:pt x="73" y="42"/>
                  <a:pt x="73" y="42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44"/>
                  <a:pt x="73" y="44"/>
                  <a:pt x="73" y="44"/>
                </a:cubicBezTo>
                <a:cubicBezTo>
                  <a:pt x="74" y="44"/>
                  <a:pt x="74" y="44"/>
                  <a:pt x="74" y="44"/>
                </a:cubicBezTo>
                <a:cubicBezTo>
                  <a:pt x="74" y="45"/>
                  <a:pt x="74" y="45"/>
                  <a:pt x="74" y="45"/>
                </a:cubicBezTo>
                <a:cubicBezTo>
                  <a:pt x="75" y="45"/>
                  <a:pt x="75" y="45"/>
                  <a:pt x="75" y="45"/>
                </a:cubicBezTo>
                <a:cubicBezTo>
                  <a:pt x="75" y="45"/>
                  <a:pt x="75" y="45"/>
                  <a:pt x="75" y="45"/>
                </a:cubicBezTo>
                <a:cubicBezTo>
                  <a:pt x="76" y="46"/>
                  <a:pt x="75" y="47"/>
                  <a:pt x="75" y="47"/>
                </a:cubicBezTo>
                <a:cubicBezTo>
                  <a:pt x="75" y="48"/>
                  <a:pt x="75" y="49"/>
                  <a:pt x="76" y="50"/>
                </a:cubicBezTo>
                <a:cubicBezTo>
                  <a:pt x="72" y="50"/>
                  <a:pt x="72" y="50"/>
                  <a:pt x="72" y="50"/>
                </a:cubicBezTo>
                <a:cubicBezTo>
                  <a:pt x="72" y="50"/>
                  <a:pt x="72" y="50"/>
                  <a:pt x="72" y="50"/>
                </a:cubicBezTo>
                <a:cubicBezTo>
                  <a:pt x="72" y="50"/>
                  <a:pt x="73" y="49"/>
                  <a:pt x="73" y="49"/>
                </a:cubicBezTo>
                <a:cubicBezTo>
                  <a:pt x="72" y="49"/>
                  <a:pt x="72" y="49"/>
                  <a:pt x="72" y="49"/>
                </a:cubicBezTo>
                <a:cubicBezTo>
                  <a:pt x="72" y="49"/>
                  <a:pt x="71" y="48"/>
                  <a:pt x="71" y="48"/>
                </a:cubicBezTo>
                <a:cubicBezTo>
                  <a:pt x="71" y="48"/>
                  <a:pt x="70" y="47"/>
                  <a:pt x="70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6"/>
                  <a:pt x="70" y="46"/>
                  <a:pt x="70" y="46"/>
                </a:cubicBezTo>
                <a:cubicBezTo>
                  <a:pt x="69" y="45"/>
                  <a:pt x="69" y="45"/>
                  <a:pt x="69" y="45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3"/>
                  <a:pt x="67" y="44"/>
                  <a:pt x="67" y="44"/>
                </a:cubicBezTo>
                <a:cubicBezTo>
                  <a:pt x="67" y="43"/>
                  <a:pt x="67" y="43"/>
                  <a:pt x="67" y="43"/>
                </a:cubicBezTo>
                <a:cubicBezTo>
                  <a:pt x="66" y="44"/>
                  <a:pt x="66" y="44"/>
                  <a:pt x="66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5" y="45"/>
                  <a:pt x="65" y="45"/>
                  <a:pt x="65" y="45"/>
                </a:cubicBezTo>
                <a:cubicBezTo>
                  <a:pt x="65" y="45"/>
                  <a:pt x="65" y="45"/>
                  <a:pt x="65" y="45"/>
                </a:cubicBezTo>
                <a:cubicBezTo>
                  <a:pt x="65" y="46"/>
                  <a:pt x="65" y="46"/>
                  <a:pt x="65" y="46"/>
                </a:cubicBezTo>
                <a:cubicBezTo>
                  <a:pt x="66" y="46"/>
                  <a:pt x="66" y="46"/>
                  <a:pt x="66" y="46"/>
                </a:cubicBezTo>
                <a:cubicBezTo>
                  <a:pt x="67" y="47"/>
                  <a:pt x="67" y="47"/>
                  <a:pt x="67" y="47"/>
                </a:cubicBezTo>
                <a:cubicBezTo>
                  <a:pt x="68" y="47"/>
                  <a:pt x="67" y="49"/>
                  <a:pt x="67" y="49"/>
                </a:cubicBezTo>
                <a:cubicBezTo>
                  <a:pt x="66" y="49"/>
                  <a:pt x="67" y="50"/>
                  <a:pt x="67" y="51"/>
                </a:cubicBezTo>
                <a:cubicBezTo>
                  <a:pt x="67" y="51"/>
                  <a:pt x="67" y="51"/>
                  <a:pt x="67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1"/>
                  <a:pt x="63" y="51"/>
                  <a:pt x="63" y="51"/>
                </a:cubicBezTo>
                <a:cubicBezTo>
                  <a:pt x="63" y="50"/>
                  <a:pt x="63" y="50"/>
                  <a:pt x="63" y="50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50"/>
                  <a:pt x="62" y="50"/>
                  <a:pt x="62" y="50"/>
                </a:cubicBezTo>
                <a:cubicBezTo>
                  <a:pt x="61" y="49"/>
                  <a:pt x="60" y="48"/>
                  <a:pt x="60" y="48"/>
                </a:cubicBezTo>
                <a:cubicBezTo>
                  <a:pt x="60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57" y="44"/>
                  <a:pt x="57" y="44"/>
                  <a:pt x="57" y="44"/>
                </a:cubicBezTo>
                <a:cubicBezTo>
                  <a:pt x="56" y="45"/>
                  <a:pt x="56" y="45"/>
                  <a:pt x="56" y="45"/>
                </a:cubicBezTo>
                <a:cubicBezTo>
                  <a:pt x="56" y="44"/>
                  <a:pt x="56" y="44"/>
                  <a:pt x="56" y="44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56" y="47"/>
                  <a:pt x="56" y="47"/>
                  <a:pt x="56" y="47"/>
                </a:cubicBezTo>
                <a:cubicBezTo>
                  <a:pt x="58" y="48"/>
                  <a:pt x="56" y="49"/>
                  <a:pt x="56" y="49"/>
                </a:cubicBezTo>
                <a:cubicBezTo>
                  <a:pt x="56" y="50"/>
                  <a:pt x="56" y="51"/>
                  <a:pt x="57" y="52"/>
                </a:cubicBezTo>
                <a:cubicBezTo>
                  <a:pt x="54" y="52"/>
                  <a:pt x="54" y="52"/>
                  <a:pt x="54" y="52"/>
                </a:cubicBezTo>
                <a:cubicBezTo>
                  <a:pt x="54" y="52"/>
                  <a:pt x="54" y="52"/>
                  <a:pt x="54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50"/>
                  <a:pt x="50" y="49"/>
                  <a:pt x="50" y="49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7"/>
                  <a:pt x="49" y="47"/>
                  <a:pt x="49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7" y="46"/>
                  <a:pt x="47" y="46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5" y="46"/>
                  <a:pt x="45" y="46"/>
                  <a:pt x="45" y="46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8" y="49"/>
                  <a:pt x="47" y="50"/>
                  <a:pt x="47" y="50"/>
                </a:cubicBezTo>
                <a:cubicBezTo>
                  <a:pt x="46" y="51"/>
                  <a:pt x="46" y="51"/>
                  <a:pt x="46" y="51"/>
                </a:cubicBezTo>
                <a:cubicBezTo>
                  <a:pt x="47" y="52"/>
                  <a:pt x="47" y="52"/>
                  <a:pt x="47" y="52"/>
                </a:cubicBezTo>
                <a:cubicBezTo>
                  <a:pt x="47" y="53"/>
                  <a:pt x="47" y="53"/>
                  <a:pt x="47" y="53"/>
                </a:cubicBezTo>
                <a:cubicBezTo>
                  <a:pt x="44" y="54"/>
                  <a:pt x="44" y="54"/>
                  <a:pt x="44" y="54"/>
                </a:cubicBezTo>
                <a:cubicBezTo>
                  <a:pt x="43" y="53"/>
                  <a:pt x="43" y="54"/>
                  <a:pt x="43" y="54"/>
                </a:cubicBezTo>
                <a:cubicBezTo>
                  <a:pt x="42" y="52"/>
                  <a:pt x="40" y="51"/>
                  <a:pt x="40" y="51"/>
                </a:cubicBezTo>
                <a:cubicBezTo>
                  <a:pt x="40" y="50"/>
                  <a:pt x="40" y="50"/>
                  <a:pt x="40" y="50"/>
                </a:cubicBezTo>
                <a:cubicBezTo>
                  <a:pt x="40" y="49"/>
                  <a:pt x="40" y="49"/>
                  <a:pt x="40" y="49"/>
                </a:cubicBezTo>
                <a:cubicBezTo>
                  <a:pt x="39" y="48"/>
                  <a:pt x="39" y="48"/>
                  <a:pt x="39" y="48"/>
                </a:cubicBezTo>
                <a:cubicBezTo>
                  <a:pt x="37" y="46"/>
                  <a:pt x="36" y="48"/>
                  <a:pt x="36" y="48"/>
                </a:cubicBezTo>
                <a:cubicBezTo>
                  <a:pt x="35" y="48"/>
                  <a:pt x="36" y="49"/>
                  <a:pt x="36" y="49"/>
                </a:cubicBezTo>
                <a:cubicBezTo>
                  <a:pt x="36" y="50"/>
                  <a:pt x="36" y="50"/>
                  <a:pt x="36" y="50"/>
                </a:cubicBezTo>
                <a:cubicBezTo>
                  <a:pt x="38" y="50"/>
                  <a:pt x="38" y="52"/>
                  <a:pt x="38" y="52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4"/>
                  <a:pt x="37" y="54"/>
                  <a:pt x="37" y="54"/>
                </a:cubicBezTo>
                <a:cubicBezTo>
                  <a:pt x="37" y="54"/>
                  <a:pt x="37" y="54"/>
                  <a:pt x="37" y="54"/>
                </a:cubicBezTo>
                <a:cubicBezTo>
                  <a:pt x="37" y="55"/>
                  <a:pt x="37" y="55"/>
                  <a:pt x="37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1" y="55"/>
                  <a:pt x="31" y="55"/>
                  <a:pt x="31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4" y="54"/>
                  <a:pt x="31" y="52"/>
                  <a:pt x="31" y="52"/>
                </a:cubicBezTo>
                <a:cubicBezTo>
                  <a:pt x="31" y="51"/>
                  <a:pt x="29" y="49"/>
                  <a:pt x="29" y="49"/>
                </a:cubicBezTo>
                <a:cubicBezTo>
                  <a:pt x="30" y="48"/>
                  <a:pt x="28" y="47"/>
                  <a:pt x="28" y="47"/>
                </a:cubicBezTo>
                <a:cubicBezTo>
                  <a:pt x="28" y="48"/>
                  <a:pt x="28" y="48"/>
                  <a:pt x="28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5" y="48"/>
                  <a:pt x="25" y="49"/>
                  <a:pt x="25" y="49"/>
                </a:cubicBezTo>
                <a:cubicBezTo>
                  <a:pt x="25" y="50"/>
                  <a:pt x="26" y="51"/>
                  <a:pt x="26" y="51"/>
                </a:cubicBezTo>
                <a:cubicBezTo>
                  <a:pt x="26" y="52"/>
                  <a:pt x="27" y="51"/>
                  <a:pt x="27" y="51"/>
                </a:cubicBezTo>
                <a:cubicBezTo>
                  <a:pt x="28" y="51"/>
                  <a:pt x="27" y="53"/>
                  <a:pt x="27" y="53"/>
                </a:cubicBezTo>
                <a:cubicBezTo>
                  <a:pt x="27" y="53"/>
                  <a:pt x="27" y="55"/>
                  <a:pt x="27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6"/>
                  <a:pt x="24" y="55"/>
                  <a:pt x="24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2" y="54"/>
                  <a:pt x="22" y="54"/>
                  <a:pt x="22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2" y="54"/>
                  <a:pt x="22" y="54"/>
                  <a:pt x="22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0" y="52"/>
                  <a:pt x="20" y="52"/>
                  <a:pt x="20" y="52"/>
                </a:cubicBezTo>
                <a:cubicBezTo>
                  <a:pt x="21" y="52"/>
                  <a:pt x="21" y="52"/>
                  <a:pt x="21" y="52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18" y="50"/>
                  <a:pt x="19" y="50"/>
                  <a:pt x="19" y="50"/>
                </a:cubicBezTo>
                <a:cubicBezTo>
                  <a:pt x="19" y="49"/>
                  <a:pt x="17" y="48"/>
                  <a:pt x="17" y="48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5" y="48"/>
                  <a:pt x="15" y="49"/>
                  <a:pt x="15" y="49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2"/>
                  <a:pt x="16" y="52"/>
                  <a:pt x="16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5"/>
                  <a:pt x="17" y="55"/>
                  <a:pt x="17" y="55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7"/>
                  <a:pt x="17" y="57"/>
                  <a:pt x="17" y="57"/>
                </a:cubicBezTo>
                <a:cubicBezTo>
                  <a:pt x="18" y="59"/>
                  <a:pt x="18" y="59"/>
                  <a:pt x="18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6"/>
                  <a:pt x="13" y="55"/>
                  <a:pt x="13" y="55"/>
                </a:cubicBezTo>
                <a:cubicBezTo>
                  <a:pt x="13" y="54"/>
                  <a:pt x="13" y="53"/>
                  <a:pt x="13" y="53"/>
                </a:cubicBezTo>
                <a:cubicBezTo>
                  <a:pt x="14" y="51"/>
                  <a:pt x="12" y="52"/>
                  <a:pt x="12" y="52"/>
                </a:cubicBezTo>
                <a:cubicBezTo>
                  <a:pt x="11" y="51"/>
                  <a:pt x="10" y="52"/>
                  <a:pt x="10" y="52"/>
                </a:cubicBezTo>
                <a:cubicBezTo>
                  <a:pt x="9" y="51"/>
                  <a:pt x="9" y="52"/>
                  <a:pt x="9" y="52"/>
                </a:cubicBezTo>
                <a:cubicBezTo>
                  <a:pt x="8" y="52"/>
                  <a:pt x="8" y="53"/>
                  <a:pt x="8" y="53"/>
                </a:cubicBezTo>
                <a:cubicBezTo>
                  <a:pt x="7" y="55"/>
                  <a:pt x="7" y="53"/>
                  <a:pt x="7" y="53"/>
                </a:cubicBezTo>
                <a:cubicBezTo>
                  <a:pt x="7" y="50"/>
                  <a:pt x="6" y="51"/>
                  <a:pt x="6" y="51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51"/>
                  <a:pt x="4" y="51"/>
                  <a:pt x="4" y="51"/>
                </a:cubicBezTo>
                <a:cubicBezTo>
                  <a:pt x="5" y="51"/>
                  <a:pt x="5" y="51"/>
                  <a:pt x="5" y="51"/>
                </a:cubicBezTo>
                <a:cubicBezTo>
                  <a:pt x="4" y="51"/>
                  <a:pt x="4" y="52"/>
                  <a:pt x="4" y="52"/>
                </a:cubicBezTo>
                <a:cubicBezTo>
                  <a:pt x="4" y="52"/>
                  <a:pt x="4" y="53"/>
                  <a:pt x="3" y="53"/>
                </a:cubicBezTo>
                <a:cubicBezTo>
                  <a:pt x="3" y="52"/>
                  <a:pt x="2" y="52"/>
                  <a:pt x="2" y="52"/>
                </a:cubicBezTo>
                <a:cubicBezTo>
                  <a:pt x="1" y="51"/>
                  <a:pt x="1" y="52"/>
                  <a:pt x="1" y="52"/>
                </a:cubicBezTo>
                <a:cubicBezTo>
                  <a:pt x="0" y="52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1" y="55"/>
                  <a:pt x="1" y="55"/>
                  <a:pt x="1" y="55"/>
                </a:cubicBezTo>
                <a:cubicBezTo>
                  <a:pt x="1" y="55"/>
                  <a:pt x="1" y="55"/>
                  <a:pt x="1" y="55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6"/>
                  <a:pt x="1" y="56"/>
                  <a:pt x="1" y="56"/>
                </a:cubicBezTo>
                <a:cubicBezTo>
                  <a:pt x="1" y="58"/>
                  <a:pt x="3" y="60"/>
                  <a:pt x="3" y="60"/>
                </a:cubicBezTo>
                <a:cubicBezTo>
                  <a:pt x="2" y="60"/>
                  <a:pt x="2" y="64"/>
                  <a:pt x="2" y="64"/>
                </a:cubicBezTo>
                <a:cubicBezTo>
                  <a:pt x="2" y="66"/>
                  <a:pt x="3" y="66"/>
                  <a:pt x="3" y="66"/>
                </a:cubicBezTo>
                <a:cubicBezTo>
                  <a:pt x="3" y="67"/>
                  <a:pt x="3" y="67"/>
                  <a:pt x="3" y="67"/>
                </a:cubicBezTo>
                <a:cubicBezTo>
                  <a:pt x="3" y="68"/>
                  <a:pt x="5" y="69"/>
                  <a:pt x="6" y="68"/>
                </a:cubicBezTo>
                <a:cubicBezTo>
                  <a:pt x="7" y="69"/>
                  <a:pt x="7" y="69"/>
                  <a:pt x="7" y="69"/>
                </a:cubicBezTo>
                <a:cubicBezTo>
                  <a:pt x="6" y="70"/>
                  <a:pt x="6" y="72"/>
                  <a:pt x="6" y="72"/>
                </a:cubicBezTo>
                <a:cubicBezTo>
                  <a:pt x="5" y="74"/>
                  <a:pt x="7" y="74"/>
                  <a:pt x="7" y="74"/>
                </a:cubicBezTo>
                <a:cubicBezTo>
                  <a:pt x="6" y="75"/>
                  <a:pt x="7" y="77"/>
                  <a:pt x="7" y="77"/>
                </a:cubicBezTo>
                <a:cubicBezTo>
                  <a:pt x="5" y="78"/>
                  <a:pt x="5" y="79"/>
                  <a:pt x="5" y="79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8"/>
                  <a:pt x="2" y="80"/>
                  <a:pt x="2" y="80"/>
                </a:cubicBezTo>
                <a:cubicBezTo>
                  <a:pt x="1" y="82"/>
                  <a:pt x="3" y="83"/>
                  <a:pt x="3" y="83"/>
                </a:cubicBezTo>
                <a:cubicBezTo>
                  <a:pt x="3" y="84"/>
                  <a:pt x="4" y="85"/>
                  <a:pt x="4" y="85"/>
                </a:cubicBezTo>
                <a:cubicBezTo>
                  <a:pt x="7" y="90"/>
                  <a:pt x="16" y="88"/>
                  <a:pt x="16" y="88"/>
                </a:cubicBezTo>
                <a:cubicBezTo>
                  <a:pt x="16" y="87"/>
                  <a:pt x="16" y="87"/>
                  <a:pt x="16" y="87"/>
                </a:cubicBezTo>
                <a:cubicBezTo>
                  <a:pt x="64" y="135"/>
                  <a:pt x="102" y="115"/>
                  <a:pt x="102" y="115"/>
                </a:cubicBezTo>
                <a:cubicBezTo>
                  <a:pt x="102" y="156"/>
                  <a:pt x="102" y="156"/>
                  <a:pt x="102" y="156"/>
                </a:cubicBezTo>
                <a:cubicBezTo>
                  <a:pt x="533" y="156"/>
                  <a:pt x="533" y="156"/>
                  <a:pt x="533" y="156"/>
                </a:cubicBezTo>
                <a:cubicBezTo>
                  <a:pt x="1055" y="156"/>
                  <a:pt x="1055" y="156"/>
                  <a:pt x="1055" y="156"/>
                </a:cubicBezTo>
                <a:cubicBezTo>
                  <a:pt x="1486" y="156"/>
                  <a:pt x="1486" y="156"/>
                  <a:pt x="1486" y="156"/>
                </a:cubicBezTo>
                <a:cubicBezTo>
                  <a:pt x="1486" y="115"/>
                  <a:pt x="1486" y="115"/>
                  <a:pt x="1486" y="115"/>
                </a:cubicBezTo>
                <a:cubicBezTo>
                  <a:pt x="1486" y="115"/>
                  <a:pt x="1525" y="135"/>
                  <a:pt x="1573" y="86"/>
                </a:cubicBezTo>
                <a:cubicBezTo>
                  <a:pt x="1574" y="86"/>
                  <a:pt x="1574" y="86"/>
                  <a:pt x="1574" y="86"/>
                </a:cubicBezTo>
                <a:cubicBezTo>
                  <a:pt x="1575" y="85"/>
                  <a:pt x="1575" y="85"/>
                  <a:pt x="1575" y="85"/>
                </a:cubicBezTo>
                <a:cubicBezTo>
                  <a:pt x="1575" y="84"/>
                  <a:pt x="1575" y="84"/>
                  <a:pt x="1576" y="84"/>
                </a:cubicBezTo>
                <a:cubicBezTo>
                  <a:pt x="1575" y="85"/>
                  <a:pt x="1575" y="85"/>
                  <a:pt x="1575" y="85"/>
                </a:cubicBezTo>
                <a:cubicBezTo>
                  <a:pt x="1576" y="88"/>
                  <a:pt x="1576" y="88"/>
                  <a:pt x="1576" y="88"/>
                </a:cubicBezTo>
                <a:cubicBezTo>
                  <a:pt x="1576" y="88"/>
                  <a:pt x="1585" y="90"/>
                  <a:pt x="1588" y="85"/>
                </a:cubicBezTo>
                <a:cubicBezTo>
                  <a:pt x="1588" y="85"/>
                  <a:pt x="1589" y="84"/>
                  <a:pt x="1589" y="83"/>
                </a:cubicBezTo>
                <a:cubicBezTo>
                  <a:pt x="1589" y="83"/>
                  <a:pt x="1591" y="82"/>
                  <a:pt x="1590" y="80"/>
                </a:cubicBezTo>
                <a:cubicBezTo>
                  <a:pt x="1590" y="80"/>
                  <a:pt x="1590" y="78"/>
                  <a:pt x="1588" y="79"/>
                </a:cubicBezTo>
                <a:cubicBezTo>
                  <a:pt x="1588" y="79"/>
                  <a:pt x="1587" y="80"/>
                  <a:pt x="1587" y="79"/>
                </a:cubicBezTo>
                <a:cubicBezTo>
                  <a:pt x="1587" y="79"/>
                  <a:pt x="1587" y="78"/>
                  <a:pt x="1585" y="77"/>
                </a:cubicBezTo>
                <a:cubicBezTo>
                  <a:pt x="1585" y="77"/>
                  <a:pt x="1586" y="75"/>
                  <a:pt x="1585" y="74"/>
                </a:cubicBezTo>
                <a:cubicBezTo>
                  <a:pt x="1585" y="74"/>
                  <a:pt x="1587" y="74"/>
                  <a:pt x="1586" y="72"/>
                </a:cubicBezTo>
                <a:cubicBezTo>
                  <a:pt x="1586" y="72"/>
                  <a:pt x="1586" y="69"/>
                  <a:pt x="1585" y="68"/>
                </a:cubicBezTo>
                <a:cubicBezTo>
                  <a:pt x="1585" y="68"/>
                  <a:pt x="1589" y="69"/>
                  <a:pt x="1589" y="67"/>
                </a:cubicBezTo>
                <a:cubicBezTo>
                  <a:pt x="1589" y="66"/>
                  <a:pt x="1589" y="66"/>
                  <a:pt x="1589" y="66"/>
                </a:cubicBezTo>
                <a:cubicBezTo>
                  <a:pt x="1589" y="66"/>
                  <a:pt x="1590" y="66"/>
                  <a:pt x="1590" y="64"/>
                </a:cubicBezTo>
                <a:cubicBezTo>
                  <a:pt x="1590" y="64"/>
                  <a:pt x="1590" y="60"/>
                  <a:pt x="1589" y="60"/>
                </a:cubicBezTo>
                <a:cubicBezTo>
                  <a:pt x="1589" y="60"/>
                  <a:pt x="1591" y="58"/>
                  <a:pt x="1591" y="56"/>
                </a:cubicBezTo>
                <a:cubicBezTo>
                  <a:pt x="1590" y="55"/>
                  <a:pt x="1590" y="55"/>
                  <a:pt x="1590" y="55"/>
                </a:cubicBezTo>
                <a:cubicBezTo>
                  <a:pt x="1591" y="55"/>
                  <a:pt x="1591" y="55"/>
                  <a:pt x="1591" y="55"/>
                </a:cubicBezTo>
                <a:cubicBezTo>
                  <a:pt x="1591" y="55"/>
                  <a:pt x="1591" y="55"/>
                  <a:pt x="1591" y="55"/>
                </a:cubicBezTo>
                <a:cubicBezTo>
                  <a:pt x="1592" y="55"/>
                  <a:pt x="1592" y="55"/>
                  <a:pt x="1592" y="55"/>
                </a:cubicBezTo>
                <a:cubicBezTo>
                  <a:pt x="1592" y="54"/>
                  <a:pt x="1592" y="54"/>
                  <a:pt x="1592" y="54"/>
                </a:cubicBezTo>
                <a:lnTo>
                  <a:pt x="1592" y="53"/>
                </a:lnTo>
                <a:close/>
              </a:path>
            </a:pathLst>
          </a:custGeom>
          <a:solidFill>
            <a:srgbClr val="A00E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2" name="Rectangle 459"/>
          <p:cNvSpPr>
            <a:spLocks noChangeArrowheads="1"/>
          </p:cNvSpPr>
          <p:nvPr/>
        </p:nvSpPr>
        <p:spPr bwMode="auto">
          <a:xfrm>
            <a:off x="12693039" y="5252086"/>
            <a:ext cx="1452563" cy="69056"/>
          </a:xfrm>
          <a:prstGeom prst="rect">
            <a:avLst/>
          </a:prstGeom>
          <a:solidFill>
            <a:srgbClr val="A00E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3" name="Freeform 460"/>
          <p:cNvSpPr>
            <a:spLocks/>
          </p:cNvSpPr>
          <p:nvPr/>
        </p:nvSpPr>
        <p:spPr bwMode="auto">
          <a:xfrm>
            <a:off x="12591439" y="5047298"/>
            <a:ext cx="1655763" cy="247650"/>
          </a:xfrm>
          <a:custGeom>
            <a:avLst/>
            <a:gdLst>
              <a:gd name="T0" fmla="*/ 1427 w 1432"/>
              <a:gd name="T1" fmla="*/ 192 h 286"/>
              <a:gd name="T2" fmla="*/ 1421 w 1432"/>
              <a:gd name="T3" fmla="*/ 194 h 286"/>
              <a:gd name="T4" fmla="*/ 1415 w 1432"/>
              <a:gd name="T5" fmla="*/ 196 h 286"/>
              <a:gd name="T6" fmla="*/ 1416 w 1432"/>
              <a:gd name="T7" fmla="*/ 193 h 286"/>
              <a:gd name="T8" fmla="*/ 1411 w 1432"/>
              <a:gd name="T9" fmla="*/ 193 h 286"/>
              <a:gd name="T10" fmla="*/ 1407 w 1432"/>
              <a:gd name="T11" fmla="*/ 198 h 286"/>
              <a:gd name="T12" fmla="*/ 1403 w 1432"/>
              <a:gd name="T13" fmla="*/ 189 h 286"/>
              <a:gd name="T14" fmla="*/ 1394 w 1432"/>
              <a:gd name="T15" fmla="*/ 194 h 286"/>
              <a:gd name="T16" fmla="*/ 1384 w 1432"/>
              <a:gd name="T17" fmla="*/ 195 h 286"/>
              <a:gd name="T18" fmla="*/ 1386 w 1432"/>
              <a:gd name="T19" fmla="*/ 188 h 286"/>
              <a:gd name="T20" fmla="*/ 1379 w 1432"/>
              <a:gd name="T21" fmla="*/ 194 h 286"/>
              <a:gd name="T22" fmla="*/ 1377 w 1432"/>
              <a:gd name="T23" fmla="*/ 187 h 286"/>
              <a:gd name="T24" fmla="*/ 1369 w 1432"/>
              <a:gd name="T25" fmla="*/ 192 h 286"/>
              <a:gd name="T26" fmla="*/ 1366 w 1432"/>
              <a:gd name="T27" fmla="*/ 187 h 286"/>
              <a:gd name="T28" fmla="*/ 1362 w 1432"/>
              <a:gd name="T29" fmla="*/ 188 h 286"/>
              <a:gd name="T30" fmla="*/ 1356 w 1432"/>
              <a:gd name="T31" fmla="*/ 187 h 286"/>
              <a:gd name="T32" fmla="*/ 1356 w 1432"/>
              <a:gd name="T33" fmla="*/ 184 h 286"/>
              <a:gd name="T34" fmla="*/ 1348 w 1432"/>
              <a:gd name="T35" fmla="*/ 185 h 286"/>
              <a:gd name="T36" fmla="*/ 1346 w 1432"/>
              <a:gd name="T37" fmla="*/ 184 h 286"/>
              <a:gd name="T38" fmla="*/ 1338 w 1432"/>
              <a:gd name="T39" fmla="*/ 186 h 286"/>
              <a:gd name="T40" fmla="*/ 1338 w 1432"/>
              <a:gd name="T41" fmla="*/ 181 h 286"/>
              <a:gd name="T42" fmla="*/ 1329 w 1432"/>
              <a:gd name="T43" fmla="*/ 186 h 286"/>
              <a:gd name="T44" fmla="*/ 1330 w 1432"/>
              <a:gd name="T45" fmla="*/ 180 h 286"/>
              <a:gd name="T46" fmla="*/ 1323 w 1432"/>
              <a:gd name="T47" fmla="*/ 185 h 286"/>
              <a:gd name="T48" fmla="*/ 1323 w 1432"/>
              <a:gd name="T49" fmla="*/ 172 h 286"/>
              <a:gd name="T50" fmla="*/ 1312 w 1432"/>
              <a:gd name="T51" fmla="*/ 168 h 286"/>
              <a:gd name="T52" fmla="*/ 127 w 1432"/>
              <a:gd name="T53" fmla="*/ 183 h 286"/>
              <a:gd name="T54" fmla="*/ 113 w 1432"/>
              <a:gd name="T55" fmla="*/ 174 h 286"/>
              <a:gd name="T56" fmla="*/ 107 w 1432"/>
              <a:gd name="T57" fmla="*/ 175 h 286"/>
              <a:gd name="T58" fmla="*/ 104 w 1432"/>
              <a:gd name="T59" fmla="*/ 181 h 286"/>
              <a:gd name="T60" fmla="*/ 103 w 1432"/>
              <a:gd name="T61" fmla="*/ 182 h 286"/>
              <a:gd name="T62" fmla="*/ 98 w 1432"/>
              <a:gd name="T63" fmla="*/ 186 h 286"/>
              <a:gd name="T64" fmla="*/ 92 w 1432"/>
              <a:gd name="T65" fmla="*/ 182 h 286"/>
              <a:gd name="T66" fmla="*/ 89 w 1432"/>
              <a:gd name="T67" fmla="*/ 188 h 286"/>
              <a:gd name="T68" fmla="*/ 83 w 1432"/>
              <a:gd name="T69" fmla="*/ 183 h 286"/>
              <a:gd name="T70" fmla="*/ 85 w 1432"/>
              <a:gd name="T71" fmla="*/ 190 h 286"/>
              <a:gd name="T72" fmla="*/ 74 w 1432"/>
              <a:gd name="T73" fmla="*/ 185 h 286"/>
              <a:gd name="T74" fmla="*/ 73 w 1432"/>
              <a:gd name="T75" fmla="*/ 191 h 286"/>
              <a:gd name="T76" fmla="*/ 67 w 1432"/>
              <a:gd name="T77" fmla="*/ 185 h 286"/>
              <a:gd name="T78" fmla="*/ 68 w 1432"/>
              <a:gd name="T79" fmla="*/ 193 h 286"/>
              <a:gd name="T80" fmla="*/ 58 w 1432"/>
              <a:gd name="T81" fmla="*/ 186 h 286"/>
              <a:gd name="T82" fmla="*/ 57 w 1432"/>
              <a:gd name="T83" fmla="*/ 191 h 286"/>
              <a:gd name="T84" fmla="*/ 49 w 1432"/>
              <a:gd name="T85" fmla="*/ 188 h 286"/>
              <a:gd name="T86" fmla="*/ 46 w 1432"/>
              <a:gd name="T87" fmla="*/ 190 h 286"/>
              <a:gd name="T88" fmla="*/ 41 w 1432"/>
              <a:gd name="T89" fmla="*/ 191 h 286"/>
              <a:gd name="T90" fmla="*/ 32 w 1432"/>
              <a:gd name="T91" fmla="*/ 197 h 286"/>
              <a:gd name="T92" fmla="*/ 26 w 1432"/>
              <a:gd name="T93" fmla="*/ 191 h 286"/>
              <a:gd name="T94" fmla="*/ 22 w 1432"/>
              <a:gd name="T95" fmla="*/ 195 h 286"/>
              <a:gd name="T96" fmla="*/ 16 w 1432"/>
              <a:gd name="T97" fmla="*/ 191 h 286"/>
              <a:gd name="T98" fmla="*/ 18 w 1432"/>
              <a:gd name="T99" fmla="*/ 194 h 286"/>
              <a:gd name="T100" fmla="*/ 14 w 1432"/>
              <a:gd name="T101" fmla="*/ 201 h 286"/>
              <a:gd name="T102" fmla="*/ 6 w 1432"/>
              <a:gd name="T103" fmla="*/ 191 h 286"/>
              <a:gd name="T104" fmla="*/ 4 w 1432"/>
              <a:gd name="T105" fmla="*/ 195 h 286"/>
              <a:gd name="T106" fmla="*/ 2 w 1432"/>
              <a:gd name="T107" fmla="*/ 198 h 286"/>
              <a:gd name="T108" fmla="*/ 4 w 1432"/>
              <a:gd name="T109" fmla="*/ 221 h 286"/>
              <a:gd name="T110" fmla="*/ 1311 w 1432"/>
              <a:gd name="T111" fmla="*/ 244 h 286"/>
              <a:gd name="T112" fmla="*/ 1424 w 1432"/>
              <a:gd name="T113" fmla="*/ 216 h 286"/>
              <a:gd name="T114" fmla="*/ 1431 w 1432"/>
              <a:gd name="T115" fmla="*/ 19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32" h="286">
                <a:moveTo>
                  <a:pt x="1432" y="195"/>
                </a:moveTo>
                <a:cubicBezTo>
                  <a:pt x="1432" y="195"/>
                  <a:pt x="1432" y="195"/>
                  <a:pt x="1431" y="195"/>
                </a:cubicBezTo>
                <a:cubicBezTo>
                  <a:pt x="1431" y="195"/>
                  <a:pt x="1431" y="194"/>
                  <a:pt x="1430" y="194"/>
                </a:cubicBezTo>
                <a:cubicBezTo>
                  <a:pt x="1430" y="194"/>
                  <a:pt x="1430" y="193"/>
                  <a:pt x="1429" y="194"/>
                </a:cubicBezTo>
                <a:cubicBezTo>
                  <a:pt x="1429" y="194"/>
                  <a:pt x="1428" y="194"/>
                  <a:pt x="1428" y="195"/>
                </a:cubicBezTo>
                <a:cubicBezTo>
                  <a:pt x="1428" y="195"/>
                  <a:pt x="1428" y="194"/>
                  <a:pt x="1427" y="194"/>
                </a:cubicBezTo>
                <a:cubicBezTo>
                  <a:pt x="1427" y="194"/>
                  <a:pt x="1427" y="193"/>
                  <a:pt x="1427" y="193"/>
                </a:cubicBezTo>
                <a:cubicBezTo>
                  <a:pt x="1427" y="193"/>
                  <a:pt x="1427" y="193"/>
                  <a:pt x="1427" y="193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27" y="191"/>
                  <a:pt x="1427" y="191"/>
                  <a:pt x="1427" y="191"/>
                </a:cubicBezTo>
                <a:cubicBezTo>
                  <a:pt x="1427" y="191"/>
                  <a:pt x="1427" y="191"/>
                  <a:pt x="1427" y="191"/>
                </a:cubicBezTo>
                <a:cubicBezTo>
                  <a:pt x="1427" y="191"/>
                  <a:pt x="1427" y="191"/>
                  <a:pt x="1427" y="191"/>
                </a:cubicBezTo>
                <a:cubicBezTo>
                  <a:pt x="1426" y="191"/>
                  <a:pt x="1426" y="191"/>
                  <a:pt x="1426" y="191"/>
                </a:cubicBezTo>
                <a:cubicBezTo>
                  <a:pt x="1426" y="192"/>
                  <a:pt x="1426" y="192"/>
                  <a:pt x="1426" y="192"/>
                </a:cubicBezTo>
                <a:cubicBezTo>
                  <a:pt x="1426" y="192"/>
                  <a:pt x="1424" y="192"/>
                  <a:pt x="1424" y="194"/>
                </a:cubicBezTo>
                <a:cubicBezTo>
                  <a:pt x="1424" y="194"/>
                  <a:pt x="1424" y="196"/>
                  <a:pt x="1423" y="195"/>
                </a:cubicBezTo>
                <a:cubicBezTo>
                  <a:pt x="1423" y="195"/>
                  <a:pt x="1423" y="194"/>
                  <a:pt x="1422" y="194"/>
                </a:cubicBezTo>
                <a:cubicBezTo>
                  <a:pt x="1422" y="194"/>
                  <a:pt x="1422" y="193"/>
                  <a:pt x="1421" y="194"/>
                </a:cubicBezTo>
                <a:cubicBezTo>
                  <a:pt x="1421" y="194"/>
                  <a:pt x="1420" y="193"/>
                  <a:pt x="1419" y="194"/>
                </a:cubicBezTo>
                <a:cubicBezTo>
                  <a:pt x="1419" y="194"/>
                  <a:pt x="1417" y="193"/>
                  <a:pt x="1418" y="195"/>
                </a:cubicBezTo>
                <a:cubicBezTo>
                  <a:pt x="1418" y="195"/>
                  <a:pt x="1418" y="196"/>
                  <a:pt x="1419" y="197"/>
                </a:cubicBezTo>
                <a:cubicBezTo>
                  <a:pt x="1419" y="197"/>
                  <a:pt x="1418" y="198"/>
                  <a:pt x="1419" y="199"/>
                </a:cubicBezTo>
                <a:cubicBezTo>
                  <a:pt x="1418" y="201"/>
                  <a:pt x="1418" y="201"/>
                  <a:pt x="1418" y="201"/>
                </a:cubicBezTo>
                <a:cubicBezTo>
                  <a:pt x="1414" y="201"/>
                  <a:pt x="1414" y="201"/>
                  <a:pt x="1414" y="201"/>
                </a:cubicBezTo>
                <a:cubicBezTo>
                  <a:pt x="1414" y="199"/>
                  <a:pt x="1414" y="199"/>
                  <a:pt x="1414" y="199"/>
                </a:cubicBezTo>
                <a:cubicBezTo>
                  <a:pt x="1414" y="198"/>
                  <a:pt x="1414" y="198"/>
                  <a:pt x="1414" y="198"/>
                </a:cubicBezTo>
                <a:cubicBezTo>
                  <a:pt x="1415" y="197"/>
                  <a:pt x="1415" y="197"/>
                  <a:pt x="1415" y="197"/>
                </a:cubicBezTo>
                <a:cubicBezTo>
                  <a:pt x="1415" y="196"/>
                  <a:pt x="1415" y="196"/>
                  <a:pt x="1415" y="196"/>
                </a:cubicBezTo>
                <a:cubicBezTo>
                  <a:pt x="1414" y="196"/>
                  <a:pt x="1414" y="196"/>
                  <a:pt x="1414" y="196"/>
                </a:cubicBezTo>
                <a:cubicBezTo>
                  <a:pt x="1414" y="195"/>
                  <a:pt x="1414" y="195"/>
                  <a:pt x="1414" y="195"/>
                </a:cubicBezTo>
                <a:cubicBezTo>
                  <a:pt x="1414" y="195"/>
                  <a:pt x="1414" y="195"/>
                  <a:pt x="1414" y="195"/>
                </a:cubicBezTo>
                <a:cubicBezTo>
                  <a:pt x="1414" y="194"/>
                  <a:pt x="1414" y="194"/>
                  <a:pt x="1414" y="194"/>
                </a:cubicBezTo>
                <a:cubicBezTo>
                  <a:pt x="1414" y="194"/>
                  <a:pt x="1414" y="194"/>
                  <a:pt x="1414" y="194"/>
                </a:cubicBezTo>
                <a:cubicBezTo>
                  <a:pt x="1415" y="194"/>
                  <a:pt x="1415" y="194"/>
                  <a:pt x="1415" y="194"/>
                </a:cubicBezTo>
                <a:cubicBezTo>
                  <a:pt x="1415" y="194"/>
                  <a:pt x="1415" y="194"/>
                  <a:pt x="1415" y="194"/>
                </a:cubicBezTo>
                <a:cubicBezTo>
                  <a:pt x="1415" y="194"/>
                  <a:pt x="1415" y="194"/>
                  <a:pt x="1415" y="194"/>
                </a:cubicBezTo>
                <a:cubicBezTo>
                  <a:pt x="1416" y="193"/>
                  <a:pt x="1416" y="193"/>
                  <a:pt x="1416" y="193"/>
                </a:cubicBezTo>
                <a:cubicBezTo>
                  <a:pt x="1416" y="193"/>
                  <a:pt x="1416" y="193"/>
                  <a:pt x="1416" y="193"/>
                </a:cubicBezTo>
                <a:cubicBezTo>
                  <a:pt x="1417" y="193"/>
                  <a:pt x="1417" y="193"/>
                  <a:pt x="1417" y="193"/>
                </a:cubicBezTo>
                <a:cubicBezTo>
                  <a:pt x="1417" y="192"/>
                  <a:pt x="1417" y="192"/>
                  <a:pt x="1417" y="192"/>
                </a:cubicBezTo>
                <a:cubicBezTo>
                  <a:pt x="1416" y="192"/>
                  <a:pt x="1416" y="192"/>
                  <a:pt x="1416" y="192"/>
                </a:cubicBezTo>
                <a:cubicBezTo>
                  <a:pt x="1416" y="192"/>
                  <a:pt x="1416" y="192"/>
                  <a:pt x="1416" y="192"/>
                </a:cubicBezTo>
                <a:cubicBezTo>
                  <a:pt x="1416" y="191"/>
                  <a:pt x="1416" y="191"/>
                  <a:pt x="1416" y="191"/>
                </a:cubicBezTo>
                <a:cubicBezTo>
                  <a:pt x="1416" y="191"/>
                  <a:pt x="1416" y="190"/>
                  <a:pt x="1416" y="190"/>
                </a:cubicBezTo>
                <a:cubicBezTo>
                  <a:pt x="1415" y="190"/>
                  <a:pt x="1415" y="191"/>
                  <a:pt x="1415" y="191"/>
                </a:cubicBezTo>
                <a:cubicBezTo>
                  <a:pt x="1414" y="190"/>
                  <a:pt x="1414" y="190"/>
                  <a:pt x="1414" y="190"/>
                </a:cubicBezTo>
                <a:cubicBezTo>
                  <a:pt x="1414" y="190"/>
                  <a:pt x="1412" y="191"/>
                  <a:pt x="1412" y="192"/>
                </a:cubicBezTo>
                <a:cubicBezTo>
                  <a:pt x="1412" y="192"/>
                  <a:pt x="1413" y="192"/>
                  <a:pt x="1411" y="193"/>
                </a:cubicBezTo>
                <a:cubicBezTo>
                  <a:pt x="1412" y="193"/>
                  <a:pt x="1412" y="193"/>
                  <a:pt x="1412" y="193"/>
                </a:cubicBezTo>
                <a:cubicBezTo>
                  <a:pt x="1411" y="194"/>
                  <a:pt x="1411" y="194"/>
                  <a:pt x="1411" y="194"/>
                </a:cubicBezTo>
                <a:cubicBezTo>
                  <a:pt x="1411" y="194"/>
                  <a:pt x="1411" y="194"/>
                  <a:pt x="1411" y="194"/>
                </a:cubicBezTo>
                <a:cubicBezTo>
                  <a:pt x="1410" y="195"/>
                  <a:pt x="1410" y="195"/>
                  <a:pt x="1410" y="195"/>
                </a:cubicBezTo>
                <a:cubicBezTo>
                  <a:pt x="1410" y="195"/>
                  <a:pt x="1410" y="195"/>
                  <a:pt x="1410" y="195"/>
                </a:cubicBezTo>
                <a:cubicBezTo>
                  <a:pt x="1409" y="196"/>
                  <a:pt x="1409" y="196"/>
                  <a:pt x="1409" y="196"/>
                </a:cubicBezTo>
                <a:cubicBezTo>
                  <a:pt x="1409" y="196"/>
                  <a:pt x="1409" y="196"/>
                  <a:pt x="1409" y="196"/>
                </a:cubicBezTo>
                <a:cubicBezTo>
                  <a:pt x="1408" y="197"/>
                  <a:pt x="1408" y="197"/>
                  <a:pt x="1408" y="197"/>
                </a:cubicBezTo>
                <a:cubicBezTo>
                  <a:pt x="1407" y="197"/>
                  <a:pt x="1407" y="197"/>
                  <a:pt x="1407" y="197"/>
                </a:cubicBezTo>
                <a:cubicBezTo>
                  <a:pt x="1407" y="197"/>
                  <a:pt x="1407" y="197"/>
                  <a:pt x="1407" y="198"/>
                </a:cubicBezTo>
                <a:cubicBezTo>
                  <a:pt x="1404" y="198"/>
                  <a:pt x="1404" y="198"/>
                  <a:pt x="1404" y="198"/>
                </a:cubicBezTo>
                <a:cubicBezTo>
                  <a:pt x="1404" y="197"/>
                  <a:pt x="1405" y="195"/>
                  <a:pt x="1404" y="195"/>
                </a:cubicBezTo>
                <a:cubicBezTo>
                  <a:pt x="1404" y="195"/>
                  <a:pt x="1403" y="193"/>
                  <a:pt x="1404" y="193"/>
                </a:cubicBezTo>
                <a:cubicBezTo>
                  <a:pt x="1404" y="193"/>
                  <a:pt x="1405" y="194"/>
                  <a:pt x="1405" y="192"/>
                </a:cubicBezTo>
                <a:cubicBezTo>
                  <a:pt x="1405" y="192"/>
                  <a:pt x="1407" y="192"/>
                  <a:pt x="1406" y="191"/>
                </a:cubicBezTo>
                <a:cubicBezTo>
                  <a:pt x="1406" y="191"/>
                  <a:pt x="1406" y="190"/>
                  <a:pt x="1405" y="190"/>
                </a:cubicBezTo>
                <a:cubicBezTo>
                  <a:pt x="1404" y="190"/>
                  <a:pt x="1404" y="190"/>
                  <a:pt x="1404" y="190"/>
                </a:cubicBezTo>
                <a:cubicBezTo>
                  <a:pt x="1404" y="190"/>
                  <a:pt x="1404" y="190"/>
                  <a:pt x="1404" y="190"/>
                </a:cubicBezTo>
                <a:cubicBezTo>
                  <a:pt x="1404" y="190"/>
                  <a:pt x="1404" y="190"/>
                  <a:pt x="1404" y="190"/>
                </a:cubicBezTo>
                <a:cubicBezTo>
                  <a:pt x="1403" y="189"/>
                  <a:pt x="1403" y="189"/>
                  <a:pt x="1403" y="189"/>
                </a:cubicBezTo>
                <a:cubicBezTo>
                  <a:pt x="1403" y="189"/>
                  <a:pt x="1402" y="190"/>
                  <a:pt x="1402" y="191"/>
                </a:cubicBezTo>
                <a:cubicBezTo>
                  <a:pt x="1402" y="191"/>
                  <a:pt x="1401" y="192"/>
                  <a:pt x="1400" y="194"/>
                </a:cubicBezTo>
                <a:cubicBezTo>
                  <a:pt x="1400" y="194"/>
                  <a:pt x="1398" y="196"/>
                  <a:pt x="1399" y="197"/>
                </a:cubicBezTo>
                <a:cubicBezTo>
                  <a:pt x="1400" y="197"/>
                  <a:pt x="1400" y="197"/>
                  <a:pt x="1400" y="197"/>
                </a:cubicBezTo>
                <a:cubicBezTo>
                  <a:pt x="1400" y="197"/>
                  <a:pt x="1400" y="197"/>
                  <a:pt x="1400" y="197"/>
                </a:cubicBezTo>
                <a:cubicBezTo>
                  <a:pt x="1394" y="196"/>
                  <a:pt x="1394" y="196"/>
                  <a:pt x="1394" y="196"/>
                </a:cubicBezTo>
                <a:cubicBezTo>
                  <a:pt x="1394" y="196"/>
                  <a:pt x="1394" y="196"/>
                  <a:pt x="1394" y="196"/>
                </a:cubicBezTo>
                <a:cubicBezTo>
                  <a:pt x="1394" y="196"/>
                  <a:pt x="1394" y="196"/>
                  <a:pt x="1394" y="196"/>
                </a:cubicBezTo>
                <a:cubicBezTo>
                  <a:pt x="1394" y="195"/>
                  <a:pt x="1394" y="195"/>
                  <a:pt x="1394" y="195"/>
                </a:cubicBezTo>
                <a:cubicBezTo>
                  <a:pt x="1394" y="194"/>
                  <a:pt x="1394" y="194"/>
                  <a:pt x="1394" y="194"/>
                </a:cubicBezTo>
                <a:cubicBezTo>
                  <a:pt x="1394" y="194"/>
                  <a:pt x="1394" y="192"/>
                  <a:pt x="1395" y="192"/>
                </a:cubicBezTo>
                <a:cubicBezTo>
                  <a:pt x="1395" y="192"/>
                  <a:pt x="1396" y="192"/>
                  <a:pt x="1396" y="191"/>
                </a:cubicBezTo>
                <a:cubicBezTo>
                  <a:pt x="1396" y="191"/>
                  <a:pt x="1396" y="190"/>
                  <a:pt x="1396" y="190"/>
                </a:cubicBezTo>
                <a:cubicBezTo>
                  <a:pt x="1396" y="190"/>
                  <a:pt x="1394" y="188"/>
                  <a:pt x="1392" y="190"/>
                </a:cubicBezTo>
                <a:cubicBezTo>
                  <a:pt x="1391" y="191"/>
                  <a:pt x="1391" y="191"/>
                  <a:pt x="1391" y="191"/>
                </a:cubicBezTo>
                <a:cubicBezTo>
                  <a:pt x="1391" y="192"/>
                  <a:pt x="1391" y="192"/>
                  <a:pt x="1391" y="192"/>
                </a:cubicBezTo>
                <a:cubicBezTo>
                  <a:pt x="1391" y="193"/>
                  <a:pt x="1391" y="193"/>
                  <a:pt x="1391" y="193"/>
                </a:cubicBezTo>
                <a:cubicBezTo>
                  <a:pt x="1391" y="193"/>
                  <a:pt x="1389" y="194"/>
                  <a:pt x="1389" y="196"/>
                </a:cubicBezTo>
                <a:cubicBezTo>
                  <a:pt x="1389" y="196"/>
                  <a:pt x="1388" y="195"/>
                  <a:pt x="1388" y="195"/>
                </a:cubicBezTo>
                <a:cubicBezTo>
                  <a:pt x="1384" y="195"/>
                  <a:pt x="1384" y="195"/>
                  <a:pt x="1384" y="195"/>
                </a:cubicBezTo>
                <a:cubicBezTo>
                  <a:pt x="1384" y="194"/>
                  <a:pt x="1384" y="194"/>
                  <a:pt x="1384" y="194"/>
                </a:cubicBezTo>
                <a:cubicBezTo>
                  <a:pt x="1385" y="193"/>
                  <a:pt x="1385" y="193"/>
                  <a:pt x="1385" y="193"/>
                </a:cubicBezTo>
                <a:cubicBezTo>
                  <a:pt x="1385" y="193"/>
                  <a:pt x="1385" y="193"/>
                  <a:pt x="1385" y="192"/>
                </a:cubicBezTo>
                <a:cubicBezTo>
                  <a:pt x="1385" y="192"/>
                  <a:pt x="1383" y="191"/>
                  <a:pt x="1385" y="190"/>
                </a:cubicBezTo>
                <a:cubicBezTo>
                  <a:pt x="1386" y="190"/>
                  <a:pt x="1386" y="190"/>
                  <a:pt x="1386" y="190"/>
                </a:cubicBezTo>
                <a:cubicBezTo>
                  <a:pt x="1386" y="189"/>
                  <a:pt x="1386" y="189"/>
                  <a:pt x="1386" y="189"/>
                </a:cubicBezTo>
                <a:cubicBezTo>
                  <a:pt x="1387" y="189"/>
                  <a:pt x="1387" y="189"/>
                  <a:pt x="1387" y="189"/>
                </a:cubicBezTo>
                <a:cubicBezTo>
                  <a:pt x="1387" y="189"/>
                  <a:pt x="1387" y="189"/>
                  <a:pt x="1387" y="189"/>
                </a:cubicBezTo>
                <a:cubicBezTo>
                  <a:pt x="1386" y="188"/>
                  <a:pt x="1386" y="188"/>
                  <a:pt x="1386" y="188"/>
                </a:cubicBezTo>
                <a:cubicBezTo>
                  <a:pt x="1386" y="188"/>
                  <a:pt x="1386" y="188"/>
                  <a:pt x="1386" y="188"/>
                </a:cubicBezTo>
                <a:cubicBezTo>
                  <a:pt x="1386" y="188"/>
                  <a:pt x="1386" y="188"/>
                  <a:pt x="1386" y="188"/>
                </a:cubicBezTo>
                <a:cubicBezTo>
                  <a:pt x="1386" y="187"/>
                  <a:pt x="1386" y="187"/>
                  <a:pt x="1386" y="187"/>
                </a:cubicBezTo>
                <a:cubicBezTo>
                  <a:pt x="1385" y="187"/>
                  <a:pt x="1385" y="187"/>
                  <a:pt x="1385" y="187"/>
                </a:cubicBezTo>
                <a:cubicBezTo>
                  <a:pt x="1384" y="188"/>
                  <a:pt x="1384" y="188"/>
                  <a:pt x="1384" y="188"/>
                </a:cubicBezTo>
                <a:cubicBezTo>
                  <a:pt x="1383" y="188"/>
                  <a:pt x="1383" y="188"/>
                  <a:pt x="1383" y="188"/>
                </a:cubicBezTo>
                <a:cubicBezTo>
                  <a:pt x="1382" y="189"/>
                  <a:pt x="1382" y="189"/>
                  <a:pt x="1382" y="189"/>
                </a:cubicBezTo>
                <a:cubicBezTo>
                  <a:pt x="1382" y="190"/>
                  <a:pt x="1382" y="190"/>
                  <a:pt x="1382" y="190"/>
                </a:cubicBezTo>
                <a:cubicBezTo>
                  <a:pt x="1382" y="191"/>
                  <a:pt x="1382" y="191"/>
                  <a:pt x="1382" y="191"/>
                </a:cubicBezTo>
                <a:cubicBezTo>
                  <a:pt x="1382" y="191"/>
                  <a:pt x="1380" y="192"/>
                  <a:pt x="1379" y="193"/>
                </a:cubicBezTo>
                <a:cubicBezTo>
                  <a:pt x="1379" y="194"/>
                  <a:pt x="1379" y="194"/>
                  <a:pt x="1379" y="194"/>
                </a:cubicBezTo>
                <a:cubicBezTo>
                  <a:pt x="1378" y="194"/>
                  <a:pt x="1378" y="194"/>
                  <a:pt x="1378" y="194"/>
                </a:cubicBezTo>
                <a:cubicBezTo>
                  <a:pt x="1377" y="194"/>
                  <a:pt x="1377" y="194"/>
                  <a:pt x="1377" y="194"/>
                </a:cubicBezTo>
                <a:cubicBezTo>
                  <a:pt x="1377" y="194"/>
                  <a:pt x="1377" y="194"/>
                  <a:pt x="1377" y="194"/>
                </a:cubicBezTo>
                <a:cubicBezTo>
                  <a:pt x="1375" y="194"/>
                  <a:pt x="1375" y="194"/>
                  <a:pt x="1375" y="194"/>
                </a:cubicBezTo>
                <a:cubicBezTo>
                  <a:pt x="1375" y="193"/>
                  <a:pt x="1375" y="192"/>
                  <a:pt x="1375" y="191"/>
                </a:cubicBezTo>
                <a:cubicBezTo>
                  <a:pt x="1375" y="191"/>
                  <a:pt x="1374" y="189"/>
                  <a:pt x="1375" y="189"/>
                </a:cubicBezTo>
                <a:cubicBezTo>
                  <a:pt x="1376" y="188"/>
                  <a:pt x="1376" y="188"/>
                  <a:pt x="1376" y="188"/>
                </a:cubicBezTo>
                <a:cubicBezTo>
                  <a:pt x="1377" y="188"/>
                  <a:pt x="1377" y="188"/>
                  <a:pt x="1377" y="188"/>
                </a:cubicBezTo>
                <a:cubicBezTo>
                  <a:pt x="1377" y="187"/>
                  <a:pt x="1377" y="187"/>
                  <a:pt x="1377" y="187"/>
                </a:cubicBezTo>
                <a:cubicBezTo>
                  <a:pt x="1377" y="187"/>
                  <a:pt x="1377" y="187"/>
                  <a:pt x="1377" y="187"/>
                </a:cubicBezTo>
                <a:cubicBezTo>
                  <a:pt x="1376" y="187"/>
                  <a:pt x="1376" y="187"/>
                  <a:pt x="1376" y="187"/>
                </a:cubicBezTo>
                <a:cubicBezTo>
                  <a:pt x="1376" y="186"/>
                  <a:pt x="1376" y="186"/>
                  <a:pt x="1376" y="186"/>
                </a:cubicBezTo>
                <a:cubicBezTo>
                  <a:pt x="1376" y="186"/>
                  <a:pt x="1376" y="186"/>
                  <a:pt x="1376" y="186"/>
                </a:cubicBezTo>
                <a:cubicBezTo>
                  <a:pt x="1375" y="186"/>
                  <a:pt x="1375" y="186"/>
                  <a:pt x="1375" y="186"/>
                </a:cubicBezTo>
                <a:cubicBezTo>
                  <a:pt x="1374" y="186"/>
                  <a:pt x="1374" y="186"/>
                  <a:pt x="1374" y="186"/>
                </a:cubicBezTo>
                <a:cubicBezTo>
                  <a:pt x="1374" y="187"/>
                  <a:pt x="1374" y="187"/>
                  <a:pt x="1374" y="187"/>
                </a:cubicBezTo>
                <a:cubicBezTo>
                  <a:pt x="1373" y="187"/>
                  <a:pt x="1373" y="187"/>
                  <a:pt x="1373" y="187"/>
                </a:cubicBezTo>
                <a:cubicBezTo>
                  <a:pt x="1373" y="187"/>
                  <a:pt x="1372" y="189"/>
                  <a:pt x="1372" y="190"/>
                </a:cubicBezTo>
                <a:cubicBezTo>
                  <a:pt x="1372" y="190"/>
                  <a:pt x="1370" y="191"/>
                  <a:pt x="1369" y="192"/>
                </a:cubicBezTo>
                <a:cubicBezTo>
                  <a:pt x="1369" y="192"/>
                  <a:pt x="1369" y="192"/>
                  <a:pt x="1369" y="192"/>
                </a:cubicBezTo>
                <a:cubicBezTo>
                  <a:pt x="1368" y="192"/>
                  <a:pt x="1368" y="192"/>
                  <a:pt x="1368" y="192"/>
                </a:cubicBezTo>
                <a:cubicBezTo>
                  <a:pt x="1368" y="193"/>
                  <a:pt x="1368" y="193"/>
                  <a:pt x="1368" y="193"/>
                </a:cubicBezTo>
                <a:cubicBezTo>
                  <a:pt x="1368" y="193"/>
                  <a:pt x="1368" y="193"/>
                  <a:pt x="1368" y="193"/>
                </a:cubicBezTo>
                <a:cubicBezTo>
                  <a:pt x="1365" y="193"/>
                  <a:pt x="1365" y="193"/>
                  <a:pt x="1365" y="193"/>
                </a:cubicBezTo>
                <a:cubicBezTo>
                  <a:pt x="1364" y="193"/>
                  <a:pt x="1364" y="193"/>
                  <a:pt x="1364" y="193"/>
                </a:cubicBezTo>
                <a:cubicBezTo>
                  <a:pt x="1365" y="192"/>
                  <a:pt x="1365" y="191"/>
                  <a:pt x="1365" y="191"/>
                </a:cubicBezTo>
                <a:cubicBezTo>
                  <a:pt x="1365" y="191"/>
                  <a:pt x="1363" y="189"/>
                  <a:pt x="1365" y="188"/>
                </a:cubicBezTo>
                <a:cubicBezTo>
                  <a:pt x="1366" y="188"/>
                  <a:pt x="1366" y="188"/>
                  <a:pt x="1366" y="188"/>
                </a:cubicBezTo>
                <a:cubicBezTo>
                  <a:pt x="1366" y="188"/>
                  <a:pt x="1366" y="188"/>
                  <a:pt x="1366" y="188"/>
                </a:cubicBezTo>
                <a:cubicBezTo>
                  <a:pt x="1366" y="187"/>
                  <a:pt x="1366" y="187"/>
                  <a:pt x="1366" y="187"/>
                </a:cubicBezTo>
                <a:cubicBezTo>
                  <a:pt x="1367" y="187"/>
                  <a:pt x="1367" y="187"/>
                  <a:pt x="1367" y="187"/>
                </a:cubicBezTo>
                <a:cubicBezTo>
                  <a:pt x="1366" y="186"/>
                  <a:pt x="1366" y="186"/>
                  <a:pt x="1366" y="186"/>
                </a:cubicBezTo>
                <a:cubicBezTo>
                  <a:pt x="1366" y="186"/>
                  <a:pt x="1366" y="186"/>
                  <a:pt x="1366" y="186"/>
                </a:cubicBezTo>
                <a:cubicBezTo>
                  <a:pt x="1365" y="186"/>
                  <a:pt x="1365" y="186"/>
                  <a:pt x="1365" y="186"/>
                </a:cubicBezTo>
                <a:cubicBezTo>
                  <a:pt x="1365" y="185"/>
                  <a:pt x="1365" y="185"/>
                  <a:pt x="1365" y="185"/>
                </a:cubicBezTo>
                <a:cubicBezTo>
                  <a:pt x="1364" y="185"/>
                  <a:pt x="1364" y="185"/>
                  <a:pt x="1364" y="185"/>
                </a:cubicBezTo>
                <a:cubicBezTo>
                  <a:pt x="1364" y="185"/>
                  <a:pt x="1363" y="185"/>
                  <a:pt x="1363" y="186"/>
                </a:cubicBezTo>
                <a:cubicBezTo>
                  <a:pt x="1363" y="187"/>
                  <a:pt x="1363" y="187"/>
                  <a:pt x="1363" y="187"/>
                </a:cubicBezTo>
                <a:cubicBezTo>
                  <a:pt x="1362" y="187"/>
                  <a:pt x="1362" y="187"/>
                  <a:pt x="1362" y="187"/>
                </a:cubicBezTo>
                <a:cubicBezTo>
                  <a:pt x="1362" y="188"/>
                  <a:pt x="1362" y="188"/>
                  <a:pt x="1362" y="188"/>
                </a:cubicBezTo>
                <a:cubicBezTo>
                  <a:pt x="1361" y="189"/>
                  <a:pt x="1361" y="189"/>
                  <a:pt x="1361" y="189"/>
                </a:cubicBezTo>
                <a:cubicBezTo>
                  <a:pt x="1361" y="189"/>
                  <a:pt x="1361" y="189"/>
                  <a:pt x="1361" y="189"/>
                </a:cubicBezTo>
                <a:cubicBezTo>
                  <a:pt x="1361" y="189"/>
                  <a:pt x="1361" y="190"/>
                  <a:pt x="1360" y="190"/>
                </a:cubicBezTo>
                <a:cubicBezTo>
                  <a:pt x="1360" y="190"/>
                  <a:pt x="1359" y="191"/>
                  <a:pt x="1359" y="191"/>
                </a:cubicBezTo>
                <a:cubicBezTo>
                  <a:pt x="1359" y="191"/>
                  <a:pt x="1359" y="191"/>
                  <a:pt x="1359" y="191"/>
                </a:cubicBezTo>
                <a:cubicBezTo>
                  <a:pt x="1359" y="191"/>
                  <a:pt x="1359" y="192"/>
                  <a:pt x="1359" y="192"/>
                </a:cubicBezTo>
                <a:cubicBezTo>
                  <a:pt x="1359" y="192"/>
                  <a:pt x="1359" y="192"/>
                  <a:pt x="1359" y="192"/>
                </a:cubicBezTo>
                <a:cubicBezTo>
                  <a:pt x="1355" y="192"/>
                  <a:pt x="1355" y="192"/>
                  <a:pt x="1355" y="192"/>
                </a:cubicBezTo>
                <a:cubicBezTo>
                  <a:pt x="1356" y="191"/>
                  <a:pt x="1356" y="189"/>
                  <a:pt x="1356" y="189"/>
                </a:cubicBezTo>
                <a:cubicBezTo>
                  <a:pt x="1356" y="189"/>
                  <a:pt x="1355" y="188"/>
                  <a:pt x="1356" y="187"/>
                </a:cubicBezTo>
                <a:cubicBezTo>
                  <a:pt x="1357" y="187"/>
                  <a:pt x="1357" y="187"/>
                  <a:pt x="1357" y="187"/>
                </a:cubicBezTo>
                <a:cubicBezTo>
                  <a:pt x="1358" y="187"/>
                  <a:pt x="1358" y="187"/>
                  <a:pt x="1358" y="187"/>
                </a:cubicBezTo>
                <a:cubicBezTo>
                  <a:pt x="1358" y="186"/>
                  <a:pt x="1358" y="186"/>
                  <a:pt x="1358" y="186"/>
                </a:cubicBezTo>
                <a:cubicBezTo>
                  <a:pt x="1359" y="185"/>
                  <a:pt x="1359" y="185"/>
                  <a:pt x="1359" y="185"/>
                </a:cubicBezTo>
                <a:cubicBezTo>
                  <a:pt x="1358" y="185"/>
                  <a:pt x="1358" y="185"/>
                  <a:pt x="1358" y="185"/>
                </a:cubicBezTo>
                <a:cubicBezTo>
                  <a:pt x="1358" y="185"/>
                  <a:pt x="1358" y="185"/>
                  <a:pt x="1358" y="185"/>
                </a:cubicBezTo>
                <a:cubicBezTo>
                  <a:pt x="1358" y="184"/>
                  <a:pt x="1358" y="184"/>
                  <a:pt x="1358" y="184"/>
                </a:cubicBezTo>
                <a:cubicBezTo>
                  <a:pt x="1358" y="184"/>
                  <a:pt x="1358" y="184"/>
                  <a:pt x="1358" y="184"/>
                </a:cubicBezTo>
                <a:cubicBezTo>
                  <a:pt x="1356" y="184"/>
                  <a:pt x="1356" y="184"/>
                  <a:pt x="1356" y="184"/>
                </a:cubicBezTo>
                <a:cubicBezTo>
                  <a:pt x="1356" y="184"/>
                  <a:pt x="1356" y="184"/>
                  <a:pt x="1356" y="184"/>
                </a:cubicBezTo>
                <a:cubicBezTo>
                  <a:pt x="1356" y="184"/>
                  <a:pt x="1354" y="184"/>
                  <a:pt x="1355" y="185"/>
                </a:cubicBezTo>
                <a:cubicBezTo>
                  <a:pt x="1355" y="185"/>
                  <a:pt x="1354" y="187"/>
                  <a:pt x="1353" y="188"/>
                </a:cubicBezTo>
                <a:cubicBezTo>
                  <a:pt x="1353" y="188"/>
                  <a:pt x="1351" y="189"/>
                  <a:pt x="1351" y="190"/>
                </a:cubicBezTo>
                <a:cubicBezTo>
                  <a:pt x="1351" y="190"/>
                  <a:pt x="1350" y="189"/>
                  <a:pt x="1350" y="191"/>
                </a:cubicBezTo>
                <a:cubicBezTo>
                  <a:pt x="1347" y="190"/>
                  <a:pt x="1347" y="190"/>
                  <a:pt x="1347" y="190"/>
                </a:cubicBezTo>
                <a:cubicBezTo>
                  <a:pt x="1347" y="190"/>
                  <a:pt x="1347" y="190"/>
                  <a:pt x="1347" y="190"/>
                </a:cubicBezTo>
                <a:cubicBezTo>
                  <a:pt x="1347" y="189"/>
                  <a:pt x="1347" y="189"/>
                  <a:pt x="1347" y="189"/>
                </a:cubicBezTo>
                <a:cubicBezTo>
                  <a:pt x="1347" y="188"/>
                  <a:pt x="1347" y="188"/>
                  <a:pt x="1347" y="188"/>
                </a:cubicBezTo>
                <a:cubicBezTo>
                  <a:pt x="1347" y="188"/>
                  <a:pt x="1347" y="188"/>
                  <a:pt x="1347" y="188"/>
                </a:cubicBezTo>
                <a:cubicBezTo>
                  <a:pt x="1347" y="188"/>
                  <a:pt x="1347" y="186"/>
                  <a:pt x="1348" y="185"/>
                </a:cubicBezTo>
                <a:cubicBezTo>
                  <a:pt x="1348" y="185"/>
                  <a:pt x="1348" y="187"/>
                  <a:pt x="1349" y="185"/>
                </a:cubicBezTo>
                <a:cubicBezTo>
                  <a:pt x="1349" y="185"/>
                  <a:pt x="1349" y="185"/>
                  <a:pt x="1349" y="185"/>
                </a:cubicBezTo>
                <a:cubicBezTo>
                  <a:pt x="1349" y="184"/>
                  <a:pt x="1349" y="184"/>
                  <a:pt x="1349" y="184"/>
                </a:cubicBezTo>
                <a:cubicBezTo>
                  <a:pt x="1349" y="183"/>
                  <a:pt x="1349" y="183"/>
                  <a:pt x="1349" y="183"/>
                </a:cubicBezTo>
                <a:cubicBezTo>
                  <a:pt x="1349" y="183"/>
                  <a:pt x="1349" y="183"/>
                  <a:pt x="1349" y="183"/>
                </a:cubicBezTo>
                <a:cubicBezTo>
                  <a:pt x="1348" y="183"/>
                  <a:pt x="1348" y="183"/>
                  <a:pt x="1348" y="183"/>
                </a:cubicBezTo>
                <a:cubicBezTo>
                  <a:pt x="1348" y="183"/>
                  <a:pt x="1348" y="183"/>
                  <a:pt x="1348" y="183"/>
                </a:cubicBezTo>
                <a:cubicBezTo>
                  <a:pt x="1347" y="182"/>
                  <a:pt x="1347" y="182"/>
                  <a:pt x="1347" y="182"/>
                </a:cubicBezTo>
                <a:cubicBezTo>
                  <a:pt x="1346" y="183"/>
                  <a:pt x="1346" y="183"/>
                  <a:pt x="1346" y="183"/>
                </a:cubicBezTo>
                <a:cubicBezTo>
                  <a:pt x="1346" y="184"/>
                  <a:pt x="1346" y="184"/>
                  <a:pt x="1346" y="184"/>
                </a:cubicBezTo>
                <a:cubicBezTo>
                  <a:pt x="1346" y="185"/>
                  <a:pt x="1346" y="185"/>
                  <a:pt x="1346" y="185"/>
                </a:cubicBezTo>
                <a:cubicBezTo>
                  <a:pt x="1344" y="186"/>
                  <a:pt x="1344" y="186"/>
                  <a:pt x="1344" y="186"/>
                </a:cubicBezTo>
                <a:cubicBezTo>
                  <a:pt x="1344" y="186"/>
                  <a:pt x="1344" y="186"/>
                  <a:pt x="1344" y="186"/>
                </a:cubicBezTo>
                <a:cubicBezTo>
                  <a:pt x="1344" y="186"/>
                  <a:pt x="1344" y="187"/>
                  <a:pt x="1343" y="187"/>
                </a:cubicBezTo>
                <a:cubicBezTo>
                  <a:pt x="1343" y="187"/>
                  <a:pt x="1343" y="188"/>
                  <a:pt x="1343" y="188"/>
                </a:cubicBezTo>
                <a:cubicBezTo>
                  <a:pt x="1342" y="188"/>
                  <a:pt x="1342" y="188"/>
                  <a:pt x="1342" y="188"/>
                </a:cubicBezTo>
                <a:cubicBezTo>
                  <a:pt x="1341" y="188"/>
                  <a:pt x="1341" y="188"/>
                  <a:pt x="1341" y="188"/>
                </a:cubicBezTo>
                <a:cubicBezTo>
                  <a:pt x="1341" y="188"/>
                  <a:pt x="1341" y="188"/>
                  <a:pt x="1341" y="189"/>
                </a:cubicBezTo>
                <a:cubicBezTo>
                  <a:pt x="1338" y="188"/>
                  <a:pt x="1338" y="188"/>
                  <a:pt x="1338" y="188"/>
                </a:cubicBezTo>
                <a:cubicBezTo>
                  <a:pt x="1338" y="188"/>
                  <a:pt x="1339" y="187"/>
                  <a:pt x="1338" y="186"/>
                </a:cubicBezTo>
                <a:cubicBezTo>
                  <a:pt x="1338" y="186"/>
                  <a:pt x="1338" y="185"/>
                  <a:pt x="1339" y="184"/>
                </a:cubicBezTo>
                <a:cubicBezTo>
                  <a:pt x="1340" y="184"/>
                  <a:pt x="1340" y="184"/>
                  <a:pt x="1340" y="184"/>
                </a:cubicBezTo>
                <a:cubicBezTo>
                  <a:pt x="1341" y="183"/>
                  <a:pt x="1341" y="183"/>
                  <a:pt x="1341" y="183"/>
                </a:cubicBezTo>
                <a:cubicBezTo>
                  <a:pt x="1341" y="183"/>
                  <a:pt x="1341" y="183"/>
                  <a:pt x="1341" y="183"/>
                </a:cubicBezTo>
                <a:cubicBezTo>
                  <a:pt x="1340" y="182"/>
                  <a:pt x="1340" y="182"/>
                  <a:pt x="1340" y="182"/>
                </a:cubicBezTo>
                <a:cubicBezTo>
                  <a:pt x="1340" y="182"/>
                  <a:pt x="1340" y="182"/>
                  <a:pt x="1340" y="182"/>
                </a:cubicBezTo>
                <a:cubicBezTo>
                  <a:pt x="1340" y="182"/>
                  <a:pt x="1340" y="182"/>
                  <a:pt x="1340" y="182"/>
                </a:cubicBezTo>
                <a:cubicBezTo>
                  <a:pt x="1340" y="181"/>
                  <a:pt x="1340" y="181"/>
                  <a:pt x="1340" y="181"/>
                </a:cubicBezTo>
                <a:cubicBezTo>
                  <a:pt x="1339" y="181"/>
                  <a:pt x="1339" y="181"/>
                  <a:pt x="1339" y="181"/>
                </a:cubicBezTo>
                <a:cubicBezTo>
                  <a:pt x="1338" y="181"/>
                  <a:pt x="1338" y="181"/>
                  <a:pt x="1338" y="181"/>
                </a:cubicBezTo>
                <a:cubicBezTo>
                  <a:pt x="1338" y="182"/>
                  <a:pt x="1338" y="182"/>
                  <a:pt x="1338" y="182"/>
                </a:cubicBezTo>
                <a:cubicBezTo>
                  <a:pt x="1336" y="183"/>
                  <a:pt x="1336" y="183"/>
                  <a:pt x="1336" y="183"/>
                </a:cubicBezTo>
                <a:cubicBezTo>
                  <a:pt x="1336" y="184"/>
                  <a:pt x="1336" y="184"/>
                  <a:pt x="1336" y="184"/>
                </a:cubicBezTo>
                <a:cubicBezTo>
                  <a:pt x="1335" y="185"/>
                  <a:pt x="1335" y="185"/>
                  <a:pt x="1335" y="185"/>
                </a:cubicBezTo>
                <a:cubicBezTo>
                  <a:pt x="1334" y="186"/>
                  <a:pt x="1334" y="186"/>
                  <a:pt x="1334" y="186"/>
                </a:cubicBezTo>
                <a:cubicBezTo>
                  <a:pt x="1333" y="186"/>
                  <a:pt x="1333" y="186"/>
                  <a:pt x="1333" y="186"/>
                </a:cubicBezTo>
                <a:cubicBezTo>
                  <a:pt x="1333" y="187"/>
                  <a:pt x="1333" y="187"/>
                  <a:pt x="1333" y="187"/>
                </a:cubicBezTo>
                <a:cubicBezTo>
                  <a:pt x="1333" y="187"/>
                  <a:pt x="1332" y="186"/>
                  <a:pt x="1332" y="187"/>
                </a:cubicBezTo>
                <a:cubicBezTo>
                  <a:pt x="1329" y="187"/>
                  <a:pt x="1329" y="187"/>
                  <a:pt x="1329" y="187"/>
                </a:cubicBezTo>
                <a:cubicBezTo>
                  <a:pt x="1329" y="186"/>
                  <a:pt x="1329" y="186"/>
                  <a:pt x="1329" y="186"/>
                </a:cubicBezTo>
                <a:cubicBezTo>
                  <a:pt x="1329" y="185"/>
                  <a:pt x="1329" y="185"/>
                  <a:pt x="1329" y="185"/>
                </a:cubicBezTo>
                <a:cubicBezTo>
                  <a:pt x="1330" y="184"/>
                  <a:pt x="1330" y="184"/>
                  <a:pt x="1330" y="184"/>
                </a:cubicBezTo>
                <a:cubicBezTo>
                  <a:pt x="1330" y="184"/>
                  <a:pt x="1330" y="184"/>
                  <a:pt x="1330" y="184"/>
                </a:cubicBezTo>
                <a:cubicBezTo>
                  <a:pt x="1330" y="183"/>
                  <a:pt x="1330" y="183"/>
                  <a:pt x="1330" y="183"/>
                </a:cubicBezTo>
                <a:cubicBezTo>
                  <a:pt x="1329" y="182"/>
                  <a:pt x="1329" y="182"/>
                  <a:pt x="1329" y="182"/>
                </a:cubicBezTo>
                <a:cubicBezTo>
                  <a:pt x="1330" y="182"/>
                  <a:pt x="1330" y="182"/>
                  <a:pt x="1330" y="182"/>
                </a:cubicBezTo>
                <a:cubicBezTo>
                  <a:pt x="1330" y="181"/>
                  <a:pt x="1330" y="181"/>
                  <a:pt x="1330" y="181"/>
                </a:cubicBezTo>
                <a:cubicBezTo>
                  <a:pt x="1330" y="181"/>
                  <a:pt x="1330" y="181"/>
                  <a:pt x="1330" y="181"/>
                </a:cubicBezTo>
                <a:cubicBezTo>
                  <a:pt x="1331" y="180"/>
                  <a:pt x="1331" y="180"/>
                  <a:pt x="1331" y="180"/>
                </a:cubicBezTo>
                <a:cubicBezTo>
                  <a:pt x="1330" y="180"/>
                  <a:pt x="1330" y="180"/>
                  <a:pt x="1330" y="180"/>
                </a:cubicBezTo>
                <a:cubicBezTo>
                  <a:pt x="1329" y="179"/>
                  <a:pt x="1329" y="179"/>
                  <a:pt x="1329" y="179"/>
                </a:cubicBezTo>
                <a:cubicBezTo>
                  <a:pt x="1329" y="179"/>
                  <a:pt x="1329" y="179"/>
                  <a:pt x="1329" y="179"/>
                </a:cubicBezTo>
                <a:cubicBezTo>
                  <a:pt x="1329" y="181"/>
                  <a:pt x="1329" y="181"/>
                  <a:pt x="1329" y="181"/>
                </a:cubicBezTo>
                <a:cubicBezTo>
                  <a:pt x="1328" y="181"/>
                  <a:pt x="1328" y="181"/>
                  <a:pt x="1328" y="181"/>
                </a:cubicBezTo>
                <a:cubicBezTo>
                  <a:pt x="1328" y="181"/>
                  <a:pt x="1328" y="181"/>
                  <a:pt x="1328" y="181"/>
                </a:cubicBezTo>
                <a:cubicBezTo>
                  <a:pt x="1328" y="181"/>
                  <a:pt x="1328" y="179"/>
                  <a:pt x="1327" y="180"/>
                </a:cubicBezTo>
                <a:cubicBezTo>
                  <a:pt x="1327" y="180"/>
                  <a:pt x="1325" y="183"/>
                  <a:pt x="1326" y="183"/>
                </a:cubicBezTo>
                <a:cubicBezTo>
                  <a:pt x="1327" y="183"/>
                  <a:pt x="1326" y="183"/>
                  <a:pt x="1326" y="183"/>
                </a:cubicBezTo>
                <a:cubicBezTo>
                  <a:pt x="1326" y="183"/>
                  <a:pt x="1325" y="183"/>
                  <a:pt x="1324" y="185"/>
                </a:cubicBezTo>
                <a:cubicBezTo>
                  <a:pt x="1324" y="185"/>
                  <a:pt x="1324" y="185"/>
                  <a:pt x="1323" y="185"/>
                </a:cubicBezTo>
                <a:cubicBezTo>
                  <a:pt x="1319" y="184"/>
                  <a:pt x="1319" y="184"/>
                  <a:pt x="1319" y="184"/>
                </a:cubicBezTo>
                <a:cubicBezTo>
                  <a:pt x="1320" y="183"/>
                  <a:pt x="1320" y="182"/>
                  <a:pt x="1320" y="182"/>
                </a:cubicBezTo>
                <a:cubicBezTo>
                  <a:pt x="1320" y="182"/>
                  <a:pt x="1323" y="180"/>
                  <a:pt x="1325" y="178"/>
                </a:cubicBezTo>
                <a:cubicBezTo>
                  <a:pt x="1325" y="178"/>
                  <a:pt x="1327" y="177"/>
                  <a:pt x="1326" y="176"/>
                </a:cubicBezTo>
                <a:cubicBezTo>
                  <a:pt x="1326" y="176"/>
                  <a:pt x="1326" y="175"/>
                  <a:pt x="1325" y="175"/>
                </a:cubicBezTo>
                <a:cubicBezTo>
                  <a:pt x="1325" y="175"/>
                  <a:pt x="1324" y="173"/>
                  <a:pt x="1324" y="173"/>
                </a:cubicBezTo>
                <a:cubicBezTo>
                  <a:pt x="1324" y="173"/>
                  <a:pt x="1324" y="172"/>
                  <a:pt x="1326" y="173"/>
                </a:cubicBezTo>
                <a:cubicBezTo>
                  <a:pt x="1326" y="173"/>
                  <a:pt x="1328" y="173"/>
                  <a:pt x="1326" y="172"/>
                </a:cubicBezTo>
                <a:cubicBezTo>
                  <a:pt x="1326" y="172"/>
                  <a:pt x="1325" y="172"/>
                  <a:pt x="1324" y="173"/>
                </a:cubicBezTo>
                <a:cubicBezTo>
                  <a:pt x="1324" y="173"/>
                  <a:pt x="1324" y="171"/>
                  <a:pt x="1323" y="172"/>
                </a:cubicBezTo>
                <a:cubicBezTo>
                  <a:pt x="1323" y="172"/>
                  <a:pt x="1319" y="171"/>
                  <a:pt x="1324" y="169"/>
                </a:cubicBezTo>
                <a:cubicBezTo>
                  <a:pt x="1324" y="169"/>
                  <a:pt x="1325" y="168"/>
                  <a:pt x="1323" y="168"/>
                </a:cubicBezTo>
                <a:cubicBezTo>
                  <a:pt x="1323" y="168"/>
                  <a:pt x="1319" y="169"/>
                  <a:pt x="1322" y="173"/>
                </a:cubicBezTo>
                <a:cubicBezTo>
                  <a:pt x="1321" y="173"/>
                  <a:pt x="1321" y="173"/>
                  <a:pt x="1321" y="173"/>
                </a:cubicBezTo>
                <a:cubicBezTo>
                  <a:pt x="1321" y="173"/>
                  <a:pt x="1320" y="174"/>
                  <a:pt x="1319" y="174"/>
                </a:cubicBezTo>
                <a:cubicBezTo>
                  <a:pt x="1318" y="174"/>
                  <a:pt x="1318" y="174"/>
                  <a:pt x="1318" y="174"/>
                </a:cubicBezTo>
                <a:cubicBezTo>
                  <a:pt x="1317" y="174"/>
                  <a:pt x="1317" y="174"/>
                  <a:pt x="1317" y="174"/>
                </a:cubicBezTo>
                <a:cubicBezTo>
                  <a:pt x="1317" y="174"/>
                  <a:pt x="1317" y="172"/>
                  <a:pt x="1315" y="172"/>
                </a:cubicBezTo>
                <a:cubicBezTo>
                  <a:pt x="1315" y="172"/>
                  <a:pt x="1314" y="170"/>
                  <a:pt x="1313" y="170"/>
                </a:cubicBezTo>
                <a:cubicBezTo>
                  <a:pt x="1313" y="170"/>
                  <a:pt x="1314" y="168"/>
                  <a:pt x="1312" y="168"/>
                </a:cubicBezTo>
                <a:cubicBezTo>
                  <a:pt x="1312" y="168"/>
                  <a:pt x="1308" y="169"/>
                  <a:pt x="1309" y="173"/>
                </a:cubicBezTo>
                <a:cubicBezTo>
                  <a:pt x="1310" y="174"/>
                  <a:pt x="1310" y="174"/>
                  <a:pt x="1310" y="174"/>
                </a:cubicBezTo>
                <a:cubicBezTo>
                  <a:pt x="1310" y="174"/>
                  <a:pt x="1310" y="176"/>
                  <a:pt x="1309" y="177"/>
                </a:cubicBezTo>
                <a:cubicBezTo>
                  <a:pt x="1309" y="177"/>
                  <a:pt x="1306" y="178"/>
                  <a:pt x="1305" y="180"/>
                </a:cubicBezTo>
                <a:cubicBezTo>
                  <a:pt x="1305" y="182"/>
                  <a:pt x="1305" y="182"/>
                  <a:pt x="1305" y="182"/>
                </a:cubicBezTo>
                <a:cubicBezTo>
                  <a:pt x="1219" y="154"/>
                  <a:pt x="1107" y="100"/>
                  <a:pt x="1040" y="0"/>
                </a:cubicBezTo>
                <a:cubicBezTo>
                  <a:pt x="818" y="0"/>
                  <a:pt x="818" y="0"/>
                  <a:pt x="818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27" y="101"/>
                  <a:pt x="213" y="155"/>
                  <a:pt x="127" y="183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6" y="178"/>
                  <a:pt x="123" y="177"/>
                  <a:pt x="123" y="177"/>
                </a:cubicBezTo>
                <a:cubicBezTo>
                  <a:pt x="122" y="176"/>
                  <a:pt x="122" y="174"/>
                  <a:pt x="122" y="174"/>
                </a:cubicBezTo>
                <a:cubicBezTo>
                  <a:pt x="123" y="173"/>
                  <a:pt x="123" y="173"/>
                  <a:pt x="123" y="173"/>
                </a:cubicBezTo>
                <a:cubicBezTo>
                  <a:pt x="124" y="169"/>
                  <a:pt x="120" y="168"/>
                  <a:pt x="120" y="168"/>
                </a:cubicBezTo>
                <a:cubicBezTo>
                  <a:pt x="118" y="168"/>
                  <a:pt x="119" y="170"/>
                  <a:pt x="119" y="170"/>
                </a:cubicBezTo>
                <a:cubicBezTo>
                  <a:pt x="118" y="170"/>
                  <a:pt x="117" y="172"/>
                  <a:pt x="117" y="172"/>
                </a:cubicBezTo>
                <a:cubicBezTo>
                  <a:pt x="115" y="172"/>
                  <a:pt x="115" y="174"/>
                  <a:pt x="115" y="174"/>
                </a:cubicBezTo>
                <a:cubicBezTo>
                  <a:pt x="114" y="174"/>
                  <a:pt x="114" y="174"/>
                  <a:pt x="114" y="174"/>
                </a:cubicBezTo>
                <a:cubicBezTo>
                  <a:pt x="113" y="174"/>
                  <a:pt x="113" y="174"/>
                  <a:pt x="113" y="174"/>
                </a:cubicBezTo>
                <a:cubicBezTo>
                  <a:pt x="112" y="174"/>
                  <a:pt x="111" y="173"/>
                  <a:pt x="111" y="173"/>
                </a:cubicBezTo>
                <a:cubicBezTo>
                  <a:pt x="110" y="173"/>
                  <a:pt x="110" y="173"/>
                  <a:pt x="110" y="173"/>
                </a:cubicBezTo>
                <a:cubicBezTo>
                  <a:pt x="113" y="169"/>
                  <a:pt x="109" y="168"/>
                  <a:pt x="109" y="168"/>
                </a:cubicBezTo>
                <a:cubicBezTo>
                  <a:pt x="107" y="168"/>
                  <a:pt x="108" y="169"/>
                  <a:pt x="108" y="169"/>
                </a:cubicBezTo>
                <a:cubicBezTo>
                  <a:pt x="113" y="171"/>
                  <a:pt x="109" y="172"/>
                  <a:pt x="109" y="172"/>
                </a:cubicBezTo>
                <a:cubicBezTo>
                  <a:pt x="108" y="171"/>
                  <a:pt x="108" y="173"/>
                  <a:pt x="108" y="173"/>
                </a:cubicBezTo>
                <a:cubicBezTo>
                  <a:pt x="107" y="172"/>
                  <a:pt x="106" y="172"/>
                  <a:pt x="106" y="172"/>
                </a:cubicBezTo>
                <a:cubicBezTo>
                  <a:pt x="104" y="173"/>
                  <a:pt x="106" y="173"/>
                  <a:pt x="106" y="173"/>
                </a:cubicBezTo>
                <a:cubicBezTo>
                  <a:pt x="108" y="172"/>
                  <a:pt x="108" y="173"/>
                  <a:pt x="108" y="173"/>
                </a:cubicBezTo>
                <a:cubicBezTo>
                  <a:pt x="108" y="173"/>
                  <a:pt x="107" y="175"/>
                  <a:pt x="107" y="175"/>
                </a:cubicBezTo>
                <a:cubicBezTo>
                  <a:pt x="106" y="175"/>
                  <a:pt x="107" y="176"/>
                  <a:pt x="107" y="176"/>
                </a:cubicBezTo>
                <a:cubicBezTo>
                  <a:pt x="105" y="177"/>
                  <a:pt x="107" y="178"/>
                  <a:pt x="107" y="178"/>
                </a:cubicBezTo>
                <a:cubicBezTo>
                  <a:pt x="109" y="180"/>
                  <a:pt x="112" y="182"/>
                  <a:pt x="112" y="182"/>
                </a:cubicBezTo>
                <a:cubicBezTo>
                  <a:pt x="112" y="182"/>
                  <a:pt x="112" y="183"/>
                  <a:pt x="113" y="184"/>
                </a:cubicBezTo>
                <a:cubicBezTo>
                  <a:pt x="109" y="185"/>
                  <a:pt x="109" y="185"/>
                  <a:pt x="109" y="185"/>
                </a:cubicBezTo>
                <a:cubicBezTo>
                  <a:pt x="108" y="185"/>
                  <a:pt x="108" y="185"/>
                  <a:pt x="108" y="185"/>
                </a:cubicBezTo>
                <a:cubicBezTo>
                  <a:pt x="107" y="183"/>
                  <a:pt x="106" y="183"/>
                  <a:pt x="106" y="183"/>
                </a:cubicBezTo>
                <a:cubicBezTo>
                  <a:pt x="106" y="183"/>
                  <a:pt x="105" y="183"/>
                  <a:pt x="106" y="183"/>
                </a:cubicBezTo>
                <a:cubicBezTo>
                  <a:pt x="107" y="183"/>
                  <a:pt x="105" y="180"/>
                  <a:pt x="105" y="180"/>
                </a:cubicBezTo>
                <a:cubicBezTo>
                  <a:pt x="104" y="179"/>
                  <a:pt x="104" y="181"/>
                  <a:pt x="104" y="181"/>
                </a:cubicBezTo>
                <a:cubicBezTo>
                  <a:pt x="104" y="181"/>
                  <a:pt x="104" y="181"/>
                  <a:pt x="104" y="181"/>
                </a:cubicBezTo>
                <a:cubicBezTo>
                  <a:pt x="103" y="181"/>
                  <a:pt x="103" y="181"/>
                  <a:pt x="103" y="181"/>
                </a:cubicBezTo>
                <a:cubicBezTo>
                  <a:pt x="103" y="179"/>
                  <a:pt x="103" y="179"/>
                  <a:pt x="103" y="179"/>
                </a:cubicBezTo>
                <a:cubicBezTo>
                  <a:pt x="103" y="179"/>
                  <a:pt x="103" y="179"/>
                  <a:pt x="103" y="179"/>
                </a:cubicBezTo>
                <a:cubicBezTo>
                  <a:pt x="102" y="180"/>
                  <a:pt x="102" y="180"/>
                  <a:pt x="102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2" y="181"/>
                  <a:pt x="102" y="181"/>
                  <a:pt x="102" y="181"/>
                </a:cubicBezTo>
                <a:cubicBezTo>
                  <a:pt x="102" y="181"/>
                  <a:pt x="102" y="181"/>
                  <a:pt x="102" y="181"/>
                </a:cubicBezTo>
                <a:cubicBezTo>
                  <a:pt x="102" y="182"/>
                  <a:pt x="102" y="182"/>
                  <a:pt x="102" y="182"/>
                </a:cubicBezTo>
                <a:cubicBezTo>
                  <a:pt x="103" y="182"/>
                  <a:pt x="103" y="182"/>
                  <a:pt x="103" y="182"/>
                </a:cubicBezTo>
                <a:cubicBezTo>
                  <a:pt x="102" y="183"/>
                  <a:pt x="102" y="183"/>
                  <a:pt x="102" y="183"/>
                </a:cubicBezTo>
                <a:cubicBezTo>
                  <a:pt x="102" y="184"/>
                  <a:pt x="102" y="184"/>
                  <a:pt x="102" y="184"/>
                </a:cubicBezTo>
                <a:cubicBezTo>
                  <a:pt x="102" y="184"/>
                  <a:pt x="102" y="184"/>
                  <a:pt x="102" y="184"/>
                </a:cubicBezTo>
                <a:cubicBezTo>
                  <a:pt x="103" y="185"/>
                  <a:pt x="103" y="185"/>
                  <a:pt x="103" y="185"/>
                </a:cubicBezTo>
                <a:cubicBezTo>
                  <a:pt x="103" y="186"/>
                  <a:pt x="103" y="186"/>
                  <a:pt x="103" y="186"/>
                </a:cubicBezTo>
                <a:cubicBezTo>
                  <a:pt x="103" y="186"/>
                  <a:pt x="103" y="186"/>
                  <a:pt x="103" y="187"/>
                </a:cubicBezTo>
                <a:cubicBezTo>
                  <a:pt x="100" y="187"/>
                  <a:pt x="100" y="187"/>
                  <a:pt x="100" y="187"/>
                </a:cubicBezTo>
                <a:cubicBezTo>
                  <a:pt x="100" y="186"/>
                  <a:pt x="99" y="187"/>
                  <a:pt x="99" y="187"/>
                </a:cubicBezTo>
                <a:cubicBezTo>
                  <a:pt x="99" y="186"/>
                  <a:pt x="99" y="186"/>
                  <a:pt x="99" y="186"/>
                </a:cubicBezTo>
                <a:cubicBezTo>
                  <a:pt x="98" y="186"/>
                  <a:pt x="98" y="186"/>
                  <a:pt x="98" y="186"/>
                </a:cubicBezTo>
                <a:cubicBezTo>
                  <a:pt x="97" y="185"/>
                  <a:pt x="97" y="185"/>
                  <a:pt x="97" y="185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96" y="183"/>
                  <a:pt x="96" y="183"/>
                  <a:pt x="96" y="183"/>
                </a:cubicBezTo>
                <a:cubicBezTo>
                  <a:pt x="94" y="182"/>
                  <a:pt x="94" y="182"/>
                  <a:pt x="94" y="182"/>
                </a:cubicBezTo>
                <a:cubicBezTo>
                  <a:pt x="94" y="181"/>
                  <a:pt x="94" y="181"/>
                  <a:pt x="94" y="181"/>
                </a:cubicBezTo>
                <a:cubicBezTo>
                  <a:pt x="93" y="181"/>
                  <a:pt x="93" y="181"/>
                  <a:pt x="93" y="181"/>
                </a:cubicBezTo>
                <a:cubicBezTo>
                  <a:pt x="92" y="181"/>
                  <a:pt x="92" y="181"/>
                  <a:pt x="92" y="181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92" y="184"/>
                  <a:pt x="92" y="184"/>
                  <a:pt x="92" y="184"/>
                </a:cubicBezTo>
                <a:cubicBezTo>
                  <a:pt x="93" y="184"/>
                  <a:pt x="93" y="184"/>
                  <a:pt x="93" y="184"/>
                </a:cubicBezTo>
                <a:cubicBezTo>
                  <a:pt x="95" y="185"/>
                  <a:pt x="94" y="186"/>
                  <a:pt x="94" y="186"/>
                </a:cubicBezTo>
                <a:cubicBezTo>
                  <a:pt x="93" y="187"/>
                  <a:pt x="94" y="188"/>
                  <a:pt x="94" y="188"/>
                </a:cubicBezTo>
                <a:cubicBezTo>
                  <a:pt x="91" y="189"/>
                  <a:pt x="91" y="189"/>
                  <a:pt x="91" y="189"/>
                </a:cubicBezTo>
                <a:cubicBezTo>
                  <a:pt x="91" y="188"/>
                  <a:pt x="91" y="188"/>
                  <a:pt x="91" y="188"/>
                </a:cubicBezTo>
                <a:cubicBezTo>
                  <a:pt x="90" y="188"/>
                  <a:pt x="90" y="188"/>
                  <a:pt x="90" y="188"/>
                </a:cubicBezTo>
                <a:cubicBezTo>
                  <a:pt x="89" y="188"/>
                  <a:pt x="89" y="188"/>
                  <a:pt x="89" y="188"/>
                </a:cubicBezTo>
                <a:cubicBezTo>
                  <a:pt x="89" y="188"/>
                  <a:pt x="89" y="187"/>
                  <a:pt x="89" y="187"/>
                </a:cubicBezTo>
                <a:cubicBezTo>
                  <a:pt x="88" y="187"/>
                  <a:pt x="88" y="186"/>
                  <a:pt x="88" y="186"/>
                </a:cubicBezTo>
                <a:cubicBezTo>
                  <a:pt x="88" y="186"/>
                  <a:pt x="88" y="186"/>
                  <a:pt x="88" y="186"/>
                </a:cubicBezTo>
                <a:cubicBezTo>
                  <a:pt x="87" y="185"/>
                  <a:pt x="87" y="185"/>
                  <a:pt x="87" y="185"/>
                </a:cubicBezTo>
                <a:cubicBezTo>
                  <a:pt x="86" y="184"/>
                  <a:pt x="86" y="184"/>
                  <a:pt x="86" y="184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5" y="182"/>
                  <a:pt x="85" y="182"/>
                  <a:pt x="85" y="182"/>
                </a:cubicBezTo>
                <a:cubicBezTo>
                  <a:pt x="84" y="183"/>
                  <a:pt x="84" y="183"/>
                  <a:pt x="84" y="183"/>
                </a:cubicBezTo>
                <a:cubicBezTo>
                  <a:pt x="84" y="183"/>
                  <a:pt x="84" y="183"/>
                  <a:pt x="84" y="183"/>
                </a:cubicBezTo>
                <a:cubicBezTo>
                  <a:pt x="83" y="183"/>
                  <a:pt x="83" y="183"/>
                  <a:pt x="83" y="183"/>
                </a:cubicBezTo>
                <a:cubicBezTo>
                  <a:pt x="83" y="183"/>
                  <a:pt x="83" y="183"/>
                  <a:pt x="83" y="183"/>
                </a:cubicBezTo>
                <a:cubicBezTo>
                  <a:pt x="83" y="184"/>
                  <a:pt x="83" y="184"/>
                  <a:pt x="83" y="184"/>
                </a:cubicBezTo>
                <a:cubicBezTo>
                  <a:pt x="83" y="185"/>
                  <a:pt x="83" y="185"/>
                  <a:pt x="83" y="185"/>
                </a:cubicBezTo>
                <a:cubicBezTo>
                  <a:pt x="83" y="185"/>
                  <a:pt x="83" y="185"/>
                  <a:pt x="83" y="185"/>
                </a:cubicBezTo>
                <a:cubicBezTo>
                  <a:pt x="84" y="187"/>
                  <a:pt x="84" y="185"/>
                  <a:pt x="84" y="185"/>
                </a:cubicBezTo>
                <a:cubicBezTo>
                  <a:pt x="85" y="186"/>
                  <a:pt x="85" y="188"/>
                  <a:pt x="85" y="188"/>
                </a:cubicBezTo>
                <a:cubicBezTo>
                  <a:pt x="85" y="188"/>
                  <a:pt x="85" y="188"/>
                  <a:pt x="85" y="188"/>
                </a:cubicBezTo>
                <a:cubicBezTo>
                  <a:pt x="85" y="189"/>
                  <a:pt x="85" y="189"/>
                  <a:pt x="85" y="189"/>
                </a:cubicBezTo>
                <a:cubicBezTo>
                  <a:pt x="85" y="190"/>
                  <a:pt x="85" y="190"/>
                  <a:pt x="85" y="190"/>
                </a:cubicBezTo>
                <a:cubicBezTo>
                  <a:pt x="85" y="190"/>
                  <a:pt x="85" y="190"/>
                  <a:pt x="85" y="190"/>
                </a:cubicBezTo>
                <a:cubicBezTo>
                  <a:pt x="82" y="191"/>
                  <a:pt x="82" y="191"/>
                  <a:pt x="82" y="191"/>
                </a:cubicBezTo>
                <a:cubicBezTo>
                  <a:pt x="82" y="189"/>
                  <a:pt x="81" y="190"/>
                  <a:pt x="81" y="190"/>
                </a:cubicBezTo>
                <a:cubicBezTo>
                  <a:pt x="81" y="189"/>
                  <a:pt x="79" y="188"/>
                  <a:pt x="79" y="188"/>
                </a:cubicBezTo>
                <a:cubicBezTo>
                  <a:pt x="78" y="187"/>
                  <a:pt x="77" y="185"/>
                  <a:pt x="77" y="185"/>
                </a:cubicBezTo>
                <a:cubicBezTo>
                  <a:pt x="78" y="184"/>
                  <a:pt x="76" y="184"/>
                  <a:pt x="76" y="184"/>
                </a:cubicBezTo>
                <a:cubicBezTo>
                  <a:pt x="76" y="184"/>
                  <a:pt x="76" y="184"/>
                  <a:pt x="76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4" y="185"/>
                  <a:pt x="74" y="185"/>
                  <a:pt x="74" y="185"/>
                </a:cubicBezTo>
                <a:cubicBezTo>
                  <a:pt x="74" y="185"/>
                  <a:pt x="74" y="185"/>
                  <a:pt x="74" y="185"/>
                </a:cubicBezTo>
                <a:cubicBezTo>
                  <a:pt x="73" y="185"/>
                  <a:pt x="73" y="185"/>
                  <a:pt x="73" y="185"/>
                </a:cubicBezTo>
                <a:cubicBezTo>
                  <a:pt x="74" y="186"/>
                  <a:pt x="74" y="186"/>
                  <a:pt x="74" y="186"/>
                </a:cubicBezTo>
                <a:cubicBezTo>
                  <a:pt x="74" y="187"/>
                  <a:pt x="74" y="187"/>
                  <a:pt x="74" y="187"/>
                </a:cubicBezTo>
                <a:cubicBezTo>
                  <a:pt x="75" y="187"/>
                  <a:pt x="75" y="187"/>
                  <a:pt x="75" y="187"/>
                </a:cubicBezTo>
                <a:cubicBezTo>
                  <a:pt x="76" y="187"/>
                  <a:pt x="76" y="187"/>
                  <a:pt x="76" y="187"/>
                </a:cubicBezTo>
                <a:cubicBezTo>
                  <a:pt x="77" y="188"/>
                  <a:pt x="76" y="189"/>
                  <a:pt x="76" y="189"/>
                </a:cubicBezTo>
                <a:cubicBezTo>
                  <a:pt x="76" y="189"/>
                  <a:pt x="76" y="191"/>
                  <a:pt x="77" y="192"/>
                </a:cubicBezTo>
                <a:cubicBezTo>
                  <a:pt x="73" y="192"/>
                  <a:pt x="73" y="192"/>
                  <a:pt x="73" y="192"/>
                </a:cubicBezTo>
                <a:cubicBezTo>
                  <a:pt x="73" y="192"/>
                  <a:pt x="73" y="192"/>
                  <a:pt x="73" y="192"/>
                </a:cubicBezTo>
                <a:cubicBezTo>
                  <a:pt x="73" y="192"/>
                  <a:pt x="73" y="191"/>
                  <a:pt x="73" y="191"/>
                </a:cubicBezTo>
                <a:cubicBezTo>
                  <a:pt x="73" y="191"/>
                  <a:pt x="73" y="191"/>
                  <a:pt x="73" y="191"/>
                </a:cubicBezTo>
                <a:cubicBezTo>
                  <a:pt x="73" y="191"/>
                  <a:pt x="72" y="190"/>
                  <a:pt x="72" y="190"/>
                </a:cubicBezTo>
                <a:cubicBezTo>
                  <a:pt x="71" y="190"/>
                  <a:pt x="71" y="189"/>
                  <a:pt x="71" y="189"/>
                </a:cubicBezTo>
                <a:cubicBezTo>
                  <a:pt x="71" y="189"/>
                  <a:pt x="71" y="189"/>
                  <a:pt x="71" y="189"/>
                </a:cubicBezTo>
                <a:cubicBezTo>
                  <a:pt x="70" y="188"/>
                  <a:pt x="70" y="188"/>
                  <a:pt x="70" y="188"/>
                </a:cubicBezTo>
                <a:cubicBezTo>
                  <a:pt x="70" y="187"/>
                  <a:pt x="70" y="187"/>
                  <a:pt x="70" y="187"/>
                </a:cubicBezTo>
                <a:cubicBezTo>
                  <a:pt x="69" y="187"/>
                  <a:pt x="69" y="187"/>
                  <a:pt x="69" y="187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69" y="185"/>
                  <a:pt x="68" y="185"/>
                  <a:pt x="68" y="185"/>
                </a:cubicBezTo>
                <a:cubicBezTo>
                  <a:pt x="67" y="185"/>
                  <a:pt x="67" y="185"/>
                  <a:pt x="67" y="185"/>
                </a:cubicBezTo>
                <a:cubicBezTo>
                  <a:pt x="67" y="186"/>
                  <a:pt x="67" y="186"/>
                  <a:pt x="67" y="186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5" y="187"/>
                  <a:pt x="65" y="187"/>
                  <a:pt x="65" y="187"/>
                </a:cubicBezTo>
                <a:cubicBezTo>
                  <a:pt x="66" y="187"/>
                  <a:pt x="66" y="187"/>
                  <a:pt x="66" y="187"/>
                </a:cubicBezTo>
                <a:cubicBezTo>
                  <a:pt x="66" y="188"/>
                  <a:pt x="66" y="188"/>
                  <a:pt x="66" y="188"/>
                </a:cubicBezTo>
                <a:cubicBezTo>
                  <a:pt x="66" y="188"/>
                  <a:pt x="66" y="188"/>
                  <a:pt x="66" y="188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9" y="189"/>
                  <a:pt x="67" y="191"/>
                  <a:pt x="67" y="191"/>
                </a:cubicBezTo>
                <a:cubicBezTo>
                  <a:pt x="67" y="191"/>
                  <a:pt x="67" y="192"/>
                  <a:pt x="68" y="193"/>
                </a:cubicBezTo>
                <a:cubicBezTo>
                  <a:pt x="67" y="193"/>
                  <a:pt x="67" y="193"/>
                  <a:pt x="67" y="193"/>
                </a:cubicBezTo>
                <a:cubicBezTo>
                  <a:pt x="64" y="193"/>
                  <a:pt x="64" y="193"/>
                  <a:pt x="64" y="193"/>
                </a:cubicBezTo>
                <a:cubicBezTo>
                  <a:pt x="64" y="193"/>
                  <a:pt x="64" y="193"/>
                  <a:pt x="64" y="193"/>
                </a:cubicBezTo>
                <a:cubicBezTo>
                  <a:pt x="64" y="192"/>
                  <a:pt x="64" y="192"/>
                  <a:pt x="64" y="192"/>
                </a:cubicBezTo>
                <a:cubicBezTo>
                  <a:pt x="63" y="192"/>
                  <a:pt x="63" y="192"/>
                  <a:pt x="63" y="192"/>
                </a:cubicBezTo>
                <a:cubicBezTo>
                  <a:pt x="63" y="192"/>
                  <a:pt x="63" y="192"/>
                  <a:pt x="63" y="192"/>
                </a:cubicBezTo>
                <a:cubicBezTo>
                  <a:pt x="62" y="191"/>
                  <a:pt x="61" y="190"/>
                  <a:pt x="61" y="190"/>
                </a:cubicBezTo>
                <a:cubicBezTo>
                  <a:pt x="60" y="189"/>
                  <a:pt x="59" y="187"/>
                  <a:pt x="59" y="187"/>
                </a:cubicBezTo>
                <a:cubicBezTo>
                  <a:pt x="58" y="187"/>
                  <a:pt x="58" y="187"/>
                  <a:pt x="58" y="187"/>
                </a:cubicBezTo>
                <a:cubicBezTo>
                  <a:pt x="58" y="186"/>
                  <a:pt x="58" y="186"/>
                  <a:pt x="58" y="186"/>
                </a:cubicBezTo>
                <a:cubicBezTo>
                  <a:pt x="57" y="186"/>
                  <a:pt x="57" y="186"/>
                  <a:pt x="57" y="186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6" y="187"/>
                  <a:pt x="56" y="187"/>
                  <a:pt x="56" y="187"/>
                </a:cubicBezTo>
                <a:cubicBezTo>
                  <a:pt x="55" y="187"/>
                  <a:pt x="55" y="187"/>
                  <a:pt x="55" y="187"/>
                </a:cubicBezTo>
                <a:cubicBezTo>
                  <a:pt x="55" y="187"/>
                  <a:pt x="55" y="187"/>
                  <a:pt x="55" y="187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6" y="188"/>
                  <a:pt x="56" y="188"/>
                  <a:pt x="56" y="188"/>
                </a:cubicBezTo>
                <a:cubicBezTo>
                  <a:pt x="57" y="189"/>
                  <a:pt x="57" y="189"/>
                  <a:pt x="57" y="189"/>
                </a:cubicBezTo>
                <a:cubicBezTo>
                  <a:pt x="58" y="189"/>
                  <a:pt x="57" y="191"/>
                  <a:pt x="57" y="191"/>
                </a:cubicBezTo>
                <a:cubicBezTo>
                  <a:pt x="57" y="192"/>
                  <a:pt x="57" y="193"/>
                  <a:pt x="57" y="194"/>
                </a:cubicBezTo>
                <a:cubicBezTo>
                  <a:pt x="55" y="194"/>
                  <a:pt x="55" y="194"/>
                  <a:pt x="55" y="194"/>
                </a:cubicBezTo>
                <a:cubicBezTo>
                  <a:pt x="55" y="194"/>
                  <a:pt x="55" y="194"/>
                  <a:pt x="55" y="194"/>
                </a:cubicBezTo>
                <a:cubicBezTo>
                  <a:pt x="54" y="194"/>
                  <a:pt x="54" y="194"/>
                  <a:pt x="54" y="194"/>
                </a:cubicBezTo>
                <a:cubicBezTo>
                  <a:pt x="53" y="194"/>
                  <a:pt x="53" y="194"/>
                  <a:pt x="53" y="194"/>
                </a:cubicBezTo>
                <a:cubicBezTo>
                  <a:pt x="53" y="193"/>
                  <a:pt x="53" y="193"/>
                  <a:pt x="53" y="193"/>
                </a:cubicBezTo>
                <a:cubicBezTo>
                  <a:pt x="52" y="192"/>
                  <a:pt x="50" y="191"/>
                  <a:pt x="50" y="191"/>
                </a:cubicBezTo>
                <a:cubicBezTo>
                  <a:pt x="50" y="190"/>
                  <a:pt x="50" y="190"/>
                  <a:pt x="50" y="190"/>
                </a:cubicBezTo>
                <a:cubicBezTo>
                  <a:pt x="50" y="189"/>
                  <a:pt x="50" y="189"/>
                  <a:pt x="50" y="189"/>
                </a:cubicBezTo>
                <a:cubicBezTo>
                  <a:pt x="49" y="188"/>
                  <a:pt x="49" y="188"/>
                  <a:pt x="49" y="188"/>
                </a:cubicBezTo>
                <a:cubicBezTo>
                  <a:pt x="48" y="188"/>
                  <a:pt x="48" y="188"/>
                  <a:pt x="48" y="188"/>
                </a:cubicBezTo>
                <a:cubicBezTo>
                  <a:pt x="47" y="187"/>
                  <a:pt x="47" y="187"/>
                  <a:pt x="47" y="187"/>
                </a:cubicBezTo>
                <a:cubicBezTo>
                  <a:pt x="46" y="187"/>
                  <a:pt x="46" y="187"/>
                  <a:pt x="46" y="187"/>
                </a:cubicBezTo>
                <a:cubicBezTo>
                  <a:pt x="46" y="188"/>
                  <a:pt x="46" y="188"/>
                  <a:pt x="46" y="188"/>
                </a:cubicBezTo>
                <a:cubicBezTo>
                  <a:pt x="46" y="188"/>
                  <a:pt x="46" y="188"/>
                  <a:pt x="46" y="188"/>
                </a:cubicBezTo>
                <a:cubicBezTo>
                  <a:pt x="46" y="188"/>
                  <a:pt x="46" y="188"/>
                  <a:pt x="46" y="188"/>
                </a:cubicBezTo>
                <a:cubicBezTo>
                  <a:pt x="45" y="189"/>
                  <a:pt x="45" y="189"/>
                  <a:pt x="45" y="189"/>
                </a:cubicBezTo>
                <a:cubicBezTo>
                  <a:pt x="45" y="189"/>
                  <a:pt x="45" y="189"/>
                  <a:pt x="45" y="189"/>
                </a:cubicBezTo>
                <a:cubicBezTo>
                  <a:pt x="46" y="189"/>
                  <a:pt x="46" y="189"/>
                  <a:pt x="46" y="189"/>
                </a:cubicBezTo>
                <a:cubicBezTo>
                  <a:pt x="46" y="190"/>
                  <a:pt x="46" y="190"/>
                  <a:pt x="46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9" y="191"/>
                  <a:pt x="47" y="192"/>
                  <a:pt x="47" y="192"/>
                </a:cubicBezTo>
                <a:cubicBezTo>
                  <a:pt x="47" y="193"/>
                  <a:pt x="47" y="193"/>
                  <a:pt x="47" y="193"/>
                </a:cubicBezTo>
                <a:cubicBezTo>
                  <a:pt x="48" y="194"/>
                  <a:pt x="48" y="194"/>
                  <a:pt x="48" y="194"/>
                </a:cubicBezTo>
                <a:cubicBezTo>
                  <a:pt x="48" y="195"/>
                  <a:pt x="48" y="195"/>
                  <a:pt x="48" y="195"/>
                </a:cubicBezTo>
                <a:cubicBezTo>
                  <a:pt x="44" y="195"/>
                  <a:pt x="44" y="195"/>
                  <a:pt x="44" y="195"/>
                </a:cubicBezTo>
                <a:cubicBezTo>
                  <a:pt x="44" y="195"/>
                  <a:pt x="43" y="196"/>
                  <a:pt x="43" y="196"/>
                </a:cubicBezTo>
                <a:cubicBezTo>
                  <a:pt x="43" y="194"/>
                  <a:pt x="41" y="193"/>
                  <a:pt x="41" y="193"/>
                </a:cubicBezTo>
                <a:cubicBezTo>
                  <a:pt x="41" y="192"/>
                  <a:pt x="41" y="192"/>
                  <a:pt x="41" y="192"/>
                </a:cubicBezTo>
                <a:cubicBezTo>
                  <a:pt x="41" y="191"/>
                  <a:pt x="41" y="191"/>
                  <a:pt x="41" y="191"/>
                </a:cubicBezTo>
                <a:cubicBezTo>
                  <a:pt x="40" y="190"/>
                  <a:pt x="40" y="190"/>
                  <a:pt x="40" y="190"/>
                </a:cubicBezTo>
                <a:cubicBezTo>
                  <a:pt x="38" y="188"/>
                  <a:pt x="36" y="190"/>
                  <a:pt x="36" y="190"/>
                </a:cubicBezTo>
                <a:cubicBezTo>
                  <a:pt x="36" y="190"/>
                  <a:pt x="36" y="191"/>
                  <a:pt x="36" y="191"/>
                </a:cubicBezTo>
                <a:cubicBezTo>
                  <a:pt x="36" y="192"/>
                  <a:pt x="37" y="192"/>
                  <a:pt x="37" y="192"/>
                </a:cubicBezTo>
                <a:cubicBezTo>
                  <a:pt x="38" y="192"/>
                  <a:pt x="38" y="194"/>
                  <a:pt x="38" y="194"/>
                </a:cubicBezTo>
                <a:cubicBezTo>
                  <a:pt x="38" y="195"/>
                  <a:pt x="38" y="195"/>
                  <a:pt x="38" y="195"/>
                </a:cubicBezTo>
                <a:cubicBezTo>
                  <a:pt x="38" y="196"/>
                  <a:pt x="38" y="196"/>
                  <a:pt x="38" y="196"/>
                </a:cubicBezTo>
                <a:cubicBezTo>
                  <a:pt x="38" y="196"/>
                  <a:pt x="38" y="196"/>
                  <a:pt x="38" y="196"/>
                </a:cubicBezTo>
                <a:cubicBezTo>
                  <a:pt x="38" y="196"/>
                  <a:pt x="38" y="196"/>
                  <a:pt x="38" y="196"/>
                </a:cubicBezTo>
                <a:cubicBezTo>
                  <a:pt x="32" y="197"/>
                  <a:pt x="32" y="197"/>
                  <a:pt x="32" y="197"/>
                </a:cubicBezTo>
                <a:cubicBezTo>
                  <a:pt x="32" y="197"/>
                  <a:pt x="32" y="197"/>
                  <a:pt x="32" y="197"/>
                </a:cubicBezTo>
                <a:cubicBezTo>
                  <a:pt x="33" y="197"/>
                  <a:pt x="33" y="197"/>
                  <a:pt x="33" y="197"/>
                </a:cubicBezTo>
                <a:cubicBezTo>
                  <a:pt x="34" y="196"/>
                  <a:pt x="32" y="194"/>
                  <a:pt x="32" y="194"/>
                </a:cubicBezTo>
                <a:cubicBezTo>
                  <a:pt x="31" y="192"/>
                  <a:pt x="30" y="191"/>
                  <a:pt x="30" y="191"/>
                </a:cubicBezTo>
                <a:cubicBezTo>
                  <a:pt x="30" y="190"/>
                  <a:pt x="29" y="189"/>
                  <a:pt x="29" y="189"/>
                </a:cubicBezTo>
                <a:cubicBezTo>
                  <a:pt x="28" y="190"/>
                  <a:pt x="28" y="190"/>
                  <a:pt x="28" y="190"/>
                </a:cubicBezTo>
                <a:cubicBezTo>
                  <a:pt x="28" y="190"/>
                  <a:pt x="28" y="190"/>
                  <a:pt x="28" y="190"/>
                </a:cubicBezTo>
                <a:cubicBezTo>
                  <a:pt x="28" y="190"/>
                  <a:pt x="28" y="190"/>
                  <a:pt x="28" y="190"/>
                </a:cubicBezTo>
                <a:cubicBezTo>
                  <a:pt x="27" y="190"/>
                  <a:pt x="27" y="190"/>
                  <a:pt x="27" y="190"/>
                </a:cubicBezTo>
                <a:cubicBezTo>
                  <a:pt x="26" y="190"/>
                  <a:pt x="26" y="191"/>
                  <a:pt x="26" y="191"/>
                </a:cubicBezTo>
                <a:cubicBezTo>
                  <a:pt x="25" y="192"/>
                  <a:pt x="27" y="192"/>
                  <a:pt x="27" y="192"/>
                </a:cubicBezTo>
                <a:cubicBezTo>
                  <a:pt x="27" y="194"/>
                  <a:pt x="28" y="193"/>
                  <a:pt x="28" y="193"/>
                </a:cubicBezTo>
                <a:cubicBezTo>
                  <a:pt x="29" y="193"/>
                  <a:pt x="28" y="195"/>
                  <a:pt x="28" y="195"/>
                </a:cubicBezTo>
                <a:cubicBezTo>
                  <a:pt x="27" y="195"/>
                  <a:pt x="28" y="197"/>
                  <a:pt x="28" y="198"/>
                </a:cubicBezTo>
                <a:cubicBezTo>
                  <a:pt x="25" y="198"/>
                  <a:pt x="25" y="198"/>
                  <a:pt x="25" y="198"/>
                </a:cubicBezTo>
                <a:cubicBezTo>
                  <a:pt x="25" y="197"/>
                  <a:pt x="25" y="197"/>
                  <a:pt x="25" y="197"/>
                </a:cubicBezTo>
                <a:cubicBezTo>
                  <a:pt x="24" y="197"/>
                  <a:pt x="24" y="197"/>
                  <a:pt x="24" y="197"/>
                </a:cubicBezTo>
                <a:cubicBezTo>
                  <a:pt x="23" y="196"/>
                  <a:pt x="23" y="196"/>
                  <a:pt x="23" y="196"/>
                </a:cubicBezTo>
                <a:cubicBezTo>
                  <a:pt x="23" y="196"/>
                  <a:pt x="23" y="196"/>
                  <a:pt x="23" y="196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1" y="194"/>
                  <a:pt x="21" y="194"/>
                  <a:pt x="21" y="194"/>
                </a:cubicBezTo>
                <a:cubicBezTo>
                  <a:pt x="21" y="194"/>
                  <a:pt x="21" y="194"/>
                  <a:pt x="21" y="194"/>
                </a:cubicBezTo>
                <a:cubicBezTo>
                  <a:pt x="20" y="193"/>
                  <a:pt x="20" y="193"/>
                  <a:pt x="20" y="193"/>
                </a:cubicBezTo>
                <a:cubicBezTo>
                  <a:pt x="21" y="193"/>
                  <a:pt x="21" y="193"/>
                  <a:pt x="21" y="193"/>
                </a:cubicBezTo>
                <a:cubicBezTo>
                  <a:pt x="19" y="192"/>
                  <a:pt x="20" y="192"/>
                  <a:pt x="20" y="192"/>
                </a:cubicBezTo>
                <a:cubicBezTo>
                  <a:pt x="20" y="191"/>
                  <a:pt x="18" y="190"/>
                  <a:pt x="18" y="190"/>
                </a:cubicBezTo>
                <a:cubicBezTo>
                  <a:pt x="17" y="191"/>
                  <a:pt x="17" y="191"/>
                  <a:pt x="17" y="191"/>
                </a:cubicBezTo>
                <a:cubicBezTo>
                  <a:pt x="17" y="191"/>
                  <a:pt x="17" y="190"/>
                  <a:pt x="16" y="190"/>
                </a:cubicBezTo>
                <a:cubicBezTo>
                  <a:pt x="16" y="190"/>
                  <a:pt x="16" y="191"/>
                  <a:pt x="16" y="191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5" y="193"/>
                  <a:pt x="15" y="193"/>
                  <a:pt x="15" y="193"/>
                </a:cubicBezTo>
                <a:cubicBezTo>
                  <a:pt x="16" y="193"/>
                  <a:pt x="16" y="193"/>
                  <a:pt x="16" y="193"/>
                </a:cubicBezTo>
                <a:cubicBezTo>
                  <a:pt x="16" y="193"/>
                  <a:pt x="16" y="193"/>
                  <a:pt x="16" y="193"/>
                </a:cubicBezTo>
                <a:cubicBezTo>
                  <a:pt x="17" y="194"/>
                  <a:pt x="17" y="194"/>
                  <a:pt x="17" y="194"/>
                </a:cubicBezTo>
                <a:cubicBezTo>
                  <a:pt x="17" y="194"/>
                  <a:pt x="17" y="194"/>
                  <a:pt x="17" y="194"/>
                </a:cubicBezTo>
                <a:cubicBezTo>
                  <a:pt x="17" y="194"/>
                  <a:pt x="17" y="194"/>
                  <a:pt x="17" y="194"/>
                </a:cubicBezTo>
                <a:cubicBezTo>
                  <a:pt x="18" y="194"/>
                  <a:pt x="18" y="194"/>
                  <a:pt x="18" y="194"/>
                </a:cubicBezTo>
                <a:cubicBezTo>
                  <a:pt x="18" y="194"/>
                  <a:pt x="18" y="194"/>
                  <a:pt x="18" y="194"/>
                </a:cubicBezTo>
                <a:cubicBezTo>
                  <a:pt x="18" y="195"/>
                  <a:pt x="18" y="195"/>
                  <a:pt x="18" y="195"/>
                </a:cubicBezTo>
                <a:cubicBezTo>
                  <a:pt x="18" y="195"/>
                  <a:pt x="18" y="195"/>
                  <a:pt x="18" y="195"/>
                </a:cubicBezTo>
                <a:cubicBezTo>
                  <a:pt x="18" y="196"/>
                  <a:pt x="18" y="196"/>
                  <a:pt x="18" y="196"/>
                </a:cubicBezTo>
                <a:cubicBezTo>
                  <a:pt x="17" y="196"/>
                  <a:pt x="17" y="196"/>
                  <a:pt x="17" y="196"/>
                </a:cubicBezTo>
                <a:cubicBezTo>
                  <a:pt x="17" y="197"/>
                  <a:pt x="17" y="197"/>
                  <a:pt x="17" y="197"/>
                </a:cubicBezTo>
                <a:cubicBezTo>
                  <a:pt x="18" y="198"/>
                  <a:pt x="18" y="198"/>
                  <a:pt x="18" y="198"/>
                </a:cubicBezTo>
                <a:cubicBezTo>
                  <a:pt x="18" y="199"/>
                  <a:pt x="18" y="199"/>
                  <a:pt x="18" y="199"/>
                </a:cubicBezTo>
                <a:cubicBezTo>
                  <a:pt x="18" y="201"/>
                  <a:pt x="18" y="201"/>
                  <a:pt x="18" y="201"/>
                </a:cubicBezTo>
                <a:cubicBezTo>
                  <a:pt x="14" y="201"/>
                  <a:pt x="14" y="201"/>
                  <a:pt x="14" y="201"/>
                </a:cubicBezTo>
                <a:cubicBezTo>
                  <a:pt x="13" y="199"/>
                  <a:pt x="13" y="199"/>
                  <a:pt x="13" y="199"/>
                </a:cubicBezTo>
                <a:cubicBezTo>
                  <a:pt x="14" y="198"/>
                  <a:pt x="13" y="197"/>
                  <a:pt x="13" y="197"/>
                </a:cubicBezTo>
                <a:cubicBezTo>
                  <a:pt x="14" y="196"/>
                  <a:pt x="14" y="195"/>
                  <a:pt x="14" y="195"/>
                </a:cubicBezTo>
                <a:cubicBezTo>
                  <a:pt x="15" y="193"/>
                  <a:pt x="13" y="194"/>
                  <a:pt x="13" y="194"/>
                </a:cubicBezTo>
                <a:cubicBezTo>
                  <a:pt x="12" y="193"/>
                  <a:pt x="11" y="194"/>
                  <a:pt x="11" y="194"/>
                </a:cubicBezTo>
                <a:cubicBezTo>
                  <a:pt x="10" y="193"/>
                  <a:pt x="10" y="194"/>
                  <a:pt x="10" y="194"/>
                </a:cubicBezTo>
                <a:cubicBezTo>
                  <a:pt x="9" y="194"/>
                  <a:pt x="9" y="195"/>
                  <a:pt x="9" y="195"/>
                </a:cubicBezTo>
                <a:cubicBezTo>
                  <a:pt x="8" y="196"/>
                  <a:pt x="8" y="194"/>
                  <a:pt x="8" y="194"/>
                </a:cubicBezTo>
                <a:cubicBezTo>
                  <a:pt x="8" y="192"/>
                  <a:pt x="6" y="192"/>
                  <a:pt x="6" y="192"/>
                </a:cubicBezTo>
                <a:cubicBezTo>
                  <a:pt x="6" y="191"/>
                  <a:pt x="6" y="191"/>
                  <a:pt x="6" y="191"/>
                </a:cubicBezTo>
                <a:cubicBezTo>
                  <a:pt x="5" y="191"/>
                  <a:pt x="5" y="191"/>
                  <a:pt x="5" y="191"/>
                </a:cubicBezTo>
                <a:cubicBezTo>
                  <a:pt x="5" y="191"/>
                  <a:pt x="5" y="191"/>
                  <a:pt x="5" y="191"/>
                </a:cubicBezTo>
                <a:cubicBezTo>
                  <a:pt x="5" y="191"/>
                  <a:pt x="5" y="191"/>
                  <a:pt x="5" y="191"/>
                </a:cubicBezTo>
                <a:cubicBezTo>
                  <a:pt x="5" y="192"/>
                  <a:pt x="5" y="192"/>
                  <a:pt x="5" y="192"/>
                </a:cubicBezTo>
                <a:cubicBezTo>
                  <a:pt x="5" y="192"/>
                  <a:pt x="5" y="192"/>
                  <a:pt x="5" y="192"/>
                </a:cubicBezTo>
                <a:cubicBezTo>
                  <a:pt x="5" y="192"/>
                  <a:pt x="5" y="192"/>
                  <a:pt x="5" y="192"/>
                </a:cubicBezTo>
                <a:cubicBezTo>
                  <a:pt x="5" y="193"/>
                  <a:pt x="5" y="193"/>
                  <a:pt x="5" y="193"/>
                </a:cubicBezTo>
                <a:cubicBezTo>
                  <a:pt x="5" y="193"/>
                  <a:pt x="5" y="193"/>
                  <a:pt x="5" y="193"/>
                </a:cubicBezTo>
                <a:cubicBezTo>
                  <a:pt x="5" y="193"/>
                  <a:pt x="5" y="194"/>
                  <a:pt x="5" y="194"/>
                </a:cubicBezTo>
                <a:cubicBezTo>
                  <a:pt x="4" y="194"/>
                  <a:pt x="4" y="195"/>
                  <a:pt x="4" y="195"/>
                </a:cubicBezTo>
                <a:cubicBezTo>
                  <a:pt x="4" y="194"/>
                  <a:pt x="3" y="194"/>
                  <a:pt x="3" y="194"/>
                </a:cubicBezTo>
                <a:cubicBezTo>
                  <a:pt x="2" y="193"/>
                  <a:pt x="2" y="194"/>
                  <a:pt x="2" y="194"/>
                </a:cubicBezTo>
                <a:cubicBezTo>
                  <a:pt x="1" y="194"/>
                  <a:pt x="1" y="195"/>
                  <a:pt x="1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1" y="196"/>
                  <a:pt x="1" y="196"/>
                  <a:pt x="1" y="196"/>
                </a:cubicBezTo>
                <a:cubicBezTo>
                  <a:pt x="1" y="197"/>
                  <a:pt x="1" y="197"/>
                  <a:pt x="1" y="197"/>
                </a:cubicBezTo>
                <a:cubicBezTo>
                  <a:pt x="1" y="197"/>
                  <a:pt x="1" y="197"/>
                  <a:pt x="1" y="197"/>
                </a:cubicBezTo>
                <a:cubicBezTo>
                  <a:pt x="2" y="197"/>
                  <a:pt x="2" y="197"/>
                  <a:pt x="2" y="197"/>
                </a:cubicBezTo>
                <a:cubicBezTo>
                  <a:pt x="2" y="197"/>
                  <a:pt x="2" y="197"/>
                  <a:pt x="2" y="197"/>
                </a:cubicBezTo>
                <a:cubicBezTo>
                  <a:pt x="2" y="198"/>
                  <a:pt x="2" y="198"/>
                  <a:pt x="2" y="198"/>
                </a:cubicBezTo>
                <a:cubicBezTo>
                  <a:pt x="2" y="200"/>
                  <a:pt x="4" y="202"/>
                  <a:pt x="4" y="202"/>
                </a:cubicBezTo>
                <a:cubicBezTo>
                  <a:pt x="3" y="202"/>
                  <a:pt x="3" y="206"/>
                  <a:pt x="3" y="206"/>
                </a:cubicBezTo>
                <a:cubicBezTo>
                  <a:pt x="2" y="208"/>
                  <a:pt x="4" y="208"/>
                  <a:pt x="4" y="208"/>
                </a:cubicBezTo>
                <a:cubicBezTo>
                  <a:pt x="4" y="209"/>
                  <a:pt x="4" y="209"/>
                  <a:pt x="4" y="209"/>
                </a:cubicBezTo>
                <a:cubicBezTo>
                  <a:pt x="4" y="211"/>
                  <a:pt x="8" y="210"/>
                  <a:pt x="8" y="210"/>
                </a:cubicBezTo>
                <a:cubicBezTo>
                  <a:pt x="6" y="211"/>
                  <a:pt x="7" y="214"/>
                  <a:pt x="7" y="214"/>
                </a:cubicBezTo>
                <a:cubicBezTo>
                  <a:pt x="6" y="216"/>
                  <a:pt x="8" y="216"/>
                  <a:pt x="8" y="216"/>
                </a:cubicBezTo>
                <a:cubicBezTo>
                  <a:pt x="7" y="217"/>
                  <a:pt x="8" y="219"/>
                  <a:pt x="8" y="219"/>
                </a:cubicBezTo>
                <a:cubicBezTo>
                  <a:pt x="6" y="220"/>
                  <a:pt x="6" y="221"/>
                  <a:pt x="6" y="221"/>
                </a:cubicBezTo>
                <a:cubicBezTo>
                  <a:pt x="5" y="222"/>
                  <a:pt x="4" y="221"/>
                  <a:pt x="4" y="221"/>
                </a:cubicBezTo>
                <a:cubicBezTo>
                  <a:pt x="3" y="220"/>
                  <a:pt x="2" y="222"/>
                  <a:pt x="2" y="222"/>
                </a:cubicBezTo>
                <a:cubicBezTo>
                  <a:pt x="2" y="223"/>
                  <a:pt x="4" y="225"/>
                  <a:pt x="4" y="225"/>
                </a:cubicBezTo>
                <a:cubicBezTo>
                  <a:pt x="4" y="226"/>
                  <a:pt x="4" y="227"/>
                  <a:pt x="4" y="227"/>
                </a:cubicBezTo>
                <a:cubicBezTo>
                  <a:pt x="7" y="231"/>
                  <a:pt x="14" y="230"/>
                  <a:pt x="16" y="230"/>
                </a:cubicBezTo>
                <a:cubicBezTo>
                  <a:pt x="43" y="261"/>
                  <a:pt x="96" y="286"/>
                  <a:pt x="96" y="286"/>
                </a:cubicBezTo>
                <a:cubicBezTo>
                  <a:pt x="96" y="269"/>
                  <a:pt x="96" y="269"/>
                  <a:pt x="96" y="269"/>
                </a:cubicBezTo>
                <a:cubicBezTo>
                  <a:pt x="122" y="244"/>
                  <a:pt x="122" y="244"/>
                  <a:pt x="122" y="244"/>
                </a:cubicBezTo>
                <a:cubicBezTo>
                  <a:pt x="616" y="244"/>
                  <a:pt x="616" y="244"/>
                  <a:pt x="616" y="244"/>
                </a:cubicBezTo>
                <a:cubicBezTo>
                  <a:pt x="818" y="244"/>
                  <a:pt x="818" y="244"/>
                  <a:pt x="818" y="244"/>
                </a:cubicBezTo>
                <a:cubicBezTo>
                  <a:pt x="1311" y="244"/>
                  <a:pt x="1311" y="244"/>
                  <a:pt x="1311" y="244"/>
                </a:cubicBezTo>
                <a:cubicBezTo>
                  <a:pt x="1338" y="269"/>
                  <a:pt x="1338" y="269"/>
                  <a:pt x="1338" y="269"/>
                </a:cubicBezTo>
                <a:cubicBezTo>
                  <a:pt x="1338" y="286"/>
                  <a:pt x="1338" y="286"/>
                  <a:pt x="1338" y="286"/>
                </a:cubicBezTo>
                <a:cubicBezTo>
                  <a:pt x="1338" y="286"/>
                  <a:pt x="1390" y="261"/>
                  <a:pt x="1418" y="230"/>
                </a:cubicBezTo>
                <a:cubicBezTo>
                  <a:pt x="1421" y="230"/>
                  <a:pt x="1426" y="230"/>
                  <a:pt x="1428" y="227"/>
                </a:cubicBezTo>
                <a:cubicBezTo>
                  <a:pt x="1428" y="227"/>
                  <a:pt x="1428" y="226"/>
                  <a:pt x="1428" y="225"/>
                </a:cubicBezTo>
                <a:cubicBezTo>
                  <a:pt x="1428" y="225"/>
                  <a:pt x="1430" y="223"/>
                  <a:pt x="1430" y="222"/>
                </a:cubicBezTo>
                <a:cubicBezTo>
                  <a:pt x="1430" y="222"/>
                  <a:pt x="1429" y="220"/>
                  <a:pt x="1428" y="221"/>
                </a:cubicBezTo>
                <a:cubicBezTo>
                  <a:pt x="1428" y="221"/>
                  <a:pt x="1427" y="222"/>
                  <a:pt x="1426" y="221"/>
                </a:cubicBezTo>
                <a:cubicBezTo>
                  <a:pt x="1426" y="221"/>
                  <a:pt x="1426" y="220"/>
                  <a:pt x="1424" y="219"/>
                </a:cubicBezTo>
                <a:cubicBezTo>
                  <a:pt x="1424" y="219"/>
                  <a:pt x="1425" y="217"/>
                  <a:pt x="1424" y="216"/>
                </a:cubicBezTo>
                <a:cubicBezTo>
                  <a:pt x="1424" y="216"/>
                  <a:pt x="1426" y="216"/>
                  <a:pt x="1425" y="214"/>
                </a:cubicBezTo>
                <a:cubicBezTo>
                  <a:pt x="1425" y="214"/>
                  <a:pt x="1426" y="211"/>
                  <a:pt x="1424" y="210"/>
                </a:cubicBezTo>
                <a:cubicBezTo>
                  <a:pt x="1424" y="210"/>
                  <a:pt x="1428" y="211"/>
                  <a:pt x="1428" y="209"/>
                </a:cubicBezTo>
                <a:cubicBezTo>
                  <a:pt x="1428" y="208"/>
                  <a:pt x="1428" y="208"/>
                  <a:pt x="1428" y="208"/>
                </a:cubicBezTo>
                <a:cubicBezTo>
                  <a:pt x="1428" y="208"/>
                  <a:pt x="1430" y="208"/>
                  <a:pt x="1429" y="206"/>
                </a:cubicBezTo>
                <a:cubicBezTo>
                  <a:pt x="1429" y="206"/>
                  <a:pt x="1429" y="202"/>
                  <a:pt x="1428" y="202"/>
                </a:cubicBezTo>
                <a:cubicBezTo>
                  <a:pt x="1428" y="202"/>
                  <a:pt x="1430" y="200"/>
                  <a:pt x="1430" y="198"/>
                </a:cubicBezTo>
                <a:cubicBezTo>
                  <a:pt x="1430" y="197"/>
                  <a:pt x="1430" y="197"/>
                  <a:pt x="1430" y="197"/>
                </a:cubicBezTo>
                <a:cubicBezTo>
                  <a:pt x="1430" y="197"/>
                  <a:pt x="1430" y="197"/>
                  <a:pt x="1430" y="197"/>
                </a:cubicBezTo>
                <a:cubicBezTo>
                  <a:pt x="1431" y="197"/>
                  <a:pt x="1431" y="197"/>
                  <a:pt x="1431" y="197"/>
                </a:cubicBezTo>
                <a:cubicBezTo>
                  <a:pt x="1431" y="197"/>
                  <a:pt x="1431" y="197"/>
                  <a:pt x="1431" y="197"/>
                </a:cubicBezTo>
                <a:cubicBezTo>
                  <a:pt x="1431" y="196"/>
                  <a:pt x="1431" y="196"/>
                  <a:pt x="1431" y="196"/>
                </a:cubicBezTo>
                <a:lnTo>
                  <a:pt x="1432" y="195"/>
                </a:lnTo>
                <a:close/>
              </a:path>
            </a:pathLst>
          </a:custGeom>
          <a:solidFill>
            <a:srgbClr val="A00E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85" name="Picture 4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5725" y="5385436"/>
            <a:ext cx="1627188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" name="Rectangle 462"/>
          <p:cNvSpPr>
            <a:spLocks noChangeArrowheads="1"/>
          </p:cNvSpPr>
          <p:nvPr/>
        </p:nvSpPr>
        <p:spPr bwMode="auto">
          <a:xfrm>
            <a:off x="12707325" y="5266372"/>
            <a:ext cx="1423988" cy="25004"/>
          </a:xfrm>
          <a:prstGeom prst="rect">
            <a:avLst/>
          </a:prstGeom>
          <a:solidFill>
            <a:srgbClr val="BD1A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5" name="Freeform 463"/>
          <p:cNvSpPr>
            <a:spLocks/>
          </p:cNvSpPr>
          <p:nvPr/>
        </p:nvSpPr>
        <p:spPr bwMode="auto">
          <a:xfrm>
            <a:off x="13315339" y="5435441"/>
            <a:ext cx="206375" cy="115491"/>
          </a:xfrm>
          <a:custGeom>
            <a:avLst/>
            <a:gdLst>
              <a:gd name="T0" fmla="*/ 96 w 130"/>
              <a:gd name="T1" fmla="*/ 6 h 97"/>
              <a:gd name="T2" fmla="*/ 96 w 130"/>
              <a:gd name="T3" fmla="*/ 1 h 97"/>
              <a:gd name="T4" fmla="*/ 80 w 130"/>
              <a:gd name="T5" fmla="*/ 1 h 97"/>
              <a:gd name="T6" fmla="*/ 80 w 130"/>
              <a:gd name="T7" fmla="*/ 0 h 97"/>
              <a:gd name="T8" fmla="*/ 65 w 130"/>
              <a:gd name="T9" fmla="*/ 1 h 97"/>
              <a:gd name="T10" fmla="*/ 49 w 130"/>
              <a:gd name="T11" fmla="*/ 0 h 97"/>
              <a:gd name="T12" fmla="*/ 49 w 130"/>
              <a:gd name="T13" fmla="*/ 1 h 97"/>
              <a:gd name="T14" fmla="*/ 34 w 130"/>
              <a:gd name="T15" fmla="*/ 1 h 97"/>
              <a:gd name="T16" fmla="*/ 34 w 130"/>
              <a:gd name="T17" fmla="*/ 6 h 97"/>
              <a:gd name="T18" fmla="*/ 0 w 130"/>
              <a:gd name="T19" fmla="*/ 20 h 97"/>
              <a:gd name="T20" fmla="*/ 5 w 130"/>
              <a:gd name="T21" fmla="*/ 97 h 97"/>
              <a:gd name="T22" fmla="*/ 20 w 130"/>
              <a:gd name="T23" fmla="*/ 97 h 97"/>
              <a:gd name="T24" fmla="*/ 63 w 130"/>
              <a:gd name="T25" fmla="*/ 97 h 97"/>
              <a:gd name="T26" fmla="*/ 66 w 130"/>
              <a:gd name="T27" fmla="*/ 97 h 97"/>
              <a:gd name="T28" fmla="*/ 109 w 130"/>
              <a:gd name="T29" fmla="*/ 97 h 97"/>
              <a:gd name="T30" fmla="*/ 124 w 130"/>
              <a:gd name="T31" fmla="*/ 97 h 97"/>
              <a:gd name="T32" fmla="*/ 130 w 130"/>
              <a:gd name="T33" fmla="*/ 20 h 97"/>
              <a:gd name="T34" fmla="*/ 96 w 130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0" h="97">
                <a:moveTo>
                  <a:pt x="96" y="6"/>
                </a:moveTo>
                <a:lnTo>
                  <a:pt x="96" y="1"/>
                </a:lnTo>
                <a:lnTo>
                  <a:pt x="80" y="1"/>
                </a:lnTo>
                <a:lnTo>
                  <a:pt x="80" y="0"/>
                </a:lnTo>
                <a:lnTo>
                  <a:pt x="65" y="1"/>
                </a:lnTo>
                <a:lnTo>
                  <a:pt x="49" y="0"/>
                </a:lnTo>
                <a:lnTo>
                  <a:pt x="49" y="1"/>
                </a:lnTo>
                <a:lnTo>
                  <a:pt x="34" y="1"/>
                </a:lnTo>
                <a:lnTo>
                  <a:pt x="34" y="6"/>
                </a:lnTo>
                <a:lnTo>
                  <a:pt x="0" y="20"/>
                </a:lnTo>
                <a:lnTo>
                  <a:pt x="5" y="97"/>
                </a:lnTo>
                <a:lnTo>
                  <a:pt x="20" y="97"/>
                </a:lnTo>
                <a:lnTo>
                  <a:pt x="63" y="97"/>
                </a:lnTo>
                <a:lnTo>
                  <a:pt x="66" y="97"/>
                </a:lnTo>
                <a:lnTo>
                  <a:pt x="109" y="97"/>
                </a:lnTo>
                <a:lnTo>
                  <a:pt x="124" y="97"/>
                </a:lnTo>
                <a:lnTo>
                  <a:pt x="130" y="20"/>
                </a:lnTo>
                <a:lnTo>
                  <a:pt x="96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2" name="Freeform 464"/>
          <p:cNvSpPr>
            <a:spLocks/>
          </p:cNvSpPr>
          <p:nvPr/>
        </p:nvSpPr>
        <p:spPr bwMode="auto">
          <a:xfrm>
            <a:off x="13536000" y="5435441"/>
            <a:ext cx="133350" cy="115491"/>
          </a:xfrm>
          <a:custGeom>
            <a:avLst/>
            <a:gdLst>
              <a:gd name="T0" fmla="*/ 62 w 84"/>
              <a:gd name="T1" fmla="*/ 6 h 97"/>
              <a:gd name="T2" fmla="*/ 62 w 84"/>
              <a:gd name="T3" fmla="*/ 1 h 97"/>
              <a:gd name="T4" fmla="*/ 52 w 84"/>
              <a:gd name="T5" fmla="*/ 1 h 97"/>
              <a:gd name="T6" fmla="*/ 52 w 84"/>
              <a:gd name="T7" fmla="*/ 0 h 97"/>
              <a:gd name="T8" fmla="*/ 42 w 84"/>
              <a:gd name="T9" fmla="*/ 1 h 97"/>
              <a:gd name="T10" fmla="*/ 32 w 84"/>
              <a:gd name="T11" fmla="*/ 0 h 97"/>
              <a:gd name="T12" fmla="*/ 32 w 84"/>
              <a:gd name="T13" fmla="*/ 1 h 97"/>
              <a:gd name="T14" fmla="*/ 22 w 84"/>
              <a:gd name="T15" fmla="*/ 1 h 97"/>
              <a:gd name="T16" fmla="*/ 22 w 84"/>
              <a:gd name="T17" fmla="*/ 6 h 97"/>
              <a:gd name="T18" fmla="*/ 0 w 84"/>
              <a:gd name="T19" fmla="*/ 20 h 97"/>
              <a:gd name="T20" fmla="*/ 3 w 84"/>
              <a:gd name="T21" fmla="*/ 97 h 97"/>
              <a:gd name="T22" fmla="*/ 13 w 84"/>
              <a:gd name="T23" fmla="*/ 97 h 97"/>
              <a:gd name="T24" fmla="*/ 40 w 84"/>
              <a:gd name="T25" fmla="*/ 97 h 97"/>
              <a:gd name="T26" fmla="*/ 43 w 84"/>
              <a:gd name="T27" fmla="*/ 97 h 97"/>
              <a:gd name="T28" fmla="*/ 71 w 84"/>
              <a:gd name="T29" fmla="*/ 97 h 97"/>
              <a:gd name="T30" fmla="*/ 80 w 84"/>
              <a:gd name="T31" fmla="*/ 97 h 97"/>
              <a:gd name="T32" fmla="*/ 84 w 84"/>
              <a:gd name="T33" fmla="*/ 20 h 97"/>
              <a:gd name="T34" fmla="*/ 62 w 84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4" h="97">
                <a:moveTo>
                  <a:pt x="62" y="6"/>
                </a:moveTo>
                <a:lnTo>
                  <a:pt x="62" y="1"/>
                </a:lnTo>
                <a:lnTo>
                  <a:pt x="52" y="1"/>
                </a:lnTo>
                <a:lnTo>
                  <a:pt x="52" y="0"/>
                </a:lnTo>
                <a:lnTo>
                  <a:pt x="42" y="1"/>
                </a:lnTo>
                <a:lnTo>
                  <a:pt x="32" y="0"/>
                </a:lnTo>
                <a:lnTo>
                  <a:pt x="32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3" y="97"/>
                </a:lnTo>
                <a:lnTo>
                  <a:pt x="13" y="97"/>
                </a:lnTo>
                <a:lnTo>
                  <a:pt x="40" y="97"/>
                </a:lnTo>
                <a:lnTo>
                  <a:pt x="43" y="97"/>
                </a:lnTo>
                <a:lnTo>
                  <a:pt x="71" y="97"/>
                </a:lnTo>
                <a:lnTo>
                  <a:pt x="80" y="97"/>
                </a:lnTo>
                <a:lnTo>
                  <a:pt x="84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3" name="Freeform 465"/>
          <p:cNvSpPr>
            <a:spLocks/>
          </p:cNvSpPr>
          <p:nvPr/>
        </p:nvSpPr>
        <p:spPr bwMode="auto">
          <a:xfrm>
            <a:off x="12727963" y="5435441"/>
            <a:ext cx="133350" cy="115491"/>
          </a:xfrm>
          <a:custGeom>
            <a:avLst/>
            <a:gdLst>
              <a:gd name="T0" fmla="*/ 62 w 84"/>
              <a:gd name="T1" fmla="*/ 6 h 97"/>
              <a:gd name="T2" fmla="*/ 62 w 84"/>
              <a:gd name="T3" fmla="*/ 1 h 97"/>
              <a:gd name="T4" fmla="*/ 53 w 84"/>
              <a:gd name="T5" fmla="*/ 1 h 97"/>
              <a:gd name="T6" fmla="*/ 53 w 84"/>
              <a:gd name="T7" fmla="*/ 0 h 97"/>
              <a:gd name="T8" fmla="*/ 42 w 84"/>
              <a:gd name="T9" fmla="*/ 1 h 97"/>
              <a:gd name="T10" fmla="*/ 32 w 84"/>
              <a:gd name="T11" fmla="*/ 0 h 97"/>
              <a:gd name="T12" fmla="*/ 32 w 84"/>
              <a:gd name="T13" fmla="*/ 1 h 97"/>
              <a:gd name="T14" fmla="*/ 22 w 84"/>
              <a:gd name="T15" fmla="*/ 1 h 97"/>
              <a:gd name="T16" fmla="*/ 22 w 84"/>
              <a:gd name="T17" fmla="*/ 6 h 97"/>
              <a:gd name="T18" fmla="*/ 0 w 84"/>
              <a:gd name="T19" fmla="*/ 20 h 97"/>
              <a:gd name="T20" fmla="*/ 4 w 84"/>
              <a:gd name="T21" fmla="*/ 97 h 97"/>
              <a:gd name="T22" fmla="*/ 13 w 84"/>
              <a:gd name="T23" fmla="*/ 97 h 97"/>
              <a:gd name="T24" fmla="*/ 41 w 84"/>
              <a:gd name="T25" fmla="*/ 97 h 97"/>
              <a:gd name="T26" fmla="*/ 44 w 84"/>
              <a:gd name="T27" fmla="*/ 97 h 97"/>
              <a:gd name="T28" fmla="*/ 71 w 84"/>
              <a:gd name="T29" fmla="*/ 97 h 97"/>
              <a:gd name="T30" fmla="*/ 81 w 84"/>
              <a:gd name="T31" fmla="*/ 97 h 97"/>
              <a:gd name="T32" fmla="*/ 84 w 84"/>
              <a:gd name="T33" fmla="*/ 20 h 97"/>
              <a:gd name="T34" fmla="*/ 62 w 84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4" h="97">
                <a:moveTo>
                  <a:pt x="62" y="6"/>
                </a:moveTo>
                <a:lnTo>
                  <a:pt x="62" y="1"/>
                </a:lnTo>
                <a:lnTo>
                  <a:pt x="53" y="1"/>
                </a:lnTo>
                <a:lnTo>
                  <a:pt x="53" y="0"/>
                </a:lnTo>
                <a:lnTo>
                  <a:pt x="42" y="1"/>
                </a:lnTo>
                <a:lnTo>
                  <a:pt x="32" y="0"/>
                </a:lnTo>
                <a:lnTo>
                  <a:pt x="32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4" y="97"/>
                </a:lnTo>
                <a:lnTo>
                  <a:pt x="13" y="97"/>
                </a:lnTo>
                <a:lnTo>
                  <a:pt x="41" y="97"/>
                </a:lnTo>
                <a:lnTo>
                  <a:pt x="44" y="97"/>
                </a:lnTo>
                <a:lnTo>
                  <a:pt x="71" y="97"/>
                </a:lnTo>
                <a:lnTo>
                  <a:pt x="81" y="97"/>
                </a:lnTo>
                <a:lnTo>
                  <a:pt x="84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4" name="Freeform 466"/>
          <p:cNvSpPr>
            <a:spLocks/>
          </p:cNvSpPr>
          <p:nvPr/>
        </p:nvSpPr>
        <p:spPr bwMode="auto">
          <a:xfrm>
            <a:off x="12875600" y="5435441"/>
            <a:ext cx="134938" cy="115491"/>
          </a:xfrm>
          <a:custGeom>
            <a:avLst/>
            <a:gdLst>
              <a:gd name="T0" fmla="*/ 62 w 85"/>
              <a:gd name="T1" fmla="*/ 6 h 97"/>
              <a:gd name="T2" fmla="*/ 62 w 85"/>
              <a:gd name="T3" fmla="*/ 1 h 97"/>
              <a:gd name="T4" fmla="*/ 53 w 85"/>
              <a:gd name="T5" fmla="*/ 1 h 97"/>
              <a:gd name="T6" fmla="*/ 53 w 85"/>
              <a:gd name="T7" fmla="*/ 0 h 97"/>
              <a:gd name="T8" fmla="*/ 43 w 85"/>
              <a:gd name="T9" fmla="*/ 1 h 97"/>
              <a:gd name="T10" fmla="*/ 32 w 85"/>
              <a:gd name="T11" fmla="*/ 0 h 97"/>
              <a:gd name="T12" fmla="*/ 32 w 85"/>
              <a:gd name="T13" fmla="*/ 1 h 97"/>
              <a:gd name="T14" fmla="*/ 23 w 85"/>
              <a:gd name="T15" fmla="*/ 1 h 97"/>
              <a:gd name="T16" fmla="*/ 23 w 85"/>
              <a:gd name="T17" fmla="*/ 6 h 97"/>
              <a:gd name="T18" fmla="*/ 0 w 85"/>
              <a:gd name="T19" fmla="*/ 20 h 97"/>
              <a:gd name="T20" fmla="*/ 4 w 85"/>
              <a:gd name="T21" fmla="*/ 97 h 97"/>
              <a:gd name="T22" fmla="*/ 13 w 85"/>
              <a:gd name="T23" fmla="*/ 97 h 97"/>
              <a:gd name="T24" fmla="*/ 41 w 85"/>
              <a:gd name="T25" fmla="*/ 97 h 97"/>
              <a:gd name="T26" fmla="*/ 44 w 85"/>
              <a:gd name="T27" fmla="*/ 97 h 97"/>
              <a:gd name="T28" fmla="*/ 72 w 85"/>
              <a:gd name="T29" fmla="*/ 97 h 97"/>
              <a:gd name="T30" fmla="*/ 81 w 85"/>
              <a:gd name="T31" fmla="*/ 97 h 97"/>
              <a:gd name="T32" fmla="*/ 85 w 85"/>
              <a:gd name="T33" fmla="*/ 20 h 97"/>
              <a:gd name="T34" fmla="*/ 62 w 85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5" h="97">
                <a:moveTo>
                  <a:pt x="62" y="6"/>
                </a:moveTo>
                <a:lnTo>
                  <a:pt x="62" y="1"/>
                </a:lnTo>
                <a:lnTo>
                  <a:pt x="53" y="1"/>
                </a:lnTo>
                <a:lnTo>
                  <a:pt x="53" y="0"/>
                </a:lnTo>
                <a:lnTo>
                  <a:pt x="43" y="1"/>
                </a:lnTo>
                <a:lnTo>
                  <a:pt x="32" y="0"/>
                </a:lnTo>
                <a:lnTo>
                  <a:pt x="32" y="1"/>
                </a:lnTo>
                <a:lnTo>
                  <a:pt x="23" y="1"/>
                </a:lnTo>
                <a:lnTo>
                  <a:pt x="23" y="6"/>
                </a:lnTo>
                <a:lnTo>
                  <a:pt x="0" y="20"/>
                </a:lnTo>
                <a:lnTo>
                  <a:pt x="4" y="97"/>
                </a:lnTo>
                <a:lnTo>
                  <a:pt x="13" y="97"/>
                </a:lnTo>
                <a:lnTo>
                  <a:pt x="41" y="97"/>
                </a:lnTo>
                <a:lnTo>
                  <a:pt x="44" y="97"/>
                </a:lnTo>
                <a:lnTo>
                  <a:pt x="72" y="97"/>
                </a:lnTo>
                <a:lnTo>
                  <a:pt x="81" y="97"/>
                </a:lnTo>
                <a:lnTo>
                  <a:pt x="85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5" name="Freeform 467"/>
          <p:cNvSpPr>
            <a:spLocks/>
          </p:cNvSpPr>
          <p:nvPr/>
        </p:nvSpPr>
        <p:spPr bwMode="auto">
          <a:xfrm>
            <a:off x="13021650" y="5435441"/>
            <a:ext cx="133350" cy="115491"/>
          </a:xfrm>
          <a:custGeom>
            <a:avLst/>
            <a:gdLst>
              <a:gd name="T0" fmla="*/ 62 w 84"/>
              <a:gd name="T1" fmla="*/ 6 h 97"/>
              <a:gd name="T2" fmla="*/ 62 w 84"/>
              <a:gd name="T3" fmla="*/ 1 h 97"/>
              <a:gd name="T4" fmla="*/ 53 w 84"/>
              <a:gd name="T5" fmla="*/ 1 h 97"/>
              <a:gd name="T6" fmla="*/ 53 w 84"/>
              <a:gd name="T7" fmla="*/ 0 h 97"/>
              <a:gd name="T8" fmla="*/ 42 w 84"/>
              <a:gd name="T9" fmla="*/ 1 h 97"/>
              <a:gd name="T10" fmla="*/ 31 w 84"/>
              <a:gd name="T11" fmla="*/ 0 h 97"/>
              <a:gd name="T12" fmla="*/ 31 w 84"/>
              <a:gd name="T13" fmla="*/ 1 h 97"/>
              <a:gd name="T14" fmla="*/ 22 w 84"/>
              <a:gd name="T15" fmla="*/ 1 h 97"/>
              <a:gd name="T16" fmla="*/ 22 w 84"/>
              <a:gd name="T17" fmla="*/ 6 h 97"/>
              <a:gd name="T18" fmla="*/ 0 w 84"/>
              <a:gd name="T19" fmla="*/ 20 h 97"/>
              <a:gd name="T20" fmla="*/ 4 w 84"/>
              <a:gd name="T21" fmla="*/ 97 h 97"/>
              <a:gd name="T22" fmla="*/ 13 w 84"/>
              <a:gd name="T23" fmla="*/ 97 h 97"/>
              <a:gd name="T24" fmla="*/ 41 w 84"/>
              <a:gd name="T25" fmla="*/ 97 h 97"/>
              <a:gd name="T26" fmla="*/ 43 w 84"/>
              <a:gd name="T27" fmla="*/ 97 h 97"/>
              <a:gd name="T28" fmla="*/ 71 w 84"/>
              <a:gd name="T29" fmla="*/ 97 h 97"/>
              <a:gd name="T30" fmla="*/ 80 w 84"/>
              <a:gd name="T31" fmla="*/ 97 h 97"/>
              <a:gd name="T32" fmla="*/ 84 w 84"/>
              <a:gd name="T33" fmla="*/ 20 h 97"/>
              <a:gd name="T34" fmla="*/ 62 w 84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4" h="97">
                <a:moveTo>
                  <a:pt x="62" y="6"/>
                </a:moveTo>
                <a:lnTo>
                  <a:pt x="62" y="1"/>
                </a:lnTo>
                <a:lnTo>
                  <a:pt x="53" y="1"/>
                </a:lnTo>
                <a:lnTo>
                  <a:pt x="53" y="0"/>
                </a:lnTo>
                <a:lnTo>
                  <a:pt x="42" y="1"/>
                </a:lnTo>
                <a:lnTo>
                  <a:pt x="31" y="0"/>
                </a:lnTo>
                <a:lnTo>
                  <a:pt x="31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4" y="97"/>
                </a:lnTo>
                <a:lnTo>
                  <a:pt x="13" y="97"/>
                </a:lnTo>
                <a:lnTo>
                  <a:pt x="41" y="97"/>
                </a:lnTo>
                <a:lnTo>
                  <a:pt x="43" y="97"/>
                </a:lnTo>
                <a:lnTo>
                  <a:pt x="71" y="97"/>
                </a:lnTo>
                <a:lnTo>
                  <a:pt x="80" y="97"/>
                </a:lnTo>
                <a:lnTo>
                  <a:pt x="84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6" name="Freeform 468"/>
          <p:cNvSpPr>
            <a:spLocks/>
          </p:cNvSpPr>
          <p:nvPr/>
        </p:nvSpPr>
        <p:spPr bwMode="auto">
          <a:xfrm>
            <a:off x="13172463" y="5435441"/>
            <a:ext cx="133350" cy="115491"/>
          </a:xfrm>
          <a:custGeom>
            <a:avLst/>
            <a:gdLst>
              <a:gd name="T0" fmla="*/ 62 w 84"/>
              <a:gd name="T1" fmla="*/ 6 h 97"/>
              <a:gd name="T2" fmla="*/ 62 w 84"/>
              <a:gd name="T3" fmla="*/ 1 h 97"/>
              <a:gd name="T4" fmla="*/ 51 w 84"/>
              <a:gd name="T5" fmla="*/ 1 h 97"/>
              <a:gd name="T6" fmla="*/ 51 w 84"/>
              <a:gd name="T7" fmla="*/ 0 h 97"/>
              <a:gd name="T8" fmla="*/ 41 w 84"/>
              <a:gd name="T9" fmla="*/ 1 h 97"/>
              <a:gd name="T10" fmla="*/ 31 w 84"/>
              <a:gd name="T11" fmla="*/ 0 h 97"/>
              <a:gd name="T12" fmla="*/ 31 w 84"/>
              <a:gd name="T13" fmla="*/ 1 h 97"/>
              <a:gd name="T14" fmla="*/ 22 w 84"/>
              <a:gd name="T15" fmla="*/ 1 h 97"/>
              <a:gd name="T16" fmla="*/ 22 w 84"/>
              <a:gd name="T17" fmla="*/ 6 h 97"/>
              <a:gd name="T18" fmla="*/ 0 w 84"/>
              <a:gd name="T19" fmla="*/ 20 h 97"/>
              <a:gd name="T20" fmla="*/ 3 w 84"/>
              <a:gd name="T21" fmla="*/ 97 h 97"/>
              <a:gd name="T22" fmla="*/ 13 w 84"/>
              <a:gd name="T23" fmla="*/ 97 h 97"/>
              <a:gd name="T24" fmla="*/ 40 w 84"/>
              <a:gd name="T25" fmla="*/ 97 h 97"/>
              <a:gd name="T26" fmla="*/ 43 w 84"/>
              <a:gd name="T27" fmla="*/ 97 h 97"/>
              <a:gd name="T28" fmla="*/ 70 w 84"/>
              <a:gd name="T29" fmla="*/ 97 h 97"/>
              <a:gd name="T30" fmla="*/ 80 w 84"/>
              <a:gd name="T31" fmla="*/ 97 h 97"/>
              <a:gd name="T32" fmla="*/ 84 w 84"/>
              <a:gd name="T33" fmla="*/ 20 h 97"/>
              <a:gd name="T34" fmla="*/ 62 w 84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4" h="97">
                <a:moveTo>
                  <a:pt x="62" y="6"/>
                </a:moveTo>
                <a:lnTo>
                  <a:pt x="62" y="1"/>
                </a:lnTo>
                <a:lnTo>
                  <a:pt x="51" y="1"/>
                </a:lnTo>
                <a:lnTo>
                  <a:pt x="51" y="0"/>
                </a:lnTo>
                <a:lnTo>
                  <a:pt x="41" y="1"/>
                </a:lnTo>
                <a:lnTo>
                  <a:pt x="31" y="0"/>
                </a:lnTo>
                <a:lnTo>
                  <a:pt x="31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3" y="97"/>
                </a:lnTo>
                <a:lnTo>
                  <a:pt x="13" y="97"/>
                </a:lnTo>
                <a:lnTo>
                  <a:pt x="40" y="97"/>
                </a:lnTo>
                <a:lnTo>
                  <a:pt x="43" y="97"/>
                </a:lnTo>
                <a:lnTo>
                  <a:pt x="70" y="97"/>
                </a:lnTo>
                <a:lnTo>
                  <a:pt x="80" y="97"/>
                </a:lnTo>
                <a:lnTo>
                  <a:pt x="84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7" name="Freeform 469"/>
          <p:cNvSpPr>
            <a:spLocks/>
          </p:cNvSpPr>
          <p:nvPr/>
        </p:nvSpPr>
        <p:spPr bwMode="auto">
          <a:xfrm>
            <a:off x="13691575" y="5435441"/>
            <a:ext cx="133350" cy="115491"/>
          </a:xfrm>
          <a:custGeom>
            <a:avLst/>
            <a:gdLst>
              <a:gd name="T0" fmla="*/ 62 w 84"/>
              <a:gd name="T1" fmla="*/ 6 h 97"/>
              <a:gd name="T2" fmla="*/ 62 w 84"/>
              <a:gd name="T3" fmla="*/ 1 h 97"/>
              <a:gd name="T4" fmla="*/ 52 w 84"/>
              <a:gd name="T5" fmla="*/ 1 h 97"/>
              <a:gd name="T6" fmla="*/ 52 w 84"/>
              <a:gd name="T7" fmla="*/ 0 h 97"/>
              <a:gd name="T8" fmla="*/ 41 w 84"/>
              <a:gd name="T9" fmla="*/ 1 h 97"/>
              <a:gd name="T10" fmla="*/ 31 w 84"/>
              <a:gd name="T11" fmla="*/ 0 h 97"/>
              <a:gd name="T12" fmla="*/ 31 w 84"/>
              <a:gd name="T13" fmla="*/ 1 h 97"/>
              <a:gd name="T14" fmla="*/ 22 w 84"/>
              <a:gd name="T15" fmla="*/ 1 h 97"/>
              <a:gd name="T16" fmla="*/ 22 w 84"/>
              <a:gd name="T17" fmla="*/ 6 h 97"/>
              <a:gd name="T18" fmla="*/ 0 w 84"/>
              <a:gd name="T19" fmla="*/ 20 h 97"/>
              <a:gd name="T20" fmla="*/ 3 w 84"/>
              <a:gd name="T21" fmla="*/ 97 h 97"/>
              <a:gd name="T22" fmla="*/ 13 w 84"/>
              <a:gd name="T23" fmla="*/ 97 h 97"/>
              <a:gd name="T24" fmla="*/ 40 w 84"/>
              <a:gd name="T25" fmla="*/ 97 h 97"/>
              <a:gd name="T26" fmla="*/ 43 w 84"/>
              <a:gd name="T27" fmla="*/ 97 h 97"/>
              <a:gd name="T28" fmla="*/ 70 w 84"/>
              <a:gd name="T29" fmla="*/ 97 h 97"/>
              <a:gd name="T30" fmla="*/ 80 w 84"/>
              <a:gd name="T31" fmla="*/ 97 h 97"/>
              <a:gd name="T32" fmla="*/ 84 w 84"/>
              <a:gd name="T33" fmla="*/ 20 h 97"/>
              <a:gd name="T34" fmla="*/ 62 w 84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4" h="97">
                <a:moveTo>
                  <a:pt x="62" y="6"/>
                </a:moveTo>
                <a:lnTo>
                  <a:pt x="62" y="1"/>
                </a:lnTo>
                <a:lnTo>
                  <a:pt x="52" y="1"/>
                </a:lnTo>
                <a:lnTo>
                  <a:pt x="52" y="0"/>
                </a:lnTo>
                <a:lnTo>
                  <a:pt x="41" y="1"/>
                </a:lnTo>
                <a:lnTo>
                  <a:pt x="31" y="0"/>
                </a:lnTo>
                <a:lnTo>
                  <a:pt x="31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3" y="97"/>
                </a:lnTo>
                <a:lnTo>
                  <a:pt x="13" y="97"/>
                </a:lnTo>
                <a:lnTo>
                  <a:pt x="40" y="97"/>
                </a:lnTo>
                <a:lnTo>
                  <a:pt x="43" y="97"/>
                </a:lnTo>
                <a:lnTo>
                  <a:pt x="70" y="97"/>
                </a:lnTo>
                <a:lnTo>
                  <a:pt x="80" y="97"/>
                </a:lnTo>
                <a:lnTo>
                  <a:pt x="84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8" name="Freeform 470"/>
          <p:cNvSpPr>
            <a:spLocks/>
          </p:cNvSpPr>
          <p:nvPr/>
        </p:nvSpPr>
        <p:spPr bwMode="auto">
          <a:xfrm>
            <a:off x="13832864" y="5435441"/>
            <a:ext cx="131763" cy="115491"/>
          </a:xfrm>
          <a:custGeom>
            <a:avLst/>
            <a:gdLst>
              <a:gd name="T0" fmla="*/ 62 w 83"/>
              <a:gd name="T1" fmla="*/ 6 h 97"/>
              <a:gd name="T2" fmla="*/ 62 w 83"/>
              <a:gd name="T3" fmla="*/ 1 h 97"/>
              <a:gd name="T4" fmla="*/ 52 w 83"/>
              <a:gd name="T5" fmla="*/ 1 h 97"/>
              <a:gd name="T6" fmla="*/ 52 w 83"/>
              <a:gd name="T7" fmla="*/ 0 h 97"/>
              <a:gd name="T8" fmla="*/ 42 w 83"/>
              <a:gd name="T9" fmla="*/ 1 h 97"/>
              <a:gd name="T10" fmla="*/ 32 w 83"/>
              <a:gd name="T11" fmla="*/ 0 h 97"/>
              <a:gd name="T12" fmla="*/ 32 w 83"/>
              <a:gd name="T13" fmla="*/ 1 h 97"/>
              <a:gd name="T14" fmla="*/ 22 w 83"/>
              <a:gd name="T15" fmla="*/ 1 h 97"/>
              <a:gd name="T16" fmla="*/ 22 w 83"/>
              <a:gd name="T17" fmla="*/ 6 h 97"/>
              <a:gd name="T18" fmla="*/ 0 w 83"/>
              <a:gd name="T19" fmla="*/ 20 h 97"/>
              <a:gd name="T20" fmla="*/ 3 w 83"/>
              <a:gd name="T21" fmla="*/ 97 h 97"/>
              <a:gd name="T22" fmla="*/ 13 w 83"/>
              <a:gd name="T23" fmla="*/ 97 h 97"/>
              <a:gd name="T24" fmla="*/ 40 w 83"/>
              <a:gd name="T25" fmla="*/ 97 h 97"/>
              <a:gd name="T26" fmla="*/ 43 w 83"/>
              <a:gd name="T27" fmla="*/ 97 h 97"/>
              <a:gd name="T28" fmla="*/ 71 w 83"/>
              <a:gd name="T29" fmla="*/ 97 h 97"/>
              <a:gd name="T30" fmla="*/ 81 w 83"/>
              <a:gd name="T31" fmla="*/ 97 h 97"/>
              <a:gd name="T32" fmla="*/ 83 w 83"/>
              <a:gd name="T33" fmla="*/ 20 h 97"/>
              <a:gd name="T34" fmla="*/ 62 w 83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97">
                <a:moveTo>
                  <a:pt x="62" y="6"/>
                </a:moveTo>
                <a:lnTo>
                  <a:pt x="62" y="1"/>
                </a:lnTo>
                <a:lnTo>
                  <a:pt x="52" y="1"/>
                </a:lnTo>
                <a:lnTo>
                  <a:pt x="52" y="0"/>
                </a:lnTo>
                <a:lnTo>
                  <a:pt x="42" y="1"/>
                </a:lnTo>
                <a:lnTo>
                  <a:pt x="32" y="0"/>
                </a:lnTo>
                <a:lnTo>
                  <a:pt x="32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3" y="97"/>
                </a:lnTo>
                <a:lnTo>
                  <a:pt x="13" y="97"/>
                </a:lnTo>
                <a:lnTo>
                  <a:pt x="40" y="97"/>
                </a:lnTo>
                <a:lnTo>
                  <a:pt x="43" y="97"/>
                </a:lnTo>
                <a:lnTo>
                  <a:pt x="71" y="97"/>
                </a:lnTo>
                <a:lnTo>
                  <a:pt x="81" y="97"/>
                </a:lnTo>
                <a:lnTo>
                  <a:pt x="83" y="20"/>
                </a:lnTo>
                <a:lnTo>
                  <a:pt x="62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9" name="Freeform 471"/>
          <p:cNvSpPr>
            <a:spLocks/>
          </p:cNvSpPr>
          <p:nvPr/>
        </p:nvSpPr>
        <p:spPr bwMode="auto">
          <a:xfrm>
            <a:off x="13985263" y="5435441"/>
            <a:ext cx="133350" cy="115491"/>
          </a:xfrm>
          <a:custGeom>
            <a:avLst/>
            <a:gdLst>
              <a:gd name="T0" fmla="*/ 61 w 84"/>
              <a:gd name="T1" fmla="*/ 6 h 97"/>
              <a:gd name="T2" fmla="*/ 61 w 84"/>
              <a:gd name="T3" fmla="*/ 1 h 97"/>
              <a:gd name="T4" fmla="*/ 52 w 84"/>
              <a:gd name="T5" fmla="*/ 1 h 97"/>
              <a:gd name="T6" fmla="*/ 52 w 84"/>
              <a:gd name="T7" fmla="*/ 0 h 97"/>
              <a:gd name="T8" fmla="*/ 41 w 84"/>
              <a:gd name="T9" fmla="*/ 1 h 97"/>
              <a:gd name="T10" fmla="*/ 31 w 84"/>
              <a:gd name="T11" fmla="*/ 0 h 97"/>
              <a:gd name="T12" fmla="*/ 31 w 84"/>
              <a:gd name="T13" fmla="*/ 1 h 97"/>
              <a:gd name="T14" fmla="*/ 22 w 84"/>
              <a:gd name="T15" fmla="*/ 1 h 97"/>
              <a:gd name="T16" fmla="*/ 22 w 84"/>
              <a:gd name="T17" fmla="*/ 6 h 97"/>
              <a:gd name="T18" fmla="*/ 0 w 84"/>
              <a:gd name="T19" fmla="*/ 20 h 97"/>
              <a:gd name="T20" fmla="*/ 3 w 84"/>
              <a:gd name="T21" fmla="*/ 97 h 97"/>
              <a:gd name="T22" fmla="*/ 12 w 84"/>
              <a:gd name="T23" fmla="*/ 97 h 97"/>
              <a:gd name="T24" fmla="*/ 40 w 84"/>
              <a:gd name="T25" fmla="*/ 97 h 97"/>
              <a:gd name="T26" fmla="*/ 43 w 84"/>
              <a:gd name="T27" fmla="*/ 97 h 97"/>
              <a:gd name="T28" fmla="*/ 70 w 84"/>
              <a:gd name="T29" fmla="*/ 97 h 97"/>
              <a:gd name="T30" fmla="*/ 80 w 84"/>
              <a:gd name="T31" fmla="*/ 97 h 97"/>
              <a:gd name="T32" fmla="*/ 84 w 84"/>
              <a:gd name="T33" fmla="*/ 20 h 97"/>
              <a:gd name="T34" fmla="*/ 61 w 84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4" h="97">
                <a:moveTo>
                  <a:pt x="61" y="6"/>
                </a:moveTo>
                <a:lnTo>
                  <a:pt x="61" y="1"/>
                </a:lnTo>
                <a:lnTo>
                  <a:pt x="52" y="1"/>
                </a:lnTo>
                <a:lnTo>
                  <a:pt x="52" y="0"/>
                </a:lnTo>
                <a:lnTo>
                  <a:pt x="41" y="1"/>
                </a:lnTo>
                <a:lnTo>
                  <a:pt x="31" y="0"/>
                </a:lnTo>
                <a:lnTo>
                  <a:pt x="31" y="1"/>
                </a:lnTo>
                <a:lnTo>
                  <a:pt x="22" y="1"/>
                </a:lnTo>
                <a:lnTo>
                  <a:pt x="22" y="6"/>
                </a:lnTo>
                <a:lnTo>
                  <a:pt x="0" y="20"/>
                </a:lnTo>
                <a:lnTo>
                  <a:pt x="3" y="97"/>
                </a:lnTo>
                <a:lnTo>
                  <a:pt x="12" y="97"/>
                </a:lnTo>
                <a:lnTo>
                  <a:pt x="40" y="97"/>
                </a:lnTo>
                <a:lnTo>
                  <a:pt x="43" y="97"/>
                </a:lnTo>
                <a:lnTo>
                  <a:pt x="70" y="97"/>
                </a:lnTo>
                <a:lnTo>
                  <a:pt x="80" y="97"/>
                </a:lnTo>
                <a:lnTo>
                  <a:pt x="84" y="20"/>
                </a:lnTo>
                <a:lnTo>
                  <a:pt x="61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0" name="Freeform 472"/>
          <p:cNvSpPr>
            <a:spLocks/>
          </p:cNvSpPr>
          <p:nvPr/>
        </p:nvSpPr>
        <p:spPr bwMode="auto">
          <a:xfrm>
            <a:off x="14131313" y="5435441"/>
            <a:ext cx="71438" cy="115491"/>
          </a:xfrm>
          <a:custGeom>
            <a:avLst/>
            <a:gdLst>
              <a:gd name="T0" fmla="*/ 33 w 45"/>
              <a:gd name="T1" fmla="*/ 6 h 97"/>
              <a:gd name="T2" fmla="*/ 33 w 45"/>
              <a:gd name="T3" fmla="*/ 1 h 97"/>
              <a:gd name="T4" fmla="*/ 27 w 45"/>
              <a:gd name="T5" fmla="*/ 1 h 97"/>
              <a:gd name="T6" fmla="*/ 28 w 45"/>
              <a:gd name="T7" fmla="*/ 0 h 97"/>
              <a:gd name="T8" fmla="*/ 22 w 45"/>
              <a:gd name="T9" fmla="*/ 1 h 97"/>
              <a:gd name="T10" fmla="*/ 16 w 45"/>
              <a:gd name="T11" fmla="*/ 0 h 97"/>
              <a:gd name="T12" fmla="*/ 17 w 45"/>
              <a:gd name="T13" fmla="*/ 1 h 97"/>
              <a:gd name="T14" fmla="*/ 11 w 45"/>
              <a:gd name="T15" fmla="*/ 1 h 97"/>
              <a:gd name="T16" fmla="*/ 11 w 45"/>
              <a:gd name="T17" fmla="*/ 6 h 97"/>
              <a:gd name="T18" fmla="*/ 0 w 45"/>
              <a:gd name="T19" fmla="*/ 20 h 97"/>
              <a:gd name="T20" fmla="*/ 2 w 45"/>
              <a:gd name="T21" fmla="*/ 97 h 97"/>
              <a:gd name="T22" fmla="*/ 7 w 45"/>
              <a:gd name="T23" fmla="*/ 97 h 97"/>
              <a:gd name="T24" fmla="*/ 21 w 45"/>
              <a:gd name="T25" fmla="*/ 97 h 97"/>
              <a:gd name="T26" fmla="*/ 23 w 45"/>
              <a:gd name="T27" fmla="*/ 97 h 97"/>
              <a:gd name="T28" fmla="*/ 37 w 45"/>
              <a:gd name="T29" fmla="*/ 97 h 97"/>
              <a:gd name="T30" fmla="*/ 43 w 45"/>
              <a:gd name="T31" fmla="*/ 97 h 97"/>
              <a:gd name="T32" fmla="*/ 45 w 45"/>
              <a:gd name="T33" fmla="*/ 20 h 97"/>
              <a:gd name="T34" fmla="*/ 33 w 45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" h="97">
                <a:moveTo>
                  <a:pt x="33" y="6"/>
                </a:moveTo>
                <a:lnTo>
                  <a:pt x="33" y="1"/>
                </a:lnTo>
                <a:lnTo>
                  <a:pt x="27" y="1"/>
                </a:lnTo>
                <a:lnTo>
                  <a:pt x="28" y="0"/>
                </a:lnTo>
                <a:lnTo>
                  <a:pt x="22" y="1"/>
                </a:lnTo>
                <a:lnTo>
                  <a:pt x="16" y="0"/>
                </a:lnTo>
                <a:lnTo>
                  <a:pt x="17" y="1"/>
                </a:lnTo>
                <a:lnTo>
                  <a:pt x="11" y="1"/>
                </a:lnTo>
                <a:lnTo>
                  <a:pt x="11" y="6"/>
                </a:lnTo>
                <a:lnTo>
                  <a:pt x="0" y="20"/>
                </a:lnTo>
                <a:lnTo>
                  <a:pt x="2" y="97"/>
                </a:lnTo>
                <a:lnTo>
                  <a:pt x="7" y="97"/>
                </a:lnTo>
                <a:lnTo>
                  <a:pt x="21" y="97"/>
                </a:lnTo>
                <a:lnTo>
                  <a:pt x="23" y="97"/>
                </a:lnTo>
                <a:lnTo>
                  <a:pt x="37" y="97"/>
                </a:lnTo>
                <a:lnTo>
                  <a:pt x="43" y="97"/>
                </a:lnTo>
                <a:lnTo>
                  <a:pt x="45" y="20"/>
                </a:lnTo>
                <a:lnTo>
                  <a:pt x="33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1" name="Freeform 473"/>
          <p:cNvSpPr>
            <a:spLocks/>
          </p:cNvSpPr>
          <p:nvPr/>
        </p:nvSpPr>
        <p:spPr bwMode="auto">
          <a:xfrm>
            <a:off x="12637475" y="5435441"/>
            <a:ext cx="71438" cy="115491"/>
          </a:xfrm>
          <a:custGeom>
            <a:avLst/>
            <a:gdLst>
              <a:gd name="T0" fmla="*/ 33 w 45"/>
              <a:gd name="T1" fmla="*/ 6 h 97"/>
              <a:gd name="T2" fmla="*/ 33 w 45"/>
              <a:gd name="T3" fmla="*/ 1 h 97"/>
              <a:gd name="T4" fmla="*/ 27 w 45"/>
              <a:gd name="T5" fmla="*/ 1 h 97"/>
              <a:gd name="T6" fmla="*/ 28 w 45"/>
              <a:gd name="T7" fmla="*/ 0 h 97"/>
              <a:gd name="T8" fmla="*/ 22 w 45"/>
              <a:gd name="T9" fmla="*/ 1 h 97"/>
              <a:gd name="T10" fmla="*/ 16 w 45"/>
              <a:gd name="T11" fmla="*/ 0 h 97"/>
              <a:gd name="T12" fmla="*/ 17 w 45"/>
              <a:gd name="T13" fmla="*/ 1 h 97"/>
              <a:gd name="T14" fmla="*/ 11 w 45"/>
              <a:gd name="T15" fmla="*/ 1 h 97"/>
              <a:gd name="T16" fmla="*/ 11 w 45"/>
              <a:gd name="T17" fmla="*/ 6 h 97"/>
              <a:gd name="T18" fmla="*/ 0 w 45"/>
              <a:gd name="T19" fmla="*/ 20 h 97"/>
              <a:gd name="T20" fmla="*/ 2 w 45"/>
              <a:gd name="T21" fmla="*/ 97 h 97"/>
              <a:gd name="T22" fmla="*/ 7 w 45"/>
              <a:gd name="T23" fmla="*/ 97 h 97"/>
              <a:gd name="T24" fmla="*/ 21 w 45"/>
              <a:gd name="T25" fmla="*/ 97 h 97"/>
              <a:gd name="T26" fmla="*/ 23 w 45"/>
              <a:gd name="T27" fmla="*/ 97 h 97"/>
              <a:gd name="T28" fmla="*/ 37 w 45"/>
              <a:gd name="T29" fmla="*/ 97 h 97"/>
              <a:gd name="T30" fmla="*/ 43 w 45"/>
              <a:gd name="T31" fmla="*/ 97 h 97"/>
              <a:gd name="T32" fmla="*/ 45 w 45"/>
              <a:gd name="T33" fmla="*/ 20 h 97"/>
              <a:gd name="T34" fmla="*/ 33 w 45"/>
              <a:gd name="T35" fmla="*/ 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" h="97">
                <a:moveTo>
                  <a:pt x="33" y="6"/>
                </a:moveTo>
                <a:lnTo>
                  <a:pt x="33" y="1"/>
                </a:lnTo>
                <a:lnTo>
                  <a:pt x="27" y="1"/>
                </a:lnTo>
                <a:lnTo>
                  <a:pt x="28" y="0"/>
                </a:lnTo>
                <a:lnTo>
                  <a:pt x="22" y="1"/>
                </a:lnTo>
                <a:lnTo>
                  <a:pt x="16" y="0"/>
                </a:lnTo>
                <a:lnTo>
                  <a:pt x="17" y="1"/>
                </a:lnTo>
                <a:lnTo>
                  <a:pt x="11" y="1"/>
                </a:lnTo>
                <a:lnTo>
                  <a:pt x="11" y="6"/>
                </a:lnTo>
                <a:lnTo>
                  <a:pt x="0" y="20"/>
                </a:lnTo>
                <a:lnTo>
                  <a:pt x="2" y="97"/>
                </a:lnTo>
                <a:lnTo>
                  <a:pt x="7" y="97"/>
                </a:lnTo>
                <a:lnTo>
                  <a:pt x="21" y="97"/>
                </a:lnTo>
                <a:lnTo>
                  <a:pt x="23" y="97"/>
                </a:lnTo>
                <a:lnTo>
                  <a:pt x="37" y="97"/>
                </a:lnTo>
                <a:lnTo>
                  <a:pt x="43" y="97"/>
                </a:lnTo>
                <a:lnTo>
                  <a:pt x="45" y="20"/>
                </a:lnTo>
                <a:lnTo>
                  <a:pt x="33" y="6"/>
                </a:lnTo>
                <a:close/>
              </a:path>
            </a:pathLst>
          </a:cu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98" name="Picture 47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7250" y="5233035"/>
            <a:ext cx="84138" cy="8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2" name="Rectangle 475"/>
          <p:cNvSpPr>
            <a:spLocks noChangeArrowheads="1"/>
          </p:cNvSpPr>
          <p:nvPr/>
        </p:nvSpPr>
        <p:spPr bwMode="auto">
          <a:xfrm>
            <a:off x="13389951" y="5244941"/>
            <a:ext cx="60325" cy="63104"/>
          </a:xfrm>
          <a:prstGeom prst="rect">
            <a:avLst/>
          </a:prstGeom>
          <a:solidFill>
            <a:srgbClr val="C019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3" name="Freeform 476"/>
          <p:cNvSpPr>
            <a:spLocks/>
          </p:cNvSpPr>
          <p:nvPr/>
        </p:nvSpPr>
        <p:spPr bwMode="auto">
          <a:xfrm>
            <a:off x="12556513" y="5542597"/>
            <a:ext cx="1727200" cy="290513"/>
          </a:xfrm>
          <a:custGeom>
            <a:avLst/>
            <a:gdLst>
              <a:gd name="T0" fmla="*/ 0 w 1494"/>
              <a:gd name="T1" fmla="*/ 0 h 335"/>
              <a:gd name="T2" fmla="*/ 0 w 1494"/>
              <a:gd name="T3" fmla="*/ 227 h 335"/>
              <a:gd name="T4" fmla="*/ 108 w 1494"/>
              <a:gd name="T5" fmla="*/ 335 h 335"/>
              <a:gd name="T6" fmla="*/ 1386 w 1494"/>
              <a:gd name="T7" fmla="*/ 335 h 335"/>
              <a:gd name="T8" fmla="*/ 1494 w 1494"/>
              <a:gd name="T9" fmla="*/ 227 h 335"/>
              <a:gd name="T10" fmla="*/ 1494 w 1494"/>
              <a:gd name="T11" fmla="*/ 0 h 335"/>
              <a:gd name="T12" fmla="*/ 780 w 1494"/>
              <a:gd name="T13" fmla="*/ 0 h 335"/>
              <a:gd name="T14" fmla="*/ 0 w 1494"/>
              <a:gd name="T15" fmla="*/ 0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94" h="335">
                <a:moveTo>
                  <a:pt x="0" y="0"/>
                </a:moveTo>
                <a:cubicBezTo>
                  <a:pt x="0" y="227"/>
                  <a:pt x="0" y="227"/>
                  <a:pt x="0" y="227"/>
                </a:cubicBezTo>
                <a:cubicBezTo>
                  <a:pt x="0" y="287"/>
                  <a:pt x="48" y="335"/>
                  <a:pt x="108" y="335"/>
                </a:cubicBezTo>
                <a:cubicBezTo>
                  <a:pt x="1386" y="335"/>
                  <a:pt x="1386" y="335"/>
                  <a:pt x="1386" y="335"/>
                </a:cubicBezTo>
                <a:cubicBezTo>
                  <a:pt x="1446" y="335"/>
                  <a:pt x="1494" y="287"/>
                  <a:pt x="1494" y="227"/>
                </a:cubicBezTo>
                <a:cubicBezTo>
                  <a:pt x="1494" y="0"/>
                  <a:pt x="1494" y="0"/>
                  <a:pt x="1494" y="0"/>
                </a:cubicBezTo>
                <a:cubicBezTo>
                  <a:pt x="780" y="0"/>
                  <a:pt x="780" y="0"/>
                  <a:pt x="7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A00E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4" name="Freeform 477"/>
          <p:cNvSpPr>
            <a:spLocks noEditPoints="1"/>
          </p:cNvSpPr>
          <p:nvPr/>
        </p:nvSpPr>
        <p:spPr bwMode="auto">
          <a:xfrm>
            <a:off x="12577151" y="5555694"/>
            <a:ext cx="1685925" cy="265510"/>
          </a:xfrm>
          <a:custGeom>
            <a:avLst/>
            <a:gdLst>
              <a:gd name="T0" fmla="*/ 761 w 1458"/>
              <a:gd name="T1" fmla="*/ 0 h 306"/>
              <a:gd name="T2" fmla="*/ 0 w 1458"/>
              <a:gd name="T3" fmla="*/ 0 h 306"/>
              <a:gd name="T4" fmla="*/ 0 w 1458"/>
              <a:gd name="T5" fmla="*/ 208 h 306"/>
              <a:gd name="T6" fmla="*/ 106 w 1458"/>
              <a:gd name="T7" fmla="*/ 306 h 306"/>
              <a:gd name="T8" fmla="*/ 1352 w 1458"/>
              <a:gd name="T9" fmla="*/ 306 h 306"/>
              <a:gd name="T10" fmla="*/ 1458 w 1458"/>
              <a:gd name="T11" fmla="*/ 208 h 306"/>
              <a:gd name="T12" fmla="*/ 1458 w 1458"/>
              <a:gd name="T13" fmla="*/ 0 h 306"/>
              <a:gd name="T14" fmla="*/ 761 w 1458"/>
              <a:gd name="T15" fmla="*/ 0 h 306"/>
              <a:gd name="T16" fmla="*/ 1441 w 1458"/>
              <a:gd name="T17" fmla="*/ 203 h 306"/>
              <a:gd name="T18" fmla="*/ 1338 w 1458"/>
              <a:gd name="T19" fmla="*/ 293 h 306"/>
              <a:gd name="T20" fmla="*/ 120 w 1458"/>
              <a:gd name="T21" fmla="*/ 293 h 306"/>
              <a:gd name="T22" fmla="*/ 17 w 1458"/>
              <a:gd name="T23" fmla="*/ 203 h 306"/>
              <a:gd name="T24" fmla="*/ 17 w 1458"/>
              <a:gd name="T25" fmla="*/ 14 h 306"/>
              <a:gd name="T26" fmla="*/ 760 w 1458"/>
              <a:gd name="T27" fmla="*/ 14 h 306"/>
              <a:gd name="T28" fmla="*/ 1441 w 1458"/>
              <a:gd name="T29" fmla="*/ 14 h 306"/>
              <a:gd name="T30" fmla="*/ 1441 w 1458"/>
              <a:gd name="T31" fmla="*/ 203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8" h="306">
                <a:moveTo>
                  <a:pt x="76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62"/>
                  <a:pt x="47" y="306"/>
                  <a:pt x="106" y="306"/>
                </a:cubicBezTo>
                <a:cubicBezTo>
                  <a:pt x="1352" y="306"/>
                  <a:pt x="1352" y="306"/>
                  <a:pt x="1352" y="306"/>
                </a:cubicBezTo>
                <a:cubicBezTo>
                  <a:pt x="1411" y="306"/>
                  <a:pt x="1458" y="262"/>
                  <a:pt x="1458" y="208"/>
                </a:cubicBezTo>
                <a:cubicBezTo>
                  <a:pt x="1458" y="0"/>
                  <a:pt x="1458" y="0"/>
                  <a:pt x="1458" y="0"/>
                </a:cubicBezTo>
                <a:lnTo>
                  <a:pt x="761" y="0"/>
                </a:lnTo>
                <a:close/>
                <a:moveTo>
                  <a:pt x="1441" y="203"/>
                </a:moveTo>
                <a:cubicBezTo>
                  <a:pt x="1441" y="252"/>
                  <a:pt x="1395" y="293"/>
                  <a:pt x="1338" y="293"/>
                </a:cubicBezTo>
                <a:cubicBezTo>
                  <a:pt x="120" y="293"/>
                  <a:pt x="120" y="293"/>
                  <a:pt x="120" y="293"/>
                </a:cubicBezTo>
                <a:cubicBezTo>
                  <a:pt x="63" y="293"/>
                  <a:pt x="17" y="252"/>
                  <a:pt x="17" y="203"/>
                </a:cubicBezTo>
                <a:cubicBezTo>
                  <a:pt x="17" y="14"/>
                  <a:pt x="17" y="14"/>
                  <a:pt x="17" y="14"/>
                </a:cubicBezTo>
                <a:cubicBezTo>
                  <a:pt x="760" y="14"/>
                  <a:pt x="760" y="14"/>
                  <a:pt x="760" y="14"/>
                </a:cubicBezTo>
                <a:cubicBezTo>
                  <a:pt x="1441" y="14"/>
                  <a:pt x="1441" y="14"/>
                  <a:pt x="1441" y="14"/>
                </a:cubicBezTo>
                <a:lnTo>
                  <a:pt x="1441" y="20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6" name="Freeform 478"/>
          <p:cNvSpPr>
            <a:spLocks noEditPoints="1"/>
          </p:cNvSpPr>
          <p:nvPr/>
        </p:nvSpPr>
        <p:spPr bwMode="auto">
          <a:xfrm>
            <a:off x="13058164" y="5644991"/>
            <a:ext cx="106363" cy="109538"/>
          </a:xfrm>
          <a:custGeom>
            <a:avLst/>
            <a:gdLst>
              <a:gd name="T0" fmla="*/ 0 w 93"/>
              <a:gd name="T1" fmla="*/ 3 h 127"/>
              <a:gd name="T2" fmla="*/ 37 w 93"/>
              <a:gd name="T3" fmla="*/ 0 h 127"/>
              <a:gd name="T4" fmla="*/ 74 w 93"/>
              <a:gd name="T5" fmla="*/ 7 h 127"/>
              <a:gd name="T6" fmla="*/ 89 w 93"/>
              <a:gd name="T7" fmla="*/ 32 h 127"/>
              <a:gd name="T8" fmla="*/ 68 w 93"/>
              <a:gd name="T9" fmla="*/ 58 h 127"/>
              <a:gd name="T10" fmla="*/ 68 w 93"/>
              <a:gd name="T11" fmla="*/ 59 h 127"/>
              <a:gd name="T12" fmla="*/ 93 w 93"/>
              <a:gd name="T13" fmla="*/ 89 h 127"/>
              <a:gd name="T14" fmla="*/ 80 w 93"/>
              <a:gd name="T15" fmla="*/ 116 h 127"/>
              <a:gd name="T16" fmla="*/ 31 w 93"/>
              <a:gd name="T17" fmla="*/ 127 h 127"/>
              <a:gd name="T18" fmla="*/ 0 w 93"/>
              <a:gd name="T19" fmla="*/ 125 h 127"/>
              <a:gd name="T20" fmla="*/ 0 w 93"/>
              <a:gd name="T21" fmla="*/ 3 h 127"/>
              <a:gd name="T22" fmla="*/ 28 w 93"/>
              <a:gd name="T23" fmla="*/ 51 h 127"/>
              <a:gd name="T24" fmla="*/ 37 w 93"/>
              <a:gd name="T25" fmla="*/ 51 h 127"/>
              <a:gd name="T26" fmla="*/ 60 w 93"/>
              <a:gd name="T27" fmla="*/ 35 h 127"/>
              <a:gd name="T28" fmla="*/ 40 w 93"/>
              <a:gd name="T29" fmla="*/ 21 h 127"/>
              <a:gd name="T30" fmla="*/ 28 w 93"/>
              <a:gd name="T31" fmla="*/ 21 h 127"/>
              <a:gd name="T32" fmla="*/ 28 w 93"/>
              <a:gd name="T33" fmla="*/ 51 h 127"/>
              <a:gd name="T34" fmla="*/ 28 w 93"/>
              <a:gd name="T35" fmla="*/ 106 h 127"/>
              <a:gd name="T36" fmla="*/ 39 w 93"/>
              <a:gd name="T37" fmla="*/ 106 h 127"/>
              <a:gd name="T38" fmla="*/ 63 w 93"/>
              <a:gd name="T39" fmla="*/ 88 h 127"/>
              <a:gd name="T40" fmla="*/ 38 w 93"/>
              <a:gd name="T41" fmla="*/ 71 h 127"/>
              <a:gd name="T42" fmla="*/ 28 w 93"/>
              <a:gd name="T43" fmla="*/ 71 h 127"/>
              <a:gd name="T44" fmla="*/ 28 w 93"/>
              <a:gd name="T45" fmla="*/ 10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" h="127">
                <a:moveTo>
                  <a:pt x="0" y="3"/>
                </a:moveTo>
                <a:cubicBezTo>
                  <a:pt x="8" y="1"/>
                  <a:pt x="23" y="0"/>
                  <a:pt x="37" y="0"/>
                </a:cubicBezTo>
                <a:cubicBezTo>
                  <a:pt x="54" y="0"/>
                  <a:pt x="65" y="2"/>
                  <a:pt x="74" y="7"/>
                </a:cubicBezTo>
                <a:cubicBezTo>
                  <a:pt x="82" y="12"/>
                  <a:pt x="89" y="20"/>
                  <a:pt x="89" y="32"/>
                </a:cubicBezTo>
                <a:cubicBezTo>
                  <a:pt x="89" y="43"/>
                  <a:pt x="82" y="53"/>
                  <a:pt x="68" y="58"/>
                </a:cubicBezTo>
                <a:cubicBezTo>
                  <a:pt x="68" y="59"/>
                  <a:pt x="68" y="59"/>
                  <a:pt x="68" y="59"/>
                </a:cubicBezTo>
                <a:cubicBezTo>
                  <a:pt x="82" y="63"/>
                  <a:pt x="93" y="73"/>
                  <a:pt x="93" y="89"/>
                </a:cubicBezTo>
                <a:cubicBezTo>
                  <a:pt x="93" y="101"/>
                  <a:pt x="88" y="110"/>
                  <a:pt x="80" y="116"/>
                </a:cubicBezTo>
                <a:cubicBezTo>
                  <a:pt x="71" y="123"/>
                  <a:pt x="56" y="127"/>
                  <a:pt x="31" y="127"/>
                </a:cubicBezTo>
                <a:cubicBezTo>
                  <a:pt x="17" y="127"/>
                  <a:pt x="7" y="126"/>
                  <a:pt x="0" y="125"/>
                </a:cubicBezTo>
                <a:lnTo>
                  <a:pt x="0" y="3"/>
                </a:lnTo>
                <a:close/>
                <a:moveTo>
                  <a:pt x="28" y="51"/>
                </a:moveTo>
                <a:cubicBezTo>
                  <a:pt x="37" y="51"/>
                  <a:pt x="37" y="51"/>
                  <a:pt x="37" y="51"/>
                </a:cubicBezTo>
                <a:cubicBezTo>
                  <a:pt x="52" y="51"/>
                  <a:pt x="60" y="44"/>
                  <a:pt x="60" y="35"/>
                </a:cubicBezTo>
                <a:cubicBezTo>
                  <a:pt x="60" y="26"/>
                  <a:pt x="53" y="21"/>
                  <a:pt x="40" y="21"/>
                </a:cubicBezTo>
                <a:cubicBezTo>
                  <a:pt x="34" y="21"/>
                  <a:pt x="31" y="21"/>
                  <a:pt x="28" y="21"/>
                </a:cubicBezTo>
                <a:lnTo>
                  <a:pt x="28" y="51"/>
                </a:lnTo>
                <a:close/>
                <a:moveTo>
                  <a:pt x="28" y="106"/>
                </a:moveTo>
                <a:cubicBezTo>
                  <a:pt x="31" y="106"/>
                  <a:pt x="34" y="106"/>
                  <a:pt x="39" y="106"/>
                </a:cubicBezTo>
                <a:cubicBezTo>
                  <a:pt x="52" y="106"/>
                  <a:pt x="63" y="101"/>
                  <a:pt x="63" y="88"/>
                </a:cubicBezTo>
                <a:cubicBezTo>
                  <a:pt x="63" y="76"/>
                  <a:pt x="52" y="71"/>
                  <a:pt x="38" y="71"/>
                </a:cubicBezTo>
                <a:cubicBezTo>
                  <a:pt x="28" y="71"/>
                  <a:pt x="28" y="71"/>
                  <a:pt x="28" y="71"/>
                </a:cubicBezTo>
                <a:lnTo>
                  <a:pt x="28" y="1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7" name="Freeform 479"/>
          <p:cNvSpPr>
            <a:spLocks/>
          </p:cNvSpPr>
          <p:nvPr/>
        </p:nvSpPr>
        <p:spPr bwMode="auto">
          <a:xfrm>
            <a:off x="13186751" y="5644992"/>
            <a:ext cx="93663" cy="108347"/>
          </a:xfrm>
          <a:custGeom>
            <a:avLst/>
            <a:gdLst>
              <a:gd name="T0" fmla="*/ 55 w 59"/>
              <a:gd name="T1" fmla="*/ 53 h 91"/>
              <a:gd name="T2" fmla="*/ 21 w 59"/>
              <a:gd name="T3" fmla="*/ 53 h 91"/>
              <a:gd name="T4" fmla="*/ 21 w 59"/>
              <a:gd name="T5" fmla="*/ 75 h 91"/>
              <a:gd name="T6" fmla="*/ 59 w 59"/>
              <a:gd name="T7" fmla="*/ 75 h 91"/>
              <a:gd name="T8" fmla="*/ 59 w 59"/>
              <a:gd name="T9" fmla="*/ 91 h 91"/>
              <a:gd name="T10" fmla="*/ 0 w 59"/>
              <a:gd name="T11" fmla="*/ 91 h 91"/>
              <a:gd name="T12" fmla="*/ 0 w 59"/>
              <a:gd name="T13" fmla="*/ 0 h 91"/>
              <a:gd name="T14" fmla="*/ 56 w 59"/>
              <a:gd name="T15" fmla="*/ 0 h 91"/>
              <a:gd name="T16" fmla="*/ 56 w 59"/>
              <a:gd name="T17" fmla="*/ 17 h 91"/>
              <a:gd name="T18" fmla="*/ 21 w 59"/>
              <a:gd name="T19" fmla="*/ 17 h 91"/>
              <a:gd name="T20" fmla="*/ 21 w 59"/>
              <a:gd name="T21" fmla="*/ 36 h 91"/>
              <a:gd name="T22" fmla="*/ 55 w 59"/>
              <a:gd name="T23" fmla="*/ 36 h 91"/>
              <a:gd name="T24" fmla="*/ 55 w 59"/>
              <a:gd name="T25" fmla="*/ 53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91">
                <a:moveTo>
                  <a:pt x="55" y="53"/>
                </a:moveTo>
                <a:lnTo>
                  <a:pt x="21" y="53"/>
                </a:lnTo>
                <a:lnTo>
                  <a:pt x="21" y="75"/>
                </a:lnTo>
                <a:lnTo>
                  <a:pt x="59" y="75"/>
                </a:lnTo>
                <a:lnTo>
                  <a:pt x="59" y="91"/>
                </a:lnTo>
                <a:lnTo>
                  <a:pt x="0" y="91"/>
                </a:lnTo>
                <a:lnTo>
                  <a:pt x="0" y="0"/>
                </a:lnTo>
                <a:lnTo>
                  <a:pt x="56" y="0"/>
                </a:lnTo>
                <a:lnTo>
                  <a:pt x="56" y="17"/>
                </a:lnTo>
                <a:lnTo>
                  <a:pt x="21" y="17"/>
                </a:lnTo>
                <a:lnTo>
                  <a:pt x="21" y="36"/>
                </a:lnTo>
                <a:lnTo>
                  <a:pt x="55" y="36"/>
                </a:lnTo>
                <a:lnTo>
                  <a:pt x="55" y="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8" name="Rectangle 480"/>
          <p:cNvSpPr>
            <a:spLocks noChangeArrowheads="1"/>
          </p:cNvSpPr>
          <p:nvPr/>
        </p:nvSpPr>
        <p:spPr bwMode="auto">
          <a:xfrm>
            <a:off x="13301050" y="5644992"/>
            <a:ext cx="33338" cy="10834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9" name="Freeform 481"/>
          <p:cNvSpPr>
            <a:spLocks/>
          </p:cNvSpPr>
          <p:nvPr/>
        </p:nvSpPr>
        <p:spPr bwMode="auto">
          <a:xfrm>
            <a:off x="13348675" y="5644991"/>
            <a:ext cx="76200" cy="110729"/>
          </a:xfrm>
          <a:custGeom>
            <a:avLst/>
            <a:gdLst>
              <a:gd name="T0" fmla="*/ 37 w 65"/>
              <a:gd name="T1" fmla="*/ 0 h 127"/>
              <a:gd name="T2" fmla="*/ 65 w 65"/>
              <a:gd name="T3" fmla="*/ 0 h 127"/>
              <a:gd name="T4" fmla="*/ 65 w 65"/>
              <a:gd name="T5" fmla="*/ 79 h 127"/>
              <a:gd name="T6" fmla="*/ 20 w 65"/>
              <a:gd name="T7" fmla="*/ 127 h 127"/>
              <a:gd name="T8" fmla="*/ 0 w 65"/>
              <a:gd name="T9" fmla="*/ 124 h 127"/>
              <a:gd name="T10" fmla="*/ 3 w 65"/>
              <a:gd name="T11" fmla="*/ 101 h 127"/>
              <a:gd name="T12" fmla="*/ 17 w 65"/>
              <a:gd name="T13" fmla="*/ 104 h 127"/>
              <a:gd name="T14" fmla="*/ 37 w 65"/>
              <a:gd name="T15" fmla="*/ 79 h 127"/>
              <a:gd name="T16" fmla="*/ 37 w 65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127">
                <a:moveTo>
                  <a:pt x="37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115"/>
                  <a:pt x="48" y="127"/>
                  <a:pt x="20" y="127"/>
                </a:cubicBezTo>
                <a:cubicBezTo>
                  <a:pt x="14" y="127"/>
                  <a:pt x="5" y="126"/>
                  <a:pt x="0" y="124"/>
                </a:cubicBezTo>
                <a:cubicBezTo>
                  <a:pt x="3" y="101"/>
                  <a:pt x="3" y="101"/>
                  <a:pt x="3" y="101"/>
                </a:cubicBezTo>
                <a:cubicBezTo>
                  <a:pt x="7" y="103"/>
                  <a:pt x="12" y="104"/>
                  <a:pt x="17" y="104"/>
                </a:cubicBezTo>
                <a:cubicBezTo>
                  <a:pt x="29" y="104"/>
                  <a:pt x="37" y="98"/>
                  <a:pt x="37" y="79"/>
                </a:cubicBezTo>
                <a:lnTo>
                  <a:pt x="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0" name="Rectangle 482"/>
          <p:cNvSpPr>
            <a:spLocks noChangeArrowheads="1"/>
          </p:cNvSpPr>
          <p:nvPr/>
        </p:nvSpPr>
        <p:spPr bwMode="auto">
          <a:xfrm>
            <a:off x="13450275" y="5644992"/>
            <a:ext cx="33338" cy="10834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1" name="Freeform 483"/>
          <p:cNvSpPr>
            <a:spLocks/>
          </p:cNvSpPr>
          <p:nvPr/>
        </p:nvSpPr>
        <p:spPr bwMode="auto">
          <a:xfrm>
            <a:off x="13512188" y="5644992"/>
            <a:ext cx="120650" cy="108347"/>
          </a:xfrm>
          <a:custGeom>
            <a:avLst/>
            <a:gdLst>
              <a:gd name="T0" fmla="*/ 0 w 104"/>
              <a:gd name="T1" fmla="*/ 125 h 125"/>
              <a:gd name="T2" fmla="*/ 0 w 104"/>
              <a:gd name="T3" fmla="*/ 0 h 125"/>
              <a:gd name="T4" fmla="*/ 33 w 104"/>
              <a:gd name="T5" fmla="*/ 0 h 125"/>
              <a:gd name="T6" fmla="*/ 59 w 104"/>
              <a:gd name="T7" fmla="*/ 46 h 125"/>
              <a:gd name="T8" fmla="*/ 80 w 104"/>
              <a:gd name="T9" fmla="*/ 89 h 125"/>
              <a:gd name="T10" fmla="*/ 80 w 104"/>
              <a:gd name="T11" fmla="*/ 89 h 125"/>
              <a:gd name="T12" fmla="*/ 78 w 104"/>
              <a:gd name="T13" fmla="*/ 36 h 125"/>
              <a:gd name="T14" fmla="*/ 78 w 104"/>
              <a:gd name="T15" fmla="*/ 0 h 125"/>
              <a:gd name="T16" fmla="*/ 104 w 104"/>
              <a:gd name="T17" fmla="*/ 0 h 125"/>
              <a:gd name="T18" fmla="*/ 104 w 104"/>
              <a:gd name="T19" fmla="*/ 125 h 125"/>
              <a:gd name="T20" fmla="*/ 74 w 104"/>
              <a:gd name="T21" fmla="*/ 125 h 125"/>
              <a:gd name="T22" fmla="*/ 47 w 104"/>
              <a:gd name="T23" fmla="*/ 77 h 125"/>
              <a:gd name="T24" fmla="*/ 26 w 104"/>
              <a:gd name="T25" fmla="*/ 33 h 125"/>
              <a:gd name="T26" fmla="*/ 25 w 104"/>
              <a:gd name="T27" fmla="*/ 33 h 125"/>
              <a:gd name="T28" fmla="*/ 26 w 104"/>
              <a:gd name="T29" fmla="*/ 87 h 125"/>
              <a:gd name="T30" fmla="*/ 26 w 104"/>
              <a:gd name="T31" fmla="*/ 125 h 125"/>
              <a:gd name="T32" fmla="*/ 0 w 104"/>
              <a:gd name="T33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4" h="125">
                <a:moveTo>
                  <a:pt x="0" y="125"/>
                </a:moveTo>
                <a:cubicBezTo>
                  <a:pt x="0" y="0"/>
                  <a:pt x="0" y="0"/>
                  <a:pt x="0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59"/>
                  <a:pt x="74" y="75"/>
                  <a:pt x="80" y="89"/>
                </a:cubicBezTo>
                <a:cubicBezTo>
                  <a:pt x="80" y="89"/>
                  <a:pt x="80" y="89"/>
                  <a:pt x="80" y="89"/>
                </a:cubicBezTo>
                <a:cubicBezTo>
                  <a:pt x="78" y="72"/>
                  <a:pt x="78" y="55"/>
                  <a:pt x="78" y="36"/>
                </a:cubicBezTo>
                <a:cubicBezTo>
                  <a:pt x="78" y="0"/>
                  <a:pt x="78" y="0"/>
                  <a:pt x="78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125"/>
                  <a:pt x="104" y="125"/>
                  <a:pt x="104" y="125"/>
                </a:cubicBezTo>
                <a:cubicBezTo>
                  <a:pt x="74" y="125"/>
                  <a:pt x="74" y="125"/>
                  <a:pt x="74" y="125"/>
                </a:cubicBezTo>
                <a:cubicBezTo>
                  <a:pt x="47" y="77"/>
                  <a:pt x="47" y="77"/>
                  <a:pt x="47" y="77"/>
                </a:cubicBezTo>
                <a:cubicBezTo>
                  <a:pt x="40" y="63"/>
                  <a:pt x="32" y="47"/>
                  <a:pt x="26" y="33"/>
                </a:cubicBezTo>
                <a:cubicBezTo>
                  <a:pt x="25" y="33"/>
                  <a:pt x="25" y="33"/>
                  <a:pt x="25" y="33"/>
                </a:cubicBezTo>
                <a:cubicBezTo>
                  <a:pt x="26" y="49"/>
                  <a:pt x="26" y="67"/>
                  <a:pt x="26" y="87"/>
                </a:cubicBezTo>
                <a:cubicBezTo>
                  <a:pt x="26" y="125"/>
                  <a:pt x="26" y="125"/>
                  <a:pt x="26" y="125"/>
                </a:cubicBezTo>
                <a:lnTo>
                  <a:pt x="0" y="1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2" name="Freeform 484"/>
          <p:cNvSpPr>
            <a:spLocks/>
          </p:cNvSpPr>
          <p:nvPr/>
        </p:nvSpPr>
        <p:spPr bwMode="auto">
          <a:xfrm>
            <a:off x="13653475" y="5644991"/>
            <a:ext cx="128588" cy="109538"/>
          </a:xfrm>
          <a:custGeom>
            <a:avLst/>
            <a:gdLst>
              <a:gd name="T0" fmla="*/ 111 w 111"/>
              <a:gd name="T1" fmla="*/ 120 h 127"/>
              <a:gd name="T2" fmla="*/ 69 w 111"/>
              <a:gd name="T3" fmla="*/ 127 h 127"/>
              <a:gd name="T4" fmla="*/ 18 w 111"/>
              <a:gd name="T5" fmla="*/ 110 h 127"/>
              <a:gd name="T6" fmla="*/ 1 w 111"/>
              <a:gd name="T7" fmla="*/ 65 h 127"/>
              <a:gd name="T8" fmla="*/ 72 w 111"/>
              <a:gd name="T9" fmla="*/ 0 h 127"/>
              <a:gd name="T10" fmla="*/ 107 w 111"/>
              <a:gd name="T11" fmla="*/ 6 h 127"/>
              <a:gd name="T12" fmla="*/ 101 w 111"/>
              <a:gd name="T13" fmla="*/ 28 h 127"/>
              <a:gd name="T14" fmla="*/ 72 w 111"/>
              <a:gd name="T15" fmla="*/ 23 h 127"/>
              <a:gd name="T16" fmla="*/ 30 w 111"/>
              <a:gd name="T17" fmla="*/ 64 h 127"/>
              <a:gd name="T18" fmla="*/ 70 w 111"/>
              <a:gd name="T19" fmla="*/ 105 h 127"/>
              <a:gd name="T20" fmla="*/ 84 w 111"/>
              <a:gd name="T21" fmla="*/ 103 h 127"/>
              <a:gd name="T22" fmla="*/ 84 w 111"/>
              <a:gd name="T23" fmla="*/ 76 h 127"/>
              <a:gd name="T24" fmla="*/ 64 w 111"/>
              <a:gd name="T25" fmla="*/ 76 h 127"/>
              <a:gd name="T26" fmla="*/ 64 w 111"/>
              <a:gd name="T27" fmla="*/ 54 h 127"/>
              <a:gd name="T28" fmla="*/ 111 w 111"/>
              <a:gd name="T29" fmla="*/ 54 h 127"/>
              <a:gd name="T30" fmla="*/ 111 w 111"/>
              <a:gd name="T31" fmla="*/ 12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1" h="127">
                <a:moveTo>
                  <a:pt x="111" y="120"/>
                </a:moveTo>
                <a:cubicBezTo>
                  <a:pt x="102" y="123"/>
                  <a:pt x="86" y="127"/>
                  <a:pt x="69" y="127"/>
                </a:cubicBezTo>
                <a:cubicBezTo>
                  <a:pt x="46" y="127"/>
                  <a:pt x="30" y="122"/>
                  <a:pt x="18" y="110"/>
                </a:cubicBezTo>
                <a:cubicBezTo>
                  <a:pt x="7" y="100"/>
                  <a:pt x="0" y="83"/>
                  <a:pt x="1" y="65"/>
                </a:cubicBezTo>
                <a:cubicBezTo>
                  <a:pt x="1" y="23"/>
                  <a:pt x="31" y="0"/>
                  <a:pt x="72" y="0"/>
                </a:cubicBezTo>
                <a:cubicBezTo>
                  <a:pt x="88" y="0"/>
                  <a:pt x="101" y="3"/>
                  <a:pt x="107" y="6"/>
                </a:cubicBezTo>
                <a:cubicBezTo>
                  <a:pt x="101" y="28"/>
                  <a:pt x="101" y="28"/>
                  <a:pt x="101" y="28"/>
                </a:cubicBezTo>
                <a:cubicBezTo>
                  <a:pt x="94" y="25"/>
                  <a:pt x="85" y="23"/>
                  <a:pt x="72" y="23"/>
                </a:cubicBezTo>
                <a:cubicBezTo>
                  <a:pt x="48" y="23"/>
                  <a:pt x="30" y="36"/>
                  <a:pt x="30" y="64"/>
                </a:cubicBezTo>
                <a:cubicBezTo>
                  <a:pt x="30" y="89"/>
                  <a:pt x="46" y="105"/>
                  <a:pt x="70" y="105"/>
                </a:cubicBezTo>
                <a:cubicBezTo>
                  <a:pt x="76" y="105"/>
                  <a:pt x="81" y="104"/>
                  <a:pt x="84" y="103"/>
                </a:cubicBezTo>
                <a:cubicBezTo>
                  <a:pt x="84" y="76"/>
                  <a:pt x="84" y="76"/>
                  <a:pt x="84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64" y="54"/>
                  <a:pt x="64" y="54"/>
                  <a:pt x="64" y="54"/>
                </a:cubicBezTo>
                <a:cubicBezTo>
                  <a:pt x="111" y="54"/>
                  <a:pt x="111" y="54"/>
                  <a:pt x="111" y="54"/>
                </a:cubicBezTo>
                <a:lnTo>
                  <a:pt x="111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8"/>
          <p:cNvSpPr>
            <a:spLocks noEditPoints="1"/>
          </p:cNvSpPr>
          <p:nvPr/>
        </p:nvSpPr>
        <p:spPr bwMode="auto">
          <a:xfrm>
            <a:off x="1297786" y="688400"/>
            <a:ext cx="2123974" cy="2173828"/>
          </a:xfrm>
          <a:custGeom>
            <a:avLst/>
            <a:gdLst>
              <a:gd name="T0" fmla="*/ 39 w 108"/>
              <a:gd name="T1" fmla="*/ 4 h 107"/>
              <a:gd name="T2" fmla="*/ 104 w 108"/>
              <a:gd name="T3" fmla="*/ 38 h 107"/>
              <a:gd name="T4" fmla="*/ 70 w 108"/>
              <a:gd name="T5" fmla="*/ 103 h 107"/>
              <a:gd name="T6" fmla="*/ 30 w 108"/>
              <a:gd name="T7" fmla="*/ 99 h 107"/>
              <a:gd name="T8" fmla="*/ 5 w 108"/>
              <a:gd name="T9" fmla="*/ 69 h 107"/>
              <a:gd name="T10" fmla="*/ 95 w 108"/>
              <a:gd name="T11" fmla="*/ 61 h 107"/>
              <a:gd name="T12" fmla="*/ 90 w 108"/>
              <a:gd name="T13" fmla="*/ 45 h 107"/>
              <a:gd name="T14" fmla="*/ 79 w 108"/>
              <a:gd name="T15" fmla="*/ 42 h 107"/>
              <a:gd name="T16" fmla="*/ 74 w 108"/>
              <a:gd name="T17" fmla="*/ 35 h 107"/>
              <a:gd name="T18" fmla="*/ 78 w 108"/>
              <a:gd name="T19" fmla="*/ 25 h 107"/>
              <a:gd name="T20" fmla="*/ 72 w 108"/>
              <a:gd name="T21" fmla="*/ 24 h 107"/>
              <a:gd name="T22" fmla="*/ 69 w 108"/>
              <a:gd name="T23" fmla="*/ 31 h 107"/>
              <a:gd name="T24" fmla="*/ 66 w 108"/>
              <a:gd name="T25" fmla="*/ 25 h 107"/>
              <a:gd name="T26" fmla="*/ 65 w 108"/>
              <a:gd name="T27" fmla="*/ 15 h 107"/>
              <a:gd name="T28" fmla="*/ 57 w 108"/>
              <a:gd name="T29" fmla="*/ 13 h 107"/>
              <a:gd name="T30" fmla="*/ 46 w 108"/>
              <a:gd name="T31" fmla="*/ 15 h 107"/>
              <a:gd name="T32" fmla="*/ 40 w 108"/>
              <a:gd name="T33" fmla="*/ 23 h 107"/>
              <a:gd name="T34" fmla="*/ 36 w 108"/>
              <a:gd name="T35" fmla="*/ 20 h 107"/>
              <a:gd name="T36" fmla="*/ 31 w 108"/>
              <a:gd name="T37" fmla="*/ 28 h 107"/>
              <a:gd name="T38" fmla="*/ 25 w 108"/>
              <a:gd name="T39" fmla="*/ 31 h 107"/>
              <a:gd name="T40" fmla="*/ 29 w 108"/>
              <a:gd name="T41" fmla="*/ 34 h 107"/>
              <a:gd name="T42" fmla="*/ 34 w 108"/>
              <a:gd name="T43" fmla="*/ 29 h 107"/>
              <a:gd name="T44" fmla="*/ 39 w 108"/>
              <a:gd name="T45" fmla="*/ 35 h 107"/>
              <a:gd name="T46" fmla="*/ 33 w 108"/>
              <a:gd name="T47" fmla="*/ 40 h 107"/>
              <a:gd name="T48" fmla="*/ 32 w 108"/>
              <a:gd name="T49" fmla="*/ 46 h 107"/>
              <a:gd name="T50" fmla="*/ 30 w 108"/>
              <a:gd name="T51" fmla="*/ 52 h 107"/>
              <a:gd name="T52" fmla="*/ 22 w 108"/>
              <a:gd name="T53" fmla="*/ 52 h 107"/>
              <a:gd name="T54" fmla="*/ 24 w 108"/>
              <a:gd name="T55" fmla="*/ 60 h 107"/>
              <a:gd name="T56" fmla="*/ 26 w 108"/>
              <a:gd name="T57" fmla="*/ 60 h 107"/>
              <a:gd name="T58" fmla="*/ 32 w 108"/>
              <a:gd name="T59" fmla="*/ 64 h 107"/>
              <a:gd name="T60" fmla="*/ 38 w 108"/>
              <a:gd name="T61" fmla="*/ 66 h 107"/>
              <a:gd name="T62" fmla="*/ 46 w 108"/>
              <a:gd name="T63" fmla="*/ 62 h 107"/>
              <a:gd name="T64" fmla="*/ 56 w 108"/>
              <a:gd name="T65" fmla="*/ 63 h 107"/>
              <a:gd name="T66" fmla="*/ 62 w 108"/>
              <a:gd name="T67" fmla="*/ 66 h 107"/>
              <a:gd name="T68" fmla="*/ 71 w 108"/>
              <a:gd name="T69" fmla="*/ 66 h 107"/>
              <a:gd name="T70" fmla="*/ 72 w 108"/>
              <a:gd name="T71" fmla="*/ 73 h 107"/>
              <a:gd name="T72" fmla="*/ 69 w 108"/>
              <a:gd name="T73" fmla="*/ 79 h 107"/>
              <a:gd name="T74" fmla="*/ 68 w 108"/>
              <a:gd name="T75" fmla="*/ 85 h 107"/>
              <a:gd name="T76" fmla="*/ 64 w 108"/>
              <a:gd name="T77" fmla="*/ 90 h 107"/>
              <a:gd name="T78" fmla="*/ 61 w 108"/>
              <a:gd name="T79" fmla="*/ 94 h 107"/>
              <a:gd name="T80" fmla="*/ 91 w 108"/>
              <a:gd name="T81" fmla="*/ 73 h 107"/>
              <a:gd name="T82" fmla="*/ 52 w 108"/>
              <a:gd name="T83" fmla="*/ 94 h 107"/>
              <a:gd name="T84" fmla="*/ 45 w 108"/>
              <a:gd name="T85" fmla="*/ 84 h 107"/>
              <a:gd name="T86" fmla="*/ 41 w 108"/>
              <a:gd name="T87" fmla="*/ 80 h 107"/>
              <a:gd name="T88" fmla="*/ 36 w 108"/>
              <a:gd name="T89" fmla="*/ 75 h 107"/>
              <a:gd name="T90" fmla="*/ 38 w 108"/>
              <a:gd name="T91" fmla="*/ 67 h 107"/>
              <a:gd name="T92" fmla="*/ 29 w 108"/>
              <a:gd name="T93" fmla="*/ 64 h 107"/>
              <a:gd name="T94" fmla="*/ 20 w 108"/>
              <a:gd name="T95" fmla="*/ 62 h 107"/>
              <a:gd name="T96" fmla="*/ 13 w 108"/>
              <a:gd name="T97" fmla="*/ 56 h 107"/>
              <a:gd name="T98" fmla="*/ 35 w 108"/>
              <a:gd name="T99" fmla="*/ 9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8" h="107">
                <a:moveTo>
                  <a:pt x="39" y="4"/>
                </a:move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53" y="0"/>
                  <a:pt x="67" y="2"/>
                  <a:pt x="78" y="8"/>
                </a:cubicBezTo>
                <a:cubicBezTo>
                  <a:pt x="90" y="14"/>
                  <a:pt x="99" y="24"/>
                  <a:pt x="103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8" y="52"/>
                  <a:pt x="106" y="66"/>
                  <a:pt x="100" y="78"/>
                </a:cubicBezTo>
                <a:cubicBezTo>
                  <a:pt x="94" y="89"/>
                  <a:pt x="83" y="99"/>
                  <a:pt x="70" y="103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56" y="107"/>
                  <a:pt x="42" y="106"/>
                  <a:pt x="30" y="99"/>
                </a:cubicBezTo>
                <a:cubicBezTo>
                  <a:pt x="18" y="93"/>
                  <a:pt x="9" y="83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0" y="55"/>
                  <a:pt x="2" y="41"/>
                  <a:pt x="8" y="29"/>
                </a:cubicBezTo>
                <a:cubicBezTo>
                  <a:pt x="15" y="18"/>
                  <a:pt x="25" y="8"/>
                  <a:pt x="39" y="4"/>
                </a:cubicBezTo>
                <a:close/>
                <a:moveTo>
                  <a:pt x="95" y="61"/>
                </a:moveTo>
                <a:cubicBezTo>
                  <a:pt x="92" y="54"/>
                  <a:pt x="92" y="54"/>
                  <a:pt x="92" y="54"/>
                </a:cubicBezTo>
                <a:cubicBezTo>
                  <a:pt x="91" y="48"/>
                  <a:pt x="91" y="48"/>
                  <a:pt x="91" y="48"/>
                </a:cubicBezTo>
                <a:cubicBezTo>
                  <a:pt x="90" y="45"/>
                  <a:pt x="90" y="45"/>
                  <a:pt x="90" y="45"/>
                </a:cubicBezTo>
                <a:cubicBezTo>
                  <a:pt x="84" y="47"/>
                  <a:pt x="84" y="47"/>
                  <a:pt x="84" y="47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79" y="43"/>
                  <a:pt x="79" y="42"/>
                </a:cubicBezTo>
                <a:cubicBezTo>
                  <a:pt x="79" y="41"/>
                  <a:pt x="77" y="40"/>
                  <a:pt x="77" y="40"/>
                </a:cubicBezTo>
                <a:cubicBezTo>
                  <a:pt x="75" y="38"/>
                  <a:pt x="75" y="38"/>
                  <a:pt x="75" y="38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27"/>
                  <a:pt x="75" y="27"/>
                  <a:pt x="75" y="27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8" y="25"/>
                  <a:pt x="78" y="25"/>
                </a:cubicBezTo>
                <a:cubicBezTo>
                  <a:pt x="79" y="25"/>
                  <a:pt x="79" y="23"/>
                  <a:pt x="79" y="23"/>
                </a:cubicBezTo>
                <a:cubicBezTo>
                  <a:pt x="79" y="23"/>
                  <a:pt x="77" y="23"/>
                  <a:pt x="76" y="23"/>
                </a:cubicBezTo>
                <a:cubicBezTo>
                  <a:pt x="75" y="23"/>
                  <a:pt x="73" y="24"/>
                  <a:pt x="72" y="24"/>
                </a:cubicBezTo>
                <a:cubicBezTo>
                  <a:pt x="71" y="25"/>
                  <a:pt x="73" y="27"/>
                  <a:pt x="73" y="27"/>
                </a:cubicBezTo>
                <a:cubicBezTo>
                  <a:pt x="72" y="31"/>
                  <a:pt x="72" y="31"/>
                  <a:pt x="72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9"/>
                  <a:pt x="69" y="29"/>
                  <a:pt x="69" y="29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5"/>
                  <a:pt x="66" y="25"/>
                  <a:pt x="66" y="25"/>
                </a:cubicBezTo>
                <a:cubicBezTo>
                  <a:pt x="67" y="21"/>
                  <a:pt x="67" y="21"/>
                  <a:pt x="67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65" y="15"/>
                  <a:pt x="65" y="15"/>
                  <a:pt x="65" y="15"/>
                </a:cubicBezTo>
                <a:cubicBezTo>
                  <a:pt x="58" y="17"/>
                  <a:pt x="58" y="17"/>
                  <a:pt x="58" y="17"/>
                </a:cubicBezTo>
                <a:cubicBezTo>
                  <a:pt x="56" y="16"/>
                  <a:pt x="56" y="16"/>
                  <a:pt x="56" y="16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2"/>
                  <a:pt x="58" y="12"/>
                  <a:pt x="58" y="12"/>
                </a:cubicBezTo>
                <a:cubicBezTo>
                  <a:pt x="54" y="12"/>
                  <a:pt x="49" y="12"/>
                  <a:pt x="44" y="14"/>
                </a:cubicBezTo>
                <a:cubicBezTo>
                  <a:pt x="46" y="15"/>
                  <a:pt x="46" y="15"/>
                  <a:pt x="46" y="15"/>
                </a:cubicBezTo>
                <a:cubicBezTo>
                  <a:pt x="46" y="15"/>
                  <a:pt x="46" y="21"/>
                  <a:pt x="45" y="21"/>
                </a:cubicBezTo>
                <a:cubicBezTo>
                  <a:pt x="45" y="22"/>
                  <a:pt x="43" y="22"/>
                  <a:pt x="43" y="22"/>
                </a:cubicBezTo>
                <a:cubicBezTo>
                  <a:pt x="40" y="23"/>
                  <a:pt x="40" y="23"/>
                  <a:pt x="40" y="23"/>
                </a:cubicBezTo>
                <a:cubicBezTo>
                  <a:pt x="39" y="18"/>
                  <a:pt x="39" y="18"/>
                  <a:pt x="39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6" y="20"/>
                  <a:pt x="36" y="20"/>
                  <a:pt x="36" y="20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8"/>
                  <a:pt x="34" y="28"/>
                  <a:pt x="34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4"/>
                  <a:pt x="26" y="34"/>
                  <a:pt x="26" y="34"/>
                </a:cubicBezTo>
                <a:cubicBezTo>
                  <a:pt x="28" y="36"/>
                  <a:pt x="28" y="36"/>
                  <a:pt x="28" y="36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1"/>
                  <a:pt x="29" y="31"/>
                  <a:pt x="29" y="31"/>
                </a:cubicBezTo>
                <a:cubicBezTo>
                  <a:pt x="31" y="30"/>
                  <a:pt x="31" y="30"/>
                  <a:pt x="31" y="30"/>
                </a:cubicBezTo>
                <a:cubicBezTo>
                  <a:pt x="34" y="29"/>
                  <a:pt x="34" y="29"/>
                  <a:pt x="34" y="29"/>
                </a:cubicBezTo>
                <a:cubicBezTo>
                  <a:pt x="36" y="31"/>
                  <a:pt x="36" y="31"/>
                  <a:pt x="36" y="31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40" y="35"/>
                  <a:pt x="39" y="35"/>
                </a:cubicBez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8" y="39"/>
                  <a:pt x="36" y="39"/>
                </a:cubicBezTo>
                <a:cubicBezTo>
                  <a:pt x="33" y="40"/>
                  <a:pt x="33" y="40"/>
                  <a:pt x="33" y="40"/>
                </a:cubicBezTo>
                <a:cubicBezTo>
                  <a:pt x="31" y="44"/>
                  <a:pt x="31" y="44"/>
                  <a:pt x="31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6"/>
                  <a:pt x="32" y="46"/>
                  <a:pt x="32" y="46"/>
                </a:cubicBezTo>
                <a:cubicBezTo>
                  <a:pt x="31" y="48"/>
                  <a:pt x="31" y="48"/>
                  <a:pt x="31" y="48"/>
                </a:cubicBezTo>
                <a:cubicBezTo>
                  <a:pt x="31" y="48"/>
                  <a:pt x="31" y="51"/>
                  <a:pt x="32" y="52"/>
                </a:cubicBezTo>
                <a:cubicBezTo>
                  <a:pt x="32" y="52"/>
                  <a:pt x="31" y="52"/>
                  <a:pt x="30" y="52"/>
                </a:cubicBezTo>
                <a:cubicBezTo>
                  <a:pt x="29" y="53"/>
                  <a:pt x="28" y="49"/>
                  <a:pt x="28" y="49"/>
                </a:cubicBezTo>
                <a:cubicBezTo>
                  <a:pt x="26" y="51"/>
                  <a:pt x="26" y="51"/>
                  <a:pt x="26" y="51"/>
                </a:cubicBezTo>
                <a:cubicBezTo>
                  <a:pt x="22" y="52"/>
                  <a:pt x="22" y="52"/>
                  <a:pt x="22" y="52"/>
                </a:cubicBezTo>
                <a:cubicBezTo>
                  <a:pt x="21" y="56"/>
                  <a:pt x="21" y="56"/>
                  <a:pt x="21" y="56"/>
                </a:cubicBezTo>
                <a:cubicBezTo>
                  <a:pt x="22" y="59"/>
                  <a:pt x="22" y="59"/>
                  <a:pt x="22" y="59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7"/>
                  <a:pt x="24" y="57"/>
                  <a:pt x="24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60"/>
                  <a:pt x="26" y="60"/>
                  <a:pt x="26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2"/>
                  <a:pt x="31" y="62"/>
                  <a:pt x="31" y="62"/>
                </a:cubicBezTo>
                <a:cubicBezTo>
                  <a:pt x="32" y="64"/>
                  <a:pt x="32" y="64"/>
                  <a:pt x="32" y="64"/>
                </a:cubicBezTo>
                <a:cubicBezTo>
                  <a:pt x="34" y="66"/>
                  <a:pt x="34" y="66"/>
                  <a:pt x="34" y="66"/>
                </a:cubicBezTo>
                <a:cubicBezTo>
                  <a:pt x="38" y="67"/>
                  <a:pt x="38" y="67"/>
                  <a:pt x="38" y="67"/>
                </a:cubicBezTo>
                <a:cubicBezTo>
                  <a:pt x="38" y="67"/>
                  <a:pt x="38" y="66"/>
                  <a:pt x="38" y="66"/>
                </a:cubicBezTo>
                <a:cubicBezTo>
                  <a:pt x="39" y="65"/>
                  <a:pt x="38" y="65"/>
                  <a:pt x="40" y="64"/>
                </a:cubicBezTo>
                <a:cubicBezTo>
                  <a:pt x="41" y="63"/>
                  <a:pt x="44" y="62"/>
                  <a:pt x="44" y="62"/>
                </a:cubicBezTo>
                <a:cubicBezTo>
                  <a:pt x="45" y="62"/>
                  <a:pt x="45" y="62"/>
                  <a:pt x="46" y="62"/>
                </a:cubicBezTo>
                <a:cubicBezTo>
                  <a:pt x="47" y="62"/>
                  <a:pt x="48" y="62"/>
                  <a:pt x="48" y="62"/>
                </a:cubicBezTo>
                <a:cubicBezTo>
                  <a:pt x="49" y="62"/>
                  <a:pt x="50" y="61"/>
                  <a:pt x="51" y="62"/>
                </a:cubicBezTo>
                <a:cubicBezTo>
                  <a:pt x="52" y="62"/>
                  <a:pt x="55" y="62"/>
                  <a:pt x="56" y="63"/>
                </a:cubicBezTo>
                <a:cubicBezTo>
                  <a:pt x="56" y="63"/>
                  <a:pt x="57" y="63"/>
                  <a:pt x="57" y="63"/>
                </a:cubicBezTo>
                <a:cubicBezTo>
                  <a:pt x="58" y="64"/>
                  <a:pt x="58" y="64"/>
                  <a:pt x="59" y="65"/>
                </a:cubicBezTo>
                <a:cubicBezTo>
                  <a:pt x="61" y="65"/>
                  <a:pt x="61" y="66"/>
                  <a:pt x="62" y="66"/>
                </a:cubicBezTo>
                <a:cubicBezTo>
                  <a:pt x="64" y="66"/>
                  <a:pt x="65" y="66"/>
                  <a:pt x="66" y="66"/>
                </a:cubicBezTo>
                <a:cubicBezTo>
                  <a:pt x="67" y="66"/>
                  <a:pt x="68" y="66"/>
                  <a:pt x="69" y="66"/>
                </a:cubicBezTo>
                <a:cubicBezTo>
                  <a:pt x="69" y="66"/>
                  <a:pt x="71" y="66"/>
                  <a:pt x="71" y="66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71" y="70"/>
                  <a:pt x="71" y="71"/>
                </a:cubicBezTo>
                <a:cubicBezTo>
                  <a:pt x="72" y="72"/>
                  <a:pt x="72" y="72"/>
                  <a:pt x="72" y="73"/>
                </a:cubicBezTo>
                <a:cubicBezTo>
                  <a:pt x="72" y="74"/>
                  <a:pt x="73" y="75"/>
                  <a:pt x="72" y="76"/>
                </a:cubicBezTo>
                <a:cubicBezTo>
                  <a:pt x="71" y="76"/>
                  <a:pt x="71" y="77"/>
                  <a:pt x="70" y="77"/>
                </a:cubicBezTo>
                <a:cubicBezTo>
                  <a:pt x="70" y="78"/>
                  <a:pt x="70" y="77"/>
                  <a:pt x="69" y="79"/>
                </a:cubicBezTo>
                <a:cubicBezTo>
                  <a:pt x="69" y="80"/>
                  <a:pt x="68" y="81"/>
                  <a:pt x="68" y="81"/>
                </a:cubicBezTo>
                <a:cubicBezTo>
                  <a:pt x="68" y="81"/>
                  <a:pt x="68" y="81"/>
                  <a:pt x="68" y="82"/>
                </a:cubicBezTo>
                <a:cubicBezTo>
                  <a:pt x="68" y="84"/>
                  <a:pt x="69" y="84"/>
                  <a:pt x="68" y="85"/>
                </a:cubicBezTo>
                <a:cubicBezTo>
                  <a:pt x="67" y="86"/>
                  <a:pt x="68" y="87"/>
                  <a:pt x="67" y="88"/>
                </a:cubicBezTo>
                <a:cubicBezTo>
                  <a:pt x="66" y="88"/>
                  <a:pt x="64" y="89"/>
                  <a:pt x="64" y="89"/>
                </a:cubicBezTo>
                <a:cubicBezTo>
                  <a:pt x="64" y="89"/>
                  <a:pt x="64" y="89"/>
                  <a:pt x="64" y="90"/>
                </a:cubicBezTo>
                <a:cubicBezTo>
                  <a:pt x="64" y="91"/>
                  <a:pt x="65" y="91"/>
                  <a:pt x="63" y="92"/>
                </a:cubicBezTo>
                <a:cubicBezTo>
                  <a:pt x="62" y="93"/>
                  <a:pt x="60" y="93"/>
                  <a:pt x="60" y="93"/>
                </a:cubicBezTo>
                <a:cubicBezTo>
                  <a:pt x="60" y="93"/>
                  <a:pt x="61" y="94"/>
                  <a:pt x="61" y="94"/>
                </a:cubicBezTo>
                <a:cubicBezTo>
                  <a:pt x="63" y="94"/>
                  <a:pt x="64" y="94"/>
                  <a:pt x="66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77" y="90"/>
                  <a:pt x="86" y="82"/>
                  <a:pt x="91" y="73"/>
                </a:cubicBezTo>
                <a:cubicBezTo>
                  <a:pt x="93" y="69"/>
                  <a:pt x="94" y="65"/>
                  <a:pt x="95" y="61"/>
                </a:cubicBezTo>
                <a:close/>
                <a:moveTo>
                  <a:pt x="53" y="95"/>
                </a:moveTo>
                <a:cubicBezTo>
                  <a:pt x="53" y="94"/>
                  <a:pt x="52" y="94"/>
                  <a:pt x="52" y="94"/>
                </a:cubicBezTo>
                <a:cubicBezTo>
                  <a:pt x="52" y="94"/>
                  <a:pt x="52" y="90"/>
                  <a:pt x="52" y="89"/>
                </a:cubicBezTo>
                <a:cubicBezTo>
                  <a:pt x="52" y="88"/>
                  <a:pt x="49" y="84"/>
                  <a:pt x="49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4" y="84"/>
                  <a:pt x="44" y="84"/>
                </a:cubicBezTo>
                <a:cubicBezTo>
                  <a:pt x="44" y="83"/>
                  <a:pt x="41" y="82"/>
                  <a:pt x="41" y="82"/>
                </a:cubicBezTo>
                <a:cubicBezTo>
                  <a:pt x="41" y="82"/>
                  <a:pt x="41" y="81"/>
                  <a:pt x="41" y="80"/>
                </a:cubicBezTo>
                <a:cubicBezTo>
                  <a:pt x="40" y="79"/>
                  <a:pt x="40" y="79"/>
                  <a:pt x="39" y="79"/>
                </a:cubicBezTo>
                <a:cubicBezTo>
                  <a:pt x="38" y="78"/>
                  <a:pt x="38" y="78"/>
                  <a:pt x="37" y="77"/>
                </a:cubicBezTo>
                <a:cubicBezTo>
                  <a:pt x="37" y="76"/>
                  <a:pt x="37" y="76"/>
                  <a:pt x="36" y="75"/>
                </a:cubicBezTo>
                <a:cubicBezTo>
                  <a:pt x="36" y="74"/>
                  <a:pt x="38" y="71"/>
                  <a:pt x="38" y="70"/>
                </a:cubicBezTo>
                <a:cubicBezTo>
                  <a:pt x="38" y="70"/>
                  <a:pt x="37" y="68"/>
                  <a:pt x="37" y="68"/>
                </a:cubicBezTo>
                <a:cubicBezTo>
                  <a:pt x="37" y="68"/>
                  <a:pt x="37" y="68"/>
                  <a:pt x="38" y="67"/>
                </a:cubicBezTo>
                <a:cubicBezTo>
                  <a:pt x="34" y="68"/>
                  <a:pt x="34" y="68"/>
                  <a:pt x="34" y="68"/>
                </a:cubicBezTo>
                <a:cubicBezTo>
                  <a:pt x="31" y="66"/>
                  <a:pt x="31" y="66"/>
                  <a:pt x="31" y="66"/>
                </a:cubicBezTo>
                <a:cubicBezTo>
                  <a:pt x="29" y="64"/>
                  <a:pt x="29" y="64"/>
                  <a:pt x="29" y="64"/>
                </a:cubicBezTo>
                <a:cubicBezTo>
                  <a:pt x="25" y="63"/>
                  <a:pt x="25" y="63"/>
                  <a:pt x="25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3"/>
                  <a:pt x="21" y="62"/>
                  <a:pt x="20" y="62"/>
                </a:cubicBezTo>
                <a:cubicBezTo>
                  <a:pt x="20" y="61"/>
                  <a:pt x="19" y="61"/>
                  <a:pt x="17" y="60"/>
                </a:cubicBezTo>
                <a:cubicBezTo>
                  <a:pt x="14" y="53"/>
                  <a:pt x="14" y="53"/>
                  <a:pt x="14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9"/>
                  <a:pt x="14" y="62"/>
                  <a:pt x="15" y="66"/>
                </a:cubicBezTo>
                <a:cubicBezTo>
                  <a:pt x="15" y="66"/>
                  <a:pt x="15" y="66"/>
                  <a:pt x="15" y="66"/>
                </a:cubicBezTo>
                <a:cubicBezTo>
                  <a:pt x="18" y="77"/>
                  <a:pt x="25" y="85"/>
                  <a:pt x="35" y="90"/>
                </a:cubicBezTo>
                <a:cubicBezTo>
                  <a:pt x="40" y="93"/>
                  <a:pt x="47" y="95"/>
                  <a:pt x="5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4" name="Freeform 290"/>
          <p:cNvSpPr>
            <a:spLocks/>
          </p:cNvSpPr>
          <p:nvPr/>
        </p:nvSpPr>
        <p:spPr bwMode="auto">
          <a:xfrm>
            <a:off x="4354705" y="2245269"/>
            <a:ext cx="648847" cy="770307"/>
          </a:xfrm>
          <a:custGeom>
            <a:avLst/>
            <a:gdLst>
              <a:gd name="T0" fmla="*/ 30 w 575"/>
              <a:gd name="T1" fmla="*/ 728 h 728"/>
              <a:gd name="T2" fmla="*/ 0 w 575"/>
              <a:gd name="T3" fmla="*/ 712 h 728"/>
              <a:gd name="T4" fmla="*/ 545 w 575"/>
              <a:gd name="T5" fmla="*/ 0 h 728"/>
              <a:gd name="T6" fmla="*/ 575 w 575"/>
              <a:gd name="T7" fmla="*/ 15 h 728"/>
              <a:gd name="T8" fmla="*/ 30 w 575"/>
              <a:gd name="T9" fmla="*/ 728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5" h="728">
                <a:moveTo>
                  <a:pt x="30" y="728"/>
                </a:moveTo>
                <a:lnTo>
                  <a:pt x="0" y="712"/>
                </a:lnTo>
                <a:lnTo>
                  <a:pt x="545" y="0"/>
                </a:lnTo>
                <a:lnTo>
                  <a:pt x="575" y="15"/>
                </a:lnTo>
                <a:lnTo>
                  <a:pt x="30" y="728"/>
                </a:lnTo>
                <a:close/>
              </a:path>
            </a:pathLst>
          </a:cu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5" name="Freeform 291"/>
          <p:cNvSpPr>
            <a:spLocks/>
          </p:cNvSpPr>
          <p:nvPr/>
        </p:nvSpPr>
        <p:spPr bwMode="auto">
          <a:xfrm>
            <a:off x="4969700" y="2245269"/>
            <a:ext cx="614994" cy="336480"/>
          </a:xfrm>
          <a:custGeom>
            <a:avLst/>
            <a:gdLst>
              <a:gd name="T0" fmla="*/ 530 w 545"/>
              <a:gd name="T1" fmla="*/ 318 h 318"/>
              <a:gd name="T2" fmla="*/ 0 w 545"/>
              <a:gd name="T3" fmla="*/ 31 h 318"/>
              <a:gd name="T4" fmla="*/ 15 w 545"/>
              <a:gd name="T5" fmla="*/ 0 h 318"/>
              <a:gd name="T6" fmla="*/ 545 w 545"/>
              <a:gd name="T7" fmla="*/ 303 h 318"/>
              <a:gd name="T8" fmla="*/ 530 w 545"/>
              <a:gd name="T9" fmla="*/ 318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5" h="318">
                <a:moveTo>
                  <a:pt x="530" y="318"/>
                </a:moveTo>
                <a:lnTo>
                  <a:pt x="0" y="31"/>
                </a:lnTo>
                <a:lnTo>
                  <a:pt x="15" y="0"/>
                </a:lnTo>
                <a:lnTo>
                  <a:pt x="545" y="303"/>
                </a:lnTo>
                <a:lnTo>
                  <a:pt x="530" y="318"/>
                </a:lnTo>
                <a:close/>
              </a:path>
            </a:pathLst>
          </a:cu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6" name="Freeform 292"/>
          <p:cNvSpPr>
            <a:spLocks/>
          </p:cNvSpPr>
          <p:nvPr/>
        </p:nvSpPr>
        <p:spPr bwMode="auto">
          <a:xfrm>
            <a:off x="5567767" y="2020949"/>
            <a:ext cx="341914" cy="560801"/>
          </a:xfrm>
          <a:custGeom>
            <a:avLst/>
            <a:gdLst>
              <a:gd name="T0" fmla="*/ 30 w 303"/>
              <a:gd name="T1" fmla="*/ 530 h 530"/>
              <a:gd name="T2" fmla="*/ 0 w 303"/>
              <a:gd name="T3" fmla="*/ 515 h 530"/>
              <a:gd name="T4" fmla="*/ 273 w 303"/>
              <a:gd name="T5" fmla="*/ 0 h 530"/>
              <a:gd name="T6" fmla="*/ 303 w 303"/>
              <a:gd name="T7" fmla="*/ 15 h 530"/>
              <a:gd name="T8" fmla="*/ 30 w 303"/>
              <a:gd name="T9" fmla="*/ 53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3" h="530">
                <a:moveTo>
                  <a:pt x="30" y="530"/>
                </a:moveTo>
                <a:lnTo>
                  <a:pt x="0" y="515"/>
                </a:lnTo>
                <a:lnTo>
                  <a:pt x="273" y="0"/>
                </a:lnTo>
                <a:lnTo>
                  <a:pt x="303" y="15"/>
                </a:lnTo>
                <a:lnTo>
                  <a:pt x="30" y="530"/>
                </a:lnTo>
                <a:close/>
              </a:path>
            </a:pathLst>
          </a:cu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7" name="Freeform 293"/>
          <p:cNvSpPr>
            <a:spLocks/>
          </p:cNvSpPr>
          <p:nvPr/>
        </p:nvSpPr>
        <p:spPr bwMode="auto">
          <a:xfrm>
            <a:off x="5892755" y="2005076"/>
            <a:ext cx="324988" cy="48673"/>
          </a:xfrm>
          <a:custGeom>
            <a:avLst/>
            <a:gdLst>
              <a:gd name="T0" fmla="*/ 288 w 288"/>
              <a:gd name="T1" fmla="*/ 30 h 46"/>
              <a:gd name="T2" fmla="*/ 0 w 288"/>
              <a:gd name="T3" fmla="*/ 46 h 46"/>
              <a:gd name="T4" fmla="*/ 0 w 288"/>
              <a:gd name="T5" fmla="*/ 15 h 46"/>
              <a:gd name="T6" fmla="*/ 288 w 288"/>
              <a:gd name="T7" fmla="*/ 0 h 46"/>
              <a:gd name="T8" fmla="*/ 288 w 288"/>
              <a:gd name="T9" fmla="*/ 3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46">
                <a:moveTo>
                  <a:pt x="288" y="30"/>
                </a:moveTo>
                <a:lnTo>
                  <a:pt x="0" y="46"/>
                </a:lnTo>
                <a:lnTo>
                  <a:pt x="0" y="15"/>
                </a:lnTo>
                <a:lnTo>
                  <a:pt x="288" y="0"/>
                </a:lnTo>
                <a:lnTo>
                  <a:pt x="288" y="30"/>
                </a:lnTo>
                <a:close/>
              </a:path>
            </a:pathLst>
          </a:cu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8" name="Freeform 294"/>
          <p:cNvSpPr>
            <a:spLocks/>
          </p:cNvSpPr>
          <p:nvPr/>
        </p:nvSpPr>
        <p:spPr bwMode="auto">
          <a:xfrm>
            <a:off x="6200816" y="1491891"/>
            <a:ext cx="426546" cy="544929"/>
          </a:xfrm>
          <a:custGeom>
            <a:avLst/>
            <a:gdLst>
              <a:gd name="T0" fmla="*/ 30 w 378"/>
              <a:gd name="T1" fmla="*/ 515 h 515"/>
              <a:gd name="T2" fmla="*/ 0 w 378"/>
              <a:gd name="T3" fmla="*/ 500 h 515"/>
              <a:gd name="T4" fmla="*/ 348 w 378"/>
              <a:gd name="T5" fmla="*/ 0 h 515"/>
              <a:gd name="T6" fmla="*/ 378 w 378"/>
              <a:gd name="T7" fmla="*/ 15 h 515"/>
              <a:gd name="T8" fmla="*/ 30 w 378"/>
              <a:gd name="T9" fmla="*/ 515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8" h="515">
                <a:moveTo>
                  <a:pt x="30" y="515"/>
                </a:moveTo>
                <a:lnTo>
                  <a:pt x="0" y="500"/>
                </a:lnTo>
                <a:lnTo>
                  <a:pt x="348" y="0"/>
                </a:lnTo>
                <a:lnTo>
                  <a:pt x="378" y="15"/>
                </a:lnTo>
                <a:lnTo>
                  <a:pt x="30" y="515"/>
                </a:lnTo>
                <a:close/>
              </a:path>
            </a:pathLst>
          </a:cu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9" name="Freeform 295"/>
          <p:cNvSpPr>
            <a:spLocks/>
          </p:cNvSpPr>
          <p:nvPr/>
        </p:nvSpPr>
        <p:spPr bwMode="auto">
          <a:xfrm>
            <a:off x="6593509" y="1491891"/>
            <a:ext cx="564215" cy="657089"/>
          </a:xfrm>
          <a:custGeom>
            <a:avLst/>
            <a:gdLst>
              <a:gd name="T0" fmla="*/ 470 w 500"/>
              <a:gd name="T1" fmla="*/ 621 h 621"/>
              <a:gd name="T2" fmla="*/ 0 w 500"/>
              <a:gd name="T3" fmla="*/ 31 h 621"/>
              <a:gd name="T4" fmla="*/ 30 w 500"/>
              <a:gd name="T5" fmla="*/ 0 h 621"/>
              <a:gd name="T6" fmla="*/ 500 w 500"/>
              <a:gd name="T7" fmla="*/ 606 h 621"/>
              <a:gd name="T8" fmla="*/ 470 w 500"/>
              <a:gd name="T9" fmla="*/ 621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0" h="621">
                <a:moveTo>
                  <a:pt x="470" y="621"/>
                </a:moveTo>
                <a:lnTo>
                  <a:pt x="0" y="31"/>
                </a:lnTo>
                <a:lnTo>
                  <a:pt x="30" y="0"/>
                </a:lnTo>
                <a:lnTo>
                  <a:pt x="500" y="606"/>
                </a:lnTo>
                <a:lnTo>
                  <a:pt x="470" y="621"/>
                </a:lnTo>
                <a:close/>
              </a:path>
            </a:pathLst>
          </a:cu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0" name="Freeform 296"/>
          <p:cNvSpPr>
            <a:spLocks/>
          </p:cNvSpPr>
          <p:nvPr/>
        </p:nvSpPr>
        <p:spPr bwMode="auto">
          <a:xfrm>
            <a:off x="7123871" y="931091"/>
            <a:ext cx="854221" cy="1217890"/>
          </a:xfrm>
          <a:custGeom>
            <a:avLst/>
            <a:gdLst>
              <a:gd name="T0" fmla="*/ 30 w 757"/>
              <a:gd name="T1" fmla="*/ 1151 h 1151"/>
              <a:gd name="T2" fmla="*/ 0 w 757"/>
              <a:gd name="T3" fmla="*/ 1136 h 1151"/>
              <a:gd name="T4" fmla="*/ 727 w 757"/>
              <a:gd name="T5" fmla="*/ 0 h 1151"/>
              <a:gd name="T6" fmla="*/ 757 w 757"/>
              <a:gd name="T7" fmla="*/ 15 h 1151"/>
              <a:gd name="T8" fmla="*/ 30 w 757"/>
              <a:gd name="T9" fmla="*/ 1151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7" h="1151">
                <a:moveTo>
                  <a:pt x="30" y="1151"/>
                </a:moveTo>
                <a:lnTo>
                  <a:pt x="0" y="1136"/>
                </a:lnTo>
                <a:lnTo>
                  <a:pt x="727" y="0"/>
                </a:lnTo>
                <a:lnTo>
                  <a:pt x="757" y="15"/>
                </a:lnTo>
                <a:lnTo>
                  <a:pt x="30" y="1151"/>
                </a:lnTo>
                <a:close/>
              </a:path>
            </a:pathLst>
          </a:cu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1" name="Freeform 297"/>
          <p:cNvSpPr>
            <a:spLocks/>
          </p:cNvSpPr>
          <p:nvPr/>
        </p:nvSpPr>
        <p:spPr bwMode="auto">
          <a:xfrm>
            <a:off x="7841552" y="866545"/>
            <a:ext cx="222300" cy="129090"/>
          </a:xfrm>
          <a:custGeom>
            <a:avLst/>
            <a:gdLst>
              <a:gd name="T0" fmla="*/ 0 w 197"/>
              <a:gd name="T1" fmla="*/ 46 h 122"/>
              <a:gd name="T2" fmla="*/ 151 w 197"/>
              <a:gd name="T3" fmla="*/ 0 h 122"/>
              <a:gd name="T4" fmla="*/ 197 w 197"/>
              <a:gd name="T5" fmla="*/ 122 h 122"/>
              <a:gd name="T6" fmla="*/ 0 w 197"/>
              <a:gd name="T7" fmla="*/ 4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7" h="122">
                <a:moveTo>
                  <a:pt x="0" y="46"/>
                </a:moveTo>
                <a:lnTo>
                  <a:pt x="151" y="0"/>
                </a:lnTo>
                <a:lnTo>
                  <a:pt x="197" y="122"/>
                </a:lnTo>
                <a:lnTo>
                  <a:pt x="0" y="46"/>
                </a:lnTo>
                <a:close/>
              </a:path>
            </a:pathLst>
          </a:cu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2" name="Freeform 298"/>
          <p:cNvSpPr>
            <a:spLocks/>
          </p:cNvSpPr>
          <p:nvPr/>
        </p:nvSpPr>
        <p:spPr bwMode="auto">
          <a:xfrm>
            <a:off x="7841552" y="866545"/>
            <a:ext cx="222300" cy="129090"/>
          </a:xfrm>
          <a:custGeom>
            <a:avLst/>
            <a:gdLst>
              <a:gd name="T0" fmla="*/ 0 w 197"/>
              <a:gd name="T1" fmla="*/ 46 h 122"/>
              <a:gd name="T2" fmla="*/ 151 w 197"/>
              <a:gd name="T3" fmla="*/ 0 h 122"/>
              <a:gd name="T4" fmla="*/ 197 w 197"/>
              <a:gd name="T5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7" h="122">
                <a:moveTo>
                  <a:pt x="0" y="46"/>
                </a:moveTo>
                <a:lnTo>
                  <a:pt x="151" y="0"/>
                </a:lnTo>
                <a:lnTo>
                  <a:pt x="197" y="12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3" name="Oval 299"/>
          <p:cNvSpPr>
            <a:spLocks noChangeArrowheads="1"/>
          </p:cNvSpPr>
          <p:nvPr/>
        </p:nvSpPr>
        <p:spPr bwMode="auto">
          <a:xfrm>
            <a:off x="4918920" y="2197653"/>
            <a:ext cx="119614" cy="128032"/>
          </a:xfrm>
          <a:prstGeom prst="ellipse">
            <a:avLst/>
          </a:pr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4" name="Oval 300"/>
          <p:cNvSpPr>
            <a:spLocks noChangeArrowheads="1"/>
          </p:cNvSpPr>
          <p:nvPr/>
        </p:nvSpPr>
        <p:spPr bwMode="auto">
          <a:xfrm>
            <a:off x="7088890" y="2069622"/>
            <a:ext cx="119614" cy="112160"/>
          </a:xfrm>
          <a:prstGeom prst="ellipse">
            <a:avLst/>
          </a:pr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5" name="Oval 301"/>
          <p:cNvSpPr>
            <a:spLocks noChangeArrowheads="1"/>
          </p:cNvSpPr>
          <p:nvPr/>
        </p:nvSpPr>
        <p:spPr bwMode="auto">
          <a:xfrm>
            <a:off x="6542730" y="1460148"/>
            <a:ext cx="136540" cy="112160"/>
          </a:xfrm>
          <a:prstGeom prst="ellipse">
            <a:avLst/>
          </a:pr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6" name="Oval 302"/>
          <p:cNvSpPr>
            <a:spLocks noChangeArrowheads="1"/>
          </p:cNvSpPr>
          <p:nvPr/>
        </p:nvSpPr>
        <p:spPr bwMode="auto">
          <a:xfrm>
            <a:off x="6148908" y="1957462"/>
            <a:ext cx="119614" cy="128032"/>
          </a:xfrm>
          <a:prstGeom prst="ellipse">
            <a:avLst/>
          </a:pr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7" name="Oval 303"/>
          <p:cNvSpPr>
            <a:spLocks noChangeArrowheads="1"/>
          </p:cNvSpPr>
          <p:nvPr/>
        </p:nvSpPr>
        <p:spPr bwMode="auto">
          <a:xfrm>
            <a:off x="5823920" y="1973333"/>
            <a:ext cx="119614" cy="112160"/>
          </a:xfrm>
          <a:prstGeom prst="ellipse">
            <a:avLst/>
          </a:pr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8" name="Oval 304"/>
          <p:cNvSpPr>
            <a:spLocks noChangeArrowheads="1"/>
          </p:cNvSpPr>
          <p:nvPr/>
        </p:nvSpPr>
        <p:spPr bwMode="auto">
          <a:xfrm>
            <a:off x="5516988" y="2502390"/>
            <a:ext cx="119614" cy="112160"/>
          </a:xfrm>
          <a:prstGeom prst="ellipse">
            <a:avLst/>
          </a:pr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9" name="Freeform 305"/>
          <p:cNvSpPr>
            <a:spLocks/>
          </p:cNvSpPr>
          <p:nvPr/>
        </p:nvSpPr>
        <p:spPr bwMode="auto">
          <a:xfrm>
            <a:off x="4336650" y="2357429"/>
            <a:ext cx="718809" cy="689891"/>
          </a:xfrm>
          <a:custGeom>
            <a:avLst/>
            <a:gdLst>
              <a:gd name="T0" fmla="*/ 16 w 637"/>
              <a:gd name="T1" fmla="*/ 652 h 652"/>
              <a:gd name="T2" fmla="*/ 0 w 637"/>
              <a:gd name="T3" fmla="*/ 637 h 652"/>
              <a:gd name="T4" fmla="*/ 606 w 637"/>
              <a:gd name="T5" fmla="*/ 0 h 652"/>
              <a:gd name="T6" fmla="*/ 637 w 637"/>
              <a:gd name="T7" fmla="*/ 16 h 652"/>
              <a:gd name="T8" fmla="*/ 16 w 637"/>
              <a:gd name="T9" fmla="*/ 652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7" h="652">
                <a:moveTo>
                  <a:pt x="16" y="652"/>
                </a:moveTo>
                <a:lnTo>
                  <a:pt x="0" y="637"/>
                </a:lnTo>
                <a:lnTo>
                  <a:pt x="606" y="0"/>
                </a:lnTo>
                <a:lnTo>
                  <a:pt x="637" y="16"/>
                </a:lnTo>
                <a:lnTo>
                  <a:pt x="16" y="652"/>
                </a:lnTo>
                <a:close/>
              </a:path>
            </a:pathLst>
          </a:cu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0" name="Freeform 306"/>
          <p:cNvSpPr>
            <a:spLocks/>
          </p:cNvSpPr>
          <p:nvPr/>
        </p:nvSpPr>
        <p:spPr bwMode="auto">
          <a:xfrm>
            <a:off x="5020479" y="2357429"/>
            <a:ext cx="530362" cy="401025"/>
          </a:xfrm>
          <a:custGeom>
            <a:avLst/>
            <a:gdLst>
              <a:gd name="T0" fmla="*/ 440 w 470"/>
              <a:gd name="T1" fmla="*/ 379 h 379"/>
              <a:gd name="T2" fmla="*/ 0 w 470"/>
              <a:gd name="T3" fmla="*/ 16 h 379"/>
              <a:gd name="T4" fmla="*/ 31 w 470"/>
              <a:gd name="T5" fmla="*/ 0 h 379"/>
              <a:gd name="T6" fmla="*/ 470 w 470"/>
              <a:gd name="T7" fmla="*/ 364 h 379"/>
              <a:gd name="T8" fmla="*/ 440 w 470"/>
              <a:gd name="T9" fmla="*/ 379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0" h="379">
                <a:moveTo>
                  <a:pt x="440" y="379"/>
                </a:moveTo>
                <a:lnTo>
                  <a:pt x="0" y="16"/>
                </a:lnTo>
                <a:lnTo>
                  <a:pt x="31" y="0"/>
                </a:lnTo>
                <a:lnTo>
                  <a:pt x="470" y="364"/>
                </a:lnTo>
                <a:lnTo>
                  <a:pt x="440" y="379"/>
                </a:lnTo>
                <a:close/>
              </a:path>
            </a:pathLst>
          </a:cu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1" name="Freeform 307"/>
          <p:cNvSpPr>
            <a:spLocks/>
          </p:cNvSpPr>
          <p:nvPr/>
        </p:nvSpPr>
        <p:spPr bwMode="auto">
          <a:xfrm>
            <a:off x="5516988" y="2229397"/>
            <a:ext cx="409620" cy="529057"/>
          </a:xfrm>
          <a:custGeom>
            <a:avLst/>
            <a:gdLst>
              <a:gd name="T0" fmla="*/ 30 w 363"/>
              <a:gd name="T1" fmla="*/ 500 h 500"/>
              <a:gd name="T2" fmla="*/ 0 w 363"/>
              <a:gd name="T3" fmla="*/ 485 h 500"/>
              <a:gd name="T4" fmla="*/ 333 w 363"/>
              <a:gd name="T5" fmla="*/ 0 h 500"/>
              <a:gd name="T6" fmla="*/ 363 w 363"/>
              <a:gd name="T7" fmla="*/ 30 h 500"/>
              <a:gd name="T8" fmla="*/ 30 w 363"/>
              <a:gd name="T9" fmla="*/ 50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3" h="500">
                <a:moveTo>
                  <a:pt x="30" y="500"/>
                </a:moveTo>
                <a:lnTo>
                  <a:pt x="0" y="485"/>
                </a:lnTo>
                <a:lnTo>
                  <a:pt x="333" y="0"/>
                </a:lnTo>
                <a:lnTo>
                  <a:pt x="363" y="30"/>
                </a:lnTo>
                <a:lnTo>
                  <a:pt x="30" y="500"/>
                </a:lnTo>
                <a:close/>
              </a:path>
            </a:pathLst>
          </a:cu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2" name="Freeform 308"/>
          <p:cNvSpPr>
            <a:spLocks/>
          </p:cNvSpPr>
          <p:nvPr/>
        </p:nvSpPr>
        <p:spPr bwMode="auto">
          <a:xfrm>
            <a:off x="5909681" y="2229397"/>
            <a:ext cx="291135" cy="64545"/>
          </a:xfrm>
          <a:custGeom>
            <a:avLst/>
            <a:gdLst>
              <a:gd name="T0" fmla="*/ 258 w 258"/>
              <a:gd name="T1" fmla="*/ 61 h 61"/>
              <a:gd name="T2" fmla="*/ 0 w 258"/>
              <a:gd name="T3" fmla="*/ 30 h 61"/>
              <a:gd name="T4" fmla="*/ 0 w 258"/>
              <a:gd name="T5" fmla="*/ 0 h 61"/>
              <a:gd name="T6" fmla="*/ 258 w 258"/>
              <a:gd name="T7" fmla="*/ 30 h 61"/>
              <a:gd name="T8" fmla="*/ 258 w 258"/>
              <a:gd name="T9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61">
                <a:moveTo>
                  <a:pt x="258" y="61"/>
                </a:moveTo>
                <a:lnTo>
                  <a:pt x="0" y="30"/>
                </a:lnTo>
                <a:lnTo>
                  <a:pt x="0" y="0"/>
                </a:lnTo>
                <a:lnTo>
                  <a:pt x="258" y="30"/>
                </a:lnTo>
                <a:lnTo>
                  <a:pt x="258" y="61"/>
                </a:lnTo>
                <a:close/>
              </a:path>
            </a:pathLst>
          </a:cu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3" name="Freeform 309"/>
          <p:cNvSpPr>
            <a:spLocks/>
          </p:cNvSpPr>
          <p:nvPr/>
        </p:nvSpPr>
        <p:spPr bwMode="auto">
          <a:xfrm>
            <a:off x="6183890" y="1796628"/>
            <a:ext cx="495380" cy="497314"/>
          </a:xfrm>
          <a:custGeom>
            <a:avLst/>
            <a:gdLst>
              <a:gd name="T0" fmla="*/ 30 w 439"/>
              <a:gd name="T1" fmla="*/ 470 h 470"/>
              <a:gd name="T2" fmla="*/ 0 w 439"/>
              <a:gd name="T3" fmla="*/ 439 h 470"/>
              <a:gd name="T4" fmla="*/ 424 w 439"/>
              <a:gd name="T5" fmla="*/ 0 h 470"/>
              <a:gd name="T6" fmla="*/ 439 w 439"/>
              <a:gd name="T7" fmla="*/ 30 h 470"/>
              <a:gd name="T8" fmla="*/ 30 w 439"/>
              <a:gd name="T9" fmla="*/ 47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9" h="470">
                <a:moveTo>
                  <a:pt x="30" y="470"/>
                </a:moveTo>
                <a:lnTo>
                  <a:pt x="0" y="439"/>
                </a:lnTo>
                <a:lnTo>
                  <a:pt x="424" y="0"/>
                </a:lnTo>
                <a:lnTo>
                  <a:pt x="439" y="30"/>
                </a:lnTo>
                <a:lnTo>
                  <a:pt x="30" y="470"/>
                </a:lnTo>
                <a:close/>
              </a:path>
            </a:pathLst>
          </a:cu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4" name="Freeform 310"/>
          <p:cNvSpPr>
            <a:spLocks/>
          </p:cNvSpPr>
          <p:nvPr/>
        </p:nvSpPr>
        <p:spPr bwMode="auto">
          <a:xfrm>
            <a:off x="6645417" y="1812500"/>
            <a:ext cx="409620" cy="689891"/>
          </a:xfrm>
          <a:custGeom>
            <a:avLst/>
            <a:gdLst>
              <a:gd name="T0" fmla="*/ 348 w 363"/>
              <a:gd name="T1" fmla="*/ 652 h 652"/>
              <a:gd name="T2" fmla="*/ 0 w 363"/>
              <a:gd name="T3" fmla="*/ 15 h 652"/>
              <a:gd name="T4" fmla="*/ 30 w 363"/>
              <a:gd name="T5" fmla="*/ 0 h 652"/>
              <a:gd name="T6" fmla="*/ 363 w 363"/>
              <a:gd name="T7" fmla="*/ 637 h 652"/>
              <a:gd name="T8" fmla="*/ 348 w 363"/>
              <a:gd name="T9" fmla="*/ 652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3" h="652">
                <a:moveTo>
                  <a:pt x="348" y="652"/>
                </a:moveTo>
                <a:lnTo>
                  <a:pt x="0" y="15"/>
                </a:lnTo>
                <a:lnTo>
                  <a:pt x="30" y="0"/>
                </a:lnTo>
                <a:lnTo>
                  <a:pt x="363" y="637"/>
                </a:lnTo>
                <a:lnTo>
                  <a:pt x="348" y="652"/>
                </a:lnTo>
                <a:close/>
              </a:path>
            </a:pathLst>
          </a:cu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5" name="Freeform 311"/>
          <p:cNvSpPr>
            <a:spLocks/>
          </p:cNvSpPr>
          <p:nvPr/>
        </p:nvSpPr>
        <p:spPr bwMode="auto">
          <a:xfrm>
            <a:off x="7038111" y="1412532"/>
            <a:ext cx="973834" cy="1089858"/>
          </a:xfrm>
          <a:custGeom>
            <a:avLst/>
            <a:gdLst>
              <a:gd name="T0" fmla="*/ 15 w 863"/>
              <a:gd name="T1" fmla="*/ 1030 h 1030"/>
              <a:gd name="T2" fmla="*/ 0 w 863"/>
              <a:gd name="T3" fmla="*/ 1015 h 1030"/>
              <a:gd name="T4" fmla="*/ 848 w 863"/>
              <a:gd name="T5" fmla="*/ 0 h 1030"/>
              <a:gd name="T6" fmla="*/ 863 w 863"/>
              <a:gd name="T7" fmla="*/ 15 h 1030"/>
              <a:gd name="T8" fmla="*/ 15 w 863"/>
              <a:gd name="T9" fmla="*/ 1030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3" h="1030">
                <a:moveTo>
                  <a:pt x="15" y="1030"/>
                </a:moveTo>
                <a:lnTo>
                  <a:pt x="0" y="1015"/>
                </a:lnTo>
                <a:lnTo>
                  <a:pt x="848" y="0"/>
                </a:lnTo>
                <a:lnTo>
                  <a:pt x="863" y="15"/>
                </a:lnTo>
                <a:lnTo>
                  <a:pt x="15" y="1030"/>
                </a:lnTo>
                <a:close/>
              </a:path>
            </a:pathLst>
          </a:cu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6" name="Freeform 312"/>
          <p:cNvSpPr>
            <a:spLocks/>
          </p:cNvSpPr>
          <p:nvPr/>
        </p:nvSpPr>
        <p:spPr bwMode="auto">
          <a:xfrm>
            <a:off x="7892332" y="1347988"/>
            <a:ext cx="205374" cy="128032"/>
          </a:xfrm>
          <a:custGeom>
            <a:avLst/>
            <a:gdLst>
              <a:gd name="T0" fmla="*/ 0 w 182"/>
              <a:gd name="T1" fmla="*/ 15 h 121"/>
              <a:gd name="T2" fmla="*/ 152 w 182"/>
              <a:gd name="T3" fmla="*/ 0 h 121"/>
              <a:gd name="T4" fmla="*/ 182 w 182"/>
              <a:gd name="T5" fmla="*/ 121 h 121"/>
              <a:gd name="T6" fmla="*/ 0 w 182"/>
              <a:gd name="T7" fmla="*/ 15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2" h="121">
                <a:moveTo>
                  <a:pt x="0" y="15"/>
                </a:moveTo>
                <a:lnTo>
                  <a:pt x="152" y="0"/>
                </a:lnTo>
                <a:lnTo>
                  <a:pt x="182" y="121"/>
                </a:lnTo>
                <a:lnTo>
                  <a:pt x="0" y="15"/>
                </a:lnTo>
                <a:close/>
              </a:path>
            </a:pathLst>
          </a:cu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7" name="Freeform 313"/>
          <p:cNvSpPr>
            <a:spLocks/>
          </p:cNvSpPr>
          <p:nvPr/>
        </p:nvSpPr>
        <p:spPr bwMode="auto">
          <a:xfrm>
            <a:off x="7892332" y="1347988"/>
            <a:ext cx="205374" cy="128032"/>
          </a:xfrm>
          <a:custGeom>
            <a:avLst/>
            <a:gdLst>
              <a:gd name="T0" fmla="*/ 0 w 182"/>
              <a:gd name="T1" fmla="*/ 15 h 121"/>
              <a:gd name="T2" fmla="*/ 152 w 182"/>
              <a:gd name="T3" fmla="*/ 0 h 121"/>
              <a:gd name="T4" fmla="*/ 182 w 182"/>
              <a:gd name="T5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2" h="121">
                <a:moveTo>
                  <a:pt x="0" y="15"/>
                </a:moveTo>
                <a:lnTo>
                  <a:pt x="152" y="0"/>
                </a:lnTo>
                <a:lnTo>
                  <a:pt x="182" y="12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8" name="Oval 314"/>
          <p:cNvSpPr>
            <a:spLocks noChangeArrowheads="1"/>
          </p:cNvSpPr>
          <p:nvPr/>
        </p:nvSpPr>
        <p:spPr bwMode="auto">
          <a:xfrm>
            <a:off x="4969700" y="2325686"/>
            <a:ext cx="119614" cy="112160"/>
          </a:xfrm>
          <a:prstGeom prst="ellipse">
            <a:avLst/>
          </a:pr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9" name="Oval 315"/>
          <p:cNvSpPr>
            <a:spLocks noChangeArrowheads="1"/>
          </p:cNvSpPr>
          <p:nvPr/>
        </p:nvSpPr>
        <p:spPr bwMode="auto">
          <a:xfrm>
            <a:off x="5465080" y="2678037"/>
            <a:ext cx="119614" cy="112160"/>
          </a:xfrm>
          <a:prstGeom prst="ellipse">
            <a:avLst/>
          </a:pr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0" name="Oval 316"/>
          <p:cNvSpPr>
            <a:spLocks noChangeArrowheads="1"/>
          </p:cNvSpPr>
          <p:nvPr/>
        </p:nvSpPr>
        <p:spPr bwMode="auto">
          <a:xfrm>
            <a:off x="5858902" y="2181782"/>
            <a:ext cx="119614" cy="128032"/>
          </a:xfrm>
          <a:prstGeom prst="ellipse">
            <a:avLst/>
          </a:pr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1" name="Oval 317"/>
          <p:cNvSpPr>
            <a:spLocks noChangeArrowheads="1"/>
          </p:cNvSpPr>
          <p:nvPr/>
        </p:nvSpPr>
        <p:spPr bwMode="auto">
          <a:xfrm>
            <a:off x="6148908" y="2229397"/>
            <a:ext cx="119614" cy="112160"/>
          </a:xfrm>
          <a:prstGeom prst="ellipse">
            <a:avLst/>
          </a:pr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2" name="Oval 318"/>
          <p:cNvSpPr>
            <a:spLocks noChangeArrowheads="1"/>
          </p:cNvSpPr>
          <p:nvPr/>
        </p:nvSpPr>
        <p:spPr bwMode="auto">
          <a:xfrm>
            <a:off x="6593509" y="1764885"/>
            <a:ext cx="136540" cy="112160"/>
          </a:xfrm>
          <a:prstGeom prst="ellipse">
            <a:avLst/>
          </a:pr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3" name="Oval 319"/>
          <p:cNvSpPr>
            <a:spLocks noChangeArrowheads="1"/>
          </p:cNvSpPr>
          <p:nvPr/>
        </p:nvSpPr>
        <p:spPr bwMode="auto">
          <a:xfrm>
            <a:off x="6969277" y="2437846"/>
            <a:ext cx="137668" cy="112160"/>
          </a:xfrm>
          <a:prstGeom prst="ellipse">
            <a:avLst/>
          </a:prstGeom>
          <a:solidFill>
            <a:srgbClr val="4BB3D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4" name="Freeform 320"/>
          <p:cNvSpPr>
            <a:spLocks/>
          </p:cNvSpPr>
          <p:nvPr/>
        </p:nvSpPr>
        <p:spPr bwMode="auto">
          <a:xfrm>
            <a:off x="4336650" y="2453717"/>
            <a:ext cx="752662" cy="609474"/>
          </a:xfrm>
          <a:custGeom>
            <a:avLst/>
            <a:gdLst>
              <a:gd name="T0" fmla="*/ 16 w 667"/>
              <a:gd name="T1" fmla="*/ 576 h 576"/>
              <a:gd name="T2" fmla="*/ 0 w 667"/>
              <a:gd name="T3" fmla="*/ 561 h 576"/>
              <a:gd name="T4" fmla="*/ 652 w 667"/>
              <a:gd name="T5" fmla="*/ 0 h 576"/>
              <a:gd name="T6" fmla="*/ 667 w 667"/>
              <a:gd name="T7" fmla="*/ 15 h 576"/>
              <a:gd name="T8" fmla="*/ 16 w 667"/>
              <a:gd name="T9" fmla="*/ 576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7" h="576">
                <a:moveTo>
                  <a:pt x="16" y="576"/>
                </a:moveTo>
                <a:lnTo>
                  <a:pt x="0" y="561"/>
                </a:lnTo>
                <a:lnTo>
                  <a:pt x="652" y="0"/>
                </a:lnTo>
                <a:lnTo>
                  <a:pt x="667" y="15"/>
                </a:lnTo>
                <a:lnTo>
                  <a:pt x="16" y="576"/>
                </a:lnTo>
                <a:close/>
              </a:path>
            </a:pathLst>
          </a:cu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5" name="Freeform 321"/>
          <p:cNvSpPr>
            <a:spLocks/>
          </p:cNvSpPr>
          <p:nvPr/>
        </p:nvSpPr>
        <p:spPr bwMode="auto">
          <a:xfrm>
            <a:off x="5072386" y="2453717"/>
            <a:ext cx="444601" cy="448641"/>
          </a:xfrm>
          <a:custGeom>
            <a:avLst/>
            <a:gdLst>
              <a:gd name="T0" fmla="*/ 363 w 394"/>
              <a:gd name="T1" fmla="*/ 424 h 424"/>
              <a:gd name="T2" fmla="*/ 0 w 394"/>
              <a:gd name="T3" fmla="*/ 15 h 424"/>
              <a:gd name="T4" fmla="*/ 15 w 394"/>
              <a:gd name="T5" fmla="*/ 0 h 424"/>
              <a:gd name="T6" fmla="*/ 394 w 394"/>
              <a:gd name="T7" fmla="*/ 394 h 424"/>
              <a:gd name="T8" fmla="*/ 363 w 394"/>
              <a:gd name="T9" fmla="*/ 424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" h="424">
                <a:moveTo>
                  <a:pt x="363" y="424"/>
                </a:moveTo>
                <a:lnTo>
                  <a:pt x="0" y="15"/>
                </a:lnTo>
                <a:lnTo>
                  <a:pt x="15" y="0"/>
                </a:lnTo>
                <a:lnTo>
                  <a:pt x="394" y="394"/>
                </a:lnTo>
                <a:lnTo>
                  <a:pt x="363" y="424"/>
                </a:lnTo>
                <a:close/>
              </a:path>
            </a:pathLst>
          </a:cu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6" name="Freeform 322"/>
          <p:cNvSpPr>
            <a:spLocks/>
          </p:cNvSpPr>
          <p:nvPr/>
        </p:nvSpPr>
        <p:spPr bwMode="auto">
          <a:xfrm>
            <a:off x="5482007" y="2421974"/>
            <a:ext cx="444601" cy="480384"/>
          </a:xfrm>
          <a:custGeom>
            <a:avLst/>
            <a:gdLst>
              <a:gd name="T0" fmla="*/ 31 w 394"/>
              <a:gd name="T1" fmla="*/ 454 h 454"/>
              <a:gd name="T2" fmla="*/ 0 w 394"/>
              <a:gd name="T3" fmla="*/ 424 h 454"/>
              <a:gd name="T4" fmla="*/ 379 w 394"/>
              <a:gd name="T5" fmla="*/ 0 h 454"/>
              <a:gd name="T6" fmla="*/ 394 w 394"/>
              <a:gd name="T7" fmla="*/ 15 h 454"/>
              <a:gd name="T8" fmla="*/ 31 w 394"/>
              <a:gd name="T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" h="454">
                <a:moveTo>
                  <a:pt x="31" y="454"/>
                </a:moveTo>
                <a:lnTo>
                  <a:pt x="0" y="424"/>
                </a:lnTo>
                <a:lnTo>
                  <a:pt x="379" y="0"/>
                </a:lnTo>
                <a:lnTo>
                  <a:pt x="394" y="15"/>
                </a:lnTo>
                <a:lnTo>
                  <a:pt x="31" y="454"/>
                </a:lnTo>
                <a:close/>
              </a:path>
            </a:pathLst>
          </a:cu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7" name="Freeform 323"/>
          <p:cNvSpPr>
            <a:spLocks/>
          </p:cNvSpPr>
          <p:nvPr/>
        </p:nvSpPr>
        <p:spPr bwMode="auto">
          <a:xfrm>
            <a:off x="5909681" y="2406102"/>
            <a:ext cx="291135" cy="96288"/>
          </a:xfrm>
          <a:custGeom>
            <a:avLst/>
            <a:gdLst>
              <a:gd name="T0" fmla="*/ 243 w 258"/>
              <a:gd name="T1" fmla="*/ 91 h 91"/>
              <a:gd name="T2" fmla="*/ 0 w 258"/>
              <a:gd name="T3" fmla="*/ 30 h 91"/>
              <a:gd name="T4" fmla="*/ 15 w 258"/>
              <a:gd name="T5" fmla="*/ 0 h 91"/>
              <a:gd name="T6" fmla="*/ 258 w 258"/>
              <a:gd name="T7" fmla="*/ 60 h 91"/>
              <a:gd name="T8" fmla="*/ 243 w 258"/>
              <a:gd name="T9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91">
                <a:moveTo>
                  <a:pt x="243" y="91"/>
                </a:moveTo>
                <a:lnTo>
                  <a:pt x="0" y="30"/>
                </a:lnTo>
                <a:lnTo>
                  <a:pt x="15" y="0"/>
                </a:lnTo>
                <a:lnTo>
                  <a:pt x="258" y="60"/>
                </a:lnTo>
                <a:lnTo>
                  <a:pt x="243" y="91"/>
                </a:lnTo>
                <a:close/>
              </a:path>
            </a:pathLst>
          </a:cu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8" name="Freeform 324"/>
          <p:cNvSpPr>
            <a:spLocks/>
          </p:cNvSpPr>
          <p:nvPr/>
        </p:nvSpPr>
        <p:spPr bwMode="auto">
          <a:xfrm>
            <a:off x="6183890" y="2069622"/>
            <a:ext cx="529233" cy="432769"/>
          </a:xfrm>
          <a:custGeom>
            <a:avLst/>
            <a:gdLst>
              <a:gd name="T0" fmla="*/ 15 w 469"/>
              <a:gd name="T1" fmla="*/ 409 h 409"/>
              <a:gd name="T2" fmla="*/ 0 w 469"/>
              <a:gd name="T3" fmla="*/ 378 h 409"/>
              <a:gd name="T4" fmla="*/ 439 w 469"/>
              <a:gd name="T5" fmla="*/ 0 h 409"/>
              <a:gd name="T6" fmla="*/ 469 w 469"/>
              <a:gd name="T7" fmla="*/ 15 h 409"/>
              <a:gd name="T8" fmla="*/ 15 w 469"/>
              <a:gd name="T9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9" h="409">
                <a:moveTo>
                  <a:pt x="15" y="409"/>
                </a:moveTo>
                <a:lnTo>
                  <a:pt x="0" y="378"/>
                </a:lnTo>
                <a:lnTo>
                  <a:pt x="439" y="0"/>
                </a:lnTo>
                <a:lnTo>
                  <a:pt x="469" y="15"/>
                </a:lnTo>
                <a:lnTo>
                  <a:pt x="15" y="409"/>
                </a:lnTo>
                <a:close/>
              </a:path>
            </a:pathLst>
          </a:cu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9" name="Freeform 325"/>
          <p:cNvSpPr>
            <a:spLocks/>
          </p:cNvSpPr>
          <p:nvPr/>
        </p:nvSpPr>
        <p:spPr bwMode="auto">
          <a:xfrm>
            <a:off x="6679270" y="2069622"/>
            <a:ext cx="290006" cy="720576"/>
          </a:xfrm>
          <a:custGeom>
            <a:avLst/>
            <a:gdLst>
              <a:gd name="T0" fmla="*/ 227 w 257"/>
              <a:gd name="T1" fmla="*/ 681 h 681"/>
              <a:gd name="T2" fmla="*/ 0 w 257"/>
              <a:gd name="T3" fmla="*/ 15 h 681"/>
              <a:gd name="T4" fmla="*/ 30 w 257"/>
              <a:gd name="T5" fmla="*/ 0 h 681"/>
              <a:gd name="T6" fmla="*/ 257 w 257"/>
              <a:gd name="T7" fmla="*/ 681 h 681"/>
              <a:gd name="T8" fmla="*/ 227 w 257"/>
              <a:gd name="T9" fmla="*/ 681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7" h="681">
                <a:moveTo>
                  <a:pt x="227" y="681"/>
                </a:moveTo>
                <a:lnTo>
                  <a:pt x="0" y="15"/>
                </a:lnTo>
                <a:lnTo>
                  <a:pt x="30" y="0"/>
                </a:lnTo>
                <a:lnTo>
                  <a:pt x="257" y="681"/>
                </a:lnTo>
                <a:lnTo>
                  <a:pt x="227" y="681"/>
                </a:lnTo>
                <a:close/>
              </a:path>
            </a:pathLst>
          </a:cu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0" name="Freeform 326"/>
          <p:cNvSpPr>
            <a:spLocks/>
          </p:cNvSpPr>
          <p:nvPr/>
        </p:nvSpPr>
        <p:spPr bwMode="auto">
          <a:xfrm>
            <a:off x="6952350" y="1796628"/>
            <a:ext cx="1059595" cy="1010499"/>
          </a:xfrm>
          <a:custGeom>
            <a:avLst/>
            <a:gdLst>
              <a:gd name="T0" fmla="*/ 15 w 939"/>
              <a:gd name="T1" fmla="*/ 955 h 955"/>
              <a:gd name="T2" fmla="*/ 0 w 939"/>
              <a:gd name="T3" fmla="*/ 924 h 955"/>
              <a:gd name="T4" fmla="*/ 924 w 939"/>
              <a:gd name="T5" fmla="*/ 0 h 955"/>
              <a:gd name="T6" fmla="*/ 939 w 939"/>
              <a:gd name="T7" fmla="*/ 30 h 955"/>
              <a:gd name="T8" fmla="*/ 15 w 939"/>
              <a:gd name="T9" fmla="*/ 955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9" h="955">
                <a:moveTo>
                  <a:pt x="15" y="955"/>
                </a:moveTo>
                <a:lnTo>
                  <a:pt x="0" y="924"/>
                </a:lnTo>
                <a:lnTo>
                  <a:pt x="924" y="0"/>
                </a:lnTo>
                <a:lnTo>
                  <a:pt x="939" y="30"/>
                </a:lnTo>
                <a:lnTo>
                  <a:pt x="15" y="955"/>
                </a:lnTo>
                <a:close/>
              </a:path>
            </a:pathLst>
          </a:cu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1" name="Freeform 327"/>
          <p:cNvSpPr>
            <a:spLocks/>
          </p:cNvSpPr>
          <p:nvPr/>
        </p:nvSpPr>
        <p:spPr bwMode="auto">
          <a:xfrm>
            <a:off x="7910387" y="1749013"/>
            <a:ext cx="170392" cy="128032"/>
          </a:xfrm>
          <a:custGeom>
            <a:avLst/>
            <a:gdLst>
              <a:gd name="T0" fmla="*/ 0 w 151"/>
              <a:gd name="T1" fmla="*/ 0 h 121"/>
              <a:gd name="T2" fmla="*/ 136 w 151"/>
              <a:gd name="T3" fmla="*/ 0 h 121"/>
              <a:gd name="T4" fmla="*/ 151 w 151"/>
              <a:gd name="T5" fmla="*/ 121 h 121"/>
              <a:gd name="T6" fmla="*/ 0 w 151"/>
              <a:gd name="T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1" h="121">
                <a:moveTo>
                  <a:pt x="0" y="0"/>
                </a:moveTo>
                <a:lnTo>
                  <a:pt x="136" y="0"/>
                </a:lnTo>
                <a:lnTo>
                  <a:pt x="151" y="121"/>
                </a:lnTo>
                <a:lnTo>
                  <a:pt x="0" y="0"/>
                </a:lnTo>
                <a:close/>
              </a:path>
            </a:pathLst>
          </a:cu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2" name="Freeform 328"/>
          <p:cNvSpPr>
            <a:spLocks/>
          </p:cNvSpPr>
          <p:nvPr/>
        </p:nvSpPr>
        <p:spPr bwMode="auto">
          <a:xfrm>
            <a:off x="7910387" y="1749013"/>
            <a:ext cx="170392" cy="128032"/>
          </a:xfrm>
          <a:custGeom>
            <a:avLst/>
            <a:gdLst>
              <a:gd name="T0" fmla="*/ 0 w 151"/>
              <a:gd name="T1" fmla="*/ 0 h 121"/>
              <a:gd name="T2" fmla="*/ 136 w 151"/>
              <a:gd name="T3" fmla="*/ 0 h 121"/>
              <a:gd name="T4" fmla="*/ 151 w 151"/>
              <a:gd name="T5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1" h="121">
                <a:moveTo>
                  <a:pt x="0" y="0"/>
                </a:moveTo>
                <a:lnTo>
                  <a:pt x="136" y="0"/>
                </a:lnTo>
                <a:lnTo>
                  <a:pt x="151" y="12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3" name="Oval 329"/>
          <p:cNvSpPr>
            <a:spLocks noChangeArrowheads="1"/>
          </p:cNvSpPr>
          <p:nvPr/>
        </p:nvSpPr>
        <p:spPr bwMode="auto">
          <a:xfrm>
            <a:off x="6901571" y="2742583"/>
            <a:ext cx="119614" cy="112160"/>
          </a:xfrm>
          <a:prstGeom prst="ellipse">
            <a:avLst/>
          </a:pr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4" name="Oval 330"/>
          <p:cNvSpPr>
            <a:spLocks noChangeArrowheads="1"/>
          </p:cNvSpPr>
          <p:nvPr/>
        </p:nvSpPr>
        <p:spPr bwMode="auto">
          <a:xfrm>
            <a:off x="6627362" y="2020949"/>
            <a:ext cx="119614" cy="112160"/>
          </a:xfrm>
          <a:prstGeom prst="ellipse">
            <a:avLst/>
          </a:pr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5" name="Oval 331"/>
          <p:cNvSpPr>
            <a:spLocks noChangeArrowheads="1"/>
          </p:cNvSpPr>
          <p:nvPr/>
        </p:nvSpPr>
        <p:spPr bwMode="auto">
          <a:xfrm>
            <a:off x="6131982" y="2437846"/>
            <a:ext cx="119614" cy="112160"/>
          </a:xfrm>
          <a:prstGeom prst="ellipse">
            <a:avLst/>
          </a:pr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6" name="Oval 332"/>
          <p:cNvSpPr>
            <a:spLocks noChangeArrowheads="1"/>
          </p:cNvSpPr>
          <p:nvPr/>
        </p:nvSpPr>
        <p:spPr bwMode="auto">
          <a:xfrm>
            <a:off x="5858902" y="2374359"/>
            <a:ext cx="119614" cy="112160"/>
          </a:xfrm>
          <a:prstGeom prst="ellipse">
            <a:avLst/>
          </a:pr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7" name="Oval 333"/>
          <p:cNvSpPr>
            <a:spLocks noChangeArrowheads="1"/>
          </p:cNvSpPr>
          <p:nvPr/>
        </p:nvSpPr>
        <p:spPr bwMode="auto">
          <a:xfrm>
            <a:off x="5431227" y="2822999"/>
            <a:ext cx="136540" cy="128032"/>
          </a:xfrm>
          <a:prstGeom prst="ellipse">
            <a:avLst/>
          </a:pr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8" name="Oval 334"/>
          <p:cNvSpPr>
            <a:spLocks noChangeArrowheads="1"/>
          </p:cNvSpPr>
          <p:nvPr/>
        </p:nvSpPr>
        <p:spPr bwMode="auto">
          <a:xfrm>
            <a:off x="5003553" y="2406102"/>
            <a:ext cx="119614" cy="128032"/>
          </a:xfrm>
          <a:prstGeom prst="ellipse">
            <a:avLst/>
          </a:pr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9" name="Rectangle 335"/>
          <p:cNvSpPr>
            <a:spLocks noChangeArrowheads="1"/>
          </p:cNvSpPr>
          <p:nvPr/>
        </p:nvSpPr>
        <p:spPr bwMode="auto">
          <a:xfrm>
            <a:off x="3875123" y="3239897"/>
            <a:ext cx="4786798" cy="3174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0" name="Rectangle 336"/>
          <p:cNvSpPr>
            <a:spLocks noChangeArrowheads="1"/>
          </p:cNvSpPr>
          <p:nvPr/>
        </p:nvSpPr>
        <p:spPr bwMode="auto">
          <a:xfrm>
            <a:off x="4097423" y="658097"/>
            <a:ext cx="34981" cy="2806120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1" name="Freeform 345"/>
          <p:cNvSpPr>
            <a:spLocks/>
          </p:cNvSpPr>
          <p:nvPr/>
        </p:nvSpPr>
        <p:spPr bwMode="auto">
          <a:xfrm>
            <a:off x="3670877" y="2966903"/>
            <a:ext cx="50779" cy="176705"/>
          </a:xfrm>
          <a:custGeom>
            <a:avLst/>
            <a:gdLst>
              <a:gd name="T0" fmla="*/ 30 w 45"/>
              <a:gd name="T1" fmla="*/ 30 h 167"/>
              <a:gd name="T2" fmla="*/ 30 w 45"/>
              <a:gd name="T3" fmla="*/ 30 h 167"/>
              <a:gd name="T4" fmla="*/ 0 w 45"/>
              <a:gd name="T5" fmla="*/ 46 h 167"/>
              <a:gd name="T6" fmla="*/ 0 w 45"/>
              <a:gd name="T7" fmla="*/ 15 h 167"/>
              <a:gd name="T8" fmla="*/ 30 w 45"/>
              <a:gd name="T9" fmla="*/ 0 h 167"/>
              <a:gd name="T10" fmla="*/ 45 w 45"/>
              <a:gd name="T11" fmla="*/ 0 h 167"/>
              <a:gd name="T12" fmla="*/ 45 w 45"/>
              <a:gd name="T13" fmla="*/ 167 h 167"/>
              <a:gd name="T14" fmla="*/ 30 w 45"/>
              <a:gd name="T15" fmla="*/ 167 h 167"/>
              <a:gd name="T16" fmla="*/ 30 w 45"/>
              <a:gd name="T17" fmla="*/ 3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167">
                <a:moveTo>
                  <a:pt x="30" y="30"/>
                </a:moveTo>
                <a:lnTo>
                  <a:pt x="30" y="30"/>
                </a:lnTo>
                <a:lnTo>
                  <a:pt x="0" y="46"/>
                </a:lnTo>
                <a:lnTo>
                  <a:pt x="0" y="15"/>
                </a:lnTo>
                <a:lnTo>
                  <a:pt x="30" y="0"/>
                </a:lnTo>
                <a:lnTo>
                  <a:pt x="45" y="0"/>
                </a:lnTo>
                <a:lnTo>
                  <a:pt x="45" y="167"/>
                </a:lnTo>
                <a:lnTo>
                  <a:pt x="30" y="167"/>
                </a:lnTo>
                <a:lnTo>
                  <a:pt x="30" y="3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2" name="Freeform 346"/>
          <p:cNvSpPr>
            <a:spLocks noEditPoints="1"/>
          </p:cNvSpPr>
          <p:nvPr/>
        </p:nvSpPr>
        <p:spPr bwMode="auto">
          <a:xfrm>
            <a:off x="3790490" y="2966903"/>
            <a:ext cx="119614" cy="176705"/>
          </a:xfrm>
          <a:custGeom>
            <a:avLst/>
            <a:gdLst>
              <a:gd name="T0" fmla="*/ 7 w 7"/>
              <a:gd name="T1" fmla="*/ 5 h 11"/>
              <a:gd name="T2" fmla="*/ 3 w 7"/>
              <a:gd name="T3" fmla="*/ 11 h 11"/>
              <a:gd name="T4" fmla="*/ 0 w 7"/>
              <a:gd name="T5" fmla="*/ 6 h 11"/>
              <a:gd name="T6" fmla="*/ 4 w 7"/>
              <a:gd name="T7" fmla="*/ 0 h 11"/>
              <a:gd name="T8" fmla="*/ 7 w 7"/>
              <a:gd name="T9" fmla="*/ 5 h 11"/>
              <a:gd name="T10" fmla="*/ 1 w 7"/>
              <a:gd name="T11" fmla="*/ 6 h 11"/>
              <a:gd name="T12" fmla="*/ 4 w 7"/>
              <a:gd name="T13" fmla="*/ 10 h 11"/>
              <a:gd name="T14" fmla="*/ 6 w 7"/>
              <a:gd name="T15" fmla="*/ 5 h 11"/>
              <a:gd name="T16" fmla="*/ 4 w 7"/>
              <a:gd name="T17" fmla="*/ 1 h 11"/>
              <a:gd name="T18" fmla="*/ 1 w 7"/>
              <a:gd name="T1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1">
                <a:moveTo>
                  <a:pt x="7" y="5"/>
                </a:moveTo>
                <a:cubicBezTo>
                  <a:pt x="7" y="9"/>
                  <a:pt x="6" y="11"/>
                  <a:pt x="3" y="11"/>
                </a:cubicBezTo>
                <a:cubicBezTo>
                  <a:pt x="1" y="11"/>
                  <a:pt x="0" y="9"/>
                  <a:pt x="0" y="6"/>
                </a:cubicBezTo>
                <a:cubicBezTo>
                  <a:pt x="0" y="2"/>
                  <a:pt x="1" y="0"/>
                  <a:pt x="4" y="0"/>
                </a:cubicBezTo>
                <a:cubicBezTo>
                  <a:pt x="6" y="0"/>
                  <a:pt x="7" y="2"/>
                  <a:pt x="7" y="5"/>
                </a:cubicBezTo>
                <a:close/>
                <a:moveTo>
                  <a:pt x="1" y="6"/>
                </a:moveTo>
                <a:cubicBezTo>
                  <a:pt x="1" y="8"/>
                  <a:pt x="2" y="10"/>
                  <a:pt x="4" y="10"/>
                </a:cubicBezTo>
                <a:cubicBezTo>
                  <a:pt x="5" y="10"/>
                  <a:pt x="6" y="8"/>
                  <a:pt x="6" y="5"/>
                </a:cubicBezTo>
                <a:cubicBezTo>
                  <a:pt x="6" y="3"/>
                  <a:pt x="5" y="1"/>
                  <a:pt x="4" y="1"/>
                </a:cubicBezTo>
                <a:cubicBezTo>
                  <a:pt x="2" y="1"/>
                  <a:pt x="1" y="3"/>
                  <a:pt x="1" y="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3" name="Freeform 347"/>
          <p:cNvSpPr>
            <a:spLocks/>
          </p:cNvSpPr>
          <p:nvPr/>
        </p:nvSpPr>
        <p:spPr bwMode="auto">
          <a:xfrm>
            <a:off x="3653951" y="2565877"/>
            <a:ext cx="119614" cy="176705"/>
          </a:xfrm>
          <a:custGeom>
            <a:avLst/>
            <a:gdLst>
              <a:gd name="T0" fmla="*/ 0 w 7"/>
              <a:gd name="T1" fmla="*/ 11 h 11"/>
              <a:gd name="T2" fmla="*/ 0 w 7"/>
              <a:gd name="T3" fmla="*/ 10 h 11"/>
              <a:gd name="T4" fmla="*/ 1 w 7"/>
              <a:gd name="T5" fmla="*/ 9 h 11"/>
              <a:gd name="T6" fmla="*/ 5 w 7"/>
              <a:gd name="T7" fmla="*/ 3 h 11"/>
              <a:gd name="T8" fmla="*/ 3 w 7"/>
              <a:gd name="T9" fmla="*/ 1 h 11"/>
              <a:gd name="T10" fmla="*/ 1 w 7"/>
              <a:gd name="T11" fmla="*/ 2 h 11"/>
              <a:gd name="T12" fmla="*/ 0 w 7"/>
              <a:gd name="T13" fmla="*/ 1 h 11"/>
              <a:gd name="T14" fmla="*/ 3 w 7"/>
              <a:gd name="T15" fmla="*/ 0 h 11"/>
              <a:gd name="T16" fmla="*/ 6 w 7"/>
              <a:gd name="T17" fmla="*/ 3 h 11"/>
              <a:gd name="T18" fmla="*/ 3 w 7"/>
              <a:gd name="T19" fmla="*/ 9 h 11"/>
              <a:gd name="T20" fmla="*/ 2 w 7"/>
              <a:gd name="T21" fmla="*/ 10 h 11"/>
              <a:gd name="T22" fmla="*/ 2 w 7"/>
              <a:gd name="T23" fmla="*/ 10 h 11"/>
              <a:gd name="T24" fmla="*/ 7 w 7"/>
              <a:gd name="T25" fmla="*/ 10 h 11"/>
              <a:gd name="T26" fmla="*/ 7 w 7"/>
              <a:gd name="T27" fmla="*/ 11 h 11"/>
              <a:gd name="T28" fmla="*/ 0 w 7"/>
              <a:gd name="T2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" h="11">
                <a:moveTo>
                  <a:pt x="0" y="11"/>
                </a:moveTo>
                <a:cubicBezTo>
                  <a:pt x="0" y="10"/>
                  <a:pt x="0" y="10"/>
                  <a:pt x="0" y="10"/>
                </a:cubicBezTo>
                <a:cubicBezTo>
                  <a:pt x="1" y="9"/>
                  <a:pt x="1" y="9"/>
                  <a:pt x="1" y="9"/>
                </a:cubicBezTo>
                <a:cubicBezTo>
                  <a:pt x="4" y="6"/>
                  <a:pt x="5" y="5"/>
                  <a:pt x="5" y="3"/>
                </a:cubicBezTo>
                <a:cubicBezTo>
                  <a:pt x="5" y="2"/>
                  <a:pt x="4" y="1"/>
                  <a:pt x="3" y="1"/>
                </a:cubicBezTo>
                <a:cubicBezTo>
                  <a:pt x="2" y="1"/>
                  <a:pt x="1" y="2"/>
                  <a:pt x="1" y="2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2" y="0"/>
                  <a:pt x="3" y="0"/>
                </a:cubicBezTo>
                <a:cubicBezTo>
                  <a:pt x="5" y="0"/>
                  <a:pt x="6" y="2"/>
                  <a:pt x="6" y="3"/>
                </a:cubicBezTo>
                <a:cubicBezTo>
                  <a:pt x="6" y="5"/>
                  <a:pt x="5" y="7"/>
                  <a:pt x="3" y="9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7" y="11"/>
                  <a:pt x="7" y="11"/>
                </a:cubicBezTo>
                <a:lnTo>
                  <a:pt x="0" y="1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4" name="Freeform 348"/>
          <p:cNvSpPr>
            <a:spLocks noEditPoints="1"/>
          </p:cNvSpPr>
          <p:nvPr/>
        </p:nvSpPr>
        <p:spPr bwMode="auto">
          <a:xfrm>
            <a:off x="3790490" y="2565877"/>
            <a:ext cx="119614" cy="176705"/>
          </a:xfrm>
          <a:custGeom>
            <a:avLst/>
            <a:gdLst>
              <a:gd name="T0" fmla="*/ 7 w 7"/>
              <a:gd name="T1" fmla="*/ 5 h 11"/>
              <a:gd name="T2" fmla="*/ 3 w 7"/>
              <a:gd name="T3" fmla="*/ 11 h 11"/>
              <a:gd name="T4" fmla="*/ 0 w 7"/>
              <a:gd name="T5" fmla="*/ 6 h 11"/>
              <a:gd name="T6" fmla="*/ 4 w 7"/>
              <a:gd name="T7" fmla="*/ 0 h 11"/>
              <a:gd name="T8" fmla="*/ 7 w 7"/>
              <a:gd name="T9" fmla="*/ 5 h 11"/>
              <a:gd name="T10" fmla="*/ 1 w 7"/>
              <a:gd name="T11" fmla="*/ 6 h 11"/>
              <a:gd name="T12" fmla="*/ 4 w 7"/>
              <a:gd name="T13" fmla="*/ 10 h 11"/>
              <a:gd name="T14" fmla="*/ 6 w 7"/>
              <a:gd name="T15" fmla="*/ 6 h 11"/>
              <a:gd name="T16" fmla="*/ 4 w 7"/>
              <a:gd name="T17" fmla="*/ 1 h 11"/>
              <a:gd name="T18" fmla="*/ 1 w 7"/>
              <a:gd name="T1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1">
                <a:moveTo>
                  <a:pt x="7" y="5"/>
                </a:moveTo>
                <a:cubicBezTo>
                  <a:pt x="7" y="9"/>
                  <a:pt x="6" y="11"/>
                  <a:pt x="3" y="11"/>
                </a:cubicBezTo>
                <a:cubicBezTo>
                  <a:pt x="1" y="11"/>
                  <a:pt x="0" y="9"/>
                  <a:pt x="0" y="6"/>
                </a:cubicBezTo>
                <a:cubicBezTo>
                  <a:pt x="0" y="2"/>
                  <a:pt x="1" y="0"/>
                  <a:pt x="4" y="0"/>
                </a:cubicBezTo>
                <a:cubicBezTo>
                  <a:pt x="6" y="0"/>
                  <a:pt x="7" y="2"/>
                  <a:pt x="7" y="5"/>
                </a:cubicBezTo>
                <a:close/>
                <a:moveTo>
                  <a:pt x="1" y="6"/>
                </a:moveTo>
                <a:cubicBezTo>
                  <a:pt x="1" y="8"/>
                  <a:pt x="2" y="10"/>
                  <a:pt x="4" y="10"/>
                </a:cubicBezTo>
                <a:cubicBezTo>
                  <a:pt x="5" y="10"/>
                  <a:pt x="6" y="8"/>
                  <a:pt x="6" y="6"/>
                </a:cubicBezTo>
                <a:cubicBezTo>
                  <a:pt x="6" y="3"/>
                  <a:pt x="5" y="1"/>
                  <a:pt x="4" y="1"/>
                </a:cubicBezTo>
                <a:cubicBezTo>
                  <a:pt x="2" y="1"/>
                  <a:pt x="1" y="3"/>
                  <a:pt x="1" y="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5" name="Freeform 349"/>
          <p:cNvSpPr>
            <a:spLocks/>
          </p:cNvSpPr>
          <p:nvPr/>
        </p:nvSpPr>
        <p:spPr bwMode="auto">
          <a:xfrm>
            <a:off x="3653951" y="2165910"/>
            <a:ext cx="101559" cy="175647"/>
          </a:xfrm>
          <a:custGeom>
            <a:avLst/>
            <a:gdLst>
              <a:gd name="T0" fmla="*/ 0 w 6"/>
              <a:gd name="T1" fmla="*/ 9 h 11"/>
              <a:gd name="T2" fmla="*/ 2 w 6"/>
              <a:gd name="T3" fmla="*/ 10 h 11"/>
              <a:gd name="T4" fmla="*/ 5 w 6"/>
              <a:gd name="T5" fmla="*/ 8 h 11"/>
              <a:gd name="T6" fmla="*/ 2 w 6"/>
              <a:gd name="T7" fmla="*/ 6 h 11"/>
              <a:gd name="T8" fmla="*/ 1 w 6"/>
              <a:gd name="T9" fmla="*/ 6 h 11"/>
              <a:gd name="T10" fmla="*/ 1 w 6"/>
              <a:gd name="T11" fmla="*/ 5 h 11"/>
              <a:gd name="T12" fmla="*/ 2 w 6"/>
              <a:gd name="T13" fmla="*/ 5 h 11"/>
              <a:gd name="T14" fmla="*/ 4 w 6"/>
              <a:gd name="T15" fmla="*/ 3 h 11"/>
              <a:gd name="T16" fmla="*/ 3 w 6"/>
              <a:gd name="T17" fmla="*/ 1 h 11"/>
              <a:gd name="T18" fmla="*/ 1 w 6"/>
              <a:gd name="T19" fmla="*/ 2 h 11"/>
              <a:gd name="T20" fmla="*/ 0 w 6"/>
              <a:gd name="T21" fmla="*/ 1 h 11"/>
              <a:gd name="T22" fmla="*/ 3 w 6"/>
              <a:gd name="T23" fmla="*/ 0 h 11"/>
              <a:gd name="T24" fmla="*/ 6 w 6"/>
              <a:gd name="T25" fmla="*/ 3 h 11"/>
              <a:gd name="T26" fmla="*/ 4 w 6"/>
              <a:gd name="T27" fmla="*/ 5 h 11"/>
              <a:gd name="T28" fmla="*/ 4 w 6"/>
              <a:gd name="T29" fmla="*/ 5 h 11"/>
              <a:gd name="T30" fmla="*/ 6 w 6"/>
              <a:gd name="T31" fmla="*/ 8 h 11"/>
              <a:gd name="T32" fmla="*/ 2 w 6"/>
              <a:gd name="T33" fmla="*/ 11 h 11"/>
              <a:gd name="T34" fmla="*/ 0 w 6"/>
              <a:gd name="T35" fmla="*/ 10 h 11"/>
              <a:gd name="T36" fmla="*/ 0 w 6"/>
              <a:gd name="T37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" h="11">
                <a:moveTo>
                  <a:pt x="0" y="9"/>
                </a:moveTo>
                <a:cubicBezTo>
                  <a:pt x="1" y="10"/>
                  <a:pt x="1" y="10"/>
                  <a:pt x="2" y="10"/>
                </a:cubicBezTo>
                <a:cubicBezTo>
                  <a:pt x="4" y="10"/>
                  <a:pt x="5" y="9"/>
                  <a:pt x="5" y="8"/>
                </a:cubicBezTo>
                <a:cubicBezTo>
                  <a:pt x="5" y="6"/>
                  <a:pt x="4" y="6"/>
                  <a:pt x="2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4" y="4"/>
                  <a:pt x="4" y="3"/>
                </a:cubicBezTo>
                <a:cubicBezTo>
                  <a:pt x="4" y="2"/>
                  <a:pt x="4" y="1"/>
                  <a:pt x="3" y="1"/>
                </a:cubicBezTo>
                <a:cubicBezTo>
                  <a:pt x="2" y="1"/>
                  <a:pt x="1" y="2"/>
                  <a:pt x="1" y="2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2" y="0"/>
                  <a:pt x="3" y="0"/>
                </a:cubicBezTo>
                <a:cubicBezTo>
                  <a:pt x="5" y="0"/>
                  <a:pt x="6" y="1"/>
                  <a:pt x="6" y="3"/>
                </a:cubicBezTo>
                <a:cubicBezTo>
                  <a:pt x="6" y="4"/>
                  <a:pt x="5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5" y="5"/>
                  <a:pt x="6" y="6"/>
                  <a:pt x="6" y="8"/>
                </a:cubicBezTo>
                <a:cubicBezTo>
                  <a:pt x="6" y="10"/>
                  <a:pt x="5" y="11"/>
                  <a:pt x="2" y="11"/>
                </a:cubicBezTo>
                <a:cubicBezTo>
                  <a:pt x="1" y="11"/>
                  <a:pt x="0" y="11"/>
                  <a:pt x="0" y="10"/>
                </a:cubicBezTo>
                <a:lnTo>
                  <a:pt x="0" y="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6" name="Freeform 350"/>
          <p:cNvSpPr>
            <a:spLocks noEditPoints="1"/>
          </p:cNvSpPr>
          <p:nvPr/>
        </p:nvSpPr>
        <p:spPr bwMode="auto">
          <a:xfrm>
            <a:off x="3790490" y="2165910"/>
            <a:ext cx="119614" cy="175647"/>
          </a:xfrm>
          <a:custGeom>
            <a:avLst/>
            <a:gdLst>
              <a:gd name="T0" fmla="*/ 7 w 7"/>
              <a:gd name="T1" fmla="*/ 6 h 11"/>
              <a:gd name="T2" fmla="*/ 3 w 7"/>
              <a:gd name="T3" fmla="*/ 11 h 11"/>
              <a:gd name="T4" fmla="*/ 0 w 7"/>
              <a:gd name="T5" fmla="*/ 6 h 11"/>
              <a:gd name="T6" fmla="*/ 4 w 7"/>
              <a:gd name="T7" fmla="*/ 0 h 11"/>
              <a:gd name="T8" fmla="*/ 7 w 7"/>
              <a:gd name="T9" fmla="*/ 6 h 11"/>
              <a:gd name="T10" fmla="*/ 1 w 7"/>
              <a:gd name="T11" fmla="*/ 6 h 11"/>
              <a:gd name="T12" fmla="*/ 4 w 7"/>
              <a:gd name="T13" fmla="*/ 10 h 11"/>
              <a:gd name="T14" fmla="*/ 6 w 7"/>
              <a:gd name="T15" fmla="*/ 6 h 11"/>
              <a:gd name="T16" fmla="*/ 4 w 7"/>
              <a:gd name="T17" fmla="*/ 1 h 11"/>
              <a:gd name="T18" fmla="*/ 1 w 7"/>
              <a:gd name="T1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1">
                <a:moveTo>
                  <a:pt x="7" y="6"/>
                </a:moveTo>
                <a:cubicBezTo>
                  <a:pt x="7" y="9"/>
                  <a:pt x="6" y="11"/>
                  <a:pt x="3" y="11"/>
                </a:cubicBezTo>
                <a:cubicBezTo>
                  <a:pt x="1" y="11"/>
                  <a:pt x="0" y="9"/>
                  <a:pt x="0" y="6"/>
                </a:cubicBezTo>
                <a:cubicBezTo>
                  <a:pt x="0" y="2"/>
                  <a:pt x="1" y="0"/>
                  <a:pt x="4" y="0"/>
                </a:cubicBezTo>
                <a:cubicBezTo>
                  <a:pt x="6" y="0"/>
                  <a:pt x="7" y="2"/>
                  <a:pt x="7" y="6"/>
                </a:cubicBezTo>
                <a:close/>
                <a:moveTo>
                  <a:pt x="1" y="6"/>
                </a:moveTo>
                <a:cubicBezTo>
                  <a:pt x="1" y="8"/>
                  <a:pt x="2" y="10"/>
                  <a:pt x="4" y="10"/>
                </a:cubicBezTo>
                <a:cubicBezTo>
                  <a:pt x="5" y="10"/>
                  <a:pt x="6" y="8"/>
                  <a:pt x="6" y="6"/>
                </a:cubicBezTo>
                <a:cubicBezTo>
                  <a:pt x="6" y="3"/>
                  <a:pt x="5" y="1"/>
                  <a:pt x="4" y="1"/>
                </a:cubicBezTo>
                <a:cubicBezTo>
                  <a:pt x="2" y="1"/>
                  <a:pt x="1" y="3"/>
                  <a:pt x="1" y="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7" name="Freeform 351"/>
          <p:cNvSpPr>
            <a:spLocks noEditPoints="1"/>
          </p:cNvSpPr>
          <p:nvPr/>
        </p:nvSpPr>
        <p:spPr bwMode="auto">
          <a:xfrm>
            <a:off x="3635896" y="1764885"/>
            <a:ext cx="137668" cy="175647"/>
          </a:xfrm>
          <a:custGeom>
            <a:avLst/>
            <a:gdLst>
              <a:gd name="T0" fmla="*/ 5 w 8"/>
              <a:gd name="T1" fmla="*/ 11 h 11"/>
              <a:gd name="T2" fmla="*/ 5 w 8"/>
              <a:gd name="T3" fmla="*/ 8 h 11"/>
              <a:gd name="T4" fmla="*/ 0 w 8"/>
              <a:gd name="T5" fmla="*/ 8 h 11"/>
              <a:gd name="T6" fmla="*/ 0 w 8"/>
              <a:gd name="T7" fmla="*/ 7 h 11"/>
              <a:gd name="T8" fmla="*/ 5 w 8"/>
              <a:gd name="T9" fmla="*/ 0 h 11"/>
              <a:gd name="T10" fmla="*/ 7 w 8"/>
              <a:gd name="T11" fmla="*/ 0 h 11"/>
              <a:gd name="T12" fmla="*/ 7 w 8"/>
              <a:gd name="T13" fmla="*/ 7 h 11"/>
              <a:gd name="T14" fmla="*/ 8 w 8"/>
              <a:gd name="T15" fmla="*/ 7 h 11"/>
              <a:gd name="T16" fmla="*/ 8 w 8"/>
              <a:gd name="T17" fmla="*/ 8 h 11"/>
              <a:gd name="T18" fmla="*/ 7 w 8"/>
              <a:gd name="T19" fmla="*/ 8 h 11"/>
              <a:gd name="T20" fmla="*/ 7 w 8"/>
              <a:gd name="T21" fmla="*/ 11 h 11"/>
              <a:gd name="T22" fmla="*/ 5 w 8"/>
              <a:gd name="T23" fmla="*/ 11 h 11"/>
              <a:gd name="T24" fmla="*/ 5 w 8"/>
              <a:gd name="T25" fmla="*/ 7 h 11"/>
              <a:gd name="T26" fmla="*/ 5 w 8"/>
              <a:gd name="T27" fmla="*/ 3 h 11"/>
              <a:gd name="T28" fmla="*/ 5 w 8"/>
              <a:gd name="T29" fmla="*/ 2 h 11"/>
              <a:gd name="T30" fmla="*/ 5 w 8"/>
              <a:gd name="T31" fmla="*/ 2 h 11"/>
              <a:gd name="T32" fmla="*/ 4 w 8"/>
              <a:gd name="T33" fmla="*/ 3 h 11"/>
              <a:gd name="T34" fmla="*/ 2 w 8"/>
              <a:gd name="T35" fmla="*/ 7 h 11"/>
              <a:gd name="T36" fmla="*/ 2 w 8"/>
              <a:gd name="T37" fmla="*/ 7 h 11"/>
              <a:gd name="T38" fmla="*/ 5 w 8"/>
              <a:gd name="T39" fmla="*/ 7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1">
                <a:moveTo>
                  <a:pt x="5" y="11"/>
                </a:moveTo>
                <a:cubicBezTo>
                  <a:pt x="5" y="8"/>
                  <a:pt x="5" y="8"/>
                  <a:pt x="5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5" y="0"/>
                  <a:pt x="5" y="0"/>
                  <a:pt x="5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8" y="8"/>
                  <a:pt x="8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11"/>
                  <a:pt x="7" y="11"/>
                  <a:pt x="7" y="11"/>
                </a:cubicBezTo>
                <a:lnTo>
                  <a:pt x="5" y="11"/>
                </a:lnTo>
                <a:close/>
                <a:moveTo>
                  <a:pt x="5" y="7"/>
                </a:move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3"/>
                  <a:pt x="4" y="3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lnTo>
                  <a:pt x="5" y="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8" name="Freeform 352"/>
          <p:cNvSpPr>
            <a:spLocks noEditPoints="1"/>
          </p:cNvSpPr>
          <p:nvPr/>
        </p:nvSpPr>
        <p:spPr bwMode="auto">
          <a:xfrm>
            <a:off x="3790490" y="1764885"/>
            <a:ext cx="119614" cy="175647"/>
          </a:xfrm>
          <a:custGeom>
            <a:avLst/>
            <a:gdLst>
              <a:gd name="T0" fmla="*/ 7 w 7"/>
              <a:gd name="T1" fmla="*/ 6 h 11"/>
              <a:gd name="T2" fmla="*/ 3 w 7"/>
              <a:gd name="T3" fmla="*/ 11 h 11"/>
              <a:gd name="T4" fmla="*/ 0 w 7"/>
              <a:gd name="T5" fmla="*/ 6 h 11"/>
              <a:gd name="T6" fmla="*/ 4 w 7"/>
              <a:gd name="T7" fmla="*/ 0 h 11"/>
              <a:gd name="T8" fmla="*/ 7 w 7"/>
              <a:gd name="T9" fmla="*/ 6 h 11"/>
              <a:gd name="T10" fmla="*/ 1 w 7"/>
              <a:gd name="T11" fmla="*/ 6 h 11"/>
              <a:gd name="T12" fmla="*/ 4 w 7"/>
              <a:gd name="T13" fmla="*/ 10 h 11"/>
              <a:gd name="T14" fmla="*/ 6 w 7"/>
              <a:gd name="T15" fmla="*/ 6 h 11"/>
              <a:gd name="T16" fmla="*/ 4 w 7"/>
              <a:gd name="T17" fmla="*/ 1 h 11"/>
              <a:gd name="T18" fmla="*/ 1 w 7"/>
              <a:gd name="T1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1">
                <a:moveTo>
                  <a:pt x="7" y="6"/>
                </a:moveTo>
                <a:cubicBezTo>
                  <a:pt x="7" y="9"/>
                  <a:pt x="6" y="11"/>
                  <a:pt x="3" y="11"/>
                </a:cubicBezTo>
                <a:cubicBezTo>
                  <a:pt x="1" y="11"/>
                  <a:pt x="0" y="9"/>
                  <a:pt x="0" y="6"/>
                </a:cubicBezTo>
                <a:cubicBezTo>
                  <a:pt x="0" y="2"/>
                  <a:pt x="1" y="0"/>
                  <a:pt x="4" y="0"/>
                </a:cubicBezTo>
                <a:cubicBezTo>
                  <a:pt x="6" y="0"/>
                  <a:pt x="7" y="2"/>
                  <a:pt x="7" y="6"/>
                </a:cubicBezTo>
                <a:close/>
                <a:moveTo>
                  <a:pt x="1" y="6"/>
                </a:moveTo>
                <a:cubicBezTo>
                  <a:pt x="1" y="8"/>
                  <a:pt x="2" y="10"/>
                  <a:pt x="4" y="10"/>
                </a:cubicBezTo>
                <a:cubicBezTo>
                  <a:pt x="5" y="10"/>
                  <a:pt x="6" y="8"/>
                  <a:pt x="6" y="6"/>
                </a:cubicBezTo>
                <a:cubicBezTo>
                  <a:pt x="6" y="3"/>
                  <a:pt x="5" y="1"/>
                  <a:pt x="4" y="1"/>
                </a:cubicBezTo>
                <a:cubicBezTo>
                  <a:pt x="2" y="1"/>
                  <a:pt x="1" y="3"/>
                  <a:pt x="1" y="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9" name="Freeform 353"/>
          <p:cNvSpPr>
            <a:spLocks/>
          </p:cNvSpPr>
          <p:nvPr/>
        </p:nvSpPr>
        <p:spPr bwMode="auto">
          <a:xfrm>
            <a:off x="3653951" y="1379731"/>
            <a:ext cx="101559" cy="160833"/>
          </a:xfrm>
          <a:custGeom>
            <a:avLst/>
            <a:gdLst>
              <a:gd name="T0" fmla="*/ 6 w 6"/>
              <a:gd name="T1" fmla="*/ 1 h 10"/>
              <a:gd name="T2" fmla="*/ 2 w 6"/>
              <a:gd name="T3" fmla="*/ 1 h 10"/>
              <a:gd name="T4" fmla="*/ 2 w 6"/>
              <a:gd name="T5" fmla="*/ 3 h 10"/>
              <a:gd name="T6" fmla="*/ 3 w 6"/>
              <a:gd name="T7" fmla="*/ 3 h 10"/>
              <a:gd name="T8" fmla="*/ 5 w 6"/>
              <a:gd name="T9" fmla="*/ 4 h 10"/>
              <a:gd name="T10" fmla="*/ 6 w 6"/>
              <a:gd name="T11" fmla="*/ 7 h 10"/>
              <a:gd name="T12" fmla="*/ 2 w 6"/>
              <a:gd name="T13" fmla="*/ 10 h 10"/>
              <a:gd name="T14" fmla="*/ 0 w 6"/>
              <a:gd name="T15" fmla="*/ 10 h 10"/>
              <a:gd name="T16" fmla="*/ 0 w 6"/>
              <a:gd name="T17" fmla="*/ 8 h 10"/>
              <a:gd name="T18" fmla="*/ 2 w 6"/>
              <a:gd name="T19" fmla="*/ 9 h 10"/>
              <a:gd name="T20" fmla="*/ 5 w 6"/>
              <a:gd name="T21" fmla="*/ 7 h 10"/>
              <a:gd name="T22" fmla="*/ 2 w 6"/>
              <a:gd name="T23" fmla="*/ 4 h 10"/>
              <a:gd name="T24" fmla="*/ 0 w 6"/>
              <a:gd name="T25" fmla="*/ 5 h 10"/>
              <a:gd name="T26" fmla="*/ 1 w 6"/>
              <a:gd name="T27" fmla="*/ 0 h 10"/>
              <a:gd name="T28" fmla="*/ 6 w 6"/>
              <a:gd name="T29" fmla="*/ 0 h 10"/>
              <a:gd name="T30" fmla="*/ 6 w 6"/>
              <a:gd name="T31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" h="10">
                <a:moveTo>
                  <a:pt x="6" y="1"/>
                </a:moveTo>
                <a:cubicBezTo>
                  <a:pt x="2" y="1"/>
                  <a:pt x="2" y="1"/>
                  <a:pt x="2" y="1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3" y="3"/>
                </a:cubicBezTo>
                <a:cubicBezTo>
                  <a:pt x="3" y="3"/>
                  <a:pt x="4" y="4"/>
                  <a:pt x="5" y="4"/>
                </a:cubicBezTo>
                <a:cubicBezTo>
                  <a:pt x="6" y="4"/>
                  <a:pt x="6" y="5"/>
                  <a:pt x="6" y="7"/>
                </a:cubicBezTo>
                <a:cubicBezTo>
                  <a:pt x="6" y="9"/>
                  <a:pt x="5" y="10"/>
                  <a:pt x="2" y="10"/>
                </a:cubicBezTo>
                <a:cubicBezTo>
                  <a:pt x="1" y="10"/>
                  <a:pt x="0" y="10"/>
                  <a:pt x="0" y="10"/>
                </a:cubicBezTo>
                <a:cubicBezTo>
                  <a:pt x="0" y="8"/>
                  <a:pt x="0" y="8"/>
                  <a:pt x="0" y="8"/>
                </a:cubicBezTo>
                <a:cubicBezTo>
                  <a:pt x="1" y="9"/>
                  <a:pt x="1" y="9"/>
                  <a:pt x="2" y="9"/>
                </a:cubicBezTo>
                <a:cubicBezTo>
                  <a:pt x="4" y="9"/>
                  <a:pt x="5" y="8"/>
                  <a:pt x="5" y="7"/>
                </a:cubicBezTo>
                <a:cubicBezTo>
                  <a:pt x="5" y="5"/>
                  <a:pt x="4" y="4"/>
                  <a:pt x="2" y="4"/>
                </a:cubicBezTo>
                <a:cubicBezTo>
                  <a:pt x="1" y="4"/>
                  <a:pt x="1" y="5"/>
                  <a:pt x="0" y="5"/>
                </a:cubicBezTo>
                <a:cubicBezTo>
                  <a:pt x="1" y="0"/>
                  <a:pt x="1" y="0"/>
                  <a:pt x="1" y="0"/>
                </a:cubicBezTo>
                <a:cubicBezTo>
                  <a:pt x="6" y="0"/>
                  <a:pt x="6" y="0"/>
                  <a:pt x="6" y="0"/>
                </a:cubicBezTo>
                <a:lnTo>
                  <a:pt x="6" y="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0" name="Freeform 354"/>
          <p:cNvSpPr>
            <a:spLocks noEditPoints="1"/>
          </p:cNvSpPr>
          <p:nvPr/>
        </p:nvSpPr>
        <p:spPr bwMode="auto">
          <a:xfrm>
            <a:off x="3790490" y="1363859"/>
            <a:ext cx="119614" cy="176705"/>
          </a:xfrm>
          <a:custGeom>
            <a:avLst/>
            <a:gdLst>
              <a:gd name="T0" fmla="*/ 7 w 7"/>
              <a:gd name="T1" fmla="*/ 6 h 11"/>
              <a:gd name="T2" fmla="*/ 3 w 7"/>
              <a:gd name="T3" fmla="*/ 11 h 11"/>
              <a:gd name="T4" fmla="*/ 0 w 7"/>
              <a:gd name="T5" fmla="*/ 6 h 11"/>
              <a:gd name="T6" fmla="*/ 4 w 7"/>
              <a:gd name="T7" fmla="*/ 0 h 11"/>
              <a:gd name="T8" fmla="*/ 7 w 7"/>
              <a:gd name="T9" fmla="*/ 6 h 11"/>
              <a:gd name="T10" fmla="*/ 1 w 7"/>
              <a:gd name="T11" fmla="*/ 6 h 11"/>
              <a:gd name="T12" fmla="*/ 4 w 7"/>
              <a:gd name="T13" fmla="*/ 10 h 11"/>
              <a:gd name="T14" fmla="*/ 6 w 7"/>
              <a:gd name="T15" fmla="*/ 6 h 11"/>
              <a:gd name="T16" fmla="*/ 4 w 7"/>
              <a:gd name="T17" fmla="*/ 1 h 11"/>
              <a:gd name="T18" fmla="*/ 1 w 7"/>
              <a:gd name="T1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1">
                <a:moveTo>
                  <a:pt x="7" y="6"/>
                </a:moveTo>
                <a:cubicBezTo>
                  <a:pt x="7" y="9"/>
                  <a:pt x="6" y="11"/>
                  <a:pt x="3" y="11"/>
                </a:cubicBezTo>
                <a:cubicBezTo>
                  <a:pt x="1" y="11"/>
                  <a:pt x="0" y="9"/>
                  <a:pt x="0" y="6"/>
                </a:cubicBezTo>
                <a:cubicBezTo>
                  <a:pt x="0" y="2"/>
                  <a:pt x="1" y="0"/>
                  <a:pt x="4" y="0"/>
                </a:cubicBezTo>
                <a:cubicBezTo>
                  <a:pt x="6" y="0"/>
                  <a:pt x="7" y="2"/>
                  <a:pt x="7" y="6"/>
                </a:cubicBezTo>
                <a:close/>
                <a:moveTo>
                  <a:pt x="1" y="6"/>
                </a:moveTo>
                <a:cubicBezTo>
                  <a:pt x="1" y="9"/>
                  <a:pt x="2" y="10"/>
                  <a:pt x="4" y="10"/>
                </a:cubicBezTo>
                <a:cubicBezTo>
                  <a:pt x="5" y="10"/>
                  <a:pt x="6" y="8"/>
                  <a:pt x="6" y="6"/>
                </a:cubicBezTo>
                <a:cubicBezTo>
                  <a:pt x="6" y="3"/>
                  <a:pt x="5" y="1"/>
                  <a:pt x="4" y="1"/>
                </a:cubicBezTo>
                <a:cubicBezTo>
                  <a:pt x="2" y="1"/>
                  <a:pt x="1" y="3"/>
                  <a:pt x="1" y="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1" name="Freeform 355"/>
          <p:cNvSpPr>
            <a:spLocks noEditPoints="1"/>
          </p:cNvSpPr>
          <p:nvPr/>
        </p:nvSpPr>
        <p:spPr bwMode="auto">
          <a:xfrm>
            <a:off x="3653951" y="962834"/>
            <a:ext cx="119614" cy="176705"/>
          </a:xfrm>
          <a:custGeom>
            <a:avLst/>
            <a:gdLst>
              <a:gd name="T0" fmla="*/ 6 w 7"/>
              <a:gd name="T1" fmla="*/ 2 h 11"/>
              <a:gd name="T2" fmla="*/ 5 w 7"/>
              <a:gd name="T3" fmla="*/ 2 h 11"/>
              <a:gd name="T4" fmla="*/ 1 w 7"/>
              <a:gd name="T5" fmla="*/ 5 h 11"/>
              <a:gd name="T6" fmla="*/ 1 w 7"/>
              <a:gd name="T7" fmla="*/ 5 h 11"/>
              <a:gd name="T8" fmla="*/ 4 w 7"/>
              <a:gd name="T9" fmla="*/ 4 h 11"/>
              <a:gd name="T10" fmla="*/ 7 w 7"/>
              <a:gd name="T11" fmla="*/ 8 h 11"/>
              <a:gd name="T12" fmla="*/ 3 w 7"/>
              <a:gd name="T13" fmla="*/ 11 h 11"/>
              <a:gd name="T14" fmla="*/ 0 w 7"/>
              <a:gd name="T15" fmla="*/ 7 h 11"/>
              <a:gd name="T16" fmla="*/ 1 w 7"/>
              <a:gd name="T17" fmla="*/ 2 h 11"/>
              <a:gd name="T18" fmla="*/ 5 w 7"/>
              <a:gd name="T19" fmla="*/ 0 h 11"/>
              <a:gd name="T20" fmla="*/ 6 w 7"/>
              <a:gd name="T21" fmla="*/ 0 h 11"/>
              <a:gd name="T22" fmla="*/ 6 w 7"/>
              <a:gd name="T23" fmla="*/ 2 h 11"/>
              <a:gd name="T24" fmla="*/ 5 w 7"/>
              <a:gd name="T25" fmla="*/ 8 h 11"/>
              <a:gd name="T26" fmla="*/ 3 w 7"/>
              <a:gd name="T27" fmla="*/ 5 h 11"/>
              <a:gd name="T28" fmla="*/ 1 w 7"/>
              <a:gd name="T29" fmla="*/ 7 h 11"/>
              <a:gd name="T30" fmla="*/ 1 w 7"/>
              <a:gd name="T31" fmla="*/ 7 h 11"/>
              <a:gd name="T32" fmla="*/ 3 w 7"/>
              <a:gd name="T33" fmla="*/ 10 h 11"/>
              <a:gd name="T34" fmla="*/ 5 w 7"/>
              <a:gd name="T35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11">
                <a:moveTo>
                  <a:pt x="6" y="2"/>
                </a:moveTo>
                <a:cubicBezTo>
                  <a:pt x="6" y="2"/>
                  <a:pt x="5" y="2"/>
                  <a:pt x="5" y="2"/>
                </a:cubicBezTo>
                <a:cubicBezTo>
                  <a:pt x="2" y="2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3" y="4"/>
                  <a:pt x="4" y="4"/>
                </a:cubicBezTo>
                <a:cubicBezTo>
                  <a:pt x="6" y="4"/>
                  <a:pt x="7" y="6"/>
                  <a:pt x="7" y="8"/>
                </a:cubicBezTo>
                <a:cubicBezTo>
                  <a:pt x="7" y="9"/>
                  <a:pt x="6" y="11"/>
                  <a:pt x="3" y="11"/>
                </a:cubicBezTo>
                <a:cubicBezTo>
                  <a:pt x="1" y="11"/>
                  <a:pt x="0" y="10"/>
                  <a:pt x="0" y="7"/>
                </a:cubicBezTo>
                <a:cubicBezTo>
                  <a:pt x="0" y="5"/>
                  <a:pt x="0" y="3"/>
                  <a:pt x="1" y="2"/>
                </a:cubicBezTo>
                <a:cubicBezTo>
                  <a:pt x="2" y="1"/>
                  <a:pt x="3" y="1"/>
                  <a:pt x="5" y="0"/>
                </a:cubicBezTo>
                <a:cubicBezTo>
                  <a:pt x="5" y="0"/>
                  <a:pt x="6" y="0"/>
                  <a:pt x="6" y="0"/>
                </a:cubicBezTo>
                <a:lnTo>
                  <a:pt x="6" y="2"/>
                </a:lnTo>
                <a:close/>
                <a:moveTo>
                  <a:pt x="5" y="8"/>
                </a:moveTo>
                <a:cubicBezTo>
                  <a:pt x="5" y="6"/>
                  <a:pt x="5" y="5"/>
                  <a:pt x="3" y="5"/>
                </a:cubicBezTo>
                <a:cubicBezTo>
                  <a:pt x="2" y="5"/>
                  <a:pt x="2" y="6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9"/>
                  <a:pt x="2" y="10"/>
                  <a:pt x="3" y="10"/>
                </a:cubicBezTo>
                <a:cubicBezTo>
                  <a:pt x="5" y="10"/>
                  <a:pt x="5" y="9"/>
                  <a:pt x="5" y="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2" name="Freeform 356"/>
          <p:cNvSpPr>
            <a:spLocks noEditPoints="1"/>
          </p:cNvSpPr>
          <p:nvPr/>
        </p:nvSpPr>
        <p:spPr bwMode="auto">
          <a:xfrm>
            <a:off x="3790490" y="962834"/>
            <a:ext cx="119614" cy="176705"/>
          </a:xfrm>
          <a:custGeom>
            <a:avLst/>
            <a:gdLst>
              <a:gd name="T0" fmla="*/ 7 w 7"/>
              <a:gd name="T1" fmla="*/ 6 h 11"/>
              <a:gd name="T2" fmla="*/ 3 w 7"/>
              <a:gd name="T3" fmla="*/ 11 h 11"/>
              <a:gd name="T4" fmla="*/ 0 w 7"/>
              <a:gd name="T5" fmla="*/ 6 h 11"/>
              <a:gd name="T6" fmla="*/ 4 w 7"/>
              <a:gd name="T7" fmla="*/ 0 h 11"/>
              <a:gd name="T8" fmla="*/ 7 w 7"/>
              <a:gd name="T9" fmla="*/ 6 h 11"/>
              <a:gd name="T10" fmla="*/ 1 w 7"/>
              <a:gd name="T11" fmla="*/ 6 h 11"/>
              <a:gd name="T12" fmla="*/ 4 w 7"/>
              <a:gd name="T13" fmla="*/ 10 h 11"/>
              <a:gd name="T14" fmla="*/ 6 w 7"/>
              <a:gd name="T15" fmla="*/ 6 h 11"/>
              <a:gd name="T16" fmla="*/ 4 w 7"/>
              <a:gd name="T17" fmla="*/ 1 h 11"/>
              <a:gd name="T18" fmla="*/ 1 w 7"/>
              <a:gd name="T1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1">
                <a:moveTo>
                  <a:pt x="7" y="6"/>
                </a:moveTo>
                <a:cubicBezTo>
                  <a:pt x="7" y="9"/>
                  <a:pt x="6" y="11"/>
                  <a:pt x="3" y="11"/>
                </a:cubicBezTo>
                <a:cubicBezTo>
                  <a:pt x="1" y="11"/>
                  <a:pt x="0" y="9"/>
                  <a:pt x="0" y="6"/>
                </a:cubicBezTo>
                <a:cubicBezTo>
                  <a:pt x="0" y="2"/>
                  <a:pt x="1" y="0"/>
                  <a:pt x="4" y="0"/>
                </a:cubicBezTo>
                <a:cubicBezTo>
                  <a:pt x="6" y="0"/>
                  <a:pt x="7" y="2"/>
                  <a:pt x="7" y="6"/>
                </a:cubicBezTo>
                <a:close/>
                <a:moveTo>
                  <a:pt x="1" y="6"/>
                </a:moveTo>
                <a:cubicBezTo>
                  <a:pt x="1" y="9"/>
                  <a:pt x="2" y="10"/>
                  <a:pt x="4" y="10"/>
                </a:cubicBezTo>
                <a:cubicBezTo>
                  <a:pt x="5" y="10"/>
                  <a:pt x="6" y="8"/>
                  <a:pt x="6" y="6"/>
                </a:cubicBezTo>
                <a:cubicBezTo>
                  <a:pt x="6" y="3"/>
                  <a:pt x="5" y="1"/>
                  <a:pt x="4" y="1"/>
                </a:cubicBezTo>
                <a:cubicBezTo>
                  <a:pt x="2" y="1"/>
                  <a:pt x="1" y="3"/>
                  <a:pt x="1" y="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293" name="组合 292"/>
          <p:cNvGrpSpPr/>
          <p:nvPr/>
        </p:nvGrpSpPr>
        <p:grpSpPr>
          <a:xfrm>
            <a:off x="7346792" y="4348024"/>
            <a:ext cx="255896" cy="239950"/>
            <a:chOff x="4104048" y="5265304"/>
            <a:chExt cx="900000" cy="900000"/>
          </a:xfrm>
          <a:solidFill>
            <a:srgbClr val="87AB66"/>
          </a:solidFill>
        </p:grpSpPr>
        <p:sp>
          <p:nvSpPr>
            <p:cNvPr id="294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95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96" name="组合 295"/>
          <p:cNvGrpSpPr/>
          <p:nvPr/>
        </p:nvGrpSpPr>
        <p:grpSpPr>
          <a:xfrm>
            <a:off x="7346792" y="3944389"/>
            <a:ext cx="255896" cy="239950"/>
            <a:chOff x="4104048" y="5265304"/>
            <a:chExt cx="900000" cy="900000"/>
          </a:xfrm>
          <a:solidFill>
            <a:srgbClr val="D94D4D"/>
          </a:solidFill>
        </p:grpSpPr>
        <p:sp>
          <p:nvSpPr>
            <p:cNvPr id="297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98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99" name="组合 298"/>
          <p:cNvGrpSpPr/>
          <p:nvPr/>
        </p:nvGrpSpPr>
        <p:grpSpPr>
          <a:xfrm>
            <a:off x="7346792" y="3579862"/>
            <a:ext cx="255896" cy="239950"/>
            <a:chOff x="4104048" y="5265304"/>
            <a:chExt cx="900000" cy="900000"/>
          </a:xfrm>
          <a:solidFill>
            <a:srgbClr val="4BB3D2"/>
          </a:solidFill>
        </p:grpSpPr>
        <p:sp>
          <p:nvSpPr>
            <p:cNvPr id="300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01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03" name="矩形 302"/>
          <p:cNvSpPr/>
          <p:nvPr/>
        </p:nvSpPr>
        <p:spPr>
          <a:xfrm>
            <a:off x="6372200" y="3507854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  <p:sp>
        <p:nvSpPr>
          <p:cNvPr id="305" name="矩形 304"/>
          <p:cNvSpPr/>
          <p:nvPr/>
        </p:nvSpPr>
        <p:spPr>
          <a:xfrm>
            <a:off x="6379616" y="3879483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  <p:sp>
        <p:nvSpPr>
          <p:cNvPr id="306" name="矩形 305"/>
          <p:cNvSpPr/>
          <p:nvPr/>
        </p:nvSpPr>
        <p:spPr>
          <a:xfrm>
            <a:off x="6379616" y="4259872"/>
            <a:ext cx="3789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</p:spTree>
    <p:extLst>
      <p:ext uri="{BB962C8B-B14F-4D97-AF65-F5344CB8AC3E}">
        <p14:creationId xmlns:p14="http://schemas.microsoft.com/office/powerpoint/2010/main" val="213741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0" y="-15153"/>
            <a:ext cx="9441714" cy="517380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50441" y="3092331"/>
            <a:ext cx="4622441" cy="2043179"/>
            <a:chOff x="12499364" y="4992529"/>
            <a:chExt cx="1839913" cy="840581"/>
          </a:xfrm>
        </p:grpSpPr>
        <p:sp>
          <p:nvSpPr>
            <p:cNvPr id="1049" name="Freeform 456"/>
            <p:cNvSpPr>
              <a:spLocks/>
            </p:cNvSpPr>
            <p:nvPr/>
          </p:nvSpPr>
          <p:spPr bwMode="auto">
            <a:xfrm>
              <a:off x="13024825" y="4992529"/>
              <a:ext cx="77788" cy="70247"/>
            </a:xfrm>
            <a:custGeom>
              <a:avLst/>
              <a:gdLst>
                <a:gd name="T0" fmla="*/ 58 w 68"/>
                <a:gd name="T1" fmla="*/ 51 h 81"/>
                <a:gd name="T2" fmla="*/ 58 w 68"/>
                <a:gd name="T3" fmla="*/ 38 h 81"/>
                <a:gd name="T4" fmla="*/ 64 w 68"/>
                <a:gd name="T5" fmla="*/ 21 h 81"/>
                <a:gd name="T6" fmla="*/ 53 w 68"/>
                <a:gd name="T7" fmla="*/ 4 h 81"/>
                <a:gd name="T8" fmla="*/ 47 w 68"/>
                <a:gd name="T9" fmla="*/ 16 h 81"/>
                <a:gd name="T10" fmla="*/ 43 w 68"/>
                <a:gd name="T11" fmla="*/ 25 h 81"/>
                <a:gd name="T12" fmla="*/ 36 w 68"/>
                <a:gd name="T13" fmla="*/ 23 h 81"/>
                <a:gd name="T14" fmla="*/ 36 w 68"/>
                <a:gd name="T15" fmla="*/ 8 h 81"/>
                <a:gd name="T16" fmla="*/ 27 w 68"/>
                <a:gd name="T17" fmla="*/ 7 h 81"/>
                <a:gd name="T18" fmla="*/ 27 w 68"/>
                <a:gd name="T19" fmla="*/ 14 h 81"/>
                <a:gd name="T20" fmla="*/ 27 w 68"/>
                <a:gd name="T21" fmla="*/ 28 h 81"/>
                <a:gd name="T22" fmla="*/ 25 w 68"/>
                <a:gd name="T23" fmla="*/ 28 h 81"/>
                <a:gd name="T24" fmla="*/ 11 w 68"/>
                <a:gd name="T25" fmla="*/ 36 h 81"/>
                <a:gd name="T26" fmla="*/ 11 w 68"/>
                <a:gd name="T27" fmla="*/ 46 h 81"/>
                <a:gd name="T28" fmla="*/ 11 w 68"/>
                <a:gd name="T29" fmla="*/ 46 h 81"/>
                <a:gd name="T30" fmla="*/ 11 w 68"/>
                <a:gd name="T31" fmla="*/ 51 h 81"/>
                <a:gd name="T32" fmla="*/ 12 w 68"/>
                <a:gd name="T33" fmla="*/ 58 h 81"/>
                <a:gd name="T34" fmla="*/ 12 w 68"/>
                <a:gd name="T35" fmla="*/ 81 h 81"/>
                <a:gd name="T36" fmla="*/ 42 w 68"/>
                <a:gd name="T37" fmla="*/ 76 h 81"/>
                <a:gd name="T38" fmla="*/ 66 w 68"/>
                <a:gd name="T39" fmla="*/ 59 h 81"/>
                <a:gd name="T40" fmla="*/ 58 w 68"/>
                <a:gd name="T41" fmla="*/ 5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81">
                  <a:moveTo>
                    <a:pt x="58" y="51"/>
                  </a:moveTo>
                  <a:cubicBezTo>
                    <a:pt x="58" y="38"/>
                    <a:pt x="58" y="38"/>
                    <a:pt x="58" y="38"/>
                  </a:cubicBezTo>
                  <a:cubicBezTo>
                    <a:pt x="59" y="29"/>
                    <a:pt x="64" y="21"/>
                    <a:pt x="64" y="21"/>
                  </a:cubicBezTo>
                  <a:cubicBezTo>
                    <a:pt x="68" y="0"/>
                    <a:pt x="53" y="4"/>
                    <a:pt x="53" y="4"/>
                  </a:cubicBezTo>
                  <a:cubicBezTo>
                    <a:pt x="42" y="4"/>
                    <a:pt x="47" y="16"/>
                    <a:pt x="47" y="16"/>
                  </a:cubicBezTo>
                  <a:cubicBezTo>
                    <a:pt x="50" y="21"/>
                    <a:pt x="43" y="25"/>
                    <a:pt x="43" y="25"/>
                  </a:cubicBezTo>
                  <a:cubicBezTo>
                    <a:pt x="38" y="33"/>
                    <a:pt x="36" y="23"/>
                    <a:pt x="36" y="23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1" y="0"/>
                    <a:pt x="27" y="7"/>
                    <a:pt x="27" y="7"/>
                  </a:cubicBezTo>
                  <a:cubicBezTo>
                    <a:pt x="23" y="6"/>
                    <a:pt x="27" y="14"/>
                    <a:pt x="27" y="14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12" y="28"/>
                    <a:pt x="11" y="36"/>
                    <a:pt x="11" y="3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0" y="51"/>
                    <a:pt x="12" y="58"/>
                    <a:pt x="12" y="58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5" y="50"/>
                    <a:pt x="58" y="51"/>
                    <a:pt x="58" y="51"/>
                  </a:cubicBez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Freeform 457"/>
            <p:cNvSpPr>
              <a:spLocks/>
            </p:cNvSpPr>
            <p:nvPr/>
          </p:nvSpPr>
          <p:spPr bwMode="auto">
            <a:xfrm>
              <a:off x="13740789" y="4992529"/>
              <a:ext cx="79375" cy="70247"/>
            </a:xfrm>
            <a:custGeom>
              <a:avLst/>
              <a:gdLst>
                <a:gd name="T0" fmla="*/ 10 w 68"/>
                <a:gd name="T1" fmla="*/ 51 h 81"/>
                <a:gd name="T2" fmla="*/ 10 w 68"/>
                <a:gd name="T3" fmla="*/ 38 h 81"/>
                <a:gd name="T4" fmla="*/ 4 w 68"/>
                <a:gd name="T5" fmla="*/ 21 h 81"/>
                <a:gd name="T6" fmla="*/ 15 w 68"/>
                <a:gd name="T7" fmla="*/ 4 h 81"/>
                <a:gd name="T8" fmla="*/ 21 w 68"/>
                <a:gd name="T9" fmla="*/ 16 h 81"/>
                <a:gd name="T10" fmla="*/ 25 w 68"/>
                <a:gd name="T11" fmla="*/ 25 h 81"/>
                <a:gd name="T12" fmla="*/ 31 w 68"/>
                <a:gd name="T13" fmla="*/ 23 h 81"/>
                <a:gd name="T14" fmla="*/ 31 w 68"/>
                <a:gd name="T15" fmla="*/ 8 h 81"/>
                <a:gd name="T16" fmla="*/ 41 w 68"/>
                <a:gd name="T17" fmla="*/ 7 h 81"/>
                <a:gd name="T18" fmla="*/ 41 w 68"/>
                <a:gd name="T19" fmla="*/ 14 h 81"/>
                <a:gd name="T20" fmla="*/ 41 w 68"/>
                <a:gd name="T21" fmla="*/ 28 h 81"/>
                <a:gd name="T22" fmla="*/ 43 w 68"/>
                <a:gd name="T23" fmla="*/ 28 h 81"/>
                <a:gd name="T24" fmla="*/ 57 w 68"/>
                <a:gd name="T25" fmla="*/ 36 h 81"/>
                <a:gd name="T26" fmla="*/ 57 w 68"/>
                <a:gd name="T27" fmla="*/ 46 h 81"/>
                <a:gd name="T28" fmla="*/ 57 w 68"/>
                <a:gd name="T29" fmla="*/ 46 h 81"/>
                <a:gd name="T30" fmla="*/ 57 w 68"/>
                <a:gd name="T31" fmla="*/ 51 h 81"/>
                <a:gd name="T32" fmla="*/ 56 w 68"/>
                <a:gd name="T33" fmla="*/ 58 h 81"/>
                <a:gd name="T34" fmla="*/ 56 w 68"/>
                <a:gd name="T35" fmla="*/ 81 h 81"/>
                <a:gd name="T36" fmla="*/ 26 w 68"/>
                <a:gd name="T37" fmla="*/ 76 h 81"/>
                <a:gd name="T38" fmla="*/ 2 w 68"/>
                <a:gd name="T39" fmla="*/ 59 h 81"/>
                <a:gd name="T40" fmla="*/ 10 w 68"/>
                <a:gd name="T41" fmla="*/ 5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81">
                  <a:moveTo>
                    <a:pt x="10" y="51"/>
                  </a:moveTo>
                  <a:cubicBezTo>
                    <a:pt x="10" y="38"/>
                    <a:pt x="10" y="38"/>
                    <a:pt x="10" y="38"/>
                  </a:cubicBezTo>
                  <a:cubicBezTo>
                    <a:pt x="9" y="29"/>
                    <a:pt x="4" y="21"/>
                    <a:pt x="4" y="21"/>
                  </a:cubicBezTo>
                  <a:cubicBezTo>
                    <a:pt x="0" y="0"/>
                    <a:pt x="15" y="4"/>
                    <a:pt x="15" y="4"/>
                  </a:cubicBezTo>
                  <a:cubicBezTo>
                    <a:pt x="26" y="4"/>
                    <a:pt x="21" y="16"/>
                    <a:pt x="21" y="16"/>
                  </a:cubicBezTo>
                  <a:cubicBezTo>
                    <a:pt x="18" y="21"/>
                    <a:pt x="25" y="25"/>
                    <a:pt x="25" y="25"/>
                  </a:cubicBezTo>
                  <a:cubicBezTo>
                    <a:pt x="29" y="33"/>
                    <a:pt x="31" y="23"/>
                    <a:pt x="31" y="23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7" y="0"/>
                    <a:pt x="41" y="7"/>
                    <a:pt x="41" y="7"/>
                  </a:cubicBezTo>
                  <a:cubicBezTo>
                    <a:pt x="45" y="6"/>
                    <a:pt x="41" y="14"/>
                    <a:pt x="41" y="14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56" y="28"/>
                    <a:pt x="57" y="36"/>
                    <a:pt x="57" y="3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68" y="51"/>
                    <a:pt x="56" y="58"/>
                    <a:pt x="56" y="58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3" y="50"/>
                    <a:pt x="10" y="51"/>
                    <a:pt x="10" y="51"/>
                  </a:cubicBez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1" name="Freeform 458"/>
            <p:cNvSpPr>
              <a:spLocks/>
            </p:cNvSpPr>
            <p:nvPr/>
          </p:nvSpPr>
          <p:spPr bwMode="auto">
            <a:xfrm>
              <a:off x="12499364" y="5290186"/>
              <a:ext cx="1839913" cy="135731"/>
            </a:xfrm>
            <a:custGeom>
              <a:avLst/>
              <a:gdLst>
                <a:gd name="T0" fmla="*/ 1588 w 1592"/>
                <a:gd name="T1" fmla="*/ 50 h 156"/>
                <a:gd name="T2" fmla="*/ 1582 w 1592"/>
                <a:gd name="T3" fmla="*/ 52 h 156"/>
                <a:gd name="T4" fmla="*/ 1575 w 1592"/>
                <a:gd name="T5" fmla="*/ 54 h 156"/>
                <a:gd name="T6" fmla="*/ 1577 w 1592"/>
                <a:gd name="T7" fmla="*/ 51 h 156"/>
                <a:gd name="T8" fmla="*/ 1572 w 1592"/>
                <a:gd name="T9" fmla="*/ 51 h 156"/>
                <a:gd name="T10" fmla="*/ 1568 w 1592"/>
                <a:gd name="T11" fmla="*/ 56 h 156"/>
                <a:gd name="T12" fmla="*/ 1564 w 1592"/>
                <a:gd name="T13" fmla="*/ 47 h 156"/>
                <a:gd name="T14" fmla="*/ 1554 w 1592"/>
                <a:gd name="T15" fmla="*/ 52 h 156"/>
                <a:gd name="T16" fmla="*/ 1545 w 1592"/>
                <a:gd name="T17" fmla="*/ 53 h 156"/>
                <a:gd name="T18" fmla="*/ 1546 w 1592"/>
                <a:gd name="T19" fmla="*/ 46 h 156"/>
                <a:gd name="T20" fmla="*/ 1539 w 1592"/>
                <a:gd name="T21" fmla="*/ 52 h 156"/>
                <a:gd name="T22" fmla="*/ 1537 w 1592"/>
                <a:gd name="T23" fmla="*/ 45 h 156"/>
                <a:gd name="T24" fmla="*/ 1530 w 1592"/>
                <a:gd name="T25" fmla="*/ 50 h 156"/>
                <a:gd name="T26" fmla="*/ 1527 w 1592"/>
                <a:gd name="T27" fmla="*/ 45 h 156"/>
                <a:gd name="T28" fmla="*/ 1522 w 1592"/>
                <a:gd name="T29" fmla="*/ 46 h 156"/>
                <a:gd name="T30" fmla="*/ 1517 w 1592"/>
                <a:gd name="T31" fmla="*/ 45 h 156"/>
                <a:gd name="T32" fmla="*/ 1516 w 1592"/>
                <a:gd name="T33" fmla="*/ 43 h 156"/>
                <a:gd name="T34" fmla="*/ 1508 w 1592"/>
                <a:gd name="T35" fmla="*/ 43 h 156"/>
                <a:gd name="T36" fmla="*/ 1507 w 1592"/>
                <a:gd name="T37" fmla="*/ 42 h 156"/>
                <a:gd name="T38" fmla="*/ 1499 w 1592"/>
                <a:gd name="T39" fmla="*/ 44 h 156"/>
                <a:gd name="T40" fmla="*/ 1498 w 1592"/>
                <a:gd name="T41" fmla="*/ 40 h 156"/>
                <a:gd name="T42" fmla="*/ 1490 w 1592"/>
                <a:gd name="T43" fmla="*/ 44 h 156"/>
                <a:gd name="T44" fmla="*/ 1491 w 1592"/>
                <a:gd name="T45" fmla="*/ 38 h 156"/>
                <a:gd name="T46" fmla="*/ 1484 w 1592"/>
                <a:gd name="T47" fmla="*/ 43 h 156"/>
                <a:gd name="T48" fmla="*/ 1483 w 1592"/>
                <a:gd name="T49" fmla="*/ 30 h 156"/>
                <a:gd name="T50" fmla="*/ 1473 w 1592"/>
                <a:gd name="T51" fmla="*/ 26 h 156"/>
                <a:gd name="T52" fmla="*/ 1029 w 1592"/>
                <a:gd name="T53" fmla="*/ 0 h 156"/>
                <a:gd name="T54" fmla="*/ 119 w 1592"/>
                <a:gd name="T55" fmla="*/ 26 h 156"/>
                <a:gd name="T56" fmla="*/ 109 w 1592"/>
                <a:gd name="T57" fmla="*/ 30 h 156"/>
                <a:gd name="T58" fmla="*/ 108 w 1592"/>
                <a:gd name="T59" fmla="*/ 43 h 156"/>
                <a:gd name="T60" fmla="*/ 101 w 1592"/>
                <a:gd name="T61" fmla="*/ 38 h 156"/>
                <a:gd name="T62" fmla="*/ 102 w 1592"/>
                <a:gd name="T63" fmla="*/ 44 h 156"/>
                <a:gd name="T64" fmla="*/ 94 w 1592"/>
                <a:gd name="T65" fmla="*/ 40 h 156"/>
                <a:gd name="T66" fmla="*/ 93 w 1592"/>
                <a:gd name="T67" fmla="*/ 44 h 156"/>
                <a:gd name="T68" fmla="*/ 85 w 1592"/>
                <a:gd name="T69" fmla="*/ 42 h 156"/>
                <a:gd name="T70" fmla="*/ 84 w 1592"/>
                <a:gd name="T71" fmla="*/ 43 h 156"/>
                <a:gd name="T72" fmla="*/ 76 w 1592"/>
                <a:gd name="T73" fmla="*/ 43 h 156"/>
                <a:gd name="T74" fmla="*/ 75 w 1592"/>
                <a:gd name="T75" fmla="*/ 45 h 156"/>
                <a:gd name="T76" fmla="*/ 70 w 1592"/>
                <a:gd name="T77" fmla="*/ 46 h 156"/>
                <a:gd name="T78" fmla="*/ 65 w 1592"/>
                <a:gd name="T79" fmla="*/ 45 h 156"/>
                <a:gd name="T80" fmla="*/ 62 w 1592"/>
                <a:gd name="T81" fmla="*/ 50 h 156"/>
                <a:gd name="T82" fmla="*/ 55 w 1592"/>
                <a:gd name="T83" fmla="*/ 45 h 156"/>
                <a:gd name="T84" fmla="*/ 53 w 1592"/>
                <a:gd name="T85" fmla="*/ 52 h 156"/>
                <a:gd name="T86" fmla="*/ 46 w 1592"/>
                <a:gd name="T87" fmla="*/ 46 h 156"/>
                <a:gd name="T88" fmla="*/ 47 w 1592"/>
                <a:gd name="T89" fmla="*/ 53 h 156"/>
                <a:gd name="T90" fmla="*/ 38 w 1592"/>
                <a:gd name="T91" fmla="*/ 52 h 156"/>
                <a:gd name="T92" fmla="*/ 28 w 1592"/>
                <a:gd name="T93" fmla="*/ 47 h 156"/>
                <a:gd name="T94" fmla="*/ 24 w 1592"/>
                <a:gd name="T95" fmla="*/ 56 h 156"/>
                <a:gd name="T96" fmla="*/ 20 w 1592"/>
                <a:gd name="T97" fmla="*/ 51 h 156"/>
                <a:gd name="T98" fmla="*/ 15 w 1592"/>
                <a:gd name="T99" fmla="*/ 51 h 156"/>
                <a:gd name="T100" fmla="*/ 17 w 1592"/>
                <a:gd name="T101" fmla="*/ 54 h 156"/>
                <a:gd name="T102" fmla="*/ 10 w 1592"/>
                <a:gd name="T103" fmla="*/ 52 h 156"/>
                <a:gd name="T104" fmla="*/ 4 w 1592"/>
                <a:gd name="T105" fmla="*/ 50 h 156"/>
                <a:gd name="T106" fmla="*/ 0 w 1592"/>
                <a:gd name="T107" fmla="*/ 54 h 156"/>
                <a:gd name="T108" fmla="*/ 6 w 1592"/>
                <a:gd name="T109" fmla="*/ 68 h 156"/>
                <a:gd name="T110" fmla="*/ 16 w 1592"/>
                <a:gd name="T111" fmla="*/ 88 h 156"/>
                <a:gd name="T112" fmla="*/ 1575 w 1592"/>
                <a:gd name="T113" fmla="*/ 85 h 156"/>
                <a:gd name="T114" fmla="*/ 1585 w 1592"/>
                <a:gd name="T115" fmla="*/ 74 h 156"/>
                <a:gd name="T116" fmla="*/ 1591 w 1592"/>
                <a:gd name="T117" fmla="*/ 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92" h="156">
                  <a:moveTo>
                    <a:pt x="1592" y="53"/>
                  </a:moveTo>
                  <a:cubicBezTo>
                    <a:pt x="1592" y="53"/>
                    <a:pt x="1592" y="53"/>
                    <a:pt x="1592" y="53"/>
                  </a:cubicBezTo>
                  <a:cubicBezTo>
                    <a:pt x="1592" y="53"/>
                    <a:pt x="1592" y="52"/>
                    <a:pt x="1591" y="52"/>
                  </a:cubicBezTo>
                  <a:cubicBezTo>
                    <a:pt x="1591" y="52"/>
                    <a:pt x="1591" y="51"/>
                    <a:pt x="1590" y="52"/>
                  </a:cubicBezTo>
                  <a:cubicBezTo>
                    <a:pt x="1590" y="52"/>
                    <a:pt x="1589" y="52"/>
                    <a:pt x="1589" y="53"/>
                  </a:cubicBezTo>
                  <a:cubicBezTo>
                    <a:pt x="1588" y="53"/>
                    <a:pt x="1588" y="52"/>
                    <a:pt x="1588" y="52"/>
                  </a:cubicBezTo>
                  <a:cubicBezTo>
                    <a:pt x="1588" y="52"/>
                    <a:pt x="1588" y="51"/>
                    <a:pt x="1587" y="51"/>
                  </a:cubicBezTo>
                  <a:cubicBezTo>
                    <a:pt x="1588" y="51"/>
                    <a:pt x="1588" y="51"/>
                    <a:pt x="1588" y="51"/>
                  </a:cubicBezTo>
                  <a:cubicBezTo>
                    <a:pt x="1588" y="50"/>
                    <a:pt x="1588" y="50"/>
                    <a:pt x="1588" y="50"/>
                  </a:cubicBezTo>
                  <a:cubicBezTo>
                    <a:pt x="1588" y="50"/>
                    <a:pt x="1588" y="50"/>
                    <a:pt x="1588" y="50"/>
                  </a:cubicBezTo>
                  <a:cubicBezTo>
                    <a:pt x="1588" y="50"/>
                    <a:pt x="1588" y="50"/>
                    <a:pt x="1588" y="50"/>
                  </a:cubicBezTo>
                  <a:cubicBezTo>
                    <a:pt x="1588" y="49"/>
                    <a:pt x="1588" y="49"/>
                    <a:pt x="1588" y="49"/>
                  </a:cubicBezTo>
                  <a:cubicBezTo>
                    <a:pt x="1588" y="49"/>
                    <a:pt x="1588" y="49"/>
                    <a:pt x="1588" y="49"/>
                  </a:cubicBezTo>
                  <a:cubicBezTo>
                    <a:pt x="1587" y="49"/>
                    <a:pt x="1587" y="49"/>
                    <a:pt x="1587" y="49"/>
                  </a:cubicBezTo>
                  <a:cubicBezTo>
                    <a:pt x="1587" y="49"/>
                    <a:pt x="1587" y="49"/>
                    <a:pt x="1587" y="49"/>
                  </a:cubicBezTo>
                  <a:cubicBezTo>
                    <a:pt x="1586" y="51"/>
                    <a:pt x="1586" y="51"/>
                    <a:pt x="1586" y="51"/>
                  </a:cubicBezTo>
                  <a:cubicBezTo>
                    <a:pt x="1586" y="51"/>
                    <a:pt x="1585" y="50"/>
                    <a:pt x="1585" y="53"/>
                  </a:cubicBezTo>
                  <a:cubicBezTo>
                    <a:pt x="1585" y="53"/>
                    <a:pt x="1585" y="55"/>
                    <a:pt x="1584" y="53"/>
                  </a:cubicBezTo>
                  <a:cubicBezTo>
                    <a:pt x="1584" y="53"/>
                    <a:pt x="1584" y="52"/>
                    <a:pt x="1583" y="52"/>
                  </a:cubicBezTo>
                  <a:cubicBezTo>
                    <a:pt x="1583" y="52"/>
                    <a:pt x="1583" y="51"/>
                    <a:pt x="1582" y="52"/>
                  </a:cubicBezTo>
                  <a:cubicBezTo>
                    <a:pt x="1582" y="52"/>
                    <a:pt x="1581" y="51"/>
                    <a:pt x="1580" y="52"/>
                  </a:cubicBezTo>
                  <a:cubicBezTo>
                    <a:pt x="1580" y="52"/>
                    <a:pt x="1578" y="51"/>
                    <a:pt x="1579" y="53"/>
                  </a:cubicBezTo>
                  <a:cubicBezTo>
                    <a:pt x="1579" y="53"/>
                    <a:pt x="1579" y="54"/>
                    <a:pt x="1579" y="55"/>
                  </a:cubicBezTo>
                  <a:cubicBezTo>
                    <a:pt x="1579" y="55"/>
                    <a:pt x="1579" y="56"/>
                    <a:pt x="1579" y="57"/>
                  </a:cubicBezTo>
                  <a:cubicBezTo>
                    <a:pt x="1579" y="59"/>
                    <a:pt x="1579" y="59"/>
                    <a:pt x="1579" y="59"/>
                  </a:cubicBezTo>
                  <a:cubicBezTo>
                    <a:pt x="1574" y="59"/>
                    <a:pt x="1574" y="59"/>
                    <a:pt x="1574" y="59"/>
                  </a:cubicBezTo>
                  <a:cubicBezTo>
                    <a:pt x="1575" y="57"/>
                    <a:pt x="1575" y="57"/>
                    <a:pt x="1575" y="57"/>
                  </a:cubicBezTo>
                  <a:cubicBezTo>
                    <a:pt x="1575" y="56"/>
                    <a:pt x="1575" y="56"/>
                    <a:pt x="1575" y="56"/>
                  </a:cubicBezTo>
                  <a:cubicBezTo>
                    <a:pt x="1575" y="55"/>
                    <a:pt x="1575" y="55"/>
                    <a:pt x="1575" y="55"/>
                  </a:cubicBezTo>
                  <a:cubicBezTo>
                    <a:pt x="1575" y="54"/>
                    <a:pt x="1575" y="54"/>
                    <a:pt x="1575" y="54"/>
                  </a:cubicBezTo>
                  <a:cubicBezTo>
                    <a:pt x="1575" y="54"/>
                    <a:pt x="1575" y="54"/>
                    <a:pt x="1575" y="54"/>
                  </a:cubicBezTo>
                  <a:cubicBezTo>
                    <a:pt x="1575" y="53"/>
                    <a:pt x="1575" y="53"/>
                    <a:pt x="1575" y="53"/>
                  </a:cubicBezTo>
                  <a:cubicBezTo>
                    <a:pt x="1575" y="53"/>
                    <a:pt x="1575" y="53"/>
                    <a:pt x="1575" y="53"/>
                  </a:cubicBezTo>
                  <a:cubicBezTo>
                    <a:pt x="1574" y="52"/>
                    <a:pt x="1574" y="52"/>
                    <a:pt x="1574" y="52"/>
                  </a:cubicBezTo>
                  <a:cubicBezTo>
                    <a:pt x="1575" y="52"/>
                    <a:pt x="1575" y="52"/>
                    <a:pt x="1575" y="52"/>
                  </a:cubicBezTo>
                  <a:cubicBezTo>
                    <a:pt x="1575" y="52"/>
                    <a:pt x="1575" y="52"/>
                    <a:pt x="1575" y="52"/>
                  </a:cubicBezTo>
                  <a:cubicBezTo>
                    <a:pt x="1575" y="52"/>
                    <a:pt x="1575" y="52"/>
                    <a:pt x="1575" y="52"/>
                  </a:cubicBezTo>
                  <a:cubicBezTo>
                    <a:pt x="1576" y="52"/>
                    <a:pt x="1576" y="52"/>
                    <a:pt x="1576" y="52"/>
                  </a:cubicBezTo>
                  <a:cubicBezTo>
                    <a:pt x="1576" y="51"/>
                    <a:pt x="1576" y="51"/>
                    <a:pt x="1576" y="51"/>
                  </a:cubicBezTo>
                  <a:cubicBezTo>
                    <a:pt x="1577" y="51"/>
                    <a:pt x="1577" y="51"/>
                    <a:pt x="1577" y="51"/>
                  </a:cubicBezTo>
                  <a:cubicBezTo>
                    <a:pt x="1577" y="51"/>
                    <a:pt x="1577" y="51"/>
                    <a:pt x="1577" y="51"/>
                  </a:cubicBezTo>
                  <a:cubicBezTo>
                    <a:pt x="1577" y="50"/>
                    <a:pt x="1577" y="50"/>
                    <a:pt x="1577" y="50"/>
                  </a:cubicBezTo>
                  <a:cubicBezTo>
                    <a:pt x="1577" y="50"/>
                    <a:pt x="1577" y="50"/>
                    <a:pt x="1577" y="50"/>
                  </a:cubicBezTo>
                  <a:cubicBezTo>
                    <a:pt x="1577" y="50"/>
                    <a:pt x="1577" y="50"/>
                    <a:pt x="1577" y="50"/>
                  </a:cubicBezTo>
                  <a:cubicBezTo>
                    <a:pt x="1577" y="49"/>
                    <a:pt x="1577" y="49"/>
                    <a:pt x="1577" y="49"/>
                  </a:cubicBezTo>
                  <a:cubicBezTo>
                    <a:pt x="1577" y="49"/>
                    <a:pt x="1577" y="48"/>
                    <a:pt x="1576" y="49"/>
                  </a:cubicBezTo>
                  <a:cubicBezTo>
                    <a:pt x="1576" y="49"/>
                    <a:pt x="1576" y="49"/>
                    <a:pt x="1576" y="49"/>
                  </a:cubicBezTo>
                  <a:cubicBezTo>
                    <a:pt x="1575" y="48"/>
                    <a:pt x="1575" y="48"/>
                    <a:pt x="1575" y="48"/>
                  </a:cubicBezTo>
                  <a:cubicBezTo>
                    <a:pt x="1575" y="48"/>
                    <a:pt x="1573" y="49"/>
                    <a:pt x="1573" y="50"/>
                  </a:cubicBezTo>
                  <a:cubicBezTo>
                    <a:pt x="1573" y="50"/>
                    <a:pt x="1574" y="50"/>
                    <a:pt x="1572" y="51"/>
                  </a:cubicBezTo>
                  <a:cubicBezTo>
                    <a:pt x="1572" y="51"/>
                    <a:pt x="1572" y="51"/>
                    <a:pt x="1572" y="51"/>
                  </a:cubicBezTo>
                  <a:cubicBezTo>
                    <a:pt x="1571" y="52"/>
                    <a:pt x="1571" y="52"/>
                    <a:pt x="1571" y="52"/>
                  </a:cubicBezTo>
                  <a:cubicBezTo>
                    <a:pt x="1572" y="52"/>
                    <a:pt x="1572" y="52"/>
                    <a:pt x="1572" y="52"/>
                  </a:cubicBezTo>
                  <a:cubicBezTo>
                    <a:pt x="1571" y="53"/>
                    <a:pt x="1571" y="53"/>
                    <a:pt x="1571" y="53"/>
                  </a:cubicBezTo>
                  <a:cubicBezTo>
                    <a:pt x="1570" y="54"/>
                    <a:pt x="1570" y="54"/>
                    <a:pt x="1570" y="54"/>
                  </a:cubicBezTo>
                  <a:cubicBezTo>
                    <a:pt x="1569" y="54"/>
                    <a:pt x="1569" y="54"/>
                    <a:pt x="1569" y="54"/>
                  </a:cubicBezTo>
                  <a:cubicBezTo>
                    <a:pt x="1570" y="54"/>
                    <a:pt x="1570" y="54"/>
                    <a:pt x="1570" y="54"/>
                  </a:cubicBezTo>
                  <a:cubicBezTo>
                    <a:pt x="1569" y="55"/>
                    <a:pt x="1569" y="55"/>
                    <a:pt x="1569" y="55"/>
                  </a:cubicBezTo>
                  <a:cubicBezTo>
                    <a:pt x="1568" y="55"/>
                    <a:pt x="1568" y="55"/>
                    <a:pt x="1568" y="55"/>
                  </a:cubicBezTo>
                  <a:cubicBezTo>
                    <a:pt x="1568" y="55"/>
                    <a:pt x="1568" y="56"/>
                    <a:pt x="1568" y="56"/>
                  </a:cubicBezTo>
                  <a:cubicBezTo>
                    <a:pt x="1565" y="56"/>
                    <a:pt x="1565" y="56"/>
                    <a:pt x="1565" y="56"/>
                  </a:cubicBezTo>
                  <a:cubicBezTo>
                    <a:pt x="1565" y="55"/>
                    <a:pt x="1565" y="53"/>
                    <a:pt x="1565" y="53"/>
                  </a:cubicBezTo>
                  <a:cubicBezTo>
                    <a:pt x="1565" y="53"/>
                    <a:pt x="1564" y="51"/>
                    <a:pt x="1565" y="51"/>
                  </a:cubicBezTo>
                  <a:cubicBezTo>
                    <a:pt x="1565" y="51"/>
                    <a:pt x="1566" y="52"/>
                    <a:pt x="1566" y="51"/>
                  </a:cubicBezTo>
                  <a:cubicBezTo>
                    <a:pt x="1566" y="51"/>
                    <a:pt x="1567" y="50"/>
                    <a:pt x="1567" y="49"/>
                  </a:cubicBezTo>
                  <a:cubicBezTo>
                    <a:pt x="1567" y="49"/>
                    <a:pt x="1567" y="48"/>
                    <a:pt x="1566" y="48"/>
                  </a:cubicBezTo>
                  <a:cubicBezTo>
                    <a:pt x="1565" y="48"/>
                    <a:pt x="1565" y="48"/>
                    <a:pt x="1565" y="48"/>
                  </a:cubicBezTo>
                  <a:cubicBezTo>
                    <a:pt x="1565" y="48"/>
                    <a:pt x="1565" y="48"/>
                    <a:pt x="1565" y="48"/>
                  </a:cubicBezTo>
                  <a:cubicBezTo>
                    <a:pt x="1564" y="48"/>
                    <a:pt x="1564" y="48"/>
                    <a:pt x="1564" y="48"/>
                  </a:cubicBezTo>
                  <a:cubicBezTo>
                    <a:pt x="1564" y="47"/>
                    <a:pt x="1564" y="47"/>
                    <a:pt x="1564" y="47"/>
                  </a:cubicBezTo>
                  <a:cubicBezTo>
                    <a:pt x="1564" y="47"/>
                    <a:pt x="1563" y="48"/>
                    <a:pt x="1563" y="49"/>
                  </a:cubicBezTo>
                  <a:cubicBezTo>
                    <a:pt x="1563" y="49"/>
                    <a:pt x="1561" y="51"/>
                    <a:pt x="1561" y="52"/>
                  </a:cubicBezTo>
                  <a:cubicBezTo>
                    <a:pt x="1561" y="52"/>
                    <a:pt x="1558" y="54"/>
                    <a:pt x="1559" y="55"/>
                  </a:cubicBezTo>
                  <a:cubicBezTo>
                    <a:pt x="1561" y="55"/>
                    <a:pt x="1561" y="55"/>
                    <a:pt x="1561" y="55"/>
                  </a:cubicBezTo>
                  <a:cubicBezTo>
                    <a:pt x="1561" y="55"/>
                    <a:pt x="1561" y="55"/>
                    <a:pt x="1560" y="55"/>
                  </a:cubicBezTo>
                  <a:cubicBezTo>
                    <a:pt x="1555" y="55"/>
                    <a:pt x="1555" y="55"/>
                    <a:pt x="1555" y="55"/>
                  </a:cubicBezTo>
                  <a:cubicBezTo>
                    <a:pt x="1555" y="54"/>
                    <a:pt x="1555" y="54"/>
                    <a:pt x="1555" y="54"/>
                  </a:cubicBezTo>
                  <a:cubicBezTo>
                    <a:pt x="1555" y="54"/>
                    <a:pt x="1555" y="54"/>
                    <a:pt x="1555" y="54"/>
                  </a:cubicBezTo>
                  <a:cubicBezTo>
                    <a:pt x="1555" y="53"/>
                    <a:pt x="1555" y="53"/>
                    <a:pt x="1555" y="53"/>
                  </a:cubicBezTo>
                  <a:cubicBezTo>
                    <a:pt x="1554" y="52"/>
                    <a:pt x="1554" y="52"/>
                    <a:pt x="1554" y="52"/>
                  </a:cubicBezTo>
                  <a:cubicBezTo>
                    <a:pt x="1554" y="52"/>
                    <a:pt x="1554" y="50"/>
                    <a:pt x="1556" y="50"/>
                  </a:cubicBezTo>
                  <a:cubicBezTo>
                    <a:pt x="1556" y="50"/>
                    <a:pt x="1556" y="50"/>
                    <a:pt x="1556" y="49"/>
                  </a:cubicBezTo>
                  <a:cubicBezTo>
                    <a:pt x="1556" y="49"/>
                    <a:pt x="1557" y="48"/>
                    <a:pt x="1556" y="48"/>
                  </a:cubicBezTo>
                  <a:cubicBezTo>
                    <a:pt x="1556" y="48"/>
                    <a:pt x="1555" y="46"/>
                    <a:pt x="1553" y="48"/>
                  </a:cubicBezTo>
                  <a:cubicBezTo>
                    <a:pt x="1552" y="49"/>
                    <a:pt x="1552" y="49"/>
                    <a:pt x="1552" y="49"/>
                  </a:cubicBezTo>
                  <a:cubicBezTo>
                    <a:pt x="1552" y="50"/>
                    <a:pt x="1552" y="50"/>
                    <a:pt x="1552" y="50"/>
                  </a:cubicBezTo>
                  <a:cubicBezTo>
                    <a:pt x="1552" y="51"/>
                    <a:pt x="1552" y="51"/>
                    <a:pt x="1552" y="51"/>
                  </a:cubicBezTo>
                  <a:cubicBezTo>
                    <a:pt x="1552" y="51"/>
                    <a:pt x="1550" y="52"/>
                    <a:pt x="1549" y="54"/>
                  </a:cubicBezTo>
                  <a:cubicBezTo>
                    <a:pt x="1549" y="54"/>
                    <a:pt x="1549" y="53"/>
                    <a:pt x="1548" y="54"/>
                  </a:cubicBezTo>
                  <a:cubicBezTo>
                    <a:pt x="1545" y="53"/>
                    <a:pt x="1545" y="53"/>
                    <a:pt x="1545" y="53"/>
                  </a:cubicBezTo>
                  <a:cubicBezTo>
                    <a:pt x="1545" y="52"/>
                    <a:pt x="1545" y="52"/>
                    <a:pt x="1545" y="52"/>
                  </a:cubicBezTo>
                  <a:cubicBezTo>
                    <a:pt x="1546" y="51"/>
                    <a:pt x="1546" y="51"/>
                    <a:pt x="1546" y="51"/>
                  </a:cubicBezTo>
                  <a:cubicBezTo>
                    <a:pt x="1546" y="51"/>
                    <a:pt x="1546" y="51"/>
                    <a:pt x="1545" y="50"/>
                  </a:cubicBezTo>
                  <a:cubicBezTo>
                    <a:pt x="1545" y="50"/>
                    <a:pt x="1544" y="49"/>
                    <a:pt x="1546" y="48"/>
                  </a:cubicBezTo>
                  <a:cubicBezTo>
                    <a:pt x="1546" y="48"/>
                    <a:pt x="1546" y="48"/>
                    <a:pt x="1546" y="48"/>
                  </a:cubicBezTo>
                  <a:cubicBezTo>
                    <a:pt x="1547" y="47"/>
                    <a:pt x="1547" y="47"/>
                    <a:pt x="1547" y="47"/>
                  </a:cubicBezTo>
                  <a:cubicBezTo>
                    <a:pt x="1547" y="47"/>
                    <a:pt x="1547" y="47"/>
                    <a:pt x="1547" y="47"/>
                  </a:cubicBezTo>
                  <a:cubicBezTo>
                    <a:pt x="1547" y="47"/>
                    <a:pt x="1547" y="47"/>
                    <a:pt x="1547" y="47"/>
                  </a:cubicBezTo>
                  <a:cubicBezTo>
                    <a:pt x="1547" y="46"/>
                    <a:pt x="1547" y="46"/>
                    <a:pt x="1547" y="46"/>
                  </a:cubicBezTo>
                  <a:cubicBezTo>
                    <a:pt x="1546" y="46"/>
                    <a:pt x="1546" y="46"/>
                    <a:pt x="1546" y="46"/>
                  </a:cubicBezTo>
                  <a:cubicBezTo>
                    <a:pt x="1546" y="46"/>
                    <a:pt x="1546" y="46"/>
                    <a:pt x="1546" y="46"/>
                  </a:cubicBezTo>
                  <a:cubicBezTo>
                    <a:pt x="1546" y="45"/>
                    <a:pt x="1546" y="45"/>
                    <a:pt x="1546" y="45"/>
                  </a:cubicBezTo>
                  <a:cubicBezTo>
                    <a:pt x="1546" y="46"/>
                    <a:pt x="1546" y="46"/>
                    <a:pt x="1546" y="46"/>
                  </a:cubicBezTo>
                  <a:cubicBezTo>
                    <a:pt x="1545" y="46"/>
                    <a:pt x="1545" y="46"/>
                    <a:pt x="1545" y="46"/>
                  </a:cubicBezTo>
                  <a:cubicBezTo>
                    <a:pt x="1544" y="47"/>
                    <a:pt x="1544" y="47"/>
                    <a:pt x="1544" y="47"/>
                  </a:cubicBezTo>
                  <a:cubicBezTo>
                    <a:pt x="1543" y="47"/>
                    <a:pt x="1543" y="47"/>
                    <a:pt x="1543" y="47"/>
                  </a:cubicBezTo>
                  <a:cubicBezTo>
                    <a:pt x="1543" y="48"/>
                    <a:pt x="1543" y="48"/>
                    <a:pt x="1543" y="48"/>
                  </a:cubicBezTo>
                  <a:cubicBezTo>
                    <a:pt x="1542" y="49"/>
                    <a:pt x="1542" y="49"/>
                    <a:pt x="1542" y="49"/>
                  </a:cubicBezTo>
                  <a:cubicBezTo>
                    <a:pt x="1542" y="49"/>
                    <a:pt x="1540" y="50"/>
                    <a:pt x="1540" y="51"/>
                  </a:cubicBezTo>
                  <a:cubicBezTo>
                    <a:pt x="1539" y="52"/>
                    <a:pt x="1539" y="52"/>
                    <a:pt x="1539" y="52"/>
                  </a:cubicBezTo>
                  <a:cubicBezTo>
                    <a:pt x="1539" y="52"/>
                    <a:pt x="1539" y="52"/>
                    <a:pt x="1539" y="52"/>
                  </a:cubicBezTo>
                  <a:cubicBezTo>
                    <a:pt x="1538" y="52"/>
                    <a:pt x="1538" y="52"/>
                    <a:pt x="1538" y="52"/>
                  </a:cubicBezTo>
                  <a:cubicBezTo>
                    <a:pt x="1538" y="52"/>
                    <a:pt x="1538" y="52"/>
                    <a:pt x="1538" y="52"/>
                  </a:cubicBezTo>
                  <a:cubicBezTo>
                    <a:pt x="1535" y="52"/>
                    <a:pt x="1535" y="52"/>
                    <a:pt x="1535" y="52"/>
                  </a:cubicBezTo>
                  <a:cubicBezTo>
                    <a:pt x="1536" y="51"/>
                    <a:pt x="1536" y="50"/>
                    <a:pt x="1536" y="49"/>
                  </a:cubicBezTo>
                  <a:cubicBezTo>
                    <a:pt x="1536" y="49"/>
                    <a:pt x="1534" y="48"/>
                    <a:pt x="1536" y="47"/>
                  </a:cubicBezTo>
                  <a:cubicBezTo>
                    <a:pt x="1537" y="46"/>
                    <a:pt x="1537" y="46"/>
                    <a:pt x="1537" y="46"/>
                  </a:cubicBezTo>
                  <a:cubicBezTo>
                    <a:pt x="1537" y="46"/>
                    <a:pt x="1537" y="46"/>
                    <a:pt x="1537" y="46"/>
                  </a:cubicBezTo>
                  <a:cubicBezTo>
                    <a:pt x="1537" y="46"/>
                    <a:pt x="1537" y="46"/>
                    <a:pt x="1537" y="46"/>
                  </a:cubicBezTo>
                  <a:cubicBezTo>
                    <a:pt x="1537" y="45"/>
                    <a:pt x="1537" y="45"/>
                    <a:pt x="1537" y="45"/>
                  </a:cubicBezTo>
                  <a:cubicBezTo>
                    <a:pt x="1537" y="45"/>
                    <a:pt x="1537" y="45"/>
                    <a:pt x="1537" y="45"/>
                  </a:cubicBezTo>
                  <a:cubicBezTo>
                    <a:pt x="1537" y="45"/>
                    <a:pt x="1537" y="45"/>
                    <a:pt x="1537" y="45"/>
                  </a:cubicBezTo>
                  <a:cubicBezTo>
                    <a:pt x="1536" y="44"/>
                    <a:pt x="1536" y="44"/>
                    <a:pt x="1536" y="44"/>
                  </a:cubicBezTo>
                  <a:cubicBezTo>
                    <a:pt x="1536" y="45"/>
                    <a:pt x="1536" y="45"/>
                    <a:pt x="1536" y="45"/>
                  </a:cubicBezTo>
                  <a:cubicBezTo>
                    <a:pt x="1535" y="44"/>
                    <a:pt x="1535" y="44"/>
                    <a:pt x="1535" y="44"/>
                  </a:cubicBezTo>
                  <a:cubicBezTo>
                    <a:pt x="1534" y="45"/>
                    <a:pt x="1534" y="45"/>
                    <a:pt x="1534" y="45"/>
                  </a:cubicBezTo>
                  <a:cubicBezTo>
                    <a:pt x="1534" y="46"/>
                    <a:pt x="1534" y="46"/>
                    <a:pt x="1534" y="46"/>
                  </a:cubicBezTo>
                  <a:cubicBezTo>
                    <a:pt x="1534" y="46"/>
                    <a:pt x="1532" y="47"/>
                    <a:pt x="1532" y="48"/>
                  </a:cubicBezTo>
                  <a:cubicBezTo>
                    <a:pt x="1532" y="48"/>
                    <a:pt x="1531" y="49"/>
                    <a:pt x="1530" y="50"/>
                  </a:cubicBezTo>
                  <a:cubicBezTo>
                    <a:pt x="1530" y="50"/>
                    <a:pt x="1530" y="50"/>
                    <a:pt x="1530" y="50"/>
                  </a:cubicBezTo>
                  <a:cubicBezTo>
                    <a:pt x="1529" y="50"/>
                    <a:pt x="1529" y="50"/>
                    <a:pt x="1529" y="50"/>
                  </a:cubicBezTo>
                  <a:cubicBezTo>
                    <a:pt x="1529" y="51"/>
                    <a:pt x="1529" y="51"/>
                    <a:pt x="1529" y="51"/>
                  </a:cubicBezTo>
                  <a:cubicBezTo>
                    <a:pt x="1529" y="51"/>
                    <a:pt x="1528" y="51"/>
                    <a:pt x="1528" y="51"/>
                  </a:cubicBezTo>
                  <a:cubicBezTo>
                    <a:pt x="1525" y="51"/>
                    <a:pt x="1525" y="51"/>
                    <a:pt x="1525" y="51"/>
                  </a:cubicBezTo>
                  <a:cubicBezTo>
                    <a:pt x="1525" y="51"/>
                    <a:pt x="1525" y="51"/>
                    <a:pt x="1525" y="51"/>
                  </a:cubicBezTo>
                  <a:cubicBezTo>
                    <a:pt x="1525" y="50"/>
                    <a:pt x="1526" y="49"/>
                    <a:pt x="1525" y="49"/>
                  </a:cubicBezTo>
                  <a:cubicBezTo>
                    <a:pt x="1525" y="49"/>
                    <a:pt x="1524" y="47"/>
                    <a:pt x="1525" y="47"/>
                  </a:cubicBezTo>
                  <a:cubicBezTo>
                    <a:pt x="1526" y="46"/>
                    <a:pt x="1526" y="46"/>
                    <a:pt x="1526" y="46"/>
                  </a:cubicBezTo>
                  <a:cubicBezTo>
                    <a:pt x="1527" y="46"/>
                    <a:pt x="1527" y="46"/>
                    <a:pt x="1527" y="46"/>
                  </a:cubicBezTo>
                  <a:cubicBezTo>
                    <a:pt x="1527" y="45"/>
                    <a:pt x="1527" y="45"/>
                    <a:pt x="1527" y="45"/>
                  </a:cubicBezTo>
                  <a:cubicBezTo>
                    <a:pt x="1527" y="45"/>
                    <a:pt x="1527" y="45"/>
                    <a:pt x="1527" y="45"/>
                  </a:cubicBezTo>
                  <a:cubicBezTo>
                    <a:pt x="1527" y="44"/>
                    <a:pt x="1527" y="44"/>
                    <a:pt x="1527" y="44"/>
                  </a:cubicBezTo>
                  <a:cubicBezTo>
                    <a:pt x="1527" y="44"/>
                    <a:pt x="1527" y="44"/>
                    <a:pt x="1527" y="44"/>
                  </a:cubicBezTo>
                  <a:cubicBezTo>
                    <a:pt x="1526" y="44"/>
                    <a:pt x="1526" y="44"/>
                    <a:pt x="1526" y="44"/>
                  </a:cubicBezTo>
                  <a:cubicBezTo>
                    <a:pt x="1525" y="43"/>
                    <a:pt x="1525" y="43"/>
                    <a:pt x="1525" y="43"/>
                  </a:cubicBezTo>
                  <a:cubicBezTo>
                    <a:pt x="1525" y="44"/>
                    <a:pt x="1525" y="44"/>
                    <a:pt x="1525" y="44"/>
                  </a:cubicBezTo>
                  <a:cubicBezTo>
                    <a:pt x="1525" y="44"/>
                    <a:pt x="1524" y="43"/>
                    <a:pt x="1524" y="44"/>
                  </a:cubicBezTo>
                  <a:cubicBezTo>
                    <a:pt x="1524" y="45"/>
                    <a:pt x="1524" y="45"/>
                    <a:pt x="1524" y="45"/>
                  </a:cubicBezTo>
                  <a:cubicBezTo>
                    <a:pt x="1523" y="45"/>
                    <a:pt x="1523" y="45"/>
                    <a:pt x="1523" y="45"/>
                  </a:cubicBezTo>
                  <a:cubicBezTo>
                    <a:pt x="1522" y="46"/>
                    <a:pt x="1522" y="46"/>
                    <a:pt x="1522" y="46"/>
                  </a:cubicBezTo>
                  <a:cubicBezTo>
                    <a:pt x="1521" y="47"/>
                    <a:pt x="1521" y="47"/>
                    <a:pt x="1521" y="47"/>
                  </a:cubicBezTo>
                  <a:cubicBezTo>
                    <a:pt x="1522" y="47"/>
                    <a:pt x="1522" y="47"/>
                    <a:pt x="1522" y="47"/>
                  </a:cubicBezTo>
                  <a:cubicBezTo>
                    <a:pt x="1522" y="47"/>
                    <a:pt x="1521" y="48"/>
                    <a:pt x="1521" y="48"/>
                  </a:cubicBezTo>
                  <a:cubicBezTo>
                    <a:pt x="1521" y="48"/>
                    <a:pt x="1520" y="49"/>
                    <a:pt x="1520" y="49"/>
                  </a:cubicBezTo>
                  <a:cubicBezTo>
                    <a:pt x="1519" y="49"/>
                    <a:pt x="1519" y="49"/>
                    <a:pt x="1519" y="49"/>
                  </a:cubicBezTo>
                  <a:cubicBezTo>
                    <a:pt x="1519" y="49"/>
                    <a:pt x="1520" y="50"/>
                    <a:pt x="1520" y="50"/>
                  </a:cubicBezTo>
                  <a:cubicBezTo>
                    <a:pt x="1520" y="50"/>
                    <a:pt x="1520" y="50"/>
                    <a:pt x="1520" y="50"/>
                  </a:cubicBezTo>
                  <a:cubicBezTo>
                    <a:pt x="1516" y="50"/>
                    <a:pt x="1516" y="50"/>
                    <a:pt x="1516" y="50"/>
                  </a:cubicBezTo>
                  <a:cubicBezTo>
                    <a:pt x="1517" y="49"/>
                    <a:pt x="1517" y="48"/>
                    <a:pt x="1517" y="47"/>
                  </a:cubicBezTo>
                  <a:cubicBezTo>
                    <a:pt x="1517" y="47"/>
                    <a:pt x="1516" y="46"/>
                    <a:pt x="1517" y="45"/>
                  </a:cubicBezTo>
                  <a:cubicBezTo>
                    <a:pt x="1517" y="45"/>
                    <a:pt x="1517" y="45"/>
                    <a:pt x="1517" y="45"/>
                  </a:cubicBezTo>
                  <a:cubicBezTo>
                    <a:pt x="1518" y="45"/>
                    <a:pt x="1518" y="45"/>
                    <a:pt x="1518" y="45"/>
                  </a:cubicBezTo>
                  <a:cubicBezTo>
                    <a:pt x="1518" y="44"/>
                    <a:pt x="1518" y="44"/>
                    <a:pt x="1518" y="44"/>
                  </a:cubicBezTo>
                  <a:cubicBezTo>
                    <a:pt x="1519" y="44"/>
                    <a:pt x="1519" y="44"/>
                    <a:pt x="1519" y="44"/>
                  </a:cubicBezTo>
                  <a:cubicBezTo>
                    <a:pt x="1519" y="43"/>
                    <a:pt x="1519" y="43"/>
                    <a:pt x="1519" y="43"/>
                  </a:cubicBezTo>
                  <a:cubicBezTo>
                    <a:pt x="1519" y="43"/>
                    <a:pt x="1519" y="43"/>
                    <a:pt x="1519" y="43"/>
                  </a:cubicBezTo>
                  <a:cubicBezTo>
                    <a:pt x="1519" y="42"/>
                    <a:pt x="1519" y="42"/>
                    <a:pt x="1519" y="42"/>
                  </a:cubicBezTo>
                  <a:cubicBezTo>
                    <a:pt x="1518" y="42"/>
                    <a:pt x="1518" y="42"/>
                    <a:pt x="1518" y="42"/>
                  </a:cubicBezTo>
                  <a:cubicBezTo>
                    <a:pt x="1517" y="42"/>
                    <a:pt x="1517" y="42"/>
                    <a:pt x="1517" y="42"/>
                  </a:cubicBezTo>
                  <a:cubicBezTo>
                    <a:pt x="1516" y="43"/>
                    <a:pt x="1516" y="43"/>
                    <a:pt x="1516" y="43"/>
                  </a:cubicBezTo>
                  <a:cubicBezTo>
                    <a:pt x="1516" y="43"/>
                    <a:pt x="1515" y="42"/>
                    <a:pt x="1515" y="43"/>
                  </a:cubicBezTo>
                  <a:cubicBezTo>
                    <a:pt x="1515" y="43"/>
                    <a:pt x="1515" y="45"/>
                    <a:pt x="1514" y="46"/>
                  </a:cubicBezTo>
                  <a:cubicBezTo>
                    <a:pt x="1514" y="46"/>
                    <a:pt x="1512" y="47"/>
                    <a:pt x="1512" y="48"/>
                  </a:cubicBezTo>
                  <a:cubicBezTo>
                    <a:pt x="1512" y="48"/>
                    <a:pt x="1511" y="47"/>
                    <a:pt x="1510" y="49"/>
                  </a:cubicBezTo>
                  <a:cubicBezTo>
                    <a:pt x="1507" y="48"/>
                    <a:pt x="1507" y="48"/>
                    <a:pt x="1507" y="48"/>
                  </a:cubicBezTo>
                  <a:cubicBezTo>
                    <a:pt x="1507" y="48"/>
                    <a:pt x="1507" y="48"/>
                    <a:pt x="1507" y="48"/>
                  </a:cubicBezTo>
                  <a:cubicBezTo>
                    <a:pt x="1508" y="47"/>
                    <a:pt x="1508" y="47"/>
                    <a:pt x="1508" y="47"/>
                  </a:cubicBezTo>
                  <a:cubicBezTo>
                    <a:pt x="1507" y="46"/>
                    <a:pt x="1507" y="46"/>
                    <a:pt x="1507" y="46"/>
                  </a:cubicBezTo>
                  <a:cubicBezTo>
                    <a:pt x="1507" y="46"/>
                    <a:pt x="1507" y="46"/>
                    <a:pt x="1507" y="46"/>
                  </a:cubicBezTo>
                  <a:cubicBezTo>
                    <a:pt x="1507" y="46"/>
                    <a:pt x="1507" y="44"/>
                    <a:pt x="1508" y="43"/>
                  </a:cubicBezTo>
                  <a:cubicBezTo>
                    <a:pt x="1508" y="43"/>
                    <a:pt x="1509" y="45"/>
                    <a:pt x="1510" y="43"/>
                  </a:cubicBezTo>
                  <a:cubicBezTo>
                    <a:pt x="1510" y="43"/>
                    <a:pt x="1510" y="43"/>
                    <a:pt x="1510" y="43"/>
                  </a:cubicBezTo>
                  <a:cubicBezTo>
                    <a:pt x="1510" y="42"/>
                    <a:pt x="1510" y="42"/>
                    <a:pt x="1510" y="42"/>
                  </a:cubicBezTo>
                  <a:cubicBezTo>
                    <a:pt x="1510" y="41"/>
                    <a:pt x="1510" y="41"/>
                    <a:pt x="1510" y="41"/>
                  </a:cubicBezTo>
                  <a:cubicBezTo>
                    <a:pt x="1509" y="41"/>
                    <a:pt x="1509" y="41"/>
                    <a:pt x="1509" y="41"/>
                  </a:cubicBezTo>
                  <a:cubicBezTo>
                    <a:pt x="1509" y="41"/>
                    <a:pt x="1509" y="41"/>
                    <a:pt x="1509" y="41"/>
                  </a:cubicBezTo>
                  <a:cubicBezTo>
                    <a:pt x="1508" y="41"/>
                    <a:pt x="1508" y="41"/>
                    <a:pt x="1508" y="41"/>
                  </a:cubicBezTo>
                  <a:cubicBezTo>
                    <a:pt x="1508" y="40"/>
                    <a:pt x="1508" y="40"/>
                    <a:pt x="1508" y="40"/>
                  </a:cubicBezTo>
                  <a:cubicBezTo>
                    <a:pt x="1507" y="41"/>
                    <a:pt x="1507" y="41"/>
                    <a:pt x="1507" y="41"/>
                  </a:cubicBezTo>
                  <a:cubicBezTo>
                    <a:pt x="1507" y="42"/>
                    <a:pt x="1507" y="42"/>
                    <a:pt x="1507" y="42"/>
                  </a:cubicBezTo>
                  <a:cubicBezTo>
                    <a:pt x="1506" y="43"/>
                    <a:pt x="1506" y="43"/>
                    <a:pt x="1506" y="43"/>
                  </a:cubicBezTo>
                  <a:cubicBezTo>
                    <a:pt x="1505" y="44"/>
                    <a:pt x="1505" y="44"/>
                    <a:pt x="1505" y="44"/>
                  </a:cubicBezTo>
                  <a:cubicBezTo>
                    <a:pt x="1505" y="44"/>
                    <a:pt x="1505" y="44"/>
                    <a:pt x="1505" y="44"/>
                  </a:cubicBezTo>
                  <a:cubicBezTo>
                    <a:pt x="1505" y="44"/>
                    <a:pt x="1504" y="45"/>
                    <a:pt x="1504" y="45"/>
                  </a:cubicBezTo>
                  <a:cubicBezTo>
                    <a:pt x="1504" y="45"/>
                    <a:pt x="1503" y="46"/>
                    <a:pt x="1503" y="46"/>
                  </a:cubicBezTo>
                  <a:cubicBezTo>
                    <a:pt x="1502" y="47"/>
                    <a:pt x="1502" y="47"/>
                    <a:pt x="1502" y="47"/>
                  </a:cubicBezTo>
                  <a:cubicBezTo>
                    <a:pt x="1502" y="46"/>
                    <a:pt x="1502" y="46"/>
                    <a:pt x="1502" y="46"/>
                  </a:cubicBezTo>
                  <a:cubicBezTo>
                    <a:pt x="1502" y="46"/>
                    <a:pt x="1501" y="46"/>
                    <a:pt x="1501" y="47"/>
                  </a:cubicBezTo>
                  <a:cubicBezTo>
                    <a:pt x="1498" y="46"/>
                    <a:pt x="1498" y="46"/>
                    <a:pt x="1498" y="46"/>
                  </a:cubicBezTo>
                  <a:cubicBezTo>
                    <a:pt x="1499" y="46"/>
                    <a:pt x="1499" y="45"/>
                    <a:pt x="1499" y="44"/>
                  </a:cubicBezTo>
                  <a:cubicBezTo>
                    <a:pt x="1499" y="44"/>
                    <a:pt x="1498" y="43"/>
                    <a:pt x="1500" y="42"/>
                  </a:cubicBezTo>
                  <a:cubicBezTo>
                    <a:pt x="1501" y="42"/>
                    <a:pt x="1501" y="42"/>
                    <a:pt x="1501" y="42"/>
                  </a:cubicBezTo>
                  <a:cubicBezTo>
                    <a:pt x="1502" y="41"/>
                    <a:pt x="1502" y="41"/>
                    <a:pt x="1502" y="41"/>
                  </a:cubicBezTo>
                  <a:cubicBezTo>
                    <a:pt x="1502" y="41"/>
                    <a:pt x="1502" y="41"/>
                    <a:pt x="1502" y="41"/>
                  </a:cubicBezTo>
                  <a:cubicBezTo>
                    <a:pt x="1501" y="40"/>
                    <a:pt x="1501" y="40"/>
                    <a:pt x="1501" y="40"/>
                  </a:cubicBezTo>
                  <a:cubicBezTo>
                    <a:pt x="1501" y="40"/>
                    <a:pt x="1501" y="40"/>
                    <a:pt x="1501" y="40"/>
                  </a:cubicBezTo>
                  <a:cubicBezTo>
                    <a:pt x="1501" y="40"/>
                    <a:pt x="1501" y="40"/>
                    <a:pt x="1501" y="40"/>
                  </a:cubicBezTo>
                  <a:cubicBezTo>
                    <a:pt x="1500" y="40"/>
                    <a:pt x="1500" y="40"/>
                    <a:pt x="1500" y="40"/>
                  </a:cubicBezTo>
                  <a:cubicBezTo>
                    <a:pt x="1499" y="40"/>
                    <a:pt x="1499" y="40"/>
                    <a:pt x="1499" y="40"/>
                  </a:cubicBezTo>
                  <a:cubicBezTo>
                    <a:pt x="1498" y="40"/>
                    <a:pt x="1498" y="40"/>
                    <a:pt x="1498" y="40"/>
                  </a:cubicBezTo>
                  <a:cubicBezTo>
                    <a:pt x="1499" y="40"/>
                    <a:pt x="1499" y="40"/>
                    <a:pt x="1499" y="40"/>
                  </a:cubicBezTo>
                  <a:cubicBezTo>
                    <a:pt x="1497" y="41"/>
                    <a:pt x="1497" y="41"/>
                    <a:pt x="1497" y="41"/>
                  </a:cubicBezTo>
                  <a:cubicBezTo>
                    <a:pt x="1496" y="42"/>
                    <a:pt x="1496" y="42"/>
                    <a:pt x="1496" y="42"/>
                  </a:cubicBezTo>
                  <a:cubicBezTo>
                    <a:pt x="1495" y="43"/>
                    <a:pt x="1495" y="43"/>
                    <a:pt x="1495" y="43"/>
                  </a:cubicBezTo>
                  <a:cubicBezTo>
                    <a:pt x="1495" y="44"/>
                    <a:pt x="1495" y="44"/>
                    <a:pt x="1495" y="44"/>
                  </a:cubicBezTo>
                  <a:cubicBezTo>
                    <a:pt x="1494" y="45"/>
                    <a:pt x="1494" y="45"/>
                    <a:pt x="1494" y="45"/>
                  </a:cubicBezTo>
                  <a:cubicBezTo>
                    <a:pt x="1494" y="45"/>
                    <a:pt x="1494" y="45"/>
                    <a:pt x="1494" y="45"/>
                  </a:cubicBezTo>
                  <a:cubicBezTo>
                    <a:pt x="1494" y="45"/>
                    <a:pt x="1493" y="44"/>
                    <a:pt x="1493" y="45"/>
                  </a:cubicBezTo>
                  <a:cubicBezTo>
                    <a:pt x="1489" y="45"/>
                    <a:pt x="1489" y="45"/>
                    <a:pt x="1489" y="45"/>
                  </a:cubicBezTo>
                  <a:cubicBezTo>
                    <a:pt x="1490" y="44"/>
                    <a:pt x="1490" y="44"/>
                    <a:pt x="1490" y="44"/>
                  </a:cubicBezTo>
                  <a:cubicBezTo>
                    <a:pt x="1490" y="43"/>
                    <a:pt x="1490" y="43"/>
                    <a:pt x="1490" y="43"/>
                  </a:cubicBezTo>
                  <a:cubicBezTo>
                    <a:pt x="1491" y="42"/>
                    <a:pt x="1491" y="42"/>
                    <a:pt x="1491" y="42"/>
                  </a:cubicBezTo>
                  <a:cubicBezTo>
                    <a:pt x="1491" y="42"/>
                    <a:pt x="1491" y="42"/>
                    <a:pt x="1491" y="42"/>
                  </a:cubicBezTo>
                  <a:cubicBezTo>
                    <a:pt x="1490" y="41"/>
                    <a:pt x="1490" y="41"/>
                    <a:pt x="1490" y="41"/>
                  </a:cubicBezTo>
                  <a:cubicBezTo>
                    <a:pt x="1490" y="40"/>
                    <a:pt x="1490" y="40"/>
                    <a:pt x="1490" y="40"/>
                  </a:cubicBezTo>
                  <a:cubicBezTo>
                    <a:pt x="1491" y="40"/>
                    <a:pt x="1491" y="40"/>
                    <a:pt x="1491" y="40"/>
                  </a:cubicBezTo>
                  <a:cubicBezTo>
                    <a:pt x="1491" y="39"/>
                    <a:pt x="1491" y="39"/>
                    <a:pt x="1491" y="39"/>
                  </a:cubicBezTo>
                  <a:cubicBezTo>
                    <a:pt x="1491" y="39"/>
                    <a:pt x="1491" y="39"/>
                    <a:pt x="1491" y="39"/>
                  </a:cubicBezTo>
                  <a:cubicBezTo>
                    <a:pt x="1491" y="38"/>
                    <a:pt x="1491" y="38"/>
                    <a:pt x="1491" y="38"/>
                  </a:cubicBezTo>
                  <a:cubicBezTo>
                    <a:pt x="1491" y="38"/>
                    <a:pt x="1491" y="38"/>
                    <a:pt x="1491" y="38"/>
                  </a:cubicBezTo>
                  <a:cubicBezTo>
                    <a:pt x="1490" y="38"/>
                    <a:pt x="1490" y="38"/>
                    <a:pt x="1490" y="38"/>
                  </a:cubicBezTo>
                  <a:cubicBezTo>
                    <a:pt x="1490" y="37"/>
                    <a:pt x="1490" y="37"/>
                    <a:pt x="1490" y="37"/>
                  </a:cubicBezTo>
                  <a:cubicBezTo>
                    <a:pt x="1489" y="39"/>
                    <a:pt x="1489" y="39"/>
                    <a:pt x="1489" y="39"/>
                  </a:cubicBezTo>
                  <a:cubicBezTo>
                    <a:pt x="1489" y="39"/>
                    <a:pt x="1489" y="39"/>
                    <a:pt x="1489" y="39"/>
                  </a:cubicBezTo>
                  <a:cubicBezTo>
                    <a:pt x="1489" y="39"/>
                    <a:pt x="1489" y="39"/>
                    <a:pt x="1489" y="39"/>
                  </a:cubicBezTo>
                  <a:cubicBezTo>
                    <a:pt x="1489" y="39"/>
                    <a:pt x="1489" y="37"/>
                    <a:pt x="1488" y="38"/>
                  </a:cubicBezTo>
                  <a:cubicBezTo>
                    <a:pt x="1488" y="38"/>
                    <a:pt x="1485" y="41"/>
                    <a:pt x="1487" y="41"/>
                  </a:cubicBezTo>
                  <a:cubicBezTo>
                    <a:pt x="1488" y="41"/>
                    <a:pt x="1487" y="41"/>
                    <a:pt x="1487" y="41"/>
                  </a:cubicBezTo>
                  <a:cubicBezTo>
                    <a:pt x="1487" y="41"/>
                    <a:pt x="1485" y="41"/>
                    <a:pt x="1485" y="43"/>
                  </a:cubicBezTo>
                  <a:cubicBezTo>
                    <a:pt x="1485" y="43"/>
                    <a:pt x="1484" y="43"/>
                    <a:pt x="1484" y="43"/>
                  </a:cubicBezTo>
                  <a:cubicBezTo>
                    <a:pt x="1480" y="42"/>
                    <a:pt x="1480" y="42"/>
                    <a:pt x="1480" y="42"/>
                  </a:cubicBezTo>
                  <a:cubicBezTo>
                    <a:pt x="1480" y="41"/>
                    <a:pt x="1481" y="41"/>
                    <a:pt x="1481" y="40"/>
                  </a:cubicBezTo>
                  <a:cubicBezTo>
                    <a:pt x="1481" y="40"/>
                    <a:pt x="1484" y="38"/>
                    <a:pt x="1485" y="36"/>
                  </a:cubicBezTo>
                  <a:cubicBezTo>
                    <a:pt x="1485" y="36"/>
                    <a:pt x="1488" y="35"/>
                    <a:pt x="1486" y="34"/>
                  </a:cubicBezTo>
                  <a:cubicBezTo>
                    <a:pt x="1486" y="34"/>
                    <a:pt x="1486" y="33"/>
                    <a:pt x="1485" y="33"/>
                  </a:cubicBezTo>
                  <a:cubicBezTo>
                    <a:pt x="1485" y="33"/>
                    <a:pt x="1485" y="31"/>
                    <a:pt x="1484" y="32"/>
                  </a:cubicBezTo>
                  <a:cubicBezTo>
                    <a:pt x="1484" y="32"/>
                    <a:pt x="1485" y="31"/>
                    <a:pt x="1487" y="31"/>
                  </a:cubicBezTo>
                  <a:cubicBezTo>
                    <a:pt x="1487" y="31"/>
                    <a:pt x="1489" y="31"/>
                    <a:pt x="1487" y="30"/>
                  </a:cubicBezTo>
                  <a:cubicBezTo>
                    <a:pt x="1487" y="30"/>
                    <a:pt x="1486" y="30"/>
                    <a:pt x="1484" y="31"/>
                  </a:cubicBezTo>
                  <a:cubicBezTo>
                    <a:pt x="1484" y="31"/>
                    <a:pt x="1484" y="30"/>
                    <a:pt x="1483" y="30"/>
                  </a:cubicBezTo>
                  <a:cubicBezTo>
                    <a:pt x="1483" y="30"/>
                    <a:pt x="1480" y="29"/>
                    <a:pt x="1484" y="27"/>
                  </a:cubicBezTo>
                  <a:cubicBezTo>
                    <a:pt x="1484" y="27"/>
                    <a:pt x="1485" y="26"/>
                    <a:pt x="1484" y="27"/>
                  </a:cubicBezTo>
                  <a:cubicBezTo>
                    <a:pt x="1484" y="27"/>
                    <a:pt x="1480" y="27"/>
                    <a:pt x="1482" y="31"/>
                  </a:cubicBezTo>
                  <a:cubicBezTo>
                    <a:pt x="1482" y="32"/>
                    <a:pt x="1482" y="32"/>
                    <a:pt x="1482" y="32"/>
                  </a:cubicBezTo>
                  <a:cubicBezTo>
                    <a:pt x="1482" y="32"/>
                    <a:pt x="1481" y="32"/>
                    <a:pt x="1479" y="32"/>
                  </a:cubicBezTo>
                  <a:cubicBezTo>
                    <a:pt x="1479" y="32"/>
                    <a:pt x="1479" y="32"/>
                    <a:pt x="1479" y="32"/>
                  </a:cubicBezTo>
                  <a:cubicBezTo>
                    <a:pt x="1478" y="32"/>
                    <a:pt x="1478" y="32"/>
                    <a:pt x="1478" y="32"/>
                  </a:cubicBezTo>
                  <a:cubicBezTo>
                    <a:pt x="1478" y="32"/>
                    <a:pt x="1478" y="30"/>
                    <a:pt x="1476" y="30"/>
                  </a:cubicBezTo>
                  <a:cubicBezTo>
                    <a:pt x="1476" y="30"/>
                    <a:pt x="1475" y="28"/>
                    <a:pt x="1474" y="28"/>
                  </a:cubicBezTo>
                  <a:cubicBezTo>
                    <a:pt x="1474" y="28"/>
                    <a:pt x="1474" y="26"/>
                    <a:pt x="1473" y="26"/>
                  </a:cubicBezTo>
                  <a:cubicBezTo>
                    <a:pt x="1473" y="26"/>
                    <a:pt x="1469" y="27"/>
                    <a:pt x="1470" y="31"/>
                  </a:cubicBezTo>
                  <a:cubicBezTo>
                    <a:pt x="1470" y="32"/>
                    <a:pt x="1470" y="32"/>
                    <a:pt x="1470" y="32"/>
                  </a:cubicBezTo>
                  <a:cubicBezTo>
                    <a:pt x="1470" y="32"/>
                    <a:pt x="1470" y="34"/>
                    <a:pt x="1469" y="35"/>
                  </a:cubicBezTo>
                  <a:cubicBezTo>
                    <a:pt x="1469" y="35"/>
                    <a:pt x="1467" y="36"/>
                    <a:pt x="1466" y="38"/>
                  </a:cubicBezTo>
                  <a:cubicBezTo>
                    <a:pt x="1465" y="43"/>
                    <a:pt x="1465" y="43"/>
                    <a:pt x="1465" y="43"/>
                  </a:cubicBezTo>
                  <a:cubicBezTo>
                    <a:pt x="1465" y="43"/>
                    <a:pt x="1465" y="43"/>
                    <a:pt x="1465" y="43"/>
                  </a:cubicBezTo>
                  <a:cubicBezTo>
                    <a:pt x="1465" y="43"/>
                    <a:pt x="1465" y="43"/>
                    <a:pt x="1465" y="43"/>
                  </a:cubicBezTo>
                  <a:cubicBezTo>
                    <a:pt x="1440" y="35"/>
                    <a:pt x="1411" y="25"/>
                    <a:pt x="1377" y="10"/>
                  </a:cubicBezTo>
                  <a:cubicBezTo>
                    <a:pt x="1030" y="6"/>
                    <a:pt x="1030" y="6"/>
                    <a:pt x="1030" y="6"/>
                  </a:cubicBezTo>
                  <a:cubicBezTo>
                    <a:pt x="1029" y="0"/>
                    <a:pt x="1029" y="0"/>
                    <a:pt x="1029" y="0"/>
                  </a:cubicBezTo>
                  <a:cubicBezTo>
                    <a:pt x="794" y="3"/>
                    <a:pt x="794" y="3"/>
                    <a:pt x="794" y="3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58" y="6"/>
                    <a:pt x="558" y="6"/>
                    <a:pt x="558" y="6"/>
                  </a:cubicBezTo>
                  <a:cubicBezTo>
                    <a:pt x="211" y="10"/>
                    <a:pt x="211" y="10"/>
                    <a:pt x="211" y="10"/>
                  </a:cubicBezTo>
                  <a:cubicBezTo>
                    <a:pt x="179" y="24"/>
                    <a:pt x="151" y="34"/>
                    <a:pt x="127" y="42"/>
                  </a:cubicBezTo>
                  <a:cubicBezTo>
                    <a:pt x="126" y="38"/>
                    <a:pt x="126" y="38"/>
                    <a:pt x="126" y="38"/>
                  </a:cubicBezTo>
                  <a:cubicBezTo>
                    <a:pt x="125" y="36"/>
                    <a:pt x="123" y="35"/>
                    <a:pt x="123" y="35"/>
                  </a:cubicBezTo>
                  <a:cubicBezTo>
                    <a:pt x="122" y="34"/>
                    <a:pt x="122" y="32"/>
                    <a:pt x="122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3" y="27"/>
                    <a:pt x="119" y="26"/>
                    <a:pt x="119" y="26"/>
                  </a:cubicBezTo>
                  <a:cubicBezTo>
                    <a:pt x="118" y="26"/>
                    <a:pt x="118" y="28"/>
                    <a:pt x="118" y="28"/>
                  </a:cubicBezTo>
                  <a:cubicBezTo>
                    <a:pt x="117" y="28"/>
                    <a:pt x="116" y="30"/>
                    <a:pt x="116" y="30"/>
                  </a:cubicBezTo>
                  <a:cubicBezTo>
                    <a:pt x="114" y="30"/>
                    <a:pt x="114" y="32"/>
                    <a:pt x="114" y="32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1" y="32"/>
                    <a:pt x="110" y="32"/>
                    <a:pt x="110" y="32"/>
                  </a:cubicBezTo>
                  <a:cubicBezTo>
                    <a:pt x="110" y="31"/>
                    <a:pt x="110" y="31"/>
                    <a:pt x="110" y="31"/>
                  </a:cubicBezTo>
                  <a:cubicBezTo>
                    <a:pt x="112" y="27"/>
                    <a:pt x="108" y="27"/>
                    <a:pt x="108" y="27"/>
                  </a:cubicBezTo>
                  <a:cubicBezTo>
                    <a:pt x="107" y="26"/>
                    <a:pt x="108" y="27"/>
                    <a:pt x="108" y="27"/>
                  </a:cubicBezTo>
                  <a:cubicBezTo>
                    <a:pt x="112" y="29"/>
                    <a:pt x="109" y="30"/>
                    <a:pt x="109" y="30"/>
                  </a:cubicBezTo>
                  <a:cubicBezTo>
                    <a:pt x="108" y="30"/>
                    <a:pt x="108" y="31"/>
                    <a:pt x="108" y="31"/>
                  </a:cubicBezTo>
                  <a:cubicBezTo>
                    <a:pt x="106" y="30"/>
                    <a:pt x="105" y="30"/>
                    <a:pt x="105" y="30"/>
                  </a:cubicBezTo>
                  <a:cubicBezTo>
                    <a:pt x="103" y="31"/>
                    <a:pt x="105" y="31"/>
                    <a:pt x="105" y="31"/>
                  </a:cubicBezTo>
                  <a:cubicBezTo>
                    <a:pt x="107" y="31"/>
                    <a:pt x="108" y="32"/>
                    <a:pt x="108" y="32"/>
                  </a:cubicBezTo>
                  <a:cubicBezTo>
                    <a:pt x="107" y="31"/>
                    <a:pt x="107" y="33"/>
                    <a:pt x="107" y="33"/>
                  </a:cubicBezTo>
                  <a:cubicBezTo>
                    <a:pt x="106" y="33"/>
                    <a:pt x="106" y="34"/>
                    <a:pt x="106" y="34"/>
                  </a:cubicBezTo>
                  <a:cubicBezTo>
                    <a:pt x="105" y="35"/>
                    <a:pt x="107" y="36"/>
                    <a:pt x="107" y="36"/>
                  </a:cubicBezTo>
                  <a:cubicBezTo>
                    <a:pt x="108" y="38"/>
                    <a:pt x="111" y="40"/>
                    <a:pt x="111" y="40"/>
                  </a:cubicBezTo>
                  <a:cubicBezTo>
                    <a:pt x="111" y="41"/>
                    <a:pt x="112" y="41"/>
                    <a:pt x="112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07" y="43"/>
                    <a:pt x="107" y="43"/>
                  </a:cubicBezTo>
                  <a:cubicBezTo>
                    <a:pt x="107" y="41"/>
                    <a:pt x="105" y="41"/>
                    <a:pt x="105" y="41"/>
                  </a:cubicBezTo>
                  <a:cubicBezTo>
                    <a:pt x="105" y="41"/>
                    <a:pt x="104" y="41"/>
                    <a:pt x="106" y="41"/>
                  </a:cubicBezTo>
                  <a:cubicBezTo>
                    <a:pt x="107" y="41"/>
                    <a:pt x="104" y="38"/>
                    <a:pt x="104" y="38"/>
                  </a:cubicBezTo>
                  <a:cubicBezTo>
                    <a:pt x="103" y="37"/>
                    <a:pt x="103" y="39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02" y="44"/>
                    <a:pt x="102" y="44"/>
                    <a:pt x="103" y="45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99" y="44"/>
                    <a:pt x="98" y="45"/>
                    <a:pt x="98" y="4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4" y="43"/>
                    <a:pt x="93" y="44"/>
                    <a:pt x="93" y="44"/>
                  </a:cubicBezTo>
                  <a:cubicBezTo>
                    <a:pt x="93" y="45"/>
                    <a:pt x="93" y="46"/>
                    <a:pt x="94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6"/>
                    <a:pt x="90" y="46"/>
                    <a:pt x="90" y="46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9" y="46"/>
                    <a:pt x="88" y="45"/>
                    <a:pt x="88" y="45"/>
                  </a:cubicBezTo>
                  <a:cubicBezTo>
                    <a:pt x="88" y="45"/>
                    <a:pt x="87" y="44"/>
                    <a:pt x="87" y="44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4" y="45"/>
                    <a:pt x="84" y="43"/>
                    <a:pt x="84" y="43"/>
                  </a:cubicBezTo>
                  <a:cubicBezTo>
                    <a:pt x="85" y="44"/>
                    <a:pt x="85" y="46"/>
                    <a:pt x="85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2" y="49"/>
                    <a:pt x="82" y="49"/>
                    <a:pt x="82" y="49"/>
                  </a:cubicBezTo>
                  <a:cubicBezTo>
                    <a:pt x="81" y="47"/>
                    <a:pt x="80" y="48"/>
                    <a:pt x="80" y="48"/>
                  </a:cubicBezTo>
                  <a:cubicBezTo>
                    <a:pt x="80" y="47"/>
                    <a:pt x="78" y="46"/>
                    <a:pt x="78" y="46"/>
                  </a:cubicBezTo>
                  <a:cubicBezTo>
                    <a:pt x="77" y="45"/>
                    <a:pt x="77" y="43"/>
                    <a:pt x="77" y="43"/>
                  </a:cubicBezTo>
                  <a:cubicBezTo>
                    <a:pt x="77" y="42"/>
                    <a:pt x="76" y="43"/>
                    <a:pt x="76" y="43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6" y="46"/>
                    <a:pt x="75" y="47"/>
                    <a:pt x="75" y="47"/>
                  </a:cubicBezTo>
                  <a:cubicBezTo>
                    <a:pt x="75" y="48"/>
                    <a:pt x="75" y="49"/>
                    <a:pt x="76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50"/>
                    <a:pt x="73" y="49"/>
                    <a:pt x="73" y="49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2" y="49"/>
                    <a:pt x="71" y="48"/>
                    <a:pt x="71" y="48"/>
                  </a:cubicBezTo>
                  <a:cubicBezTo>
                    <a:pt x="71" y="48"/>
                    <a:pt x="70" y="47"/>
                    <a:pt x="70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3"/>
                    <a:pt x="67" y="44"/>
                    <a:pt x="67" y="44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7" y="49"/>
                    <a:pt x="67" y="49"/>
                  </a:cubicBezTo>
                  <a:cubicBezTo>
                    <a:pt x="66" y="49"/>
                    <a:pt x="67" y="50"/>
                    <a:pt x="67" y="51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64" y="51"/>
                    <a:pt x="63" y="51"/>
                    <a:pt x="63" y="51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1" y="49"/>
                    <a:pt x="60" y="48"/>
                    <a:pt x="60" y="48"/>
                  </a:cubicBezTo>
                  <a:cubicBezTo>
                    <a:pt x="60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48"/>
                    <a:pt x="56" y="49"/>
                    <a:pt x="56" y="49"/>
                  </a:cubicBezTo>
                  <a:cubicBezTo>
                    <a:pt x="56" y="50"/>
                    <a:pt x="56" y="51"/>
                    <a:pt x="57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2" y="50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8" y="49"/>
                    <a:pt x="47" y="50"/>
                    <a:pt x="47" y="5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3"/>
                    <a:pt x="43" y="54"/>
                    <a:pt x="43" y="54"/>
                  </a:cubicBezTo>
                  <a:cubicBezTo>
                    <a:pt x="42" y="52"/>
                    <a:pt x="40" y="51"/>
                    <a:pt x="40" y="5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7" y="46"/>
                    <a:pt x="36" y="48"/>
                    <a:pt x="36" y="48"/>
                  </a:cubicBezTo>
                  <a:cubicBezTo>
                    <a:pt x="35" y="48"/>
                    <a:pt x="36" y="49"/>
                    <a:pt x="36" y="49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8" y="50"/>
                    <a:pt x="38" y="52"/>
                    <a:pt x="38" y="52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4" y="54"/>
                    <a:pt x="31" y="52"/>
                    <a:pt x="31" y="52"/>
                  </a:cubicBezTo>
                  <a:cubicBezTo>
                    <a:pt x="31" y="51"/>
                    <a:pt x="29" y="49"/>
                    <a:pt x="29" y="49"/>
                  </a:cubicBezTo>
                  <a:cubicBezTo>
                    <a:pt x="30" y="48"/>
                    <a:pt x="28" y="47"/>
                    <a:pt x="28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5" y="48"/>
                    <a:pt x="25" y="49"/>
                    <a:pt x="25" y="49"/>
                  </a:cubicBezTo>
                  <a:cubicBezTo>
                    <a:pt x="25" y="50"/>
                    <a:pt x="26" y="51"/>
                    <a:pt x="26" y="51"/>
                  </a:cubicBezTo>
                  <a:cubicBezTo>
                    <a:pt x="26" y="52"/>
                    <a:pt x="27" y="51"/>
                    <a:pt x="27" y="51"/>
                  </a:cubicBezTo>
                  <a:cubicBezTo>
                    <a:pt x="28" y="51"/>
                    <a:pt x="27" y="53"/>
                    <a:pt x="27" y="53"/>
                  </a:cubicBezTo>
                  <a:cubicBezTo>
                    <a:pt x="27" y="53"/>
                    <a:pt x="27" y="55"/>
                    <a:pt x="27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6"/>
                    <a:pt x="24" y="55"/>
                    <a:pt x="24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18" y="50"/>
                    <a:pt x="19" y="50"/>
                    <a:pt x="19" y="50"/>
                  </a:cubicBezTo>
                  <a:cubicBezTo>
                    <a:pt x="19" y="49"/>
                    <a:pt x="17" y="48"/>
                    <a:pt x="17" y="4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6"/>
                    <a:pt x="13" y="55"/>
                    <a:pt x="13" y="55"/>
                  </a:cubicBezTo>
                  <a:cubicBezTo>
                    <a:pt x="13" y="54"/>
                    <a:pt x="13" y="53"/>
                    <a:pt x="13" y="53"/>
                  </a:cubicBezTo>
                  <a:cubicBezTo>
                    <a:pt x="14" y="51"/>
                    <a:pt x="12" y="52"/>
                    <a:pt x="12" y="52"/>
                  </a:cubicBezTo>
                  <a:cubicBezTo>
                    <a:pt x="11" y="51"/>
                    <a:pt x="10" y="52"/>
                    <a:pt x="10" y="52"/>
                  </a:cubicBezTo>
                  <a:cubicBezTo>
                    <a:pt x="9" y="51"/>
                    <a:pt x="9" y="52"/>
                    <a:pt x="9" y="52"/>
                  </a:cubicBezTo>
                  <a:cubicBezTo>
                    <a:pt x="8" y="52"/>
                    <a:pt x="8" y="53"/>
                    <a:pt x="8" y="53"/>
                  </a:cubicBezTo>
                  <a:cubicBezTo>
                    <a:pt x="7" y="55"/>
                    <a:pt x="7" y="53"/>
                    <a:pt x="7" y="53"/>
                  </a:cubicBezTo>
                  <a:cubicBezTo>
                    <a:pt x="7" y="50"/>
                    <a:pt x="6" y="51"/>
                    <a:pt x="6" y="51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4" y="51"/>
                    <a:pt x="4" y="52"/>
                    <a:pt x="4" y="52"/>
                  </a:cubicBezTo>
                  <a:cubicBezTo>
                    <a:pt x="4" y="52"/>
                    <a:pt x="4" y="53"/>
                    <a:pt x="3" y="53"/>
                  </a:cubicBezTo>
                  <a:cubicBezTo>
                    <a:pt x="3" y="52"/>
                    <a:pt x="2" y="52"/>
                    <a:pt x="2" y="52"/>
                  </a:cubicBezTo>
                  <a:cubicBezTo>
                    <a:pt x="1" y="51"/>
                    <a:pt x="1" y="52"/>
                    <a:pt x="1" y="52"/>
                  </a:cubicBezTo>
                  <a:cubicBezTo>
                    <a:pt x="0" y="52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8"/>
                    <a:pt x="3" y="60"/>
                    <a:pt x="3" y="60"/>
                  </a:cubicBezTo>
                  <a:cubicBezTo>
                    <a:pt x="2" y="60"/>
                    <a:pt x="2" y="64"/>
                    <a:pt x="2" y="64"/>
                  </a:cubicBezTo>
                  <a:cubicBezTo>
                    <a:pt x="2" y="66"/>
                    <a:pt x="3" y="66"/>
                    <a:pt x="3" y="66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5" y="69"/>
                    <a:pt x="6" y="68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6" y="70"/>
                    <a:pt x="6" y="72"/>
                    <a:pt x="6" y="72"/>
                  </a:cubicBezTo>
                  <a:cubicBezTo>
                    <a:pt x="5" y="74"/>
                    <a:pt x="7" y="74"/>
                    <a:pt x="7" y="74"/>
                  </a:cubicBezTo>
                  <a:cubicBezTo>
                    <a:pt x="6" y="75"/>
                    <a:pt x="7" y="77"/>
                    <a:pt x="7" y="77"/>
                  </a:cubicBezTo>
                  <a:cubicBezTo>
                    <a:pt x="5" y="78"/>
                    <a:pt x="5" y="79"/>
                    <a:pt x="5" y="79"/>
                  </a:cubicBezTo>
                  <a:cubicBezTo>
                    <a:pt x="5" y="80"/>
                    <a:pt x="4" y="79"/>
                    <a:pt x="4" y="79"/>
                  </a:cubicBezTo>
                  <a:cubicBezTo>
                    <a:pt x="2" y="78"/>
                    <a:pt x="2" y="80"/>
                    <a:pt x="2" y="80"/>
                  </a:cubicBezTo>
                  <a:cubicBezTo>
                    <a:pt x="1" y="82"/>
                    <a:pt x="3" y="83"/>
                    <a:pt x="3" y="83"/>
                  </a:cubicBezTo>
                  <a:cubicBezTo>
                    <a:pt x="3" y="84"/>
                    <a:pt x="4" y="85"/>
                    <a:pt x="4" y="85"/>
                  </a:cubicBezTo>
                  <a:cubicBezTo>
                    <a:pt x="7" y="90"/>
                    <a:pt x="16" y="88"/>
                    <a:pt x="16" y="88"/>
                  </a:cubicBezTo>
                  <a:cubicBezTo>
                    <a:pt x="16" y="87"/>
                    <a:pt x="16" y="87"/>
                    <a:pt x="16" y="87"/>
                  </a:cubicBezTo>
                  <a:cubicBezTo>
                    <a:pt x="64" y="135"/>
                    <a:pt x="102" y="115"/>
                    <a:pt x="102" y="115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533" y="156"/>
                    <a:pt x="533" y="156"/>
                    <a:pt x="533" y="156"/>
                  </a:cubicBezTo>
                  <a:cubicBezTo>
                    <a:pt x="1055" y="156"/>
                    <a:pt x="1055" y="156"/>
                    <a:pt x="1055" y="156"/>
                  </a:cubicBezTo>
                  <a:cubicBezTo>
                    <a:pt x="1486" y="156"/>
                    <a:pt x="1486" y="156"/>
                    <a:pt x="1486" y="156"/>
                  </a:cubicBezTo>
                  <a:cubicBezTo>
                    <a:pt x="1486" y="115"/>
                    <a:pt x="1486" y="115"/>
                    <a:pt x="1486" y="115"/>
                  </a:cubicBezTo>
                  <a:cubicBezTo>
                    <a:pt x="1486" y="115"/>
                    <a:pt x="1525" y="135"/>
                    <a:pt x="1573" y="86"/>
                  </a:cubicBezTo>
                  <a:cubicBezTo>
                    <a:pt x="1574" y="86"/>
                    <a:pt x="1574" y="86"/>
                    <a:pt x="1574" y="86"/>
                  </a:cubicBezTo>
                  <a:cubicBezTo>
                    <a:pt x="1575" y="85"/>
                    <a:pt x="1575" y="85"/>
                    <a:pt x="1575" y="85"/>
                  </a:cubicBezTo>
                  <a:cubicBezTo>
                    <a:pt x="1575" y="84"/>
                    <a:pt x="1575" y="84"/>
                    <a:pt x="1576" y="84"/>
                  </a:cubicBezTo>
                  <a:cubicBezTo>
                    <a:pt x="1575" y="85"/>
                    <a:pt x="1575" y="85"/>
                    <a:pt x="1575" y="85"/>
                  </a:cubicBezTo>
                  <a:cubicBezTo>
                    <a:pt x="1576" y="88"/>
                    <a:pt x="1576" y="88"/>
                    <a:pt x="1576" y="88"/>
                  </a:cubicBezTo>
                  <a:cubicBezTo>
                    <a:pt x="1576" y="88"/>
                    <a:pt x="1585" y="90"/>
                    <a:pt x="1588" y="85"/>
                  </a:cubicBezTo>
                  <a:cubicBezTo>
                    <a:pt x="1588" y="85"/>
                    <a:pt x="1589" y="84"/>
                    <a:pt x="1589" y="83"/>
                  </a:cubicBezTo>
                  <a:cubicBezTo>
                    <a:pt x="1589" y="83"/>
                    <a:pt x="1591" y="82"/>
                    <a:pt x="1590" y="80"/>
                  </a:cubicBezTo>
                  <a:cubicBezTo>
                    <a:pt x="1590" y="80"/>
                    <a:pt x="1590" y="78"/>
                    <a:pt x="1588" y="79"/>
                  </a:cubicBezTo>
                  <a:cubicBezTo>
                    <a:pt x="1588" y="79"/>
                    <a:pt x="1587" y="80"/>
                    <a:pt x="1587" y="79"/>
                  </a:cubicBezTo>
                  <a:cubicBezTo>
                    <a:pt x="1587" y="79"/>
                    <a:pt x="1587" y="78"/>
                    <a:pt x="1585" y="77"/>
                  </a:cubicBezTo>
                  <a:cubicBezTo>
                    <a:pt x="1585" y="77"/>
                    <a:pt x="1586" y="75"/>
                    <a:pt x="1585" y="74"/>
                  </a:cubicBezTo>
                  <a:cubicBezTo>
                    <a:pt x="1585" y="74"/>
                    <a:pt x="1587" y="74"/>
                    <a:pt x="1586" y="72"/>
                  </a:cubicBezTo>
                  <a:cubicBezTo>
                    <a:pt x="1586" y="72"/>
                    <a:pt x="1586" y="69"/>
                    <a:pt x="1585" y="68"/>
                  </a:cubicBezTo>
                  <a:cubicBezTo>
                    <a:pt x="1585" y="68"/>
                    <a:pt x="1589" y="69"/>
                    <a:pt x="1589" y="67"/>
                  </a:cubicBezTo>
                  <a:cubicBezTo>
                    <a:pt x="1589" y="66"/>
                    <a:pt x="1589" y="66"/>
                    <a:pt x="1589" y="66"/>
                  </a:cubicBezTo>
                  <a:cubicBezTo>
                    <a:pt x="1589" y="66"/>
                    <a:pt x="1590" y="66"/>
                    <a:pt x="1590" y="64"/>
                  </a:cubicBezTo>
                  <a:cubicBezTo>
                    <a:pt x="1590" y="64"/>
                    <a:pt x="1590" y="60"/>
                    <a:pt x="1589" y="60"/>
                  </a:cubicBezTo>
                  <a:cubicBezTo>
                    <a:pt x="1589" y="60"/>
                    <a:pt x="1591" y="58"/>
                    <a:pt x="1591" y="56"/>
                  </a:cubicBezTo>
                  <a:cubicBezTo>
                    <a:pt x="1590" y="55"/>
                    <a:pt x="1590" y="55"/>
                    <a:pt x="1590" y="55"/>
                  </a:cubicBezTo>
                  <a:cubicBezTo>
                    <a:pt x="1591" y="55"/>
                    <a:pt x="1591" y="55"/>
                    <a:pt x="1591" y="55"/>
                  </a:cubicBezTo>
                  <a:cubicBezTo>
                    <a:pt x="1591" y="55"/>
                    <a:pt x="1591" y="55"/>
                    <a:pt x="1591" y="55"/>
                  </a:cubicBezTo>
                  <a:cubicBezTo>
                    <a:pt x="1592" y="55"/>
                    <a:pt x="1592" y="55"/>
                    <a:pt x="1592" y="55"/>
                  </a:cubicBezTo>
                  <a:cubicBezTo>
                    <a:pt x="1592" y="54"/>
                    <a:pt x="1592" y="54"/>
                    <a:pt x="1592" y="54"/>
                  </a:cubicBezTo>
                  <a:lnTo>
                    <a:pt x="1592" y="53"/>
                  </a:ln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2" name="Rectangle 459"/>
            <p:cNvSpPr>
              <a:spLocks noChangeArrowheads="1"/>
            </p:cNvSpPr>
            <p:nvPr/>
          </p:nvSpPr>
          <p:spPr bwMode="auto">
            <a:xfrm>
              <a:off x="12693039" y="5252086"/>
              <a:ext cx="1452563" cy="69056"/>
            </a:xfrm>
            <a:prstGeom prst="rect">
              <a:avLst/>
            </a:pr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3" name="Freeform 460"/>
            <p:cNvSpPr>
              <a:spLocks/>
            </p:cNvSpPr>
            <p:nvPr/>
          </p:nvSpPr>
          <p:spPr bwMode="auto">
            <a:xfrm>
              <a:off x="12591439" y="5047298"/>
              <a:ext cx="1655763" cy="247650"/>
            </a:xfrm>
            <a:custGeom>
              <a:avLst/>
              <a:gdLst>
                <a:gd name="T0" fmla="*/ 1427 w 1432"/>
                <a:gd name="T1" fmla="*/ 192 h 286"/>
                <a:gd name="T2" fmla="*/ 1421 w 1432"/>
                <a:gd name="T3" fmla="*/ 194 h 286"/>
                <a:gd name="T4" fmla="*/ 1415 w 1432"/>
                <a:gd name="T5" fmla="*/ 196 h 286"/>
                <a:gd name="T6" fmla="*/ 1416 w 1432"/>
                <a:gd name="T7" fmla="*/ 193 h 286"/>
                <a:gd name="T8" fmla="*/ 1411 w 1432"/>
                <a:gd name="T9" fmla="*/ 193 h 286"/>
                <a:gd name="T10" fmla="*/ 1407 w 1432"/>
                <a:gd name="T11" fmla="*/ 198 h 286"/>
                <a:gd name="T12" fmla="*/ 1403 w 1432"/>
                <a:gd name="T13" fmla="*/ 189 h 286"/>
                <a:gd name="T14" fmla="*/ 1394 w 1432"/>
                <a:gd name="T15" fmla="*/ 194 h 286"/>
                <a:gd name="T16" fmla="*/ 1384 w 1432"/>
                <a:gd name="T17" fmla="*/ 195 h 286"/>
                <a:gd name="T18" fmla="*/ 1386 w 1432"/>
                <a:gd name="T19" fmla="*/ 188 h 286"/>
                <a:gd name="T20" fmla="*/ 1379 w 1432"/>
                <a:gd name="T21" fmla="*/ 194 h 286"/>
                <a:gd name="T22" fmla="*/ 1377 w 1432"/>
                <a:gd name="T23" fmla="*/ 187 h 286"/>
                <a:gd name="T24" fmla="*/ 1369 w 1432"/>
                <a:gd name="T25" fmla="*/ 192 h 286"/>
                <a:gd name="T26" fmla="*/ 1366 w 1432"/>
                <a:gd name="T27" fmla="*/ 187 h 286"/>
                <a:gd name="T28" fmla="*/ 1362 w 1432"/>
                <a:gd name="T29" fmla="*/ 188 h 286"/>
                <a:gd name="T30" fmla="*/ 1356 w 1432"/>
                <a:gd name="T31" fmla="*/ 187 h 286"/>
                <a:gd name="T32" fmla="*/ 1356 w 1432"/>
                <a:gd name="T33" fmla="*/ 184 h 286"/>
                <a:gd name="T34" fmla="*/ 1348 w 1432"/>
                <a:gd name="T35" fmla="*/ 185 h 286"/>
                <a:gd name="T36" fmla="*/ 1346 w 1432"/>
                <a:gd name="T37" fmla="*/ 184 h 286"/>
                <a:gd name="T38" fmla="*/ 1338 w 1432"/>
                <a:gd name="T39" fmla="*/ 186 h 286"/>
                <a:gd name="T40" fmla="*/ 1338 w 1432"/>
                <a:gd name="T41" fmla="*/ 181 h 286"/>
                <a:gd name="T42" fmla="*/ 1329 w 1432"/>
                <a:gd name="T43" fmla="*/ 186 h 286"/>
                <a:gd name="T44" fmla="*/ 1330 w 1432"/>
                <a:gd name="T45" fmla="*/ 180 h 286"/>
                <a:gd name="T46" fmla="*/ 1323 w 1432"/>
                <a:gd name="T47" fmla="*/ 185 h 286"/>
                <a:gd name="T48" fmla="*/ 1323 w 1432"/>
                <a:gd name="T49" fmla="*/ 172 h 286"/>
                <a:gd name="T50" fmla="*/ 1312 w 1432"/>
                <a:gd name="T51" fmla="*/ 168 h 286"/>
                <a:gd name="T52" fmla="*/ 127 w 1432"/>
                <a:gd name="T53" fmla="*/ 183 h 286"/>
                <a:gd name="T54" fmla="*/ 113 w 1432"/>
                <a:gd name="T55" fmla="*/ 174 h 286"/>
                <a:gd name="T56" fmla="*/ 107 w 1432"/>
                <a:gd name="T57" fmla="*/ 175 h 286"/>
                <a:gd name="T58" fmla="*/ 104 w 1432"/>
                <a:gd name="T59" fmla="*/ 181 h 286"/>
                <a:gd name="T60" fmla="*/ 103 w 1432"/>
                <a:gd name="T61" fmla="*/ 182 h 286"/>
                <a:gd name="T62" fmla="*/ 98 w 1432"/>
                <a:gd name="T63" fmla="*/ 186 h 286"/>
                <a:gd name="T64" fmla="*/ 92 w 1432"/>
                <a:gd name="T65" fmla="*/ 182 h 286"/>
                <a:gd name="T66" fmla="*/ 89 w 1432"/>
                <a:gd name="T67" fmla="*/ 188 h 286"/>
                <a:gd name="T68" fmla="*/ 83 w 1432"/>
                <a:gd name="T69" fmla="*/ 183 h 286"/>
                <a:gd name="T70" fmla="*/ 85 w 1432"/>
                <a:gd name="T71" fmla="*/ 190 h 286"/>
                <a:gd name="T72" fmla="*/ 74 w 1432"/>
                <a:gd name="T73" fmla="*/ 185 h 286"/>
                <a:gd name="T74" fmla="*/ 73 w 1432"/>
                <a:gd name="T75" fmla="*/ 191 h 286"/>
                <a:gd name="T76" fmla="*/ 67 w 1432"/>
                <a:gd name="T77" fmla="*/ 185 h 286"/>
                <a:gd name="T78" fmla="*/ 68 w 1432"/>
                <a:gd name="T79" fmla="*/ 193 h 286"/>
                <a:gd name="T80" fmla="*/ 58 w 1432"/>
                <a:gd name="T81" fmla="*/ 186 h 286"/>
                <a:gd name="T82" fmla="*/ 57 w 1432"/>
                <a:gd name="T83" fmla="*/ 191 h 286"/>
                <a:gd name="T84" fmla="*/ 49 w 1432"/>
                <a:gd name="T85" fmla="*/ 188 h 286"/>
                <a:gd name="T86" fmla="*/ 46 w 1432"/>
                <a:gd name="T87" fmla="*/ 190 h 286"/>
                <a:gd name="T88" fmla="*/ 41 w 1432"/>
                <a:gd name="T89" fmla="*/ 191 h 286"/>
                <a:gd name="T90" fmla="*/ 32 w 1432"/>
                <a:gd name="T91" fmla="*/ 197 h 286"/>
                <a:gd name="T92" fmla="*/ 26 w 1432"/>
                <a:gd name="T93" fmla="*/ 191 h 286"/>
                <a:gd name="T94" fmla="*/ 22 w 1432"/>
                <a:gd name="T95" fmla="*/ 195 h 286"/>
                <a:gd name="T96" fmla="*/ 16 w 1432"/>
                <a:gd name="T97" fmla="*/ 191 h 286"/>
                <a:gd name="T98" fmla="*/ 18 w 1432"/>
                <a:gd name="T99" fmla="*/ 194 h 286"/>
                <a:gd name="T100" fmla="*/ 14 w 1432"/>
                <a:gd name="T101" fmla="*/ 201 h 286"/>
                <a:gd name="T102" fmla="*/ 6 w 1432"/>
                <a:gd name="T103" fmla="*/ 191 h 286"/>
                <a:gd name="T104" fmla="*/ 4 w 1432"/>
                <a:gd name="T105" fmla="*/ 195 h 286"/>
                <a:gd name="T106" fmla="*/ 2 w 1432"/>
                <a:gd name="T107" fmla="*/ 198 h 286"/>
                <a:gd name="T108" fmla="*/ 4 w 1432"/>
                <a:gd name="T109" fmla="*/ 221 h 286"/>
                <a:gd name="T110" fmla="*/ 1311 w 1432"/>
                <a:gd name="T111" fmla="*/ 244 h 286"/>
                <a:gd name="T112" fmla="*/ 1424 w 1432"/>
                <a:gd name="T113" fmla="*/ 216 h 286"/>
                <a:gd name="T114" fmla="*/ 1431 w 1432"/>
                <a:gd name="T115" fmla="*/ 19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32" h="286">
                  <a:moveTo>
                    <a:pt x="1432" y="195"/>
                  </a:moveTo>
                  <a:cubicBezTo>
                    <a:pt x="1432" y="195"/>
                    <a:pt x="1432" y="195"/>
                    <a:pt x="1431" y="195"/>
                  </a:cubicBezTo>
                  <a:cubicBezTo>
                    <a:pt x="1431" y="195"/>
                    <a:pt x="1431" y="194"/>
                    <a:pt x="1430" y="194"/>
                  </a:cubicBezTo>
                  <a:cubicBezTo>
                    <a:pt x="1430" y="194"/>
                    <a:pt x="1430" y="193"/>
                    <a:pt x="1429" y="194"/>
                  </a:cubicBezTo>
                  <a:cubicBezTo>
                    <a:pt x="1429" y="194"/>
                    <a:pt x="1428" y="194"/>
                    <a:pt x="1428" y="195"/>
                  </a:cubicBezTo>
                  <a:cubicBezTo>
                    <a:pt x="1428" y="195"/>
                    <a:pt x="1428" y="194"/>
                    <a:pt x="1427" y="194"/>
                  </a:cubicBezTo>
                  <a:cubicBezTo>
                    <a:pt x="1427" y="194"/>
                    <a:pt x="1427" y="193"/>
                    <a:pt x="1427" y="193"/>
                  </a:cubicBezTo>
                  <a:cubicBezTo>
                    <a:pt x="1427" y="193"/>
                    <a:pt x="1427" y="193"/>
                    <a:pt x="1427" y="193"/>
                  </a:cubicBezTo>
                  <a:cubicBezTo>
                    <a:pt x="1427" y="192"/>
                    <a:pt x="1427" y="192"/>
                    <a:pt x="1427" y="192"/>
                  </a:cubicBezTo>
                  <a:cubicBezTo>
                    <a:pt x="1427" y="192"/>
                    <a:pt x="1427" y="192"/>
                    <a:pt x="1427" y="192"/>
                  </a:cubicBezTo>
                  <a:cubicBezTo>
                    <a:pt x="1427" y="192"/>
                    <a:pt x="1427" y="192"/>
                    <a:pt x="1427" y="192"/>
                  </a:cubicBezTo>
                  <a:cubicBezTo>
                    <a:pt x="1427" y="191"/>
                    <a:pt x="1427" y="191"/>
                    <a:pt x="1427" y="191"/>
                  </a:cubicBezTo>
                  <a:cubicBezTo>
                    <a:pt x="1427" y="191"/>
                    <a:pt x="1427" y="191"/>
                    <a:pt x="1427" y="191"/>
                  </a:cubicBezTo>
                  <a:cubicBezTo>
                    <a:pt x="1427" y="191"/>
                    <a:pt x="1427" y="191"/>
                    <a:pt x="1427" y="191"/>
                  </a:cubicBezTo>
                  <a:cubicBezTo>
                    <a:pt x="1426" y="191"/>
                    <a:pt x="1426" y="191"/>
                    <a:pt x="1426" y="191"/>
                  </a:cubicBezTo>
                  <a:cubicBezTo>
                    <a:pt x="1426" y="192"/>
                    <a:pt x="1426" y="192"/>
                    <a:pt x="1426" y="192"/>
                  </a:cubicBezTo>
                  <a:cubicBezTo>
                    <a:pt x="1426" y="192"/>
                    <a:pt x="1424" y="192"/>
                    <a:pt x="1424" y="194"/>
                  </a:cubicBezTo>
                  <a:cubicBezTo>
                    <a:pt x="1424" y="194"/>
                    <a:pt x="1424" y="196"/>
                    <a:pt x="1423" y="195"/>
                  </a:cubicBezTo>
                  <a:cubicBezTo>
                    <a:pt x="1423" y="195"/>
                    <a:pt x="1423" y="194"/>
                    <a:pt x="1422" y="194"/>
                  </a:cubicBezTo>
                  <a:cubicBezTo>
                    <a:pt x="1422" y="194"/>
                    <a:pt x="1422" y="193"/>
                    <a:pt x="1421" y="194"/>
                  </a:cubicBezTo>
                  <a:cubicBezTo>
                    <a:pt x="1421" y="194"/>
                    <a:pt x="1420" y="193"/>
                    <a:pt x="1419" y="194"/>
                  </a:cubicBezTo>
                  <a:cubicBezTo>
                    <a:pt x="1419" y="194"/>
                    <a:pt x="1417" y="193"/>
                    <a:pt x="1418" y="195"/>
                  </a:cubicBezTo>
                  <a:cubicBezTo>
                    <a:pt x="1418" y="195"/>
                    <a:pt x="1418" y="196"/>
                    <a:pt x="1419" y="197"/>
                  </a:cubicBezTo>
                  <a:cubicBezTo>
                    <a:pt x="1419" y="197"/>
                    <a:pt x="1418" y="198"/>
                    <a:pt x="1419" y="199"/>
                  </a:cubicBezTo>
                  <a:cubicBezTo>
                    <a:pt x="1418" y="201"/>
                    <a:pt x="1418" y="201"/>
                    <a:pt x="1418" y="201"/>
                  </a:cubicBezTo>
                  <a:cubicBezTo>
                    <a:pt x="1414" y="201"/>
                    <a:pt x="1414" y="201"/>
                    <a:pt x="1414" y="201"/>
                  </a:cubicBezTo>
                  <a:cubicBezTo>
                    <a:pt x="1414" y="199"/>
                    <a:pt x="1414" y="199"/>
                    <a:pt x="1414" y="199"/>
                  </a:cubicBezTo>
                  <a:cubicBezTo>
                    <a:pt x="1414" y="198"/>
                    <a:pt x="1414" y="198"/>
                    <a:pt x="1414" y="198"/>
                  </a:cubicBezTo>
                  <a:cubicBezTo>
                    <a:pt x="1415" y="197"/>
                    <a:pt x="1415" y="197"/>
                    <a:pt x="1415" y="197"/>
                  </a:cubicBezTo>
                  <a:cubicBezTo>
                    <a:pt x="1415" y="196"/>
                    <a:pt x="1415" y="196"/>
                    <a:pt x="1415" y="196"/>
                  </a:cubicBezTo>
                  <a:cubicBezTo>
                    <a:pt x="1414" y="196"/>
                    <a:pt x="1414" y="196"/>
                    <a:pt x="1414" y="196"/>
                  </a:cubicBezTo>
                  <a:cubicBezTo>
                    <a:pt x="1414" y="195"/>
                    <a:pt x="1414" y="195"/>
                    <a:pt x="1414" y="195"/>
                  </a:cubicBezTo>
                  <a:cubicBezTo>
                    <a:pt x="1414" y="195"/>
                    <a:pt x="1414" y="195"/>
                    <a:pt x="1414" y="195"/>
                  </a:cubicBezTo>
                  <a:cubicBezTo>
                    <a:pt x="1414" y="194"/>
                    <a:pt x="1414" y="194"/>
                    <a:pt x="1414" y="194"/>
                  </a:cubicBezTo>
                  <a:cubicBezTo>
                    <a:pt x="1414" y="194"/>
                    <a:pt x="1414" y="194"/>
                    <a:pt x="1414" y="194"/>
                  </a:cubicBezTo>
                  <a:cubicBezTo>
                    <a:pt x="1415" y="194"/>
                    <a:pt x="1415" y="194"/>
                    <a:pt x="1415" y="194"/>
                  </a:cubicBezTo>
                  <a:cubicBezTo>
                    <a:pt x="1415" y="194"/>
                    <a:pt x="1415" y="194"/>
                    <a:pt x="1415" y="194"/>
                  </a:cubicBezTo>
                  <a:cubicBezTo>
                    <a:pt x="1415" y="194"/>
                    <a:pt x="1415" y="194"/>
                    <a:pt x="1415" y="194"/>
                  </a:cubicBezTo>
                  <a:cubicBezTo>
                    <a:pt x="1416" y="193"/>
                    <a:pt x="1416" y="193"/>
                    <a:pt x="1416" y="193"/>
                  </a:cubicBezTo>
                  <a:cubicBezTo>
                    <a:pt x="1416" y="193"/>
                    <a:pt x="1416" y="193"/>
                    <a:pt x="1416" y="193"/>
                  </a:cubicBezTo>
                  <a:cubicBezTo>
                    <a:pt x="1417" y="193"/>
                    <a:pt x="1417" y="193"/>
                    <a:pt x="1417" y="193"/>
                  </a:cubicBezTo>
                  <a:cubicBezTo>
                    <a:pt x="1417" y="192"/>
                    <a:pt x="1417" y="192"/>
                    <a:pt x="1417" y="192"/>
                  </a:cubicBezTo>
                  <a:cubicBezTo>
                    <a:pt x="1416" y="192"/>
                    <a:pt x="1416" y="192"/>
                    <a:pt x="1416" y="192"/>
                  </a:cubicBezTo>
                  <a:cubicBezTo>
                    <a:pt x="1416" y="192"/>
                    <a:pt x="1416" y="192"/>
                    <a:pt x="1416" y="192"/>
                  </a:cubicBezTo>
                  <a:cubicBezTo>
                    <a:pt x="1416" y="191"/>
                    <a:pt x="1416" y="191"/>
                    <a:pt x="1416" y="191"/>
                  </a:cubicBezTo>
                  <a:cubicBezTo>
                    <a:pt x="1416" y="191"/>
                    <a:pt x="1416" y="190"/>
                    <a:pt x="1416" y="190"/>
                  </a:cubicBezTo>
                  <a:cubicBezTo>
                    <a:pt x="1415" y="190"/>
                    <a:pt x="1415" y="191"/>
                    <a:pt x="1415" y="191"/>
                  </a:cubicBezTo>
                  <a:cubicBezTo>
                    <a:pt x="1414" y="190"/>
                    <a:pt x="1414" y="190"/>
                    <a:pt x="1414" y="190"/>
                  </a:cubicBezTo>
                  <a:cubicBezTo>
                    <a:pt x="1414" y="190"/>
                    <a:pt x="1412" y="191"/>
                    <a:pt x="1412" y="192"/>
                  </a:cubicBezTo>
                  <a:cubicBezTo>
                    <a:pt x="1412" y="192"/>
                    <a:pt x="1413" y="192"/>
                    <a:pt x="1411" y="193"/>
                  </a:cubicBezTo>
                  <a:cubicBezTo>
                    <a:pt x="1412" y="193"/>
                    <a:pt x="1412" y="193"/>
                    <a:pt x="1412" y="193"/>
                  </a:cubicBezTo>
                  <a:cubicBezTo>
                    <a:pt x="1411" y="194"/>
                    <a:pt x="1411" y="194"/>
                    <a:pt x="1411" y="194"/>
                  </a:cubicBezTo>
                  <a:cubicBezTo>
                    <a:pt x="1411" y="194"/>
                    <a:pt x="1411" y="194"/>
                    <a:pt x="1411" y="194"/>
                  </a:cubicBezTo>
                  <a:cubicBezTo>
                    <a:pt x="1410" y="195"/>
                    <a:pt x="1410" y="195"/>
                    <a:pt x="1410" y="195"/>
                  </a:cubicBezTo>
                  <a:cubicBezTo>
                    <a:pt x="1410" y="195"/>
                    <a:pt x="1410" y="195"/>
                    <a:pt x="1410" y="195"/>
                  </a:cubicBezTo>
                  <a:cubicBezTo>
                    <a:pt x="1409" y="196"/>
                    <a:pt x="1409" y="196"/>
                    <a:pt x="1409" y="196"/>
                  </a:cubicBezTo>
                  <a:cubicBezTo>
                    <a:pt x="1409" y="196"/>
                    <a:pt x="1409" y="196"/>
                    <a:pt x="1409" y="196"/>
                  </a:cubicBezTo>
                  <a:cubicBezTo>
                    <a:pt x="1408" y="197"/>
                    <a:pt x="1408" y="197"/>
                    <a:pt x="1408" y="197"/>
                  </a:cubicBezTo>
                  <a:cubicBezTo>
                    <a:pt x="1407" y="197"/>
                    <a:pt x="1407" y="197"/>
                    <a:pt x="1407" y="197"/>
                  </a:cubicBezTo>
                  <a:cubicBezTo>
                    <a:pt x="1407" y="197"/>
                    <a:pt x="1407" y="197"/>
                    <a:pt x="1407" y="198"/>
                  </a:cubicBezTo>
                  <a:cubicBezTo>
                    <a:pt x="1404" y="198"/>
                    <a:pt x="1404" y="198"/>
                    <a:pt x="1404" y="198"/>
                  </a:cubicBezTo>
                  <a:cubicBezTo>
                    <a:pt x="1404" y="197"/>
                    <a:pt x="1405" y="195"/>
                    <a:pt x="1404" y="195"/>
                  </a:cubicBezTo>
                  <a:cubicBezTo>
                    <a:pt x="1404" y="195"/>
                    <a:pt x="1403" y="193"/>
                    <a:pt x="1404" y="193"/>
                  </a:cubicBezTo>
                  <a:cubicBezTo>
                    <a:pt x="1404" y="193"/>
                    <a:pt x="1405" y="194"/>
                    <a:pt x="1405" y="192"/>
                  </a:cubicBezTo>
                  <a:cubicBezTo>
                    <a:pt x="1405" y="192"/>
                    <a:pt x="1407" y="192"/>
                    <a:pt x="1406" y="191"/>
                  </a:cubicBezTo>
                  <a:cubicBezTo>
                    <a:pt x="1406" y="191"/>
                    <a:pt x="1406" y="190"/>
                    <a:pt x="1405" y="190"/>
                  </a:cubicBezTo>
                  <a:cubicBezTo>
                    <a:pt x="1404" y="190"/>
                    <a:pt x="1404" y="190"/>
                    <a:pt x="1404" y="190"/>
                  </a:cubicBezTo>
                  <a:cubicBezTo>
                    <a:pt x="1404" y="190"/>
                    <a:pt x="1404" y="190"/>
                    <a:pt x="1404" y="190"/>
                  </a:cubicBezTo>
                  <a:cubicBezTo>
                    <a:pt x="1404" y="190"/>
                    <a:pt x="1404" y="190"/>
                    <a:pt x="1404" y="190"/>
                  </a:cubicBezTo>
                  <a:cubicBezTo>
                    <a:pt x="1403" y="189"/>
                    <a:pt x="1403" y="189"/>
                    <a:pt x="1403" y="189"/>
                  </a:cubicBezTo>
                  <a:cubicBezTo>
                    <a:pt x="1403" y="189"/>
                    <a:pt x="1402" y="190"/>
                    <a:pt x="1402" y="191"/>
                  </a:cubicBezTo>
                  <a:cubicBezTo>
                    <a:pt x="1402" y="191"/>
                    <a:pt x="1401" y="192"/>
                    <a:pt x="1400" y="194"/>
                  </a:cubicBezTo>
                  <a:cubicBezTo>
                    <a:pt x="1400" y="194"/>
                    <a:pt x="1398" y="196"/>
                    <a:pt x="1399" y="197"/>
                  </a:cubicBezTo>
                  <a:cubicBezTo>
                    <a:pt x="1400" y="197"/>
                    <a:pt x="1400" y="197"/>
                    <a:pt x="1400" y="197"/>
                  </a:cubicBezTo>
                  <a:cubicBezTo>
                    <a:pt x="1400" y="197"/>
                    <a:pt x="1400" y="197"/>
                    <a:pt x="1400" y="197"/>
                  </a:cubicBezTo>
                  <a:cubicBezTo>
                    <a:pt x="1394" y="196"/>
                    <a:pt x="1394" y="196"/>
                    <a:pt x="1394" y="196"/>
                  </a:cubicBezTo>
                  <a:cubicBezTo>
                    <a:pt x="1394" y="196"/>
                    <a:pt x="1394" y="196"/>
                    <a:pt x="1394" y="196"/>
                  </a:cubicBezTo>
                  <a:cubicBezTo>
                    <a:pt x="1394" y="196"/>
                    <a:pt x="1394" y="196"/>
                    <a:pt x="1394" y="196"/>
                  </a:cubicBezTo>
                  <a:cubicBezTo>
                    <a:pt x="1394" y="195"/>
                    <a:pt x="1394" y="195"/>
                    <a:pt x="1394" y="195"/>
                  </a:cubicBezTo>
                  <a:cubicBezTo>
                    <a:pt x="1394" y="194"/>
                    <a:pt x="1394" y="194"/>
                    <a:pt x="1394" y="194"/>
                  </a:cubicBezTo>
                  <a:cubicBezTo>
                    <a:pt x="1394" y="194"/>
                    <a:pt x="1394" y="192"/>
                    <a:pt x="1395" y="192"/>
                  </a:cubicBezTo>
                  <a:cubicBezTo>
                    <a:pt x="1395" y="192"/>
                    <a:pt x="1396" y="192"/>
                    <a:pt x="1396" y="191"/>
                  </a:cubicBezTo>
                  <a:cubicBezTo>
                    <a:pt x="1396" y="191"/>
                    <a:pt x="1396" y="190"/>
                    <a:pt x="1396" y="190"/>
                  </a:cubicBezTo>
                  <a:cubicBezTo>
                    <a:pt x="1396" y="190"/>
                    <a:pt x="1394" y="188"/>
                    <a:pt x="1392" y="190"/>
                  </a:cubicBezTo>
                  <a:cubicBezTo>
                    <a:pt x="1391" y="191"/>
                    <a:pt x="1391" y="191"/>
                    <a:pt x="1391" y="191"/>
                  </a:cubicBezTo>
                  <a:cubicBezTo>
                    <a:pt x="1391" y="192"/>
                    <a:pt x="1391" y="192"/>
                    <a:pt x="1391" y="192"/>
                  </a:cubicBezTo>
                  <a:cubicBezTo>
                    <a:pt x="1391" y="193"/>
                    <a:pt x="1391" y="193"/>
                    <a:pt x="1391" y="193"/>
                  </a:cubicBezTo>
                  <a:cubicBezTo>
                    <a:pt x="1391" y="193"/>
                    <a:pt x="1389" y="194"/>
                    <a:pt x="1389" y="196"/>
                  </a:cubicBezTo>
                  <a:cubicBezTo>
                    <a:pt x="1389" y="196"/>
                    <a:pt x="1388" y="195"/>
                    <a:pt x="1388" y="195"/>
                  </a:cubicBezTo>
                  <a:cubicBezTo>
                    <a:pt x="1384" y="195"/>
                    <a:pt x="1384" y="195"/>
                    <a:pt x="1384" y="195"/>
                  </a:cubicBezTo>
                  <a:cubicBezTo>
                    <a:pt x="1384" y="194"/>
                    <a:pt x="1384" y="194"/>
                    <a:pt x="1384" y="194"/>
                  </a:cubicBezTo>
                  <a:cubicBezTo>
                    <a:pt x="1385" y="193"/>
                    <a:pt x="1385" y="193"/>
                    <a:pt x="1385" y="193"/>
                  </a:cubicBezTo>
                  <a:cubicBezTo>
                    <a:pt x="1385" y="193"/>
                    <a:pt x="1385" y="193"/>
                    <a:pt x="1385" y="192"/>
                  </a:cubicBezTo>
                  <a:cubicBezTo>
                    <a:pt x="1385" y="192"/>
                    <a:pt x="1383" y="191"/>
                    <a:pt x="1385" y="190"/>
                  </a:cubicBezTo>
                  <a:cubicBezTo>
                    <a:pt x="1386" y="190"/>
                    <a:pt x="1386" y="190"/>
                    <a:pt x="1386" y="190"/>
                  </a:cubicBezTo>
                  <a:cubicBezTo>
                    <a:pt x="1386" y="189"/>
                    <a:pt x="1386" y="189"/>
                    <a:pt x="1386" y="189"/>
                  </a:cubicBezTo>
                  <a:cubicBezTo>
                    <a:pt x="1387" y="189"/>
                    <a:pt x="1387" y="189"/>
                    <a:pt x="1387" y="189"/>
                  </a:cubicBezTo>
                  <a:cubicBezTo>
                    <a:pt x="1387" y="189"/>
                    <a:pt x="1387" y="189"/>
                    <a:pt x="1387" y="189"/>
                  </a:cubicBezTo>
                  <a:cubicBezTo>
                    <a:pt x="1386" y="188"/>
                    <a:pt x="1386" y="188"/>
                    <a:pt x="1386" y="188"/>
                  </a:cubicBezTo>
                  <a:cubicBezTo>
                    <a:pt x="1386" y="188"/>
                    <a:pt x="1386" y="188"/>
                    <a:pt x="1386" y="188"/>
                  </a:cubicBezTo>
                  <a:cubicBezTo>
                    <a:pt x="1386" y="188"/>
                    <a:pt x="1386" y="188"/>
                    <a:pt x="1386" y="188"/>
                  </a:cubicBezTo>
                  <a:cubicBezTo>
                    <a:pt x="1386" y="187"/>
                    <a:pt x="1386" y="187"/>
                    <a:pt x="1386" y="187"/>
                  </a:cubicBezTo>
                  <a:cubicBezTo>
                    <a:pt x="1385" y="187"/>
                    <a:pt x="1385" y="187"/>
                    <a:pt x="1385" y="187"/>
                  </a:cubicBezTo>
                  <a:cubicBezTo>
                    <a:pt x="1384" y="188"/>
                    <a:pt x="1384" y="188"/>
                    <a:pt x="1384" y="188"/>
                  </a:cubicBezTo>
                  <a:cubicBezTo>
                    <a:pt x="1383" y="188"/>
                    <a:pt x="1383" y="188"/>
                    <a:pt x="1383" y="188"/>
                  </a:cubicBezTo>
                  <a:cubicBezTo>
                    <a:pt x="1382" y="189"/>
                    <a:pt x="1382" y="189"/>
                    <a:pt x="1382" y="189"/>
                  </a:cubicBezTo>
                  <a:cubicBezTo>
                    <a:pt x="1382" y="190"/>
                    <a:pt x="1382" y="190"/>
                    <a:pt x="1382" y="190"/>
                  </a:cubicBezTo>
                  <a:cubicBezTo>
                    <a:pt x="1382" y="191"/>
                    <a:pt x="1382" y="191"/>
                    <a:pt x="1382" y="191"/>
                  </a:cubicBezTo>
                  <a:cubicBezTo>
                    <a:pt x="1382" y="191"/>
                    <a:pt x="1380" y="192"/>
                    <a:pt x="1379" y="193"/>
                  </a:cubicBezTo>
                  <a:cubicBezTo>
                    <a:pt x="1379" y="194"/>
                    <a:pt x="1379" y="194"/>
                    <a:pt x="1379" y="194"/>
                  </a:cubicBezTo>
                  <a:cubicBezTo>
                    <a:pt x="1378" y="194"/>
                    <a:pt x="1378" y="194"/>
                    <a:pt x="1378" y="194"/>
                  </a:cubicBezTo>
                  <a:cubicBezTo>
                    <a:pt x="1377" y="194"/>
                    <a:pt x="1377" y="194"/>
                    <a:pt x="1377" y="194"/>
                  </a:cubicBezTo>
                  <a:cubicBezTo>
                    <a:pt x="1377" y="194"/>
                    <a:pt x="1377" y="194"/>
                    <a:pt x="1377" y="194"/>
                  </a:cubicBezTo>
                  <a:cubicBezTo>
                    <a:pt x="1375" y="194"/>
                    <a:pt x="1375" y="194"/>
                    <a:pt x="1375" y="194"/>
                  </a:cubicBezTo>
                  <a:cubicBezTo>
                    <a:pt x="1375" y="193"/>
                    <a:pt x="1375" y="192"/>
                    <a:pt x="1375" y="191"/>
                  </a:cubicBezTo>
                  <a:cubicBezTo>
                    <a:pt x="1375" y="191"/>
                    <a:pt x="1374" y="189"/>
                    <a:pt x="1375" y="189"/>
                  </a:cubicBezTo>
                  <a:cubicBezTo>
                    <a:pt x="1376" y="188"/>
                    <a:pt x="1376" y="188"/>
                    <a:pt x="1376" y="188"/>
                  </a:cubicBezTo>
                  <a:cubicBezTo>
                    <a:pt x="1377" y="188"/>
                    <a:pt x="1377" y="188"/>
                    <a:pt x="1377" y="188"/>
                  </a:cubicBezTo>
                  <a:cubicBezTo>
                    <a:pt x="1377" y="187"/>
                    <a:pt x="1377" y="187"/>
                    <a:pt x="1377" y="187"/>
                  </a:cubicBezTo>
                  <a:cubicBezTo>
                    <a:pt x="1377" y="187"/>
                    <a:pt x="1377" y="187"/>
                    <a:pt x="1377" y="187"/>
                  </a:cubicBezTo>
                  <a:cubicBezTo>
                    <a:pt x="1376" y="187"/>
                    <a:pt x="1376" y="187"/>
                    <a:pt x="1376" y="187"/>
                  </a:cubicBezTo>
                  <a:cubicBezTo>
                    <a:pt x="1376" y="186"/>
                    <a:pt x="1376" y="186"/>
                    <a:pt x="1376" y="186"/>
                  </a:cubicBezTo>
                  <a:cubicBezTo>
                    <a:pt x="1376" y="186"/>
                    <a:pt x="1376" y="186"/>
                    <a:pt x="1376" y="186"/>
                  </a:cubicBezTo>
                  <a:cubicBezTo>
                    <a:pt x="1375" y="186"/>
                    <a:pt x="1375" y="186"/>
                    <a:pt x="1375" y="186"/>
                  </a:cubicBezTo>
                  <a:cubicBezTo>
                    <a:pt x="1374" y="186"/>
                    <a:pt x="1374" y="186"/>
                    <a:pt x="1374" y="186"/>
                  </a:cubicBezTo>
                  <a:cubicBezTo>
                    <a:pt x="1374" y="187"/>
                    <a:pt x="1374" y="187"/>
                    <a:pt x="1374" y="187"/>
                  </a:cubicBezTo>
                  <a:cubicBezTo>
                    <a:pt x="1373" y="187"/>
                    <a:pt x="1373" y="187"/>
                    <a:pt x="1373" y="187"/>
                  </a:cubicBezTo>
                  <a:cubicBezTo>
                    <a:pt x="1373" y="187"/>
                    <a:pt x="1372" y="189"/>
                    <a:pt x="1372" y="190"/>
                  </a:cubicBezTo>
                  <a:cubicBezTo>
                    <a:pt x="1372" y="190"/>
                    <a:pt x="1370" y="191"/>
                    <a:pt x="1369" y="192"/>
                  </a:cubicBezTo>
                  <a:cubicBezTo>
                    <a:pt x="1369" y="192"/>
                    <a:pt x="1369" y="192"/>
                    <a:pt x="1369" y="192"/>
                  </a:cubicBezTo>
                  <a:cubicBezTo>
                    <a:pt x="1368" y="192"/>
                    <a:pt x="1368" y="192"/>
                    <a:pt x="1368" y="192"/>
                  </a:cubicBezTo>
                  <a:cubicBezTo>
                    <a:pt x="1368" y="193"/>
                    <a:pt x="1368" y="193"/>
                    <a:pt x="1368" y="193"/>
                  </a:cubicBezTo>
                  <a:cubicBezTo>
                    <a:pt x="1368" y="193"/>
                    <a:pt x="1368" y="193"/>
                    <a:pt x="1368" y="193"/>
                  </a:cubicBezTo>
                  <a:cubicBezTo>
                    <a:pt x="1365" y="193"/>
                    <a:pt x="1365" y="193"/>
                    <a:pt x="1365" y="193"/>
                  </a:cubicBezTo>
                  <a:cubicBezTo>
                    <a:pt x="1364" y="193"/>
                    <a:pt x="1364" y="193"/>
                    <a:pt x="1364" y="193"/>
                  </a:cubicBezTo>
                  <a:cubicBezTo>
                    <a:pt x="1365" y="192"/>
                    <a:pt x="1365" y="191"/>
                    <a:pt x="1365" y="191"/>
                  </a:cubicBezTo>
                  <a:cubicBezTo>
                    <a:pt x="1365" y="191"/>
                    <a:pt x="1363" y="189"/>
                    <a:pt x="1365" y="188"/>
                  </a:cubicBezTo>
                  <a:cubicBezTo>
                    <a:pt x="1366" y="188"/>
                    <a:pt x="1366" y="188"/>
                    <a:pt x="1366" y="188"/>
                  </a:cubicBezTo>
                  <a:cubicBezTo>
                    <a:pt x="1366" y="188"/>
                    <a:pt x="1366" y="188"/>
                    <a:pt x="1366" y="188"/>
                  </a:cubicBezTo>
                  <a:cubicBezTo>
                    <a:pt x="1366" y="187"/>
                    <a:pt x="1366" y="187"/>
                    <a:pt x="1366" y="187"/>
                  </a:cubicBezTo>
                  <a:cubicBezTo>
                    <a:pt x="1367" y="187"/>
                    <a:pt x="1367" y="187"/>
                    <a:pt x="1367" y="187"/>
                  </a:cubicBezTo>
                  <a:cubicBezTo>
                    <a:pt x="1366" y="186"/>
                    <a:pt x="1366" y="186"/>
                    <a:pt x="1366" y="186"/>
                  </a:cubicBezTo>
                  <a:cubicBezTo>
                    <a:pt x="1366" y="186"/>
                    <a:pt x="1366" y="186"/>
                    <a:pt x="1366" y="186"/>
                  </a:cubicBezTo>
                  <a:cubicBezTo>
                    <a:pt x="1365" y="186"/>
                    <a:pt x="1365" y="186"/>
                    <a:pt x="1365" y="186"/>
                  </a:cubicBezTo>
                  <a:cubicBezTo>
                    <a:pt x="1365" y="185"/>
                    <a:pt x="1365" y="185"/>
                    <a:pt x="1365" y="185"/>
                  </a:cubicBezTo>
                  <a:cubicBezTo>
                    <a:pt x="1364" y="185"/>
                    <a:pt x="1364" y="185"/>
                    <a:pt x="1364" y="185"/>
                  </a:cubicBezTo>
                  <a:cubicBezTo>
                    <a:pt x="1364" y="185"/>
                    <a:pt x="1363" y="185"/>
                    <a:pt x="1363" y="186"/>
                  </a:cubicBezTo>
                  <a:cubicBezTo>
                    <a:pt x="1363" y="187"/>
                    <a:pt x="1363" y="187"/>
                    <a:pt x="1363" y="187"/>
                  </a:cubicBezTo>
                  <a:cubicBezTo>
                    <a:pt x="1362" y="187"/>
                    <a:pt x="1362" y="187"/>
                    <a:pt x="1362" y="187"/>
                  </a:cubicBezTo>
                  <a:cubicBezTo>
                    <a:pt x="1362" y="188"/>
                    <a:pt x="1362" y="188"/>
                    <a:pt x="1362" y="188"/>
                  </a:cubicBezTo>
                  <a:cubicBezTo>
                    <a:pt x="1361" y="189"/>
                    <a:pt x="1361" y="189"/>
                    <a:pt x="1361" y="189"/>
                  </a:cubicBezTo>
                  <a:cubicBezTo>
                    <a:pt x="1361" y="189"/>
                    <a:pt x="1361" y="189"/>
                    <a:pt x="1361" y="189"/>
                  </a:cubicBezTo>
                  <a:cubicBezTo>
                    <a:pt x="1361" y="189"/>
                    <a:pt x="1361" y="190"/>
                    <a:pt x="1360" y="190"/>
                  </a:cubicBezTo>
                  <a:cubicBezTo>
                    <a:pt x="1360" y="190"/>
                    <a:pt x="1359" y="191"/>
                    <a:pt x="1359" y="191"/>
                  </a:cubicBezTo>
                  <a:cubicBezTo>
                    <a:pt x="1359" y="191"/>
                    <a:pt x="1359" y="191"/>
                    <a:pt x="1359" y="191"/>
                  </a:cubicBezTo>
                  <a:cubicBezTo>
                    <a:pt x="1359" y="191"/>
                    <a:pt x="1359" y="192"/>
                    <a:pt x="1359" y="192"/>
                  </a:cubicBezTo>
                  <a:cubicBezTo>
                    <a:pt x="1359" y="192"/>
                    <a:pt x="1359" y="192"/>
                    <a:pt x="1359" y="192"/>
                  </a:cubicBezTo>
                  <a:cubicBezTo>
                    <a:pt x="1355" y="192"/>
                    <a:pt x="1355" y="192"/>
                    <a:pt x="1355" y="192"/>
                  </a:cubicBezTo>
                  <a:cubicBezTo>
                    <a:pt x="1356" y="191"/>
                    <a:pt x="1356" y="189"/>
                    <a:pt x="1356" y="189"/>
                  </a:cubicBezTo>
                  <a:cubicBezTo>
                    <a:pt x="1356" y="189"/>
                    <a:pt x="1355" y="188"/>
                    <a:pt x="1356" y="187"/>
                  </a:cubicBezTo>
                  <a:cubicBezTo>
                    <a:pt x="1357" y="187"/>
                    <a:pt x="1357" y="187"/>
                    <a:pt x="1357" y="187"/>
                  </a:cubicBezTo>
                  <a:cubicBezTo>
                    <a:pt x="1358" y="187"/>
                    <a:pt x="1358" y="187"/>
                    <a:pt x="1358" y="187"/>
                  </a:cubicBezTo>
                  <a:cubicBezTo>
                    <a:pt x="1358" y="186"/>
                    <a:pt x="1358" y="186"/>
                    <a:pt x="1358" y="186"/>
                  </a:cubicBezTo>
                  <a:cubicBezTo>
                    <a:pt x="1359" y="185"/>
                    <a:pt x="1359" y="185"/>
                    <a:pt x="1359" y="185"/>
                  </a:cubicBezTo>
                  <a:cubicBezTo>
                    <a:pt x="1358" y="185"/>
                    <a:pt x="1358" y="185"/>
                    <a:pt x="1358" y="185"/>
                  </a:cubicBezTo>
                  <a:cubicBezTo>
                    <a:pt x="1358" y="185"/>
                    <a:pt x="1358" y="185"/>
                    <a:pt x="1358" y="185"/>
                  </a:cubicBezTo>
                  <a:cubicBezTo>
                    <a:pt x="1358" y="184"/>
                    <a:pt x="1358" y="184"/>
                    <a:pt x="1358" y="184"/>
                  </a:cubicBezTo>
                  <a:cubicBezTo>
                    <a:pt x="1358" y="184"/>
                    <a:pt x="1358" y="184"/>
                    <a:pt x="1358" y="184"/>
                  </a:cubicBezTo>
                  <a:cubicBezTo>
                    <a:pt x="1356" y="184"/>
                    <a:pt x="1356" y="184"/>
                    <a:pt x="1356" y="184"/>
                  </a:cubicBezTo>
                  <a:cubicBezTo>
                    <a:pt x="1356" y="184"/>
                    <a:pt x="1356" y="184"/>
                    <a:pt x="1356" y="184"/>
                  </a:cubicBezTo>
                  <a:cubicBezTo>
                    <a:pt x="1356" y="184"/>
                    <a:pt x="1354" y="184"/>
                    <a:pt x="1355" y="185"/>
                  </a:cubicBezTo>
                  <a:cubicBezTo>
                    <a:pt x="1355" y="185"/>
                    <a:pt x="1354" y="187"/>
                    <a:pt x="1353" y="188"/>
                  </a:cubicBezTo>
                  <a:cubicBezTo>
                    <a:pt x="1353" y="188"/>
                    <a:pt x="1351" y="189"/>
                    <a:pt x="1351" y="190"/>
                  </a:cubicBezTo>
                  <a:cubicBezTo>
                    <a:pt x="1351" y="190"/>
                    <a:pt x="1350" y="189"/>
                    <a:pt x="1350" y="191"/>
                  </a:cubicBezTo>
                  <a:cubicBezTo>
                    <a:pt x="1347" y="190"/>
                    <a:pt x="1347" y="190"/>
                    <a:pt x="1347" y="190"/>
                  </a:cubicBezTo>
                  <a:cubicBezTo>
                    <a:pt x="1347" y="190"/>
                    <a:pt x="1347" y="190"/>
                    <a:pt x="1347" y="190"/>
                  </a:cubicBezTo>
                  <a:cubicBezTo>
                    <a:pt x="1347" y="189"/>
                    <a:pt x="1347" y="189"/>
                    <a:pt x="1347" y="189"/>
                  </a:cubicBezTo>
                  <a:cubicBezTo>
                    <a:pt x="1347" y="188"/>
                    <a:pt x="1347" y="188"/>
                    <a:pt x="1347" y="188"/>
                  </a:cubicBezTo>
                  <a:cubicBezTo>
                    <a:pt x="1347" y="188"/>
                    <a:pt x="1347" y="188"/>
                    <a:pt x="1347" y="188"/>
                  </a:cubicBezTo>
                  <a:cubicBezTo>
                    <a:pt x="1347" y="188"/>
                    <a:pt x="1347" y="186"/>
                    <a:pt x="1348" y="185"/>
                  </a:cubicBezTo>
                  <a:cubicBezTo>
                    <a:pt x="1348" y="185"/>
                    <a:pt x="1348" y="187"/>
                    <a:pt x="1349" y="185"/>
                  </a:cubicBezTo>
                  <a:cubicBezTo>
                    <a:pt x="1349" y="185"/>
                    <a:pt x="1349" y="185"/>
                    <a:pt x="1349" y="185"/>
                  </a:cubicBezTo>
                  <a:cubicBezTo>
                    <a:pt x="1349" y="184"/>
                    <a:pt x="1349" y="184"/>
                    <a:pt x="1349" y="184"/>
                  </a:cubicBezTo>
                  <a:cubicBezTo>
                    <a:pt x="1349" y="183"/>
                    <a:pt x="1349" y="183"/>
                    <a:pt x="1349" y="183"/>
                  </a:cubicBezTo>
                  <a:cubicBezTo>
                    <a:pt x="1349" y="183"/>
                    <a:pt x="1349" y="183"/>
                    <a:pt x="1349" y="183"/>
                  </a:cubicBezTo>
                  <a:cubicBezTo>
                    <a:pt x="1348" y="183"/>
                    <a:pt x="1348" y="183"/>
                    <a:pt x="1348" y="183"/>
                  </a:cubicBezTo>
                  <a:cubicBezTo>
                    <a:pt x="1348" y="183"/>
                    <a:pt x="1348" y="183"/>
                    <a:pt x="1348" y="183"/>
                  </a:cubicBezTo>
                  <a:cubicBezTo>
                    <a:pt x="1347" y="182"/>
                    <a:pt x="1347" y="182"/>
                    <a:pt x="1347" y="182"/>
                  </a:cubicBezTo>
                  <a:cubicBezTo>
                    <a:pt x="1346" y="183"/>
                    <a:pt x="1346" y="183"/>
                    <a:pt x="1346" y="183"/>
                  </a:cubicBezTo>
                  <a:cubicBezTo>
                    <a:pt x="1346" y="184"/>
                    <a:pt x="1346" y="184"/>
                    <a:pt x="1346" y="184"/>
                  </a:cubicBezTo>
                  <a:cubicBezTo>
                    <a:pt x="1346" y="185"/>
                    <a:pt x="1346" y="185"/>
                    <a:pt x="1346" y="185"/>
                  </a:cubicBezTo>
                  <a:cubicBezTo>
                    <a:pt x="1344" y="186"/>
                    <a:pt x="1344" y="186"/>
                    <a:pt x="1344" y="186"/>
                  </a:cubicBezTo>
                  <a:cubicBezTo>
                    <a:pt x="1344" y="186"/>
                    <a:pt x="1344" y="186"/>
                    <a:pt x="1344" y="186"/>
                  </a:cubicBezTo>
                  <a:cubicBezTo>
                    <a:pt x="1344" y="186"/>
                    <a:pt x="1344" y="187"/>
                    <a:pt x="1343" y="187"/>
                  </a:cubicBezTo>
                  <a:cubicBezTo>
                    <a:pt x="1343" y="187"/>
                    <a:pt x="1343" y="188"/>
                    <a:pt x="1343" y="188"/>
                  </a:cubicBezTo>
                  <a:cubicBezTo>
                    <a:pt x="1342" y="188"/>
                    <a:pt x="1342" y="188"/>
                    <a:pt x="1342" y="188"/>
                  </a:cubicBezTo>
                  <a:cubicBezTo>
                    <a:pt x="1341" y="188"/>
                    <a:pt x="1341" y="188"/>
                    <a:pt x="1341" y="188"/>
                  </a:cubicBezTo>
                  <a:cubicBezTo>
                    <a:pt x="1341" y="188"/>
                    <a:pt x="1341" y="188"/>
                    <a:pt x="1341" y="189"/>
                  </a:cubicBezTo>
                  <a:cubicBezTo>
                    <a:pt x="1338" y="188"/>
                    <a:pt x="1338" y="188"/>
                    <a:pt x="1338" y="188"/>
                  </a:cubicBezTo>
                  <a:cubicBezTo>
                    <a:pt x="1338" y="188"/>
                    <a:pt x="1339" y="187"/>
                    <a:pt x="1338" y="186"/>
                  </a:cubicBezTo>
                  <a:cubicBezTo>
                    <a:pt x="1338" y="186"/>
                    <a:pt x="1338" y="185"/>
                    <a:pt x="1339" y="184"/>
                  </a:cubicBezTo>
                  <a:cubicBezTo>
                    <a:pt x="1340" y="184"/>
                    <a:pt x="1340" y="184"/>
                    <a:pt x="1340" y="184"/>
                  </a:cubicBezTo>
                  <a:cubicBezTo>
                    <a:pt x="1341" y="183"/>
                    <a:pt x="1341" y="183"/>
                    <a:pt x="1341" y="183"/>
                  </a:cubicBezTo>
                  <a:cubicBezTo>
                    <a:pt x="1341" y="183"/>
                    <a:pt x="1341" y="183"/>
                    <a:pt x="1341" y="183"/>
                  </a:cubicBezTo>
                  <a:cubicBezTo>
                    <a:pt x="1340" y="182"/>
                    <a:pt x="1340" y="182"/>
                    <a:pt x="1340" y="182"/>
                  </a:cubicBezTo>
                  <a:cubicBezTo>
                    <a:pt x="1340" y="182"/>
                    <a:pt x="1340" y="182"/>
                    <a:pt x="1340" y="182"/>
                  </a:cubicBezTo>
                  <a:cubicBezTo>
                    <a:pt x="1340" y="182"/>
                    <a:pt x="1340" y="182"/>
                    <a:pt x="1340" y="182"/>
                  </a:cubicBezTo>
                  <a:cubicBezTo>
                    <a:pt x="1340" y="181"/>
                    <a:pt x="1340" y="181"/>
                    <a:pt x="1340" y="181"/>
                  </a:cubicBezTo>
                  <a:cubicBezTo>
                    <a:pt x="1339" y="181"/>
                    <a:pt x="1339" y="181"/>
                    <a:pt x="1339" y="181"/>
                  </a:cubicBezTo>
                  <a:cubicBezTo>
                    <a:pt x="1338" y="181"/>
                    <a:pt x="1338" y="181"/>
                    <a:pt x="1338" y="181"/>
                  </a:cubicBezTo>
                  <a:cubicBezTo>
                    <a:pt x="1338" y="182"/>
                    <a:pt x="1338" y="182"/>
                    <a:pt x="1338" y="182"/>
                  </a:cubicBezTo>
                  <a:cubicBezTo>
                    <a:pt x="1336" y="183"/>
                    <a:pt x="1336" y="183"/>
                    <a:pt x="1336" y="183"/>
                  </a:cubicBezTo>
                  <a:cubicBezTo>
                    <a:pt x="1336" y="184"/>
                    <a:pt x="1336" y="184"/>
                    <a:pt x="1336" y="184"/>
                  </a:cubicBezTo>
                  <a:cubicBezTo>
                    <a:pt x="1335" y="185"/>
                    <a:pt x="1335" y="185"/>
                    <a:pt x="1335" y="185"/>
                  </a:cubicBezTo>
                  <a:cubicBezTo>
                    <a:pt x="1334" y="186"/>
                    <a:pt x="1334" y="186"/>
                    <a:pt x="1334" y="186"/>
                  </a:cubicBezTo>
                  <a:cubicBezTo>
                    <a:pt x="1333" y="186"/>
                    <a:pt x="1333" y="186"/>
                    <a:pt x="1333" y="186"/>
                  </a:cubicBezTo>
                  <a:cubicBezTo>
                    <a:pt x="1333" y="187"/>
                    <a:pt x="1333" y="187"/>
                    <a:pt x="1333" y="187"/>
                  </a:cubicBezTo>
                  <a:cubicBezTo>
                    <a:pt x="1333" y="187"/>
                    <a:pt x="1332" y="186"/>
                    <a:pt x="1332" y="187"/>
                  </a:cubicBezTo>
                  <a:cubicBezTo>
                    <a:pt x="1329" y="187"/>
                    <a:pt x="1329" y="187"/>
                    <a:pt x="1329" y="187"/>
                  </a:cubicBezTo>
                  <a:cubicBezTo>
                    <a:pt x="1329" y="186"/>
                    <a:pt x="1329" y="186"/>
                    <a:pt x="1329" y="186"/>
                  </a:cubicBezTo>
                  <a:cubicBezTo>
                    <a:pt x="1329" y="185"/>
                    <a:pt x="1329" y="185"/>
                    <a:pt x="1329" y="185"/>
                  </a:cubicBezTo>
                  <a:cubicBezTo>
                    <a:pt x="1330" y="184"/>
                    <a:pt x="1330" y="184"/>
                    <a:pt x="1330" y="184"/>
                  </a:cubicBezTo>
                  <a:cubicBezTo>
                    <a:pt x="1330" y="184"/>
                    <a:pt x="1330" y="184"/>
                    <a:pt x="1330" y="184"/>
                  </a:cubicBezTo>
                  <a:cubicBezTo>
                    <a:pt x="1330" y="183"/>
                    <a:pt x="1330" y="183"/>
                    <a:pt x="1330" y="183"/>
                  </a:cubicBezTo>
                  <a:cubicBezTo>
                    <a:pt x="1329" y="182"/>
                    <a:pt x="1329" y="182"/>
                    <a:pt x="1329" y="182"/>
                  </a:cubicBezTo>
                  <a:cubicBezTo>
                    <a:pt x="1330" y="182"/>
                    <a:pt x="1330" y="182"/>
                    <a:pt x="1330" y="182"/>
                  </a:cubicBezTo>
                  <a:cubicBezTo>
                    <a:pt x="1330" y="181"/>
                    <a:pt x="1330" y="181"/>
                    <a:pt x="1330" y="181"/>
                  </a:cubicBezTo>
                  <a:cubicBezTo>
                    <a:pt x="1330" y="181"/>
                    <a:pt x="1330" y="181"/>
                    <a:pt x="1330" y="181"/>
                  </a:cubicBezTo>
                  <a:cubicBezTo>
                    <a:pt x="1331" y="180"/>
                    <a:pt x="1331" y="180"/>
                    <a:pt x="1331" y="180"/>
                  </a:cubicBezTo>
                  <a:cubicBezTo>
                    <a:pt x="1330" y="180"/>
                    <a:pt x="1330" y="180"/>
                    <a:pt x="1330" y="180"/>
                  </a:cubicBezTo>
                  <a:cubicBezTo>
                    <a:pt x="1329" y="179"/>
                    <a:pt x="1329" y="179"/>
                    <a:pt x="1329" y="179"/>
                  </a:cubicBezTo>
                  <a:cubicBezTo>
                    <a:pt x="1329" y="179"/>
                    <a:pt x="1329" y="179"/>
                    <a:pt x="1329" y="179"/>
                  </a:cubicBezTo>
                  <a:cubicBezTo>
                    <a:pt x="1329" y="181"/>
                    <a:pt x="1329" y="181"/>
                    <a:pt x="1329" y="181"/>
                  </a:cubicBezTo>
                  <a:cubicBezTo>
                    <a:pt x="1328" y="181"/>
                    <a:pt x="1328" y="181"/>
                    <a:pt x="1328" y="181"/>
                  </a:cubicBezTo>
                  <a:cubicBezTo>
                    <a:pt x="1328" y="181"/>
                    <a:pt x="1328" y="181"/>
                    <a:pt x="1328" y="181"/>
                  </a:cubicBezTo>
                  <a:cubicBezTo>
                    <a:pt x="1328" y="181"/>
                    <a:pt x="1328" y="179"/>
                    <a:pt x="1327" y="180"/>
                  </a:cubicBezTo>
                  <a:cubicBezTo>
                    <a:pt x="1327" y="180"/>
                    <a:pt x="1325" y="183"/>
                    <a:pt x="1326" y="183"/>
                  </a:cubicBezTo>
                  <a:cubicBezTo>
                    <a:pt x="1327" y="183"/>
                    <a:pt x="1326" y="183"/>
                    <a:pt x="1326" y="183"/>
                  </a:cubicBezTo>
                  <a:cubicBezTo>
                    <a:pt x="1326" y="183"/>
                    <a:pt x="1325" y="183"/>
                    <a:pt x="1324" y="185"/>
                  </a:cubicBezTo>
                  <a:cubicBezTo>
                    <a:pt x="1324" y="185"/>
                    <a:pt x="1324" y="185"/>
                    <a:pt x="1323" y="185"/>
                  </a:cubicBezTo>
                  <a:cubicBezTo>
                    <a:pt x="1319" y="184"/>
                    <a:pt x="1319" y="184"/>
                    <a:pt x="1319" y="184"/>
                  </a:cubicBezTo>
                  <a:cubicBezTo>
                    <a:pt x="1320" y="183"/>
                    <a:pt x="1320" y="182"/>
                    <a:pt x="1320" y="182"/>
                  </a:cubicBezTo>
                  <a:cubicBezTo>
                    <a:pt x="1320" y="182"/>
                    <a:pt x="1323" y="180"/>
                    <a:pt x="1325" y="178"/>
                  </a:cubicBezTo>
                  <a:cubicBezTo>
                    <a:pt x="1325" y="178"/>
                    <a:pt x="1327" y="177"/>
                    <a:pt x="1326" y="176"/>
                  </a:cubicBezTo>
                  <a:cubicBezTo>
                    <a:pt x="1326" y="176"/>
                    <a:pt x="1326" y="175"/>
                    <a:pt x="1325" y="175"/>
                  </a:cubicBezTo>
                  <a:cubicBezTo>
                    <a:pt x="1325" y="175"/>
                    <a:pt x="1324" y="173"/>
                    <a:pt x="1324" y="173"/>
                  </a:cubicBezTo>
                  <a:cubicBezTo>
                    <a:pt x="1324" y="173"/>
                    <a:pt x="1324" y="172"/>
                    <a:pt x="1326" y="173"/>
                  </a:cubicBezTo>
                  <a:cubicBezTo>
                    <a:pt x="1326" y="173"/>
                    <a:pt x="1328" y="173"/>
                    <a:pt x="1326" y="172"/>
                  </a:cubicBezTo>
                  <a:cubicBezTo>
                    <a:pt x="1326" y="172"/>
                    <a:pt x="1325" y="172"/>
                    <a:pt x="1324" y="173"/>
                  </a:cubicBezTo>
                  <a:cubicBezTo>
                    <a:pt x="1324" y="173"/>
                    <a:pt x="1324" y="171"/>
                    <a:pt x="1323" y="172"/>
                  </a:cubicBezTo>
                  <a:cubicBezTo>
                    <a:pt x="1323" y="172"/>
                    <a:pt x="1319" y="171"/>
                    <a:pt x="1324" y="169"/>
                  </a:cubicBezTo>
                  <a:cubicBezTo>
                    <a:pt x="1324" y="169"/>
                    <a:pt x="1325" y="168"/>
                    <a:pt x="1323" y="168"/>
                  </a:cubicBezTo>
                  <a:cubicBezTo>
                    <a:pt x="1323" y="168"/>
                    <a:pt x="1319" y="169"/>
                    <a:pt x="1322" y="173"/>
                  </a:cubicBezTo>
                  <a:cubicBezTo>
                    <a:pt x="1321" y="173"/>
                    <a:pt x="1321" y="173"/>
                    <a:pt x="1321" y="173"/>
                  </a:cubicBezTo>
                  <a:cubicBezTo>
                    <a:pt x="1321" y="173"/>
                    <a:pt x="1320" y="174"/>
                    <a:pt x="1319" y="174"/>
                  </a:cubicBezTo>
                  <a:cubicBezTo>
                    <a:pt x="1318" y="174"/>
                    <a:pt x="1318" y="174"/>
                    <a:pt x="1318" y="174"/>
                  </a:cubicBezTo>
                  <a:cubicBezTo>
                    <a:pt x="1317" y="174"/>
                    <a:pt x="1317" y="174"/>
                    <a:pt x="1317" y="174"/>
                  </a:cubicBezTo>
                  <a:cubicBezTo>
                    <a:pt x="1317" y="174"/>
                    <a:pt x="1317" y="172"/>
                    <a:pt x="1315" y="172"/>
                  </a:cubicBezTo>
                  <a:cubicBezTo>
                    <a:pt x="1315" y="172"/>
                    <a:pt x="1314" y="170"/>
                    <a:pt x="1313" y="170"/>
                  </a:cubicBezTo>
                  <a:cubicBezTo>
                    <a:pt x="1313" y="170"/>
                    <a:pt x="1314" y="168"/>
                    <a:pt x="1312" y="168"/>
                  </a:cubicBezTo>
                  <a:cubicBezTo>
                    <a:pt x="1312" y="168"/>
                    <a:pt x="1308" y="169"/>
                    <a:pt x="1309" y="173"/>
                  </a:cubicBezTo>
                  <a:cubicBezTo>
                    <a:pt x="1310" y="174"/>
                    <a:pt x="1310" y="174"/>
                    <a:pt x="1310" y="174"/>
                  </a:cubicBezTo>
                  <a:cubicBezTo>
                    <a:pt x="1310" y="174"/>
                    <a:pt x="1310" y="176"/>
                    <a:pt x="1309" y="177"/>
                  </a:cubicBezTo>
                  <a:cubicBezTo>
                    <a:pt x="1309" y="177"/>
                    <a:pt x="1306" y="178"/>
                    <a:pt x="1305" y="180"/>
                  </a:cubicBezTo>
                  <a:cubicBezTo>
                    <a:pt x="1305" y="182"/>
                    <a:pt x="1305" y="182"/>
                    <a:pt x="1305" y="182"/>
                  </a:cubicBezTo>
                  <a:cubicBezTo>
                    <a:pt x="1219" y="154"/>
                    <a:pt x="1107" y="100"/>
                    <a:pt x="1040" y="0"/>
                  </a:cubicBezTo>
                  <a:cubicBezTo>
                    <a:pt x="818" y="0"/>
                    <a:pt x="818" y="0"/>
                    <a:pt x="818" y="0"/>
                  </a:cubicBezTo>
                  <a:cubicBezTo>
                    <a:pt x="616" y="0"/>
                    <a:pt x="616" y="0"/>
                    <a:pt x="616" y="0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327" y="101"/>
                    <a:pt x="213" y="155"/>
                    <a:pt x="127" y="183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6" y="178"/>
                    <a:pt x="123" y="177"/>
                    <a:pt x="123" y="177"/>
                  </a:cubicBezTo>
                  <a:cubicBezTo>
                    <a:pt x="122" y="176"/>
                    <a:pt x="122" y="174"/>
                    <a:pt x="122" y="174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4" y="169"/>
                    <a:pt x="120" y="168"/>
                    <a:pt x="120" y="168"/>
                  </a:cubicBezTo>
                  <a:cubicBezTo>
                    <a:pt x="118" y="168"/>
                    <a:pt x="119" y="170"/>
                    <a:pt x="119" y="170"/>
                  </a:cubicBezTo>
                  <a:cubicBezTo>
                    <a:pt x="118" y="170"/>
                    <a:pt x="117" y="172"/>
                    <a:pt x="117" y="172"/>
                  </a:cubicBezTo>
                  <a:cubicBezTo>
                    <a:pt x="115" y="172"/>
                    <a:pt x="115" y="174"/>
                    <a:pt x="115" y="174"/>
                  </a:cubicBezTo>
                  <a:cubicBezTo>
                    <a:pt x="114" y="174"/>
                    <a:pt x="114" y="174"/>
                    <a:pt x="114" y="174"/>
                  </a:cubicBezTo>
                  <a:cubicBezTo>
                    <a:pt x="113" y="174"/>
                    <a:pt x="113" y="174"/>
                    <a:pt x="113" y="174"/>
                  </a:cubicBezTo>
                  <a:cubicBezTo>
                    <a:pt x="112" y="174"/>
                    <a:pt x="111" y="173"/>
                    <a:pt x="111" y="173"/>
                  </a:cubicBezTo>
                  <a:cubicBezTo>
                    <a:pt x="110" y="173"/>
                    <a:pt x="110" y="173"/>
                    <a:pt x="110" y="173"/>
                  </a:cubicBezTo>
                  <a:cubicBezTo>
                    <a:pt x="113" y="169"/>
                    <a:pt x="109" y="168"/>
                    <a:pt x="109" y="168"/>
                  </a:cubicBezTo>
                  <a:cubicBezTo>
                    <a:pt x="107" y="168"/>
                    <a:pt x="108" y="169"/>
                    <a:pt x="108" y="169"/>
                  </a:cubicBezTo>
                  <a:cubicBezTo>
                    <a:pt x="113" y="171"/>
                    <a:pt x="109" y="172"/>
                    <a:pt x="109" y="172"/>
                  </a:cubicBezTo>
                  <a:cubicBezTo>
                    <a:pt x="108" y="171"/>
                    <a:pt x="108" y="173"/>
                    <a:pt x="108" y="173"/>
                  </a:cubicBezTo>
                  <a:cubicBezTo>
                    <a:pt x="107" y="172"/>
                    <a:pt x="106" y="172"/>
                    <a:pt x="106" y="172"/>
                  </a:cubicBezTo>
                  <a:cubicBezTo>
                    <a:pt x="104" y="173"/>
                    <a:pt x="106" y="173"/>
                    <a:pt x="106" y="173"/>
                  </a:cubicBezTo>
                  <a:cubicBezTo>
                    <a:pt x="108" y="172"/>
                    <a:pt x="108" y="173"/>
                    <a:pt x="108" y="173"/>
                  </a:cubicBezTo>
                  <a:cubicBezTo>
                    <a:pt x="108" y="173"/>
                    <a:pt x="107" y="175"/>
                    <a:pt x="107" y="175"/>
                  </a:cubicBezTo>
                  <a:cubicBezTo>
                    <a:pt x="106" y="175"/>
                    <a:pt x="107" y="176"/>
                    <a:pt x="107" y="176"/>
                  </a:cubicBezTo>
                  <a:cubicBezTo>
                    <a:pt x="105" y="177"/>
                    <a:pt x="107" y="178"/>
                    <a:pt x="107" y="178"/>
                  </a:cubicBezTo>
                  <a:cubicBezTo>
                    <a:pt x="109" y="180"/>
                    <a:pt x="112" y="182"/>
                    <a:pt x="112" y="182"/>
                  </a:cubicBezTo>
                  <a:cubicBezTo>
                    <a:pt x="112" y="182"/>
                    <a:pt x="112" y="183"/>
                    <a:pt x="113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8" y="185"/>
                    <a:pt x="108" y="185"/>
                    <a:pt x="108" y="185"/>
                  </a:cubicBezTo>
                  <a:cubicBezTo>
                    <a:pt x="107" y="183"/>
                    <a:pt x="106" y="183"/>
                    <a:pt x="106" y="183"/>
                  </a:cubicBezTo>
                  <a:cubicBezTo>
                    <a:pt x="106" y="183"/>
                    <a:pt x="105" y="183"/>
                    <a:pt x="106" y="183"/>
                  </a:cubicBezTo>
                  <a:cubicBezTo>
                    <a:pt x="107" y="183"/>
                    <a:pt x="105" y="180"/>
                    <a:pt x="105" y="180"/>
                  </a:cubicBezTo>
                  <a:cubicBezTo>
                    <a:pt x="104" y="179"/>
                    <a:pt x="104" y="181"/>
                    <a:pt x="104" y="181"/>
                  </a:cubicBezTo>
                  <a:cubicBezTo>
                    <a:pt x="104" y="181"/>
                    <a:pt x="104" y="181"/>
                    <a:pt x="104" y="181"/>
                  </a:cubicBezTo>
                  <a:cubicBezTo>
                    <a:pt x="103" y="181"/>
                    <a:pt x="103" y="181"/>
                    <a:pt x="103" y="181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2" y="181"/>
                    <a:pt x="102" y="181"/>
                    <a:pt x="102" y="181"/>
                  </a:cubicBezTo>
                  <a:cubicBezTo>
                    <a:pt x="102" y="181"/>
                    <a:pt x="102" y="181"/>
                    <a:pt x="102" y="181"/>
                  </a:cubicBezTo>
                  <a:cubicBezTo>
                    <a:pt x="102" y="182"/>
                    <a:pt x="102" y="182"/>
                    <a:pt x="102" y="182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2" y="183"/>
                    <a:pt x="102" y="183"/>
                    <a:pt x="102" y="183"/>
                  </a:cubicBezTo>
                  <a:cubicBezTo>
                    <a:pt x="102" y="184"/>
                    <a:pt x="102" y="184"/>
                    <a:pt x="102" y="184"/>
                  </a:cubicBezTo>
                  <a:cubicBezTo>
                    <a:pt x="102" y="184"/>
                    <a:pt x="102" y="184"/>
                    <a:pt x="102" y="184"/>
                  </a:cubicBezTo>
                  <a:cubicBezTo>
                    <a:pt x="103" y="185"/>
                    <a:pt x="103" y="185"/>
                    <a:pt x="103" y="185"/>
                  </a:cubicBezTo>
                  <a:cubicBezTo>
                    <a:pt x="103" y="186"/>
                    <a:pt x="103" y="186"/>
                    <a:pt x="103" y="186"/>
                  </a:cubicBezTo>
                  <a:cubicBezTo>
                    <a:pt x="103" y="186"/>
                    <a:pt x="103" y="186"/>
                    <a:pt x="103" y="187"/>
                  </a:cubicBezTo>
                  <a:cubicBezTo>
                    <a:pt x="100" y="187"/>
                    <a:pt x="100" y="187"/>
                    <a:pt x="100" y="187"/>
                  </a:cubicBezTo>
                  <a:cubicBezTo>
                    <a:pt x="100" y="186"/>
                    <a:pt x="99" y="187"/>
                    <a:pt x="99" y="187"/>
                  </a:cubicBezTo>
                  <a:cubicBezTo>
                    <a:pt x="99" y="186"/>
                    <a:pt x="99" y="186"/>
                    <a:pt x="99" y="186"/>
                  </a:cubicBezTo>
                  <a:cubicBezTo>
                    <a:pt x="98" y="186"/>
                    <a:pt x="98" y="186"/>
                    <a:pt x="98" y="186"/>
                  </a:cubicBezTo>
                  <a:cubicBezTo>
                    <a:pt x="97" y="185"/>
                    <a:pt x="97" y="185"/>
                    <a:pt x="97" y="185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4" y="182"/>
                    <a:pt x="94" y="182"/>
                    <a:pt x="94" y="182"/>
                  </a:cubicBezTo>
                  <a:cubicBezTo>
                    <a:pt x="94" y="181"/>
                    <a:pt x="94" y="181"/>
                    <a:pt x="94" y="181"/>
                  </a:cubicBezTo>
                  <a:cubicBezTo>
                    <a:pt x="93" y="181"/>
                    <a:pt x="93" y="181"/>
                    <a:pt x="93" y="181"/>
                  </a:cubicBezTo>
                  <a:cubicBezTo>
                    <a:pt x="92" y="181"/>
                    <a:pt x="92" y="181"/>
                    <a:pt x="92" y="181"/>
                  </a:cubicBezTo>
                  <a:cubicBezTo>
                    <a:pt x="92" y="182"/>
                    <a:pt x="92" y="182"/>
                    <a:pt x="92" y="182"/>
                  </a:cubicBezTo>
                  <a:cubicBezTo>
                    <a:pt x="92" y="182"/>
                    <a:pt x="92" y="182"/>
                    <a:pt x="92" y="182"/>
                  </a:cubicBezTo>
                  <a:cubicBezTo>
                    <a:pt x="92" y="182"/>
                    <a:pt x="92" y="182"/>
                    <a:pt x="92" y="182"/>
                  </a:cubicBezTo>
                  <a:cubicBezTo>
                    <a:pt x="91" y="183"/>
                    <a:pt x="91" y="183"/>
                    <a:pt x="91" y="183"/>
                  </a:cubicBezTo>
                  <a:cubicBezTo>
                    <a:pt x="91" y="183"/>
                    <a:pt x="91" y="183"/>
                    <a:pt x="91" y="183"/>
                  </a:cubicBezTo>
                  <a:cubicBezTo>
                    <a:pt x="92" y="184"/>
                    <a:pt x="92" y="184"/>
                    <a:pt x="92" y="184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5" y="185"/>
                    <a:pt x="94" y="186"/>
                    <a:pt x="94" y="186"/>
                  </a:cubicBezTo>
                  <a:cubicBezTo>
                    <a:pt x="93" y="187"/>
                    <a:pt x="94" y="188"/>
                    <a:pt x="94" y="188"/>
                  </a:cubicBezTo>
                  <a:cubicBezTo>
                    <a:pt x="91" y="189"/>
                    <a:pt x="91" y="189"/>
                    <a:pt x="91" y="189"/>
                  </a:cubicBezTo>
                  <a:cubicBezTo>
                    <a:pt x="91" y="188"/>
                    <a:pt x="91" y="188"/>
                    <a:pt x="91" y="188"/>
                  </a:cubicBezTo>
                  <a:cubicBezTo>
                    <a:pt x="90" y="188"/>
                    <a:pt x="90" y="188"/>
                    <a:pt x="90" y="188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9" y="188"/>
                    <a:pt x="89" y="187"/>
                    <a:pt x="89" y="187"/>
                  </a:cubicBezTo>
                  <a:cubicBezTo>
                    <a:pt x="88" y="187"/>
                    <a:pt x="88" y="186"/>
                    <a:pt x="88" y="186"/>
                  </a:cubicBezTo>
                  <a:cubicBezTo>
                    <a:pt x="88" y="186"/>
                    <a:pt x="88" y="186"/>
                    <a:pt x="88" y="186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6" y="184"/>
                    <a:pt x="86" y="184"/>
                    <a:pt x="86" y="184"/>
                  </a:cubicBezTo>
                  <a:cubicBezTo>
                    <a:pt x="86" y="183"/>
                    <a:pt x="86" y="183"/>
                    <a:pt x="86" y="183"/>
                  </a:cubicBezTo>
                  <a:cubicBezTo>
                    <a:pt x="85" y="182"/>
                    <a:pt x="85" y="182"/>
                    <a:pt x="85" y="182"/>
                  </a:cubicBezTo>
                  <a:cubicBezTo>
                    <a:pt x="84" y="183"/>
                    <a:pt x="84" y="183"/>
                    <a:pt x="84" y="183"/>
                  </a:cubicBezTo>
                  <a:cubicBezTo>
                    <a:pt x="84" y="183"/>
                    <a:pt x="84" y="183"/>
                    <a:pt x="84" y="183"/>
                  </a:cubicBezTo>
                  <a:cubicBezTo>
                    <a:pt x="83" y="183"/>
                    <a:pt x="83" y="183"/>
                    <a:pt x="83" y="183"/>
                  </a:cubicBezTo>
                  <a:cubicBezTo>
                    <a:pt x="83" y="183"/>
                    <a:pt x="83" y="183"/>
                    <a:pt x="83" y="183"/>
                  </a:cubicBezTo>
                  <a:cubicBezTo>
                    <a:pt x="83" y="184"/>
                    <a:pt x="83" y="184"/>
                    <a:pt x="83" y="184"/>
                  </a:cubicBezTo>
                  <a:cubicBezTo>
                    <a:pt x="83" y="185"/>
                    <a:pt x="83" y="185"/>
                    <a:pt x="83" y="185"/>
                  </a:cubicBezTo>
                  <a:cubicBezTo>
                    <a:pt x="83" y="185"/>
                    <a:pt x="83" y="185"/>
                    <a:pt x="83" y="185"/>
                  </a:cubicBezTo>
                  <a:cubicBezTo>
                    <a:pt x="84" y="187"/>
                    <a:pt x="84" y="185"/>
                    <a:pt x="84" y="185"/>
                  </a:cubicBezTo>
                  <a:cubicBezTo>
                    <a:pt x="85" y="186"/>
                    <a:pt x="85" y="188"/>
                    <a:pt x="85" y="188"/>
                  </a:cubicBezTo>
                  <a:cubicBezTo>
                    <a:pt x="85" y="188"/>
                    <a:pt x="85" y="188"/>
                    <a:pt x="85" y="188"/>
                  </a:cubicBezTo>
                  <a:cubicBezTo>
                    <a:pt x="85" y="189"/>
                    <a:pt x="85" y="189"/>
                    <a:pt x="85" y="189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2" y="191"/>
                    <a:pt x="82" y="191"/>
                    <a:pt x="82" y="191"/>
                  </a:cubicBezTo>
                  <a:cubicBezTo>
                    <a:pt x="82" y="189"/>
                    <a:pt x="81" y="190"/>
                    <a:pt x="81" y="190"/>
                  </a:cubicBezTo>
                  <a:cubicBezTo>
                    <a:pt x="81" y="189"/>
                    <a:pt x="79" y="188"/>
                    <a:pt x="79" y="188"/>
                  </a:cubicBezTo>
                  <a:cubicBezTo>
                    <a:pt x="78" y="187"/>
                    <a:pt x="77" y="185"/>
                    <a:pt x="77" y="185"/>
                  </a:cubicBezTo>
                  <a:cubicBezTo>
                    <a:pt x="78" y="184"/>
                    <a:pt x="76" y="184"/>
                    <a:pt x="76" y="184"/>
                  </a:cubicBezTo>
                  <a:cubicBezTo>
                    <a:pt x="76" y="184"/>
                    <a:pt x="76" y="184"/>
                    <a:pt x="76" y="184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4" y="185"/>
                    <a:pt x="74" y="185"/>
                    <a:pt x="74" y="185"/>
                  </a:cubicBezTo>
                  <a:cubicBezTo>
                    <a:pt x="74" y="185"/>
                    <a:pt x="74" y="185"/>
                    <a:pt x="74" y="185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74" y="186"/>
                    <a:pt x="74" y="186"/>
                    <a:pt x="74" y="186"/>
                  </a:cubicBezTo>
                  <a:cubicBezTo>
                    <a:pt x="74" y="187"/>
                    <a:pt x="74" y="187"/>
                    <a:pt x="74" y="187"/>
                  </a:cubicBezTo>
                  <a:cubicBezTo>
                    <a:pt x="75" y="187"/>
                    <a:pt x="75" y="187"/>
                    <a:pt x="75" y="187"/>
                  </a:cubicBezTo>
                  <a:cubicBezTo>
                    <a:pt x="76" y="187"/>
                    <a:pt x="76" y="187"/>
                    <a:pt x="76" y="187"/>
                  </a:cubicBezTo>
                  <a:cubicBezTo>
                    <a:pt x="77" y="188"/>
                    <a:pt x="76" y="189"/>
                    <a:pt x="76" y="189"/>
                  </a:cubicBezTo>
                  <a:cubicBezTo>
                    <a:pt x="76" y="189"/>
                    <a:pt x="76" y="191"/>
                    <a:pt x="77" y="192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73" y="192"/>
                    <a:pt x="73" y="191"/>
                    <a:pt x="73" y="191"/>
                  </a:cubicBezTo>
                  <a:cubicBezTo>
                    <a:pt x="73" y="191"/>
                    <a:pt x="73" y="191"/>
                    <a:pt x="73" y="191"/>
                  </a:cubicBezTo>
                  <a:cubicBezTo>
                    <a:pt x="73" y="191"/>
                    <a:pt x="72" y="190"/>
                    <a:pt x="72" y="190"/>
                  </a:cubicBezTo>
                  <a:cubicBezTo>
                    <a:pt x="71" y="190"/>
                    <a:pt x="71" y="189"/>
                    <a:pt x="71" y="189"/>
                  </a:cubicBezTo>
                  <a:cubicBezTo>
                    <a:pt x="71" y="189"/>
                    <a:pt x="71" y="189"/>
                    <a:pt x="71" y="189"/>
                  </a:cubicBezTo>
                  <a:cubicBezTo>
                    <a:pt x="70" y="188"/>
                    <a:pt x="70" y="188"/>
                    <a:pt x="70" y="188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69" y="187"/>
                    <a:pt x="69" y="187"/>
                    <a:pt x="69" y="187"/>
                  </a:cubicBezTo>
                  <a:cubicBezTo>
                    <a:pt x="69" y="186"/>
                    <a:pt x="69" y="186"/>
                    <a:pt x="69" y="186"/>
                  </a:cubicBezTo>
                  <a:cubicBezTo>
                    <a:pt x="69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6"/>
                    <a:pt x="67" y="186"/>
                    <a:pt x="67" y="186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6" y="187"/>
                    <a:pt x="66" y="187"/>
                    <a:pt x="66" y="187"/>
                  </a:cubicBezTo>
                  <a:cubicBezTo>
                    <a:pt x="66" y="188"/>
                    <a:pt x="66" y="188"/>
                    <a:pt x="66" y="188"/>
                  </a:cubicBezTo>
                  <a:cubicBezTo>
                    <a:pt x="66" y="188"/>
                    <a:pt x="66" y="188"/>
                    <a:pt x="66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9" y="189"/>
                    <a:pt x="67" y="191"/>
                    <a:pt x="67" y="191"/>
                  </a:cubicBezTo>
                  <a:cubicBezTo>
                    <a:pt x="67" y="191"/>
                    <a:pt x="67" y="192"/>
                    <a:pt x="68" y="193"/>
                  </a:cubicBezTo>
                  <a:cubicBezTo>
                    <a:pt x="67" y="193"/>
                    <a:pt x="67" y="193"/>
                    <a:pt x="67" y="193"/>
                  </a:cubicBezTo>
                  <a:cubicBezTo>
                    <a:pt x="64" y="193"/>
                    <a:pt x="64" y="193"/>
                    <a:pt x="64" y="193"/>
                  </a:cubicBezTo>
                  <a:cubicBezTo>
                    <a:pt x="64" y="193"/>
                    <a:pt x="64" y="193"/>
                    <a:pt x="64" y="193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63" y="192"/>
                    <a:pt x="63" y="192"/>
                    <a:pt x="63" y="192"/>
                  </a:cubicBezTo>
                  <a:cubicBezTo>
                    <a:pt x="63" y="192"/>
                    <a:pt x="63" y="192"/>
                    <a:pt x="63" y="192"/>
                  </a:cubicBezTo>
                  <a:cubicBezTo>
                    <a:pt x="62" y="191"/>
                    <a:pt x="61" y="190"/>
                    <a:pt x="61" y="190"/>
                  </a:cubicBezTo>
                  <a:cubicBezTo>
                    <a:pt x="60" y="189"/>
                    <a:pt x="59" y="187"/>
                    <a:pt x="59" y="187"/>
                  </a:cubicBezTo>
                  <a:cubicBezTo>
                    <a:pt x="58" y="187"/>
                    <a:pt x="58" y="187"/>
                    <a:pt x="58" y="187"/>
                  </a:cubicBezTo>
                  <a:cubicBezTo>
                    <a:pt x="58" y="186"/>
                    <a:pt x="58" y="186"/>
                    <a:pt x="5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6" y="186"/>
                    <a:pt x="56" y="186"/>
                    <a:pt x="56" y="186"/>
                  </a:cubicBezTo>
                  <a:cubicBezTo>
                    <a:pt x="56" y="186"/>
                    <a:pt x="56" y="186"/>
                    <a:pt x="56" y="186"/>
                  </a:cubicBezTo>
                  <a:cubicBezTo>
                    <a:pt x="56" y="187"/>
                    <a:pt x="56" y="187"/>
                    <a:pt x="56" y="187"/>
                  </a:cubicBezTo>
                  <a:cubicBezTo>
                    <a:pt x="55" y="187"/>
                    <a:pt x="55" y="187"/>
                    <a:pt x="55" y="187"/>
                  </a:cubicBezTo>
                  <a:cubicBezTo>
                    <a:pt x="55" y="187"/>
                    <a:pt x="55" y="187"/>
                    <a:pt x="55" y="187"/>
                  </a:cubicBezTo>
                  <a:cubicBezTo>
                    <a:pt x="55" y="188"/>
                    <a:pt x="55" y="188"/>
                    <a:pt x="55" y="188"/>
                  </a:cubicBezTo>
                  <a:cubicBezTo>
                    <a:pt x="56" y="188"/>
                    <a:pt x="56" y="188"/>
                    <a:pt x="56" y="188"/>
                  </a:cubicBezTo>
                  <a:cubicBezTo>
                    <a:pt x="57" y="189"/>
                    <a:pt x="57" y="189"/>
                    <a:pt x="57" y="189"/>
                  </a:cubicBezTo>
                  <a:cubicBezTo>
                    <a:pt x="58" y="189"/>
                    <a:pt x="57" y="191"/>
                    <a:pt x="57" y="191"/>
                  </a:cubicBezTo>
                  <a:cubicBezTo>
                    <a:pt x="57" y="192"/>
                    <a:pt x="57" y="193"/>
                    <a:pt x="57" y="194"/>
                  </a:cubicBezTo>
                  <a:cubicBezTo>
                    <a:pt x="55" y="194"/>
                    <a:pt x="55" y="194"/>
                    <a:pt x="55" y="194"/>
                  </a:cubicBezTo>
                  <a:cubicBezTo>
                    <a:pt x="55" y="194"/>
                    <a:pt x="55" y="194"/>
                    <a:pt x="55" y="194"/>
                  </a:cubicBezTo>
                  <a:cubicBezTo>
                    <a:pt x="54" y="194"/>
                    <a:pt x="54" y="194"/>
                    <a:pt x="54" y="194"/>
                  </a:cubicBezTo>
                  <a:cubicBezTo>
                    <a:pt x="53" y="194"/>
                    <a:pt x="53" y="194"/>
                    <a:pt x="53" y="194"/>
                  </a:cubicBezTo>
                  <a:cubicBezTo>
                    <a:pt x="53" y="193"/>
                    <a:pt x="53" y="193"/>
                    <a:pt x="53" y="193"/>
                  </a:cubicBezTo>
                  <a:cubicBezTo>
                    <a:pt x="52" y="192"/>
                    <a:pt x="50" y="191"/>
                    <a:pt x="50" y="191"/>
                  </a:cubicBezTo>
                  <a:cubicBezTo>
                    <a:pt x="50" y="190"/>
                    <a:pt x="50" y="190"/>
                    <a:pt x="50" y="190"/>
                  </a:cubicBezTo>
                  <a:cubicBezTo>
                    <a:pt x="50" y="189"/>
                    <a:pt x="50" y="189"/>
                    <a:pt x="50" y="189"/>
                  </a:cubicBezTo>
                  <a:cubicBezTo>
                    <a:pt x="49" y="188"/>
                    <a:pt x="49" y="188"/>
                    <a:pt x="49" y="188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6" y="187"/>
                    <a:pt x="46" y="187"/>
                    <a:pt x="46" y="187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46" y="190"/>
                    <a:pt x="46" y="190"/>
                    <a:pt x="46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9" y="191"/>
                    <a:pt x="47" y="192"/>
                    <a:pt x="47" y="192"/>
                  </a:cubicBezTo>
                  <a:cubicBezTo>
                    <a:pt x="47" y="193"/>
                    <a:pt x="47" y="193"/>
                    <a:pt x="47" y="193"/>
                  </a:cubicBezTo>
                  <a:cubicBezTo>
                    <a:pt x="48" y="194"/>
                    <a:pt x="48" y="194"/>
                    <a:pt x="48" y="194"/>
                  </a:cubicBezTo>
                  <a:cubicBezTo>
                    <a:pt x="48" y="195"/>
                    <a:pt x="48" y="195"/>
                    <a:pt x="48" y="195"/>
                  </a:cubicBezTo>
                  <a:cubicBezTo>
                    <a:pt x="44" y="195"/>
                    <a:pt x="44" y="195"/>
                    <a:pt x="44" y="195"/>
                  </a:cubicBezTo>
                  <a:cubicBezTo>
                    <a:pt x="44" y="195"/>
                    <a:pt x="43" y="196"/>
                    <a:pt x="43" y="196"/>
                  </a:cubicBezTo>
                  <a:cubicBezTo>
                    <a:pt x="43" y="194"/>
                    <a:pt x="41" y="193"/>
                    <a:pt x="41" y="193"/>
                  </a:cubicBezTo>
                  <a:cubicBezTo>
                    <a:pt x="41" y="192"/>
                    <a:pt x="41" y="192"/>
                    <a:pt x="41" y="192"/>
                  </a:cubicBezTo>
                  <a:cubicBezTo>
                    <a:pt x="41" y="191"/>
                    <a:pt x="41" y="191"/>
                    <a:pt x="41" y="191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38" y="188"/>
                    <a:pt x="36" y="190"/>
                    <a:pt x="36" y="190"/>
                  </a:cubicBezTo>
                  <a:cubicBezTo>
                    <a:pt x="36" y="190"/>
                    <a:pt x="36" y="191"/>
                    <a:pt x="36" y="191"/>
                  </a:cubicBezTo>
                  <a:cubicBezTo>
                    <a:pt x="36" y="192"/>
                    <a:pt x="37" y="192"/>
                    <a:pt x="37" y="192"/>
                  </a:cubicBezTo>
                  <a:cubicBezTo>
                    <a:pt x="38" y="192"/>
                    <a:pt x="38" y="194"/>
                    <a:pt x="38" y="194"/>
                  </a:cubicBezTo>
                  <a:cubicBezTo>
                    <a:pt x="38" y="195"/>
                    <a:pt x="38" y="195"/>
                    <a:pt x="38" y="195"/>
                  </a:cubicBezTo>
                  <a:cubicBezTo>
                    <a:pt x="38" y="196"/>
                    <a:pt x="38" y="196"/>
                    <a:pt x="38" y="196"/>
                  </a:cubicBezTo>
                  <a:cubicBezTo>
                    <a:pt x="38" y="196"/>
                    <a:pt x="38" y="196"/>
                    <a:pt x="38" y="196"/>
                  </a:cubicBezTo>
                  <a:cubicBezTo>
                    <a:pt x="38" y="196"/>
                    <a:pt x="38" y="196"/>
                    <a:pt x="38" y="196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4" y="196"/>
                    <a:pt x="32" y="194"/>
                    <a:pt x="32" y="194"/>
                  </a:cubicBezTo>
                  <a:cubicBezTo>
                    <a:pt x="31" y="192"/>
                    <a:pt x="30" y="191"/>
                    <a:pt x="30" y="191"/>
                  </a:cubicBezTo>
                  <a:cubicBezTo>
                    <a:pt x="30" y="190"/>
                    <a:pt x="29" y="189"/>
                    <a:pt x="29" y="189"/>
                  </a:cubicBezTo>
                  <a:cubicBezTo>
                    <a:pt x="28" y="190"/>
                    <a:pt x="28" y="190"/>
                    <a:pt x="28" y="190"/>
                  </a:cubicBezTo>
                  <a:cubicBezTo>
                    <a:pt x="28" y="190"/>
                    <a:pt x="28" y="190"/>
                    <a:pt x="28" y="190"/>
                  </a:cubicBezTo>
                  <a:cubicBezTo>
                    <a:pt x="28" y="190"/>
                    <a:pt x="28" y="190"/>
                    <a:pt x="28" y="190"/>
                  </a:cubicBezTo>
                  <a:cubicBezTo>
                    <a:pt x="27" y="190"/>
                    <a:pt x="27" y="190"/>
                    <a:pt x="27" y="190"/>
                  </a:cubicBezTo>
                  <a:cubicBezTo>
                    <a:pt x="26" y="190"/>
                    <a:pt x="26" y="191"/>
                    <a:pt x="26" y="191"/>
                  </a:cubicBezTo>
                  <a:cubicBezTo>
                    <a:pt x="25" y="192"/>
                    <a:pt x="27" y="192"/>
                    <a:pt x="27" y="192"/>
                  </a:cubicBezTo>
                  <a:cubicBezTo>
                    <a:pt x="27" y="194"/>
                    <a:pt x="28" y="193"/>
                    <a:pt x="28" y="193"/>
                  </a:cubicBezTo>
                  <a:cubicBezTo>
                    <a:pt x="29" y="193"/>
                    <a:pt x="28" y="195"/>
                    <a:pt x="28" y="195"/>
                  </a:cubicBezTo>
                  <a:cubicBezTo>
                    <a:pt x="27" y="195"/>
                    <a:pt x="28" y="197"/>
                    <a:pt x="28" y="198"/>
                  </a:cubicBezTo>
                  <a:cubicBezTo>
                    <a:pt x="25" y="198"/>
                    <a:pt x="25" y="198"/>
                    <a:pt x="25" y="198"/>
                  </a:cubicBezTo>
                  <a:cubicBezTo>
                    <a:pt x="25" y="197"/>
                    <a:pt x="25" y="197"/>
                    <a:pt x="25" y="197"/>
                  </a:cubicBezTo>
                  <a:cubicBezTo>
                    <a:pt x="24" y="197"/>
                    <a:pt x="24" y="197"/>
                    <a:pt x="24" y="197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22" y="195"/>
                    <a:pt x="22" y="195"/>
                    <a:pt x="22" y="195"/>
                  </a:cubicBezTo>
                  <a:cubicBezTo>
                    <a:pt x="22" y="195"/>
                    <a:pt x="22" y="195"/>
                    <a:pt x="22" y="195"/>
                  </a:cubicBezTo>
                  <a:cubicBezTo>
                    <a:pt x="21" y="194"/>
                    <a:pt x="21" y="194"/>
                    <a:pt x="21" y="194"/>
                  </a:cubicBezTo>
                  <a:cubicBezTo>
                    <a:pt x="21" y="194"/>
                    <a:pt x="21" y="194"/>
                    <a:pt x="21" y="194"/>
                  </a:cubicBezTo>
                  <a:cubicBezTo>
                    <a:pt x="20" y="193"/>
                    <a:pt x="20" y="193"/>
                    <a:pt x="20" y="193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19" y="192"/>
                    <a:pt x="20" y="192"/>
                    <a:pt x="20" y="192"/>
                  </a:cubicBezTo>
                  <a:cubicBezTo>
                    <a:pt x="20" y="191"/>
                    <a:pt x="18" y="190"/>
                    <a:pt x="18" y="190"/>
                  </a:cubicBezTo>
                  <a:cubicBezTo>
                    <a:pt x="17" y="191"/>
                    <a:pt x="17" y="191"/>
                    <a:pt x="17" y="191"/>
                  </a:cubicBezTo>
                  <a:cubicBezTo>
                    <a:pt x="17" y="191"/>
                    <a:pt x="17" y="190"/>
                    <a:pt x="16" y="190"/>
                  </a:cubicBezTo>
                  <a:cubicBezTo>
                    <a:pt x="16" y="190"/>
                    <a:pt x="16" y="191"/>
                    <a:pt x="16" y="191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5" y="193"/>
                    <a:pt x="15" y="193"/>
                    <a:pt x="15" y="193"/>
                  </a:cubicBezTo>
                  <a:cubicBezTo>
                    <a:pt x="16" y="193"/>
                    <a:pt x="16" y="193"/>
                    <a:pt x="16" y="193"/>
                  </a:cubicBezTo>
                  <a:cubicBezTo>
                    <a:pt x="16" y="193"/>
                    <a:pt x="16" y="193"/>
                    <a:pt x="16" y="193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18" y="195"/>
                    <a:pt x="18" y="195"/>
                    <a:pt x="18" y="195"/>
                  </a:cubicBezTo>
                  <a:cubicBezTo>
                    <a:pt x="18" y="195"/>
                    <a:pt x="18" y="195"/>
                    <a:pt x="18" y="195"/>
                  </a:cubicBezTo>
                  <a:cubicBezTo>
                    <a:pt x="18" y="196"/>
                    <a:pt x="18" y="196"/>
                    <a:pt x="18" y="196"/>
                  </a:cubicBezTo>
                  <a:cubicBezTo>
                    <a:pt x="17" y="196"/>
                    <a:pt x="17" y="196"/>
                    <a:pt x="17" y="196"/>
                  </a:cubicBezTo>
                  <a:cubicBezTo>
                    <a:pt x="17" y="197"/>
                    <a:pt x="17" y="197"/>
                    <a:pt x="17" y="197"/>
                  </a:cubicBezTo>
                  <a:cubicBezTo>
                    <a:pt x="18" y="198"/>
                    <a:pt x="18" y="198"/>
                    <a:pt x="18" y="198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8" y="201"/>
                    <a:pt x="18" y="201"/>
                    <a:pt x="18" y="201"/>
                  </a:cubicBezTo>
                  <a:cubicBezTo>
                    <a:pt x="14" y="201"/>
                    <a:pt x="14" y="201"/>
                    <a:pt x="14" y="201"/>
                  </a:cubicBezTo>
                  <a:cubicBezTo>
                    <a:pt x="13" y="199"/>
                    <a:pt x="13" y="199"/>
                    <a:pt x="13" y="199"/>
                  </a:cubicBezTo>
                  <a:cubicBezTo>
                    <a:pt x="14" y="198"/>
                    <a:pt x="13" y="197"/>
                    <a:pt x="13" y="197"/>
                  </a:cubicBezTo>
                  <a:cubicBezTo>
                    <a:pt x="14" y="196"/>
                    <a:pt x="14" y="195"/>
                    <a:pt x="14" y="195"/>
                  </a:cubicBezTo>
                  <a:cubicBezTo>
                    <a:pt x="15" y="193"/>
                    <a:pt x="13" y="194"/>
                    <a:pt x="13" y="194"/>
                  </a:cubicBezTo>
                  <a:cubicBezTo>
                    <a:pt x="12" y="193"/>
                    <a:pt x="11" y="194"/>
                    <a:pt x="11" y="194"/>
                  </a:cubicBezTo>
                  <a:cubicBezTo>
                    <a:pt x="10" y="193"/>
                    <a:pt x="10" y="194"/>
                    <a:pt x="10" y="194"/>
                  </a:cubicBezTo>
                  <a:cubicBezTo>
                    <a:pt x="9" y="194"/>
                    <a:pt x="9" y="195"/>
                    <a:pt x="9" y="195"/>
                  </a:cubicBezTo>
                  <a:cubicBezTo>
                    <a:pt x="8" y="196"/>
                    <a:pt x="8" y="194"/>
                    <a:pt x="8" y="194"/>
                  </a:cubicBezTo>
                  <a:cubicBezTo>
                    <a:pt x="8" y="192"/>
                    <a:pt x="6" y="192"/>
                    <a:pt x="6" y="192"/>
                  </a:cubicBezTo>
                  <a:cubicBezTo>
                    <a:pt x="6" y="191"/>
                    <a:pt x="6" y="191"/>
                    <a:pt x="6" y="191"/>
                  </a:cubicBezTo>
                  <a:cubicBezTo>
                    <a:pt x="5" y="191"/>
                    <a:pt x="5" y="191"/>
                    <a:pt x="5" y="191"/>
                  </a:cubicBezTo>
                  <a:cubicBezTo>
                    <a:pt x="5" y="191"/>
                    <a:pt x="5" y="191"/>
                    <a:pt x="5" y="191"/>
                  </a:cubicBezTo>
                  <a:cubicBezTo>
                    <a:pt x="5" y="191"/>
                    <a:pt x="5" y="191"/>
                    <a:pt x="5" y="191"/>
                  </a:cubicBezTo>
                  <a:cubicBezTo>
                    <a:pt x="5" y="192"/>
                    <a:pt x="5" y="192"/>
                    <a:pt x="5" y="192"/>
                  </a:cubicBezTo>
                  <a:cubicBezTo>
                    <a:pt x="5" y="192"/>
                    <a:pt x="5" y="192"/>
                    <a:pt x="5" y="192"/>
                  </a:cubicBezTo>
                  <a:cubicBezTo>
                    <a:pt x="5" y="192"/>
                    <a:pt x="5" y="192"/>
                    <a:pt x="5" y="192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5" y="193"/>
                    <a:pt x="5" y="194"/>
                    <a:pt x="5" y="194"/>
                  </a:cubicBezTo>
                  <a:cubicBezTo>
                    <a:pt x="4" y="194"/>
                    <a:pt x="4" y="195"/>
                    <a:pt x="4" y="195"/>
                  </a:cubicBezTo>
                  <a:cubicBezTo>
                    <a:pt x="4" y="194"/>
                    <a:pt x="3" y="194"/>
                    <a:pt x="3" y="194"/>
                  </a:cubicBezTo>
                  <a:cubicBezTo>
                    <a:pt x="2" y="193"/>
                    <a:pt x="2" y="194"/>
                    <a:pt x="2" y="194"/>
                  </a:cubicBezTo>
                  <a:cubicBezTo>
                    <a:pt x="1" y="194"/>
                    <a:pt x="1" y="195"/>
                    <a:pt x="1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" y="196"/>
                    <a:pt x="1" y="196"/>
                    <a:pt x="1" y="196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2" y="197"/>
                    <a:pt x="2" y="197"/>
                    <a:pt x="2" y="197"/>
                  </a:cubicBezTo>
                  <a:cubicBezTo>
                    <a:pt x="2" y="197"/>
                    <a:pt x="2" y="197"/>
                    <a:pt x="2" y="197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2" y="200"/>
                    <a:pt x="4" y="202"/>
                    <a:pt x="4" y="202"/>
                  </a:cubicBezTo>
                  <a:cubicBezTo>
                    <a:pt x="3" y="202"/>
                    <a:pt x="3" y="206"/>
                    <a:pt x="3" y="206"/>
                  </a:cubicBezTo>
                  <a:cubicBezTo>
                    <a:pt x="2" y="208"/>
                    <a:pt x="4" y="208"/>
                    <a:pt x="4" y="208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4" y="211"/>
                    <a:pt x="8" y="210"/>
                    <a:pt x="8" y="210"/>
                  </a:cubicBezTo>
                  <a:cubicBezTo>
                    <a:pt x="6" y="211"/>
                    <a:pt x="7" y="214"/>
                    <a:pt x="7" y="214"/>
                  </a:cubicBezTo>
                  <a:cubicBezTo>
                    <a:pt x="6" y="216"/>
                    <a:pt x="8" y="216"/>
                    <a:pt x="8" y="216"/>
                  </a:cubicBezTo>
                  <a:cubicBezTo>
                    <a:pt x="7" y="217"/>
                    <a:pt x="8" y="219"/>
                    <a:pt x="8" y="219"/>
                  </a:cubicBezTo>
                  <a:cubicBezTo>
                    <a:pt x="6" y="220"/>
                    <a:pt x="6" y="221"/>
                    <a:pt x="6" y="221"/>
                  </a:cubicBezTo>
                  <a:cubicBezTo>
                    <a:pt x="5" y="222"/>
                    <a:pt x="4" y="221"/>
                    <a:pt x="4" y="221"/>
                  </a:cubicBezTo>
                  <a:cubicBezTo>
                    <a:pt x="3" y="220"/>
                    <a:pt x="2" y="222"/>
                    <a:pt x="2" y="222"/>
                  </a:cubicBezTo>
                  <a:cubicBezTo>
                    <a:pt x="2" y="223"/>
                    <a:pt x="4" y="225"/>
                    <a:pt x="4" y="225"/>
                  </a:cubicBezTo>
                  <a:cubicBezTo>
                    <a:pt x="4" y="226"/>
                    <a:pt x="4" y="227"/>
                    <a:pt x="4" y="227"/>
                  </a:cubicBezTo>
                  <a:cubicBezTo>
                    <a:pt x="7" y="231"/>
                    <a:pt x="14" y="230"/>
                    <a:pt x="16" y="230"/>
                  </a:cubicBezTo>
                  <a:cubicBezTo>
                    <a:pt x="43" y="261"/>
                    <a:pt x="96" y="286"/>
                    <a:pt x="96" y="286"/>
                  </a:cubicBezTo>
                  <a:cubicBezTo>
                    <a:pt x="96" y="269"/>
                    <a:pt x="96" y="269"/>
                    <a:pt x="96" y="269"/>
                  </a:cubicBezTo>
                  <a:cubicBezTo>
                    <a:pt x="122" y="244"/>
                    <a:pt x="122" y="244"/>
                    <a:pt x="122" y="244"/>
                  </a:cubicBezTo>
                  <a:cubicBezTo>
                    <a:pt x="616" y="244"/>
                    <a:pt x="616" y="244"/>
                    <a:pt x="616" y="244"/>
                  </a:cubicBezTo>
                  <a:cubicBezTo>
                    <a:pt x="818" y="244"/>
                    <a:pt x="818" y="244"/>
                    <a:pt x="818" y="244"/>
                  </a:cubicBezTo>
                  <a:cubicBezTo>
                    <a:pt x="1311" y="244"/>
                    <a:pt x="1311" y="244"/>
                    <a:pt x="1311" y="244"/>
                  </a:cubicBezTo>
                  <a:cubicBezTo>
                    <a:pt x="1338" y="269"/>
                    <a:pt x="1338" y="269"/>
                    <a:pt x="1338" y="269"/>
                  </a:cubicBezTo>
                  <a:cubicBezTo>
                    <a:pt x="1338" y="286"/>
                    <a:pt x="1338" y="286"/>
                    <a:pt x="1338" y="286"/>
                  </a:cubicBezTo>
                  <a:cubicBezTo>
                    <a:pt x="1338" y="286"/>
                    <a:pt x="1390" y="261"/>
                    <a:pt x="1418" y="230"/>
                  </a:cubicBezTo>
                  <a:cubicBezTo>
                    <a:pt x="1421" y="230"/>
                    <a:pt x="1426" y="230"/>
                    <a:pt x="1428" y="227"/>
                  </a:cubicBezTo>
                  <a:cubicBezTo>
                    <a:pt x="1428" y="227"/>
                    <a:pt x="1428" y="226"/>
                    <a:pt x="1428" y="225"/>
                  </a:cubicBezTo>
                  <a:cubicBezTo>
                    <a:pt x="1428" y="225"/>
                    <a:pt x="1430" y="223"/>
                    <a:pt x="1430" y="222"/>
                  </a:cubicBezTo>
                  <a:cubicBezTo>
                    <a:pt x="1430" y="222"/>
                    <a:pt x="1429" y="220"/>
                    <a:pt x="1428" y="221"/>
                  </a:cubicBezTo>
                  <a:cubicBezTo>
                    <a:pt x="1428" y="221"/>
                    <a:pt x="1427" y="222"/>
                    <a:pt x="1426" y="221"/>
                  </a:cubicBezTo>
                  <a:cubicBezTo>
                    <a:pt x="1426" y="221"/>
                    <a:pt x="1426" y="220"/>
                    <a:pt x="1424" y="219"/>
                  </a:cubicBezTo>
                  <a:cubicBezTo>
                    <a:pt x="1424" y="219"/>
                    <a:pt x="1425" y="217"/>
                    <a:pt x="1424" y="216"/>
                  </a:cubicBezTo>
                  <a:cubicBezTo>
                    <a:pt x="1424" y="216"/>
                    <a:pt x="1426" y="216"/>
                    <a:pt x="1425" y="214"/>
                  </a:cubicBezTo>
                  <a:cubicBezTo>
                    <a:pt x="1425" y="214"/>
                    <a:pt x="1426" y="211"/>
                    <a:pt x="1424" y="210"/>
                  </a:cubicBezTo>
                  <a:cubicBezTo>
                    <a:pt x="1424" y="210"/>
                    <a:pt x="1428" y="211"/>
                    <a:pt x="1428" y="209"/>
                  </a:cubicBezTo>
                  <a:cubicBezTo>
                    <a:pt x="1428" y="208"/>
                    <a:pt x="1428" y="208"/>
                    <a:pt x="1428" y="208"/>
                  </a:cubicBezTo>
                  <a:cubicBezTo>
                    <a:pt x="1428" y="208"/>
                    <a:pt x="1430" y="208"/>
                    <a:pt x="1429" y="206"/>
                  </a:cubicBezTo>
                  <a:cubicBezTo>
                    <a:pt x="1429" y="206"/>
                    <a:pt x="1429" y="202"/>
                    <a:pt x="1428" y="202"/>
                  </a:cubicBezTo>
                  <a:cubicBezTo>
                    <a:pt x="1428" y="202"/>
                    <a:pt x="1430" y="200"/>
                    <a:pt x="1430" y="198"/>
                  </a:cubicBezTo>
                  <a:cubicBezTo>
                    <a:pt x="1430" y="197"/>
                    <a:pt x="1430" y="197"/>
                    <a:pt x="1430" y="197"/>
                  </a:cubicBezTo>
                  <a:cubicBezTo>
                    <a:pt x="1430" y="197"/>
                    <a:pt x="1430" y="197"/>
                    <a:pt x="1430" y="197"/>
                  </a:cubicBezTo>
                  <a:cubicBezTo>
                    <a:pt x="1431" y="197"/>
                    <a:pt x="1431" y="197"/>
                    <a:pt x="1431" y="197"/>
                  </a:cubicBezTo>
                  <a:cubicBezTo>
                    <a:pt x="1431" y="197"/>
                    <a:pt x="1431" y="197"/>
                    <a:pt x="1431" y="197"/>
                  </a:cubicBezTo>
                  <a:cubicBezTo>
                    <a:pt x="1431" y="196"/>
                    <a:pt x="1431" y="196"/>
                    <a:pt x="1431" y="196"/>
                  </a:cubicBezTo>
                  <a:lnTo>
                    <a:pt x="1432" y="195"/>
                  </a:ln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85" name="Picture 46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05725" y="5385436"/>
              <a:ext cx="1627188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54" name="Rectangle 462"/>
            <p:cNvSpPr>
              <a:spLocks noChangeArrowheads="1"/>
            </p:cNvSpPr>
            <p:nvPr/>
          </p:nvSpPr>
          <p:spPr bwMode="auto">
            <a:xfrm>
              <a:off x="12707325" y="5266372"/>
              <a:ext cx="1423988" cy="25004"/>
            </a:xfrm>
            <a:prstGeom prst="rect">
              <a:avLst/>
            </a:prstGeom>
            <a:solidFill>
              <a:srgbClr val="BD1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5" name="Freeform 463"/>
            <p:cNvSpPr>
              <a:spLocks/>
            </p:cNvSpPr>
            <p:nvPr/>
          </p:nvSpPr>
          <p:spPr bwMode="auto">
            <a:xfrm>
              <a:off x="13315339" y="5435441"/>
              <a:ext cx="206375" cy="115491"/>
            </a:xfrm>
            <a:custGeom>
              <a:avLst/>
              <a:gdLst>
                <a:gd name="T0" fmla="*/ 96 w 130"/>
                <a:gd name="T1" fmla="*/ 6 h 97"/>
                <a:gd name="T2" fmla="*/ 96 w 130"/>
                <a:gd name="T3" fmla="*/ 1 h 97"/>
                <a:gd name="T4" fmla="*/ 80 w 130"/>
                <a:gd name="T5" fmla="*/ 1 h 97"/>
                <a:gd name="T6" fmla="*/ 80 w 130"/>
                <a:gd name="T7" fmla="*/ 0 h 97"/>
                <a:gd name="T8" fmla="*/ 65 w 130"/>
                <a:gd name="T9" fmla="*/ 1 h 97"/>
                <a:gd name="T10" fmla="*/ 49 w 130"/>
                <a:gd name="T11" fmla="*/ 0 h 97"/>
                <a:gd name="T12" fmla="*/ 49 w 130"/>
                <a:gd name="T13" fmla="*/ 1 h 97"/>
                <a:gd name="T14" fmla="*/ 34 w 130"/>
                <a:gd name="T15" fmla="*/ 1 h 97"/>
                <a:gd name="T16" fmla="*/ 34 w 130"/>
                <a:gd name="T17" fmla="*/ 6 h 97"/>
                <a:gd name="T18" fmla="*/ 0 w 130"/>
                <a:gd name="T19" fmla="*/ 20 h 97"/>
                <a:gd name="T20" fmla="*/ 5 w 130"/>
                <a:gd name="T21" fmla="*/ 97 h 97"/>
                <a:gd name="T22" fmla="*/ 20 w 130"/>
                <a:gd name="T23" fmla="*/ 97 h 97"/>
                <a:gd name="T24" fmla="*/ 63 w 130"/>
                <a:gd name="T25" fmla="*/ 97 h 97"/>
                <a:gd name="T26" fmla="*/ 66 w 130"/>
                <a:gd name="T27" fmla="*/ 97 h 97"/>
                <a:gd name="T28" fmla="*/ 109 w 130"/>
                <a:gd name="T29" fmla="*/ 97 h 97"/>
                <a:gd name="T30" fmla="*/ 124 w 130"/>
                <a:gd name="T31" fmla="*/ 97 h 97"/>
                <a:gd name="T32" fmla="*/ 130 w 130"/>
                <a:gd name="T33" fmla="*/ 20 h 97"/>
                <a:gd name="T34" fmla="*/ 96 w 130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0" h="97">
                  <a:moveTo>
                    <a:pt x="96" y="6"/>
                  </a:moveTo>
                  <a:lnTo>
                    <a:pt x="96" y="1"/>
                  </a:lnTo>
                  <a:lnTo>
                    <a:pt x="80" y="1"/>
                  </a:lnTo>
                  <a:lnTo>
                    <a:pt x="80" y="0"/>
                  </a:lnTo>
                  <a:lnTo>
                    <a:pt x="65" y="1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4" y="1"/>
                  </a:lnTo>
                  <a:lnTo>
                    <a:pt x="34" y="6"/>
                  </a:lnTo>
                  <a:lnTo>
                    <a:pt x="0" y="20"/>
                  </a:lnTo>
                  <a:lnTo>
                    <a:pt x="5" y="97"/>
                  </a:lnTo>
                  <a:lnTo>
                    <a:pt x="2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109" y="97"/>
                  </a:lnTo>
                  <a:lnTo>
                    <a:pt x="124" y="97"/>
                  </a:lnTo>
                  <a:lnTo>
                    <a:pt x="130" y="20"/>
                  </a:lnTo>
                  <a:lnTo>
                    <a:pt x="96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2" name="Freeform 464"/>
            <p:cNvSpPr>
              <a:spLocks/>
            </p:cNvSpPr>
            <p:nvPr/>
          </p:nvSpPr>
          <p:spPr bwMode="auto">
            <a:xfrm>
              <a:off x="13536000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2 w 84"/>
                <a:gd name="T5" fmla="*/ 1 h 97"/>
                <a:gd name="T6" fmla="*/ 52 w 84"/>
                <a:gd name="T7" fmla="*/ 0 h 97"/>
                <a:gd name="T8" fmla="*/ 42 w 84"/>
                <a:gd name="T9" fmla="*/ 1 h 97"/>
                <a:gd name="T10" fmla="*/ 32 w 84"/>
                <a:gd name="T11" fmla="*/ 0 h 97"/>
                <a:gd name="T12" fmla="*/ 32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3 w 84"/>
                <a:gd name="T21" fmla="*/ 97 h 97"/>
                <a:gd name="T22" fmla="*/ 13 w 84"/>
                <a:gd name="T23" fmla="*/ 97 h 97"/>
                <a:gd name="T24" fmla="*/ 40 w 84"/>
                <a:gd name="T25" fmla="*/ 97 h 97"/>
                <a:gd name="T26" fmla="*/ 43 w 84"/>
                <a:gd name="T27" fmla="*/ 97 h 97"/>
                <a:gd name="T28" fmla="*/ 71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3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1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3" name="Freeform 465"/>
            <p:cNvSpPr>
              <a:spLocks/>
            </p:cNvSpPr>
            <p:nvPr/>
          </p:nvSpPr>
          <p:spPr bwMode="auto">
            <a:xfrm>
              <a:off x="12727963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3 w 84"/>
                <a:gd name="T5" fmla="*/ 1 h 97"/>
                <a:gd name="T6" fmla="*/ 53 w 84"/>
                <a:gd name="T7" fmla="*/ 0 h 97"/>
                <a:gd name="T8" fmla="*/ 42 w 84"/>
                <a:gd name="T9" fmla="*/ 1 h 97"/>
                <a:gd name="T10" fmla="*/ 32 w 84"/>
                <a:gd name="T11" fmla="*/ 0 h 97"/>
                <a:gd name="T12" fmla="*/ 32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4 w 84"/>
                <a:gd name="T21" fmla="*/ 97 h 97"/>
                <a:gd name="T22" fmla="*/ 13 w 84"/>
                <a:gd name="T23" fmla="*/ 97 h 97"/>
                <a:gd name="T24" fmla="*/ 41 w 84"/>
                <a:gd name="T25" fmla="*/ 97 h 97"/>
                <a:gd name="T26" fmla="*/ 44 w 84"/>
                <a:gd name="T27" fmla="*/ 97 h 97"/>
                <a:gd name="T28" fmla="*/ 71 w 84"/>
                <a:gd name="T29" fmla="*/ 97 h 97"/>
                <a:gd name="T30" fmla="*/ 81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4" y="97"/>
                  </a:lnTo>
                  <a:lnTo>
                    <a:pt x="13" y="97"/>
                  </a:lnTo>
                  <a:lnTo>
                    <a:pt x="41" y="97"/>
                  </a:lnTo>
                  <a:lnTo>
                    <a:pt x="44" y="97"/>
                  </a:lnTo>
                  <a:lnTo>
                    <a:pt x="71" y="97"/>
                  </a:lnTo>
                  <a:lnTo>
                    <a:pt x="81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4" name="Freeform 466"/>
            <p:cNvSpPr>
              <a:spLocks/>
            </p:cNvSpPr>
            <p:nvPr/>
          </p:nvSpPr>
          <p:spPr bwMode="auto">
            <a:xfrm>
              <a:off x="12875600" y="5435441"/>
              <a:ext cx="134938" cy="115491"/>
            </a:xfrm>
            <a:custGeom>
              <a:avLst/>
              <a:gdLst>
                <a:gd name="T0" fmla="*/ 62 w 85"/>
                <a:gd name="T1" fmla="*/ 6 h 97"/>
                <a:gd name="T2" fmla="*/ 62 w 85"/>
                <a:gd name="T3" fmla="*/ 1 h 97"/>
                <a:gd name="T4" fmla="*/ 53 w 85"/>
                <a:gd name="T5" fmla="*/ 1 h 97"/>
                <a:gd name="T6" fmla="*/ 53 w 85"/>
                <a:gd name="T7" fmla="*/ 0 h 97"/>
                <a:gd name="T8" fmla="*/ 43 w 85"/>
                <a:gd name="T9" fmla="*/ 1 h 97"/>
                <a:gd name="T10" fmla="*/ 32 w 85"/>
                <a:gd name="T11" fmla="*/ 0 h 97"/>
                <a:gd name="T12" fmla="*/ 32 w 85"/>
                <a:gd name="T13" fmla="*/ 1 h 97"/>
                <a:gd name="T14" fmla="*/ 23 w 85"/>
                <a:gd name="T15" fmla="*/ 1 h 97"/>
                <a:gd name="T16" fmla="*/ 23 w 85"/>
                <a:gd name="T17" fmla="*/ 6 h 97"/>
                <a:gd name="T18" fmla="*/ 0 w 85"/>
                <a:gd name="T19" fmla="*/ 20 h 97"/>
                <a:gd name="T20" fmla="*/ 4 w 85"/>
                <a:gd name="T21" fmla="*/ 97 h 97"/>
                <a:gd name="T22" fmla="*/ 13 w 85"/>
                <a:gd name="T23" fmla="*/ 97 h 97"/>
                <a:gd name="T24" fmla="*/ 41 w 85"/>
                <a:gd name="T25" fmla="*/ 97 h 97"/>
                <a:gd name="T26" fmla="*/ 44 w 85"/>
                <a:gd name="T27" fmla="*/ 97 h 97"/>
                <a:gd name="T28" fmla="*/ 72 w 85"/>
                <a:gd name="T29" fmla="*/ 97 h 97"/>
                <a:gd name="T30" fmla="*/ 81 w 85"/>
                <a:gd name="T31" fmla="*/ 97 h 97"/>
                <a:gd name="T32" fmla="*/ 85 w 85"/>
                <a:gd name="T33" fmla="*/ 20 h 97"/>
                <a:gd name="T34" fmla="*/ 62 w 85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97">
                  <a:moveTo>
                    <a:pt x="62" y="6"/>
                  </a:moveTo>
                  <a:lnTo>
                    <a:pt x="62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23" y="1"/>
                  </a:lnTo>
                  <a:lnTo>
                    <a:pt x="23" y="6"/>
                  </a:lnTo>
                  <a:lnTo>
                    <a:pt x="0" y="20"/>
                  </a:lnTo>
                  <a:lnTo>
                    <a:pt x="4" y="97"/>
                  </a:lnTo>
                  <a:lnTo>
                    <a:pt x="13" y="97"/>
                  </a:lnTo>
                  <a:lnTo>
                    <a:pt x="41" y="97"/>
                  </a:lnTo>
                  <a:lnTo>
                    <a:pt x="44" y="97"/>
                  </a:lnTo>
                  <a:lnTo>
                    <a:pt x="72" y="97"/>
                  </a:lnTo>
                  <a:lnTo>
                    <a:pt x="81" y="97"/>
                  </a:lnTo>
                  <a:lnTo>
                    <a:pt x="85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5" name="Freeform 467"/>
            <p:cNvSpPr>
              <a:spLocks/>
            </p:cNvSpPr>
            <p:nvPr/>
          </p:nvSpPr>
          <p:spPr bwMode="auto">
            <a:xfrm>
              <a:off x="13021650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3 w 84"/>
                <a:gd name="T5" fmla="*/ 1 h 97"/>
                <a:gd name="T6" fmla="*/ 53 w 84"/>
                <a:gd name="T7" fmla="*/ 0 h 97"/>
                <a:gd name="T8" fmla="*/ 42 w 84"/>
                <a:gd name="T9" fmla="*/ 1 h 97"/>
                <a:gd name="T10" fmla="*/ 31 w 84"/>
                <a:gd name="T11" fmla="*/ 0 h 97"/>
                <a:gd name="T12" fmla="*/ 31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4 w 84"/>
                <a:gd name="T21" fmla="*/ 97 h 97"/>
                <a:gd name="T22" fmla="*/ 13 w 84"/>
                <a:gd name="T23" fmla="*/ 97 h 97"/>
                <a:gd name="T24" fmla="*/ 41 w 84"/>
                <a:gd name="T25" fmla="*/ 97 h 97"/>
                <a:gd name="T26" fmla="*/ 43 w 84"/>
                <a:gd name="T27" fmla="*/ 97 h 97"/>
                <a:gd name="T28" fmla="*/ 71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4" y="97"/>
                  </a:lnTo>
                  <a:lnTo>
                    <a:pt x="13" y="97"/>
                  </a:lnTo>
                  <a:lnTo>
                    <a:pt x="41" y="97"/>
                  </a:lnTo>
                  <a:lnTo>
                    <a:pt x="43" y="97"/>
                  </a:lnTo>
                  <a:lnTo>
                    <a:pt x="71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6" name="Freeform 468"/>
            <p:cNvSpPr>
              <a:spLocks/>
            </p:cNvSpPr>
            <p:nvPr/>
          </p:nvSpPr>
          <p:spPr bwMode="auto">
            <a:xfrm>
              <a:off x="13172463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1 w 84"/>
                <a:gd name="T5" fmla="*/ 1 h 97"/>
                <a:gd name="T6" fmla="*/ 51 w 84"/>
                <a:gd name="T7" fmla="*/ 0 h 97"/>
                <a:gd name="T8" fmla="*/ 41 w 84"/>
                <a:gd name="T9" fmla="*/ 1 h 97"/>
                <a:gd name="T10" fmla="*/ 31 w 84"/>
                <a:gd name="T11" fmla="*/ 0 h 97"/>
                <a:gd name="T12" fmla="*/ 31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3 w 84"/>
                <a:gd name="T21" fmla="*/ 97 h 97"/>
                <a:gd name="T22" fmla="*/ 13 w 84"/>
                <a:gd name="T23" fmla="*/ 97 h 97"/>
                <a:gd name="T24" fmla="*/ 40 w 84"/>
                <a:gd name="T25" fmla="*/ 97 h 97"/>
                <a:gd name="T26" fmla="*/ 43 w 84"/>
                <a:gd name="T27" fmla="*/ 97 h 97"/>
                <a:gd name="T28" fmla="*/ 70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1" y="1"/>
                  </a:lnTo>
                  <a:lnTo>
                    <a:pt x="51" y="0"/>
                  </a:lnTo>
                  <a:lnTo>
                    <a:pt x="41" y="1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3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0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7" name="Freeform 469"/>
            <p:cNvSpPr>
              <a:spLocks/>
            </p:cNvSpPr>
            <p:nvPr/>
          </p:nvSpPr>
          <p:spPr bwMode="auto">
            <a:xfrm>
              <a:off x="13691575" y="5435441"/>
              <a:ext cx="133350" cy="115491"/>
            </a:xfrm>
            <a:custGeom>
              <a:avLst/>
              <a:gdLst>
                <a:gd name="T0" fmla="*/ 62 w 84"/>
                <a:gd name="T1" fmla="*/ 6 h 97"/>
                <a:gd name="T2" fmla="*/ 62 w 84"/>
                <a:gd name="T3" fmla="*/ 1 h 97"/>
                <a:gd name="T4" fmla="*/ 52 w 84"/>
                <a:gd name="T5" fmla="*/ 1 h 97"/>
                <a:gd name="T6" fmla="*/ 52 w 84"/>
                <a:gd name="T7" fmla="*/ 0 h 97"/>
                <a:gd name="T8" fmla="*/ 41 w 84"/>
                <a:gd name="T9" fmla="*/ 1 h 97"/>
                <a:gd name="T10" fmla="*/ 31 w 84"/>
                <a:gd name="T11" fmla="*/ 0 h 97"/>
                <a:gd name="T12" fmla="*/ 31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3 w 84"/>
                <a:gd name="T21" fmla="*/ 97 h 97"/>
                <a:gd name="T22" fmla="*/ 13 w 84"/>
                <a:gd name="T23" fmla="*/ 97 h 97"/>
                <a:gd name="T24" fmla="*/ 40 w 84"/>
                <a:gd name="T25" fmla="*/ 97 h 97"/>
                <a:gd name="T26" fmla="*/ 43 w 84"/>
                <a:gd name="T27" fmla="*/ 97 h 97"/>
                <a:gd name="T28" fmla="*/ 70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2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2" y="6"/>
                  </a:moveTo>
                  <a:lnTo>
                    <a:pt x="62" y="1"/>
                  </a:lnTo>
                  <a:lnTo>
                    <a:pt x="52" y="1"/>
                  </a:lnTo>
                  <a:lnTo>
                    <a:pt x="52" y="0"/>
                  </a:lnTo>
                  <a:lnTo>
                    <a:pt x="41" y="1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3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0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8" name="Freeform 470"/>
            <p:cNvSpPr>
              <a:spLocks/>
            </p:cNvSpPr>
            <p:nvPr/>
          </p:nvSpPr>
          <p:spPr bwMode="auto">
            <a:xfrm>
              <a:off x="13832864" y="5435441"/>
              <a:ext cx="131763" cy="115491"/>
            </a:xfrm>
            <a:custGeom>
              <a:avLst/>
              <a:gdLst>
                <a:gd name="T0" fmla="*/ 62 w 83"/>
                <a:gd name="T1" fmla="*/ 6 h 97"/>
                <a:gd name="T2" fmla="*/ 62 w 83"/>
                <a:gd name="T3" fmla="*/ 1 h 97"/>
                <a:gd name="T4" fmla="*/ 52 w 83"/>
                <a:gd name="T5" fmla="*/ 1 h 97"/>
                <a:gd name="T6" fmla="*/ 52 w 83"/>
                <a:gd name="T7" fmla="*/ 0 h 97"/>
                <a:gd name="T8" fmla="*/ 42 w 83"/>
                <a:gd name="T9" fmla="*/ 1 h 97"/>
                <a:gd name="T10" fmla="*/ 32 w 83"/>
                <a:gd name="T11" fmla="*/ 0 h 97"/>
                <a:gd name="T12" fmla="*/ 32 w 83"/>
                <a:gd name="T13" fmla="*/ 1 h 97"/>
                <a:gd name="T14" fmla="*/ 22 w 83"/>
                <a:gd name="T15" fmla="*/ 1 h 97"/>
                <a:gd name="T16" fmla="*/ 22 w 83"/>
                <a:gd name="T17" fmla="*/ 6 h 97"/>
                <a:gd name="T18" fmla="*/ 0 w 83"/>
                <a:gd name="T19" fmla="*/ 20 h 97"/>
                <a:gd name="T20" fmla="*/ 3 w 83"/>
                <a:gd name="T21" fmla="*/ 97 h 97"/>
                <a:gd name="T22" fmla="*/ 13 w 83"/>
                <a:gd name="T23" fmla="*/ 97 h 97"/>
                <a:gd name="T24" fmla="*/ 40 w 83"/>
                <a:gd name="T25" fmla="*/ 97 h 97"/>
                <a:gd name="T26" fmla="*/ 43 w 83"/>
                <a:gd name="T27" fmla="*/ 97 h 97"/>
                <a:gd name="T28" fmla="*/ 71 w 83"/>
                <a:gd name="T29" fmla="*/ 97 h 97"/>
                <a:gd name="T30" fmla="*/ 81 w 83"/>
                <a:gd name="T31" fmla="*/ 97 h 97"/>
                <a:gd name="T32" fmla="*/ 83 w 83"/>
                <a:gd name="T33" fmla="*/ 20 h 97"/>
                <a:gd name="T34" fmla="*/ 62 w 83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97">
                  <a:moveTo>
                    <a:pt x="62" y="6"/>
                  </a:moveTo>
                  <a:lnTo>
                    <a:pt x="62" y="1"/>
                  </a:lnTo>
                  <a:lnTo>
                    <a:pt x="5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3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1" y="97"/>
                  </a:lnTo>
                  <a:lnTo>
                    <a:pt x="81" y="97"/>
                  </a:lnTo>
                  <a:lnTo>
                    <a:pt x="83" y="2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9" name="Freeform 471"/>
            <p:cNvSpPr>
              <a:spLocks/>
            </p:cNvSpPr>
            <p:nvPr/>
          </p:nvSpPr>
          <p:spPr bwMode="auto">
            <a:xfrm>
              <a:off x="13985263" y="5435441"/>
              <a:ext cx="133350" cy="115491"/>
            </a:xfrm>
            <a:custGeom>
              <a:avLst/>
              <a:gdLst>
                <a:gd name="T0" fmla="*/ 61 w 84"/>
                <a:gd name="T1" fmla="*/ 6 h 97"/>
                <a:gd name="T2" fmla="*/ 61 w 84"/>
                <a:gd name="T3" fmla="*/ 1 h 97"/>
                <a:gd name="T4" fmla="*/ 52 w 84"/>
                <a:gd name="T5" fmla="*/ 1 h 97"/>
                <a:gd name="T6" fmla="*/ 52 w 84"/>
                <a:gd name="T7" fmla="*/ 0 h 97"/>
                <a:gd name="T8" fmla="*/ 41 w 84"/>
                <a:gd name="T9" fmla="*/ 1 h 97"/>
                <a:gd name="T10" fmla="*/ 31 w 84"/>
                <a:gd name="T11" fmla="*/ 0 h 97"/>
                <a:gd name="T12" fmla="*/ 31 w 84"/>
                <a:gd name="T13" fmla="*/ 1 h 97"/>
                <a:gd name="T14" fmla="*/ 22 w 84"/>
                <a:gd name="T15" fmla="*/ 1 h 97"/>
                <a:gd name="T16" fmla="*/ 22 w 84"/>
                <a:gd name="T17" fmla="*/ 6 h 97"/>
                <a:gd name="T18" fmla="*/ 0 w 84"/>
                <a:gd name="T19" fmla="*/ 20 h 97"/>
                <a:gd name="T20" fmla="*/ 3 w 84"/>
                <a:gd name="T21" fmla="*/ 97 h 97"/>
                <a:gd name="T22" fmla="*/ 12 w 84"/>
                <a:gd name="T23" fmla="*/ 97 h 97"/>
                <a:gd name="T24" fmla="*/ 40 w 84"/>
                <a:gd name="T25" fmla="*/ 97 h 97"/>
                <a:gd name="T26" fmla="*/ 43 w 84"/>
                <a:gd name="T27" fmla="*/ 97 h 97"/>
                <a:gd name="T28" fmla="*/ 70 w 84"/>
                <a:gd name="T29" fmla="*/ 97 h 97"/>
                <a:gd name="T30" fmla="*/ 80 w 84"/>
                <a:gd name="T31" fmla="*/ 97 h 97"/>
                <a:gd name="T32" fmla="*/ 84 w 84"/>
                <a:gd name="T33" fmla="*/ 20 h 97"/>
                <a:gd name="T34" fmla="*/ 61 w 84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7">
                  <a:moveTo>
                    <a:pt x="61" y="6"/>
                  </a:moveTo>
                  <a:lnTo>
                    <a:pt x="61" y="1"/>
                  </a:lnTo>
                  <a:lnTo>
                    <a:pt x="52" y="1"/>
                  </a:lnTo>
                  <a:lnTo>
                    <a:pt x="52" y="0"/>
                  </a:lnTo>
                  <a:lnTo>
                    <a:pt x="41" y="1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2" y="1"/>
                  </a:lnTo>
                  <a:lnTo>
                    <a:pt x="22" y="6"/>
                  </a:lnTo>
                  <a:lnTo>
                    <a:pt x="0" y="20"/>
                  </a:lnTo>
                  <a:lnTo>
                    <a:pt x="3" y="97"/>
                  </a:lnTo>
                  <a:lnTo>
                    <a:pt x="12" y="97"/>
                  </a:lnTo>
                  <a:lnTo>
                    <a:pt x="40" y="97"/>
                  </a:lnTo>
                  <a:lnTo>
                    <a:pt x="43" y="97"/>
                  </a:lnTo>
                  <a:lnTo>
                    <a:pt x="70" y="97"/>
                  </a:lnTo>
                  <a:lnTo>
                    <a:pt x="80" y="97"/>
                  </a:lnTo>
                  <a:lnTo>
                    <a:pt x="84" y="20"/>
                  </a:lnTo>
                  <a:lnTo>
                    <a:pt x="61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0" name="Freeform 472"/>
            <p:cNvSpPr>
              <a:spLocks/>
            </p:cNvSpPr>
            <p:nvPr/>
          </p:nvSpPr>
          <p:spPr bwMode="auto">
            <a:xfrm>
              <a:off x="14131313" y="5435441"/>
              <a:ext cx="71438" cy="115491"/>
            </a:xfrm>
            <a:custGeom>
              <a:avLst/>
              <a:gdLst>
                <a:gd name="T0" fmla="*/ 33 w 45"/>
                <a:gd name="T1" fmla="*/ 6 h 97"/>
                <a:gd name="T2" fmla="*/ 33 w 45"/>
                <a:gd name="T3" fmla="*/ 1 h 97"/>
                <a:gd name="T4" fmla="*/ 27 w 45"/>
                <a:gd name="T5" fmla="*/ 1 h 97"/>
                <a:gd name="T6" fmla="*/ 28 w 45"/>
                <a:gd name="T7" fmla="*/ 0 h 97"/>
                <a:gd name="T8" fmla="*/ 22 w 45"/>
                <a:gd name="T9" fmla="*/ 1 h 97"/>
                <a:gd name="T10" fmla="*/ 16 w 45"/>
                <a:gd name="T11" fmla="*/ 0 h 97"/>
                <a:gd name="T12" fmla="*/ 17 w 45"/>
                <a:gd name="T13" fmla="*/ 1 h 97"/>
                <a:gd name="T14" fmla="*/ 11 w 45"/>
                <a:gd name="T15" fmla="*/ 1 h 97"/>
                <a:gd name="T16" fmla="*/ 11 w 45"/>
                <a:gd name="T17" fmla="*/ 6 h 97"/>
                <a:gd name="T18" fmla="*/ 0 w 45"/>
                <a:gd name="T19" fmla="*/ 20 h 97"/>
                <a:gd name="T20" fmla="*/ 2 w 45"/>
                <a:gd name="T21" fmla="*/ 97 h 97"/>
                <a:gd name="T22" fmla="*/ 7 w 45"/>
                <a:gd name="T23" fmla="*/ 97 h 97"/>
                <a:gd name="T24" fmla="*/ 21 w 45"/>
                <a:gd name="T25" fmla="*/ 97 h 97"/>
                <a:gd name="T26" fmla="*/ 23 w 45"/>
                <a:gd name="T27" fmla="*/ 97 h 97"/>
                <a:gd name="T28" fmla="*/ 37 w 45"/>
                <a:gd name="T29" fmla="*/ 97 h 97"/>
                <a:gd name="T30" fmla="*/ 43 w 45"/>
                <a:gd name="T31" fmla="*/ 97 h 97"/>
                <a:gd name="T32" fmla="*/ 45 w 45"/>
                <a:gd name="T33" fmla="*/ 20 h 97"/>
                <a:gd name="T34" fmla="*/ 33 w 45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" h="97">
                  <a:moveTo>
                    <a:pt x="33" y="6"/>
                  </a:moveTo>
                  <a:lnTo>
                    <a:pt x="33" y="1"/>
                  </a:lnTo>
                  <a:lnTo>
                    <a:pt x="27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6" y="0"/>
                  </a:lnTo>
                  <a:lnTo>
                    <a:pt x="17" y="1"/>
                  </a:lnTo>
                  <a:lnTo>
                    <a:pt x="11" y="1"/>
                  </a:lnTo>
                  <a:lnTo>
                    <a:pt x="11" y="6"/>
                  </a:lnTo>
                  <a:lnTo>
                    <a:pt x="0" y="20"/>
                  </a:lnTo>
                  <a:lnTo>
                    <a:pt x="2" y="97"/>
                  </a:lnTo>
                  <a:lnTo>
                    <a:pt x="7" y="97"/>
                  </a:lnTo>
                  <a:lnTo>
                    <a:pt x="21" y="97"/>
                  </a:lnTo>
                  <a:lnTo>
                    <a:pt x="23" y="97"/>
                  </a:lnTo>
                  <a:lnTo>
                    <a:pt x="37" y="97"/>
                  </a:lnTo>
                  <a:lnTo>
                    <a:pt x="43" y="97"/>
                  </a:lnTo>
                  <a:lnTo>
                    <a:pt x="45" y="20"/>
                  </a:lnTo>
                  <a:lnTo>
                    <a:pt x="33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1" name="Freeform 473"/>
            <p:cNvSpPr>
              <a:spLocks/>
            </p:cNvSpPr>
            <p:nvPr/>
          </p:nvSpPr>
          <p:spPr bwMode="auto">
            <a:xfrm>
              <a:off x="12637475" y="5435441"/>
              <a:ext cx="71438" cy="115491"/>
            </a:xfrm>
            <a:custGeom>
              <a:avLst/>
              <a:gdLst>
                <a:gd name="T0" fmla="*/ 33 w 45"/>
                <a:gd name="T1" fmla="*/ 6 h 97"/>
                <a:gd name="T2" fmla="*/ 33 w 45"/>
                <a:gd name="T3" fmla="*/ 1 h 97"/>
                <a:gd name="T4" fmla="*/ 27 w 45"/>
                <a:gd name="T5" fmla="*/ 1 h 97"/>
                <a:gd name="T6" fmla="*/ 28 w 45"/>
                <a:gd name="T7" fmla="*/ 0 h 97"/>
                <a:gd name="T8" fmla="*/ 22 w 45"/>
                <a:gd name="T9" fmla="*/ 1 h 97"/>
                <a:gd name="T10" fmla="*/ 16 w 45"/>
                <a:gd name="T11" fmla="*/ 0 h 97"/>
                <a:gd name="T12" fmla="*/ 17 w 45"/>
                <a:gd name="T13" fmla="*/ 1 h 97"/>
                <a:gd name="T14" fmla="*/ 11 w 45"/>
                <a:gd name="T15" fmla="*/ 1 h 97"/>
                <a:gd name="T16" fmla="*/ 11 w 45"/>
                <a:gd name="T17" fmla="*/ 6 h 97"/>
                <a:gd name="T18" fmla="*/ 0 w 45"/>
                <a:gd name="T19" fmla="*/ 20 h 97"/>
                <a:gd name="T20" fmla="*/ 2 w 45"/>
                <a:gd name="T21" fmla="*/ 97 h 97"/>
                <a:gd name="T22" fmla="*/ 7 w 45"/>
                <a:gd name="T23" fmla="*/ 97 h 97"/>
                <a:gd name="T24" fmla="*/ 21 w 45"/>
                <a:gd name="T25" fmla="*/ 97 h 97"/>
                <a:gd name="T26" fmla="*/ 23 w 45"/>
                <a:gd name="T27" fmla="*/ 97 h 97"/>
                <a:gd name="T28" fmla="*/ 37 w 45"/>
                <a:gd name="T29" fmla="*/ 97 h 97"/>
                <a:gd name="T30" fmla="*/ 43 w 45"/>
                <a:gd name="T31" fmla="*/ 97 h 97"/>
                <a:gd name="T32" fmla="*/ 45 w 45"/>
                <a:gd name="T33" fmla="*/ 20 h 97"/>
                <a:gd name="T34" fmla="*/ 33 w 45"/>
                <a:gd name="T35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" h="97">
                  <a:moveTo>
                    <a:pt x="33" y="6"/>
                  </a:moveTo>
                  <a:lnTo>
                    <a:pt x="33" y="1"/>
                  </a:lnTo>
                  <a:lnTo>
                    <a:pt x="27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6" y="0"/>
                  </a:lnTo>
                  <a:lnTo>
                    <a:pt x="17" y="1"/>
                  </a:lnTo>
                  <a:lnTo>
                    <a:pt x="11" y="1"/>
                  </a:lnTo>
                  <a:lnTo>
                    <a:pt x="11" y="6"/>
                  </a:lnTo>
                  <a:lnTo>
                    <a:pt x="0" y="20"/>
                  </a:lnTo>
                  <a:lnTo>
                    <a:pt x="2" y="97"/>
                  </a:lnTo>
                  <a:lnTo>
                    <a:pt x="7" y="97"/>
                  </a:lnTo>
                  <a:lnTo>
                    <a:pt x="21" y="97"/>
                  </a:lnTo>
                  <a:lnTo>
                    <a:pt x="23" y="97"/>
                  </a:lnTo>
                  <a:lnTo>
                    <a:pt x="37" y="97"/>
                  </a:lnTo>
                  <a:lnTo>
                    <a:pt x="43" y="97"/>
                  </a:lnTo>
                  <a:lnTo>
                    <a:pt x="45" y="20"/>
                  </a:lnTo>
                  <a:lnTo>
                    <a:pt x="33" y="6"/>
                  </a:lnTo>
                  <a:close/>
                </a:path>
              </a:pathLst>
            </a:cu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98" name="Picture 47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77250" y="5233035"/>
              <a:ext cx="84138" cy="86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82" name="Rectangle 475"/>
            <p:cNvSpPr>
              <a:spLocks noChangeArrowheads="1"/>
            </p:cNvSpPr>
            <p:nvPr/>
          </p:nvSpPr>
          <p:spPr bwMode="auto">
            <a:xfrm>
              <a:off x="13389951" y="5244941"/>
              <a:ext cx="60325" cy="63104"/>
            </a:xfrm>
            <a:prstGeom prst="rect">
              <a:avLst/>
            </a:prstGeom>
            <a:solidFill>
              <a:srgbClr val="C0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3" name="Freeform 476"/>
            <p:cNvSpPr>
              <a:spLocks/>
            </p:cNvSpPr>
            <p:nvPr/>
          </p:nvSpPr>
          <p:spPr bwMode="auto">
            <a:xfrm>
              <a:off x="12556513" y="5542597"/>
              <a:ext cx="1727200" cy="290513"/>
            </a:xfrm>
            <a:custGeom>
              <a:avLst/>
              <a:gdLst>
                <a:gd name="T0" fmla="*/ 0 w 1494"/>
                <a:gd name="T1" fmla="*/ 0 h 335"/>
                <a:gd name="T2" fmla="*/ 0 w 1494"/>
                <a:gd name="T3" fmla="*/ 227 h 335"/>
                <a:gd name="T4" fmla="*/ 108 w 1494"/>
                <a:gd name="T5" fmla="*/ 335 h 335"/>
                <a:gd name="T6" fmla="*/ 1386 w 1494"/>
                <a:gd name="T7" fmla="*/ 335 h 335"/>
                <a:gd name="T8" fmla="*/ 1494 w 1494"/>
                <a:gd name="T9" fmla="*/ 227 h 335"/>
                <a:gd name="T10" fmla="*/ 1494 w 1494"/>
                <a:gd name="T11" fmla="*/ 0 h 335"/>
                <a:gd name="T12" fmla="*/ 780 w 1494"/>
                <a:gd name="T13" fmla="*/ 0 h 335"/>
                <a:gd name="T14" fmla="*/ 0 w 1494"/>
                <a:gd name="T1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4" h="335">
                  <a:moveTo>
                    <a:pt x="0" y="0"/>
                  </a:moveTo>
                  <a:cubicBezTo>
                    <a:pt x="0" y="227"/>
                    <a:pt x="0" y="227"/>
                    <a:pt x="0" y="227"/>
                  </a:cubicBezTo>
                  <a:cubicBezTo>
                    <a:pt x="0" y="287"/>
                    <a:pt x="48" y="335"/>
                    <a:pt x="108" y="335"/>
                  </a:cubicBezTo>
                  <a:cubicBezTo>
                    <a:pt x="1386" y="335"/>
                    <a:pt x="1386" y="335"/>
                    <a:pt x="1386" y="335"/>
                  </a:cubicBezTo>
                  <a:cubicBezTo>
                    <a:pt x="1446" y="335"/>
                    <a:pt x="1494" y="287"/>
                    <a:pt x="1494" y="227"/>
                  </a:cubicBezTo>
                  <a:cubicBezTo>
                    <a:pt x="1494" y="0"/>
                    <a:pt x="1494" y="0"/>
                    <a:pt x="1494" y="0"/>
                  </a:cubicBezTo>
                  <a:cubicBezTo>
                    <a:pt x="780" y="0"/>
                    <a:pt x="780" y="0"/>
                    <a:pt x="7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00E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4" name="Freeform 477"/>
            <p:cNvSpPr>
              <a:spLocks noEditPoints="1"/>
            </p:cNvSpPr>
            <p:nvPr/>
          </p:nvSpPr>
          <p:spPr bwMode="auto">
            <a:xfrm>
              <a:off x="12577151" y="5555694"/>
              <a:ext cx="1685925" cy="265510"/>
            </a:xfrm>
            <a:custGeom>
              <a:avLst/>
              <a:gdLst>
                <a:gd name="T0" fmla="*/ 761 w 1458"/>
                <a:gd name="T1" fmla="*/ 0 h 306"/>
                <a:gd name="T2" fmla="*/ 0 w 1458"/>
                <a:gd name="T3" fmla="*/ 0 h 306"/>
                <a:gd name="T4" fmla="*/ 0 w 1458"/>
                <a:gd name="T5" fmla="*/ 208 h 306"/>
                <a:gd name="T6" fmla="*/ 106 w 1458"/>
                <a:gd name="T7" fmla="*/ 306 h 306"/>
                <a:gd name="T8" fmla="*/ 1352 w 1458"/>
                <a:gd name="T9" fmla="*/ 306 h 306"/>
                <a:gd name="T10" fmla="*/ 1458 w 1458"/>
                <a:gd name="T11" fmla="*/ 208 h 306"/>
                <a:gd name="T12" fmla="*/ 1458 w 1458"/>
                <a:gd name="T13" fmla="*/ 0 h 306"/>
                <a:gd name="T14" fmla="*/ 761 w 1458"/>
                <a:gd name="T15" fmla="*/ 0 h 306"/>
                <a:gd name="T16" fmla="*/ 1441 w 1458"/>
                <a:gd name="T17" fmla="*/ 203 h 306"/>
                <a:gd name="T18" fmla="*/ 1338 w 1458"/>
                <a:gd name="T19" fmla="*/ 293 h 306"/>
                <a:gd name="T20" fmla="*/ 120 w 1458"/>
                <a:gd name="T21" fmla="*/ 293 h 306"/>
                <a:gd name="T22" fmla="*/ 17 w 1458"/>
                <a:gd name="T23" fmla="*/ 203 h 306"/>
                <a:gd name="T24" fmla="*/ 17 w 1458"/>
                <a:gd name="T25" fmla="*/ 14 h 306"/>
                <a:gd name="T26" fmla="*/ 760 w 1458"/>
                <a:gd name="T27" fmla="*/ 14 h 306"/>
                <a:gd name="T28" fmla="*/ 1441 w 1458"/>
                <a:gd name="T29" fmla="*/ 14 h 306"/>
                <a:gd name="T30" fmla="*/ 1441 w 1458"/>
                <a:gd name="T31" fmla="*/ 203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8" h="306">
                  <a:moveTo>
                    <a:pt x="76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62"/>
                    <a:pt x="47" y="306"/>
                    <a:pt x="106" y="306"/>
                  </a:cubicBezTo>
                  <a:cubicBezTo>
                    <a:pt x="1352" y="306"/>
                    <a:pt x="1352" y="306"/>
                    <a:pt x="1352" y="306"/>
                  </a:cubicBezTo>
                  <a:cubicBezTo>
                    <a:pt x="1411" y="306"/>
                    <a:pt x="1458" y="262"/>
                    <a:pt x="1458" y="208"/>
                  </a:cubicBezTo>
                  <a:cubicBezTo>
                    <a:pt x="1458" y="0"/>
                    <a:pt x="1458" y="0"/>
                    <a:pt x="1458" y="0"/>
                  </a:cubicBezTo>
                  <a:lnTo>
                    <a:pt x="761" y="0"/>
                  </a:lnTo>
                  <a:close/>
                  <a:moveTo>
                    <a:pt x="1441" y="203"/>
                  </a:moveTo>
                  <a:cubicBezTo>
                    <a:pt x="1441" y="252"/>
                    <a:pt x="1395" y="293"/>
                    <a:pt x="1338" y="293"/>
                  </a:cubicBezTo>
                  <a:cubicBezTo>
                    <a:pt x="120" y="293"/>
                    <a:pt x="120" y="293"/>
                    <a:pt x="120" y="293"/>
                  </a:cubicBezTo>
                  <a:cubicBezTo>
                    <a:pt x="63" y="293"/>
                    <a:pt x="17" y="252"/>
                    <a:pt x="17" y="20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760" y="14"/>
                    <a:pt x="760" y="14"/>
                    <a:pt x="760" y="14"/>
                  </a:cubicBezTo>
                  <a:cubicBezTo>
                    <a:pt x="1441" y="14"/>
                    <a:pt x="1441" y="14"/>
                    <a:pt x="1441" y="14"/>
                  </a:cubicBezTo>
                  <a:lnTo>
                    <a:pt x="1441" y="2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6" name="Freeform 478"/>
            <p:cNvSpPr>
              <a:spLocks noEditPoints="1"/>
            </p:cNvSpPr>
            <p:nvPr/>
          </p:nvSpPr>
          <p:spPr bwMode="auto">
            <a:xfrm>
              <a:off x="13058164" y="5644991"/>
              <a:ext cx="106363" cy="109538"/>
            </a:xfrm>
            <a:custGeom>
              <a:avLst/>
              <a:gdLst>
                <a:gd name="T0" fmla="*/ 0 w 93"/>
                <a:gd name="T1" fmla="*/ 3 h 127"/>
                <a:gd name="T2" fmla="*/ 37 w 93"/>
                <a:gd name="T3" fmla="*/ 0 h 127"/>
                <a:gd name="T4" fmla="*/ 74 w 93"/>
                <a:gd name="T5" fmla="*/ 7 h 127"/>
                <a:gd name="T6" fmla="*/ 89 w 93"/>
                <a:gd name="T7" fmla="*/ 32 h 127"/>
                <a:gd name="T8" fmla="*/ 68 w 93"/>
                <a:gd name="T9" fmla="*/ 58 h 127"/>
                <a:gd name="T10" fmla="*/ 68 w 93"/>
                <a:gd name="T11" fmla="*/ 59 h 127"/>
                <a:gd name="T12" fmla="*/ 93 w 93"/>
                <a:gd name="T13" fmla="*/ 89 h 127"/>
                <a:gd name="T14" fmla="*/ 80 w 93"/>
                <a:gd name="T15" fmla="*/ 116 h 127"/>
                <a:gd name="T16" fmla="*/ 31 w 93"/>
                <a:gd name="T17" fmla="*/ 127 h 127"/>
                <a:gd name="T18" fmla="*/ 0 w 93"/>
                <a:gd name="T19" fmla="*/ 125 h 127"/>
                <a:gd name="T20" fmla="*/ 0 w 93"/>
                <a:gd name="T21" fmla="*/ 3 h 127"/>
                <a:gd name="T22" fmla="*/ 28 w 93"/>
                <a:gd name="T23" fmla="*/ 51 h 127"/>
                <a:gd name="T24" fmla="*/ 37 w 93"/>
                <a:gd name="T25" fmla="*/ 51 h 127"/>
                <a:gd name="T26" fmla="*/ 60 w 93"/>
                <a:gd name="T27" fmla="*/ 35 h 127"/>
                <a:gd name="T28" fmla="*/ 40 w 93"/>
                <a:gd name="T29" fmla="*/ 21 h 127"/>
                <a:gd name="T30" fmla="*/ 28 w 93"/>
                <a:gd name="T31" fmla="*/ 21 h 127"/>
                <a:gd name="T32" fmla="*/ 28 w 93"/>
                <a:gd name="T33" fmla="*/ 51 h 127"/>
                <a:gd name="T34" fmla="*/ 28 w 93"/>
                <a:gd name="T35" fmla="*/ 106 h 127"/>
                <a:gd name="T36" fmla="*/ 39 w 93"/>
                <a:gd name="T37" fmla="*/ 106 h 127"/>
                <a:gd name="T38" fmla="*/ 63 w 93"/>
                <a:gd name="T39" fmla="*/ 88 h 127"/>
                <a:gd name="T40" fmla="*/ 38 w 93"/>
                <a:gd name="T41" fmla="*/ 71 h 127"/>
                <a:gd name="T42" fmla="*/ 28 w 93"/>
                <a:gd name="T43" fmla="*/ 71 h 127"/>
                <a:gd name="T44" fmla="*/ 28 w 93"/>
                <a:gd name="T45" fmla="*/ 10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127">
                  <a:moveTo>
                    <a:pt x="0" y="3"/>
                  </a:moveTo>
                  <a:cubicBezTo>
                    <a:pt x="8" y="1"/>
                    <a:pt x="23" y="0"/>
                    <a:pt x="37" y="0"/>
                  </a:cubicBezTo>
                  <a:cubicBezTo>
                    <a:pt x="54" y="0"/>
                    <a:pt x="65" y="2"/>
                    <a:pt x="74" y="7"/>
                  </a:cubicBezTo>
                  <a:cubicBezTo>
                    <a:pt x="82" y="12"/>
                    <a:pt x="89" y="20"/>
                    <a:pt x="89" y="32"/>
                  </a:cubicBezTo>
                  <a:cubicBezTo>
                    <a:pt x="89" y="43"/>
                    <a:pt x="82" y="53"/>
                    <a:pt x="68" y="58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82" y="63"/>
                    <a:pt x="93" y="73"/>
                    <a:pt x="93" y="89"/>
                  </a:cubicBezTo>
                  <a:cubicBezTo>
                    <a:pt x="93" y="101"/>
                    <a:pt x="88" y="110"/>
                    <a:pt x="80" y="116"/>
                  </a:cubicBezTo>
                  <a:cubicBezTo>
                    <a:pt x="71" y="123"/>
                    <a:pt x="56" y="127"/>
                    <a:pt x="31" y="127"/>
                  </a:cubicBezTo>
                  <a:cubicBezTo>
                    <a:pt x="17" y="127"/>
                    <a:pt x="7" y="126"/>
                    <a:pt x="0" y="125"/>
                  </a:cubicBezTo>
                  <a:lnTo>
                    <a:pt x="0" y="3"/>
                  </a:lnTo>
                  <a:close/>
                  <a:moveTo>
                    <a:pt x="28" y="51"/>
                  </a:moveTo>
                  <a:cubicBezTo>
                    <a:pt x="37" y="51"/>
                    <a:pt x="37" y="51"/>
                    <a:pt x="37" y="51"/>
                  </a:cubicBezTo>
                  <a:cubicBezTo>
                    <a:pt x="52" y="51"/>
                    <a:pt x="60" y="44"/>
                    <a:pt x="60" y="35"/>
                  </a:cubicBezTo>
                  <a:cubicBezTo>
                    <a:pt x="60" y="26"/>
                    <a:pt x="53" y="21"/>
                    <a:pt x="40" y="21"/>
                  </a:cubicBezTo>
                  <a:cubicBezTo>
                    <a:pt x="34" y="21"/>
                    <a:pt x="31" y="21"/>
                    <a:pt x="28" y="21"/>
                  </a:cubicBezTo>
                  <a:lnTo>
                    <a:pt x="28" y="51"/>
                  </a:lnTo>
                  <a:close/>
                  <a:moveTo>
                    <a:pt x="28" y="106"/>
                  </a:moveTo>
                  <a:cubicBezTo>
                    <a:pt x="31" y="106"/>
                    <a:pt x="34" y="106"/>
                    <a:pt x="39" y="106"/>
                  </a:cubicBezTo>
                  <a:cubicBezTo>
                    <a:pt x="52" y="106"/>
                    <a:pt x="63" y="101"/>
                    <a:pt x="63" y="88"/>
                  </a:cubicBezTo>
                  <a:cubicBezTo>
                    <a:pt x="63" y="76"/>
                    <a:pt x="52" y="71"/>
                    <a:pt x="38" y="71"/>
                  </a:cubicBezTo>
                  <a:cubicBezTo>
                    <a:pt x="28" y="71"/>
                    <a:pt x="28" y="71"/>
                    <a:pt x="28" y="71"/>
                  </a:cubicBezTo>
                  <a:lnTo>
                    <a:pt x="28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7" name="Freeform 479"/>
            <p:cNvSpPr>
              <a:spLocks/>
            </p:cNvSpPr>
            <p:nvPr/>
          </p:nvSpPr>
          <p:spPr bwMode="auto">
            <a:xfrm>
              <a:off x="13186751" y="5644992"/>
              <a:ext cx="93663" cy="108347"/>
            </a:xfrm>
            <a:custGeom>
              <a:avLst/>
              <a:gdLst>
                <a:gd name="T0" fmla="*/ 55 w 59"/>
                <a:gd name="T1" fmla="*/ 53 h 91"/>
                <a:gd name="T2" fmla="*/ 21 w 59"/>
                <a:gd name="T3" fmla="*/ 53 h 91"/>
                <a:gd name="T4" fmla="*/ 21 w 59"/>
                <a:gd name="T5" fmla="*/ 75 h 91"/>
                <a:gd name="T6" fmla="*/ 59 w 59"/>
                <a:gd name="T7" fmla="*/ 75 h 91"/>
                <a:gd name="T8" fmla="*/ 59 w 59"/>
                <a:gd name="T9" fmla="*/ 91 h 91"/>
                <a:gd name="T10" fmla="*/ 0 w 59"/>
                <a:gd name="T11" fmla="*/ 91 h 91"/>
                <a:gd name="T12" fmla="*/ 0 w 59"/>
                <a:gd name="T13" fmla="*/ 0 h 91"/>
                <a:gd name="T14" fmla="*/ 56 w 59"/>
                <a:gd name="T15" fmla="*/ 0 h 91"/>
                <a:gd name="T16" fmla="*/ 56 w 59"/>
                <a:gd name="T17" fmla="*/ 17 h 91"/>
                <a:gd name="T18" fmla="*/ 21 w 59"/>
                <a:gd name="T19" fmla="*/ 17 h 91"/>
                <a:gd name="T20" fmla="*/ 21 w 59"/>
                <a:gd name="T21" fmla="*/ 36 h 91"/>
                <a:gd name="T22" fmla="*/ 55 w 59"/>
                <a:gd name="T23" fmla="*/ 36 h 91"/>
                <a:gd name="T24" fmla="*/ 55 w 59"/>
                <a:gd name="T25" fmla="*/ 5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91">
                  <a:moveTo>
                    <a:pt x="55" y="53"/>
                  </a:moveTo>
                  <a:lnTo>
                    <a:pt x="21" y="53"/>
                  </a:lnTo>
                  <a:lnTo>
                    <a:pt x="21" y="75"/>
                  </a:lnTo>
                  <a:lnTo>
                    <a:pt x="59" y="75"/>
                  </a:lnTo>
                  <a:lnTo>
                    <a:pt x="5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7"/>
                  </a:lnTo>
                  <a:lnTo>
                    <a:pt x="21" y="17"/>
                  </a:lnTo>
                  <a:lnTo>
                    <a:pt x="21" y="36"/>
                  </a:lnTo>
                  <a:lnTo>
                    <a:pt x="55" y="36"/>
                  </a:lnTo>
                  <a:lnTo>
                    <a:pt x="55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8" name="Rectangle 480"/>
            <p:cNvSpPr>
              <a:spLocks noChangeArrowheads="1"/>
            </p:cNvSpPr>
            <p:nvPr/>
          </p:nvSpPr>
          <p:spPr bwMode="auto">
            <a:xfrm>
              <a:off x="13301050" y="5644992"/>
              <a:ext cx="33338" cy="1083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9" name="Freeform 481"/>
            <p:cNvSpPr>
              <a:spLocks/>
            </p:cNvSpPr>
            <p:nvPr/>
          </p:nvSpPr>
          <p:spPr bwMode="auto">
            <a:xfrm>
              <a:off x="13348675" y="5644991"/>
              <a:ext cx="76200" cy="110729"/>
            </a:xfrm>
            <a:custGeom>
              <a:avLst/>
              <a:gdLst>
                <a:gd name="T0" fmla="*/ 37 w 65"/>
                <a:gd name="T1" fmla="*/ 0 h 127"/>
                <a:gd name="T2" fmla="*/ 65 w 65"/>
                <a:gd name="T3" fmla="*/ 0 h 127"/>
                <a:gd name="T4" fmla="*/ 65 w 65"/>
                <a:gd name="T5" fmla="*/ 79 h 127"/>
                <a:gd name="T6" fmla="*/ 20 w 65"/>
                <a:gd name="T7" fmla="*/ 127 h 127"/>
                <a:gd name="T8" fmla="*/ 0 w 65"/>
                <a:gd name="T9" fmla="*/ 124 h 127"/>
                <a:gd name="T10" fmla="*/ 3 w 65"/>
                <a:gd name="T11" fmla="*/ 101 h 127"/>
                <a:gd name="T12" fmla="*/ 17 w 65"/>
                <a:gd name="T13" fmla="*/ 104 h 127"/>
                <a:gd name="T14" fmla="*/ 37 w 65"/>
                <a:gd name="T15" fmla="*/ 79 h 127"/>
                <a:gd name="T16" fmla="*/ 37 w 65"/>
                <a:gd name="T1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27">
                  <a:moveTo>
                    <a:pt x="37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5" y="115"/>
                    <a:pt x="48" y="127"/>
                    <a:pt x="20" y="127"/>
                  </a:cubicBezTo>
                  <a:cubicBezTo>
                    <a:pt x="14" y="127"/>
                    <a:pt x="5" y="126"/>
                    <a:pt x="0" y="124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7" y="103"/>
                    <a:pt x="12" y="104"/>
                    <a:pt x="17" y="104"/>
                  </a:cubicBezTo>
                  <a:cubicBezTo>
                    <a:pt x="29" y="104"/>
                    <a:pt x="37" y="98"/>
                    <a:pt x="37" y="79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0" name="Rectangle 482"/>
            <p:cNvSpPr>
              <a:spLocks noChangeArrowheads="1"/>
            </p:cNvSpPr>
            <p:nvPr/>
          </p:nvSpPr>
          <p:spPr bwMode="auto">
            <a:xfrm>
              <a:off x="13450275" y="5644992"/>
              <a:ext cx="33338" cy="1083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1" name="Freeform 483"/>
            <p:cNvSpPr>
              <a:spLocks/>
            </p:cNvSpPr>
            <p:nvPr/>
          </p:nvSpPr>
          <p:spPr bwMode="auto">
            <a:xfrm>
              <a:off x="13512188" y="5644992"/>
              <a:ext cx="120650" cy="108347"/>
            </a:xfrm>
            <a:custGeom>
              <a:avLst/>
              <a:gdLst>
                <a:gd name="T0" fmla="*/ 0 w 104"/>
                <a:gd name="T1" fmla="*/ 125 h 125"/>
                <a:gd name="T2" fmla="*/ 0 w 104"/>
                <a:gd name="T3" fmla="*/ 0 h 125"/>
                <a:gd name="T4" fmla="*/ 33 w 104"/>
                <a:gd name="T5" fmla="*/ 0 h 125"/>
                <a:gd name="T6" fmla="*/ 59 w 104"/>
                <a:gd name="T7" fmla="*/ 46 h 125"/>
                <a:gd name="T8" fmla="*/ 80 w 104"/>
                <a:gd name="T9" fmla="*/ 89 h 125"/>
                <a:gd name="T10" fmla="*/ 80 w 104"/>
                <a:gd name="T11" fmla="*/ 89 h 125"/>
                <a:gd name="T12" fmla="*/ 78 w 104"/>
                <a:gd name="T13" fmla="*/ 36 h 125"/>
                <a:gd name="T14" fmla="*/ 78 w 104"/>
                <a:gd name="T15" fmla="*/ 0 h 125"/>
                <a:gd name="T16" fmla="*/ 104 w 104"/>
                <a:gd name="T17" fmla="*/ 0 h 125"/>
                <a:gd name="T18" fmla="*/ 104 w 104"/>
                <a:gd name="T19" fmla="*/ 125 h 125"/>
                <a:gd name="T20" fmla="*/ 74 w 104"/>
                <a:gd name="T21" fmla="*/ 125 h 125"/>
                <a:gd name="T22" fmla="*/ 47 w 104"/>
                <a:gd name="T23" fmla="*/ 77 h 125"/>
                <a:gd name="T24" fmla="*/ 26 w 104"/>
                <a:gd name="T25" fmla="*/ 33 h 125"/>
                <a:gd name="T26" fmla="*/ 25 w 104"/>
                <a:gd name="T27" fmla="*/ 33 h 125"/>
                <a:gd name="T28" fmla="*/ 26 w 104"/>
                <a:gd name="T29" fmla="*/ 87 h 125"/>
                <a:gd name="T30" fmla="*/ 26 w 104"/>
                <a:gd name="T31" fmla="*/ 125 h 125"/>
                <a:gd name="T32" fmla="*/ 0 w 104"/>
                <a:gd name="T3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25">
                  <a:moveTo>
                    <a:pt x="0" y="12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59"/>
                    <a:pt x="74" y="75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8" y="72"/>
                    <a:pt x="78" y="55"/>
                    <a:pt x="78" y="3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125"/>
                    <a:pt x="104" y="125"/>
                    <a:pt x="104" y="125"/>
                  </a:cubicBezTo>
                  <a:cubicBezTo>
                    <a:pt x="74" y="125"/>
                    <a:pt x="74" y="125"/>
                    <a:pt x="74" y="125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0" y="63"/>
                    <a:pt x="32" y="47"/>
                    <a:pt x="26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49"/>
                    <a:pt x="26" y="67"/>
                    <a:pt x="26" y="87"/>
                  </a:cubicBezTo>
                  <a:cubicBezTo>
                    <a:pt x="26" y="125"/>
                    <a:pt x="26" y="125"/>
                    <a:pt x="26" y="125"/>
                  </a:cubicBezTo>
                  <a:lnTo>
                    <a:pt x="0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2" name="Freeform 484"/>
            <p:cNvSpPr>
              <a:spLocks/>
            </p:cNvSpPr>
            <p:nvPr/>
          </p:nvSpPr>
          <p:spPr bwMode="auto">
            <a:xfrm>
              <a:off x="13653475" y="5644991"/>
              <a:ext cx="128588" cy="109538"/>
            </a:xfrm>
            <a:custGeom>
              <a:avLst/>
              <a:gdLst>
                <a:gd name="T0" fmla="*/ 111 w 111"/>
                <a:gd name="T1" fmla="*/ 120 h 127"/>
                <a:gd name="T2" fmla="*/ 69 w 111"/>
                <a:gd name="T3" fmla="*/ 127 h 127"/>
                <a:gd name="T4" fmla="*/ 18 w 111"/>
                <a:gd name="T5" fmla="*/ 110 h 127"/>
                <a:gd name="T6" fmla="*/ 1 w 111"/>
                <a:gd name="T7" fmla="*/ 65 h 127"/>
                <a:gd name="T8" fmla="*/ 72 w 111"/>
                <a:gd name="T9" fmla="*/ 0 h 127"/>
                <a:gd name="T10" fmla="*/ 107 w 111"/>
                <a:gd name="T11" fmla="*/ 6 h 127"/>
                <a:gd name="T12" fmla="*/ 101 w 111"/>
                <a:gd name="T13" fmla="*/ 28 h 127"/>
                <a:gd name="T14" fmla="*/ 72 w 111"/>
                <a:gd name="T15" fmla="*/ 23 h 127"/>
                <a:gd name="T16" fmla="*/ 30 w 111"/>
                <a:gd name="T17" fmla="*/ 64 h 127"/>
                <a:gd name="T18" fmla="*/ 70 w 111"/>
                <a:gd name="T19" fmla="*/ 105 h 127"/>
                <a:gd name="T20" fmla="*/ 84 w 111"/>
                <a:gd name="T21" fmla="*/ 103 h 127"/>
                <a:gd name="T22" fmla="*/ 84 w 111"/>
                <a:gd name="T23" fmla="*/ 76 h 127"/>
                <a:gd name="T24" fmla="*/ 64 w 111"/>
                <a:gd name="T25" fmla="*/ 76 h 127"/>
                <a:gd name="T26" fmla="*/ 64 w 111"/>
                <a:gd name="T27" fmla="*/ 54 h 127"/>
                <a:gd name="T28" fmla="*/ 111 w 111"/>
                <a:gd name="T29" fmla="*/ 54 h 127"/>
                <a:gd name="T30" fmla="*/ 111 w 111"/>
                <a:gd name="T31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27">
                  <a:moveTo>
                    <a:pt x="111" y="120"/>
                  </a:moveTo>
                  <a:cubicBezTo>
                    <a:pt x="102" y="123"/>
                    <a:pt x="86" y="127"/>
                    <a:pt x="69" y="127"/>
                  </a:cubicBezTo>
                  <a:cubicBezTo>
                    <a:pt x="46" y="127"/>
                    <a:pt x="30" y="122"/>
                    <a:pt x="18" y="110"/>
                  </a:cubicBezTo>
                  <a:cubicBezTo>
                    <a:pt x="7" y="100"/>
                    <a:pt x="0" y="83"/>
                    <a:pt x="1" y="65"/>
                  </a:cubicBezTo>
                  <a:cubicBezTo>
                    <a:pt x="1" y="23"/>
                    <a:pt x="31" y="0"/>
                    <a:pt x="72" y="0"/>
                  </a:cubicBezTo>
                  <a:cubicBezTo>
                    <a:pt x="88" y="0"/>
                    <a:pt x="101" y="3"/>
                    <a:pt x="107" y="6"/>
                  </a:cubicBezTo>
                  <a:cubicBezTo>
                    <a:pt x="101" y="28"/>
                    <a:pt x="101" y="28"/>
                    <a:pt x="101" y="28"/>
                  </a:cubicBezTo>
                  <a:cubicBezTo>
                    <a:pt x="94" y="25"/>
                    <a:pt x="85" y="23"/>
                    <a:pt x="72" y="23"/>
                  </a:cubicBezTo>
                  <a:cubicBezTo>
                    <a:pt x="48" y="23"/>
                    <a:pt x="30" y="36"/>
                    <a:pt x="30" y="64"/>
                  </a:cubicBezTo>
                  <a:cubicBezTo>
                    <a:pt x="30" y="89"/>
                    <a:pt x="46" y="105"/>
                    <a:pt x="70" y="105"/>
                  </a:cubicBezTo>
                  <a:cubicBezTo>
                    <a:pt x="76" y="105"/>
                    <a:pt x="81" y="104"/>
                    <a:pt x="84" y="103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111" y="54"/>
                    <a:pt x="111" y="54"/>
                    <a:pt x="111" y="54"/>
                  </a:cubicBezTo>
                  <a:lnTo>
                    <a:pt x="111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7" name="Freeform 8"/>
          <p:cNvSpPr>
            <a:spLocks noEditPoints="1"/>
          </p:cNvSpPr>
          <p:nvPr/>
        </p:nvSpPr>
        <p:spPr bwMode="auto">
          <a:xfrm>
            <a:off x="1196797" y="555526"/>
            <a:ext cx="2123974" cy="2173828"/>
          </a:xfrm>
          <a:custGeom>
            <a:avLst/>
            <a:gdLst>
              <a:gd name="T0" fmla="*/ 39 w 108"/>
              <a:gd name="T1" fmla="*/ 4 h 107"/>
              <a:gd name="T2" fmla="*/ 104 w 108"/>
              <a:gd name="T3" fmla="*/ 38 h 107"/>
              <a:gd name="T4" fmla="*/ 70 w 108"/>
              <a:gd name="T5" fmla="*/ 103 h 107"/>
              <a:gd name="T6" fmla="*/ 30 w 108"/>
              <a:gd name="T7" fmla="*/ 99 h 107"/>
              <a:gd name="T8" fmla="*/ 5 w 108"/>
              <a:gd name="T9" fmla="*/ 69 h 107"/>
              <a:gd name="T10" fmla="*/ 95 w 108"/>
              <a:gd name="T11" fmla="*/ 61 h 107"/>
              <a:gd name="T12" fmla="*/ 90 w 108"/>
              <a:gd name="T13" fmla="*/ 45 h 107"/>
              <a:gd name="T14" fmla="*/ 79 w 108"/>
              <a:gd name="T15" fmla="*/ 42 h 107"/>
              <a:gd name="T16" fmla="*/ 74 w 108"/>
              <a:gd name="T17" fmla="*/ 35 h 107"/>
              <a:gd name="T18" fmla="*/ 78 w 108"/>
              <a:gd name="T19" fmla="*/ 25 h 107"/>
              <a:gd name="T20" fmla="*/ 72 w 108"/>
              <a:gd name="T21" fmla="*/ 24 h 107"/>
              <a:gd name="T22" fmla="*/ 69 w 108"/>
              <a:gd name="T23" fmla="*/ 31 h 107"/>
              <a:gd name="T24" fmla="*/ 66 w 108"/>
              <a:gd name="T25" fmla="*/ 25 h 107"/>
              <a:gd name="T26" fmla="*/ 65 w 108"/>
              <a:gd name="T27" fmla="*/ 15 h 107"/>
              <a:gd name="T28" fmla="*/ 57 w 108"/>
              <a:gd name="T29" fmla="*/ 13 h 107"/>
              <a:gd name="T30" fmla="*/ 46 w 108"/>
              <a:gd name="T31" fmla="*/ 15 h 107"/>
              <a:gd name="T32" fmla="*/ 40 w 108"/>
              <a:gd name="T33" fmla="*/ 23 h 107"/>
              <a:gd name="T34" fmla="*/ 36 w 108"/>
              <a:gd name="T35" fmla="*/ 20 h 107"/>
              <a:gd name="T36" fmla="*/ 31 w 108"/>
              <a:gd name="T37" fmla="*/ 28 h 107"/>
              <a:gd name="T38" fmla="*/ 25 w 108"/>
              <a:gd name="T39" fmla="*/ 31 h 107"/>
              <a:gd name="T40" fmla="*/ 29 w 108"/>
              <a:gd name="T41" fmla="*/ 34 h 107"/>
              <a:gd name="T42" fmla="*/ 34 w 108"/>
              <a:gd name="T43" fmla="*/ 29 h 107"/>
              <a:gd name="T44" fmla="*/ 39 w 108"/>
              <a:gd name="T45" fmla="*/ 35 h 107"/>
              <a:gd name="T46" fmla="*/ 33 w 108"/>
              <a:gd name="T47" fmla="*/ 40 h 107"/>
              <a:gd name="T48" fmla="*/ 32 w 108"/>
              <a:gd name="T49" fmla="*/ 46 h 107"/>
              <a:gd name="T50" fmla="*/ 30 w 108"/>
              <a:gd name="T51" fmla="*/ 52 h 107"/>
              <a:gd name="T52" fmla="*/ 22 w 108"/>
              <a:gd name="T53" fmla="*/ 52 h 107"/>
              <a:gd name="T54" fmla="*/ 24 w 108"/>
              <a:gd name="T55" fmla="*/ 60 h 107"/>
              <a:gd name="T56" fmla="*/ 26 w 108"/>
              <a:gd name="T57" fmla="*/ 60 h 107"/>
              <a:gd name="T58" fmla="*/ 32 w 108"/>
              <a:gd name="T59" fmla="*/ 64 h 107"/>
              <a:gd name="T60" fmla="*/ 38 w 108"/>
              <a:gd name="T61" fmla="*/ 66 h 107"/>
              <a:gd name="T62" fmla="*/ 46 w 108"/>
              <a:gd name="T63" fmla="*/ 62 h 107"/>
              <a:gd name="T64" fmla="*/ 56 w 108"/>
              <a:gd name="T65" fmla="*/ 63 h 107"/>
              <a:gd name="T66" fmla="*/ 62 w 108"/>
              <a:gd name="T67" fmla="*/ 66 h 107"/>
              <a:gd name="T68" fmla="*/ 71 w 108"/>
              <a:gd name="T69" fmla="*/ 66 h 107"/>
              <a:gd name="T70" fmla="*/ 72 w 108"/>
              <a:gd name="T71" fmla="*/ 73 h 107"/>
              <a:gd name="T72" fmla="*/ 69 w 108"/>
              <a:gd name="T73" fmla="*/ 79 h 107"/>
              <a:gd name="T74" fmla="*/ 68 w 108"/>
              <a:gd name="T75" fmla="*/ 85 h 107"/>
              <a:gd name="T76" fmla="*/ 64 w 108"/>
              <a:gd name="T77" fmla="*/ 90 h 107"/>
              <a:gd name="T78" fmla="*/ 61 w 108"/>
              <a:gd name="T79" fmla="*/ 94 h 107"/>
              <a:gd name="T80" fmla="*/ 91 w 108"/>
              <a:gd name="T81" fmla="*/ 73 h 107"/>
              <a:gd name="T82" fmla="*/ 52 w 108"/>
              <a:gd name="T83" fmla="*/ 94 h 107"/>
              <a:gd name="T84" fmla="*/ 45 w 108"/>
              <a:gd name="T85" fmla="*/ 84 h 107"/>
              <a:gd name="T86" fmla="*/ 41 w 108"/>
              <a:gd name="T87" fmla="*/ 80 h 107"/>
              <a:gd name="T88" fmla="*/ 36 w 108"/>
              <a:gd name="T89" fmla="*/ 75 h 107"/>
              <a:gd name="T90" fmla="*/ 38 w 108"/>
              <a:gd name="T91" fmla="*/ 67 h 107"/>
              <a:gd name="T92" fmla="*/ 29 w 108"/>
              <a:gd name="T93" fmla="*/ 64 h 107"/>
              <a:gd name="T94" fmla="*/ 20 w 108"/>
              <a:gd name="T95" fmla="*/ 62 h 107"/>
              <a:gd name="T96" fmla="*/ 13 w 108"/>
              <a:gd name="T97" fmla="*/ 56 h 107"/>
              <a:gd name="T98" fmla="*/ 35 w 108"/>
              <a:gd name="T99" fmla="*/ 9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8" h="107">
                <a:moveTo>
                  <a:pt x="39" y="4"/>
                </a:move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53" y="0"/>
                  <a:pt x="67" y="2"/>
                  <a:pt x="78" y="8"/>
                </a:cubicBezTo>
                <a:cubicBezTo>
                  <a:pt x="90" y="14"/>
                  <a:pt x="99" y="24"/>
                  <a:pt x="103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8" y="52"/>
                  <a:pt x="106" y="66"/>
                  <a:pt x="100" y="78"/>
                </a:cubicBezTo>
                <a:cubicBezTo>
                  <a:pt x="94" y="89"/>
                  <a:pt x="83" y="99"/>
                  <a:pt x="70" y="103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56" y="107"/>
                  <a:pt x="42" y="106"/>
                  <a:pt x="30" y="99"/>
                </a:cubicBezTo>
                <a:cubicBezTo>
                  <a:pt x="18" y="93"/>
                  <a:pt x="9" y="83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0" y="55"/>
                  <a:pt x="2" y="41"/>
                  <a:pt x="8" y="29"/>
                </a:cubicBezTo>
                <a:cubicBezTo>
                  <a:pt x="15" y="18"/>
                  <a:pt x="25" y="8"/>
                  <a:pt x="39" y="4"/>
                </a:cubicBezTo>
                <a:close/>
                <a:moveTo>
                  <a:pt x="95" y="61"/>
                </a:moveTo>
                <a:cubicBezTo>
                  <a:pt x="92" y="54"/>
                  <a:pt x="92" y="54"/>
                  <a:pt x="92" y="54"/>
                </a:cubicBezTo>
                <a:cubicBezTo>
                  <a:pt x="91" y="48"/>
                  <a:pt x="91" y="48"/>
                  <a:pt x="91" y="48"/>
                </a:cubicBezTo>
                <a:cubicBezTo>
                  <a:pt x="90" y="45"/>
                  <a:pt x="90" y="45"/>
                  <a:pt x="90" y="45"/>
                </a:cubicBezTo>
                <a:cubicBezTo>
                  <a:pt x="84" y="47"/>
                  <a:pt x="84" y="47"/>
                  <a:pt x="84" y="47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79" y="43"/>
                  <a:pt x="79" y="42"/>
                </a:cubicBezTo>
                <a:cubicBezTo>
                  <a:pt x="79" y="41"/>
                  <a:pt x="77" y="40"/>
                  <a:pt x="77" y="40"/>
                </a:cubicBezTo>
                <a:cubicBezTo>
                  <a:pt x="75" y="38"/>
                  <a:pt x="75" y="38"/>
                  <a:pt x="75" y="38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27"/>
                  <a:pt x="75" y="27"/>
                  <a:pt x="75" y="27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8" y="25"/>
                  <a:pt x="78" y="25"/>
                </a:cubicBezTo>
                <a:cubicBezTo>
                  <a:pt x="79" y="25"/>
                  <a:pt x="79" y="23"/>
                  <a:pt x="79" y="23"/>
                </a:cubicBezTo>
                <a:cubicBezTo>
                  <a:pt x="79" y="23"/>
                  <a:pt x="77" y="23"/>
                  <a:pt x="76" y="23"/>
                </a:cubicBezTo>
                <a:cubicBezTo>
                  <a:pt x="75" y="23"/>
                  <a:pt x="73" y="24"/>
                  <a:pt x="72" y="24"/>
                </a:cubicBezTo>
                <a:cubicBezTo>
                  <a:pt x="71" y="25"/>
                  <a:pt x="73" y="27"/>
                  <a:pt x="73" y="27"/>
                </a:cubicBezTo>
                <a:cubicBezTo>
                  <a:pt x="72" y="31"/>
                  <a:pt x="72" y="31"/>
                  <a:pt x="72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9"/>
                  <a:pt x="69" y="29"/>
                  <a:pt x="69" y="29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5"/>
                  <a:pt x="66" y="25"/>
                  <a:pt x="66" y="25"/>
                </a:cubicBezTo>
                <a:cubicBezTo>
                  <a:pt x="67" y="21"/>
                  <a:pt x="67" y="21"/>
                  <a:pt x="67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65" y="15"/>
                  <a:pt x="65" y="15"/>
                  <a:pt x="65" y="15"/>
                </a:cubicBezTo>
                <a:cubicBezTo>
                  <a:pt x="58" y="17"/>
                  <a:pt x="58" y="17"/>
                  <a:pt x="58" y="17"/>
                </a:cubicBezTo>
                <a:cubicBezTo>
                  <a:pt x="56" y="16"/>
                  <a:pt x="56" y="16"/>
                  <a:pt x="56" y="16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2"/>
                  <a:pt x="58" y="12"/>
                  <a:pt x="58" y="12"/>
                </a:cubicBezTo>
                <a:cubicBezTo>
                  <a:pt x="54" y="12"/>
                  <a:pt x="49" y="12"/>
                  <a:pt x="44" y="14"/>
                </a:cubicBezTo>
                <a:cubicBezTo>
                  <a:pt x="46" y="15"/>
                  <a:pt x="46" y="15"/>
                  <a:pt x="46" y="15"/>
                </a:cubicBezTo>
                <a:cubicBezTo>
                  <a:pt x="46" y="15"/>
                  <a:pt x="46" y="21"/>
                  <a:pt x="45" y="21"/>
                </a:cubicBezTo>
                <a:cubicBezTo>
                  <a:pt x="45" y="22"/>
                  <a:pt x="43" y="22"/>
                  <a:pt x="43" y="22"/>
                </a:cubicBezTo>
                <a:cubicBezTo>
                  <a:pt x="40" y="23"/>
                  <a:pt x="40" y="23"/>
                  <a:pt x="40" y="23"/>
                </a:cubicBezTo>
                <a:cubicBezTo>
                  <a:pt x="39" y="18"/>
                  <a:pt x="39" y="18"/>
                  <a:pt x="39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6" y="20"/>
                  <a:pt x="36" y="20"/>
                  <a:pt x="36" y="20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8"/>
                  <a:pt x="34" y="28"/>
                  <a:pt x="34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4"/>
                  <a:pt x="26" y="34"/>
                  <a:pt x="26" y="34"/>
                </a:cubicBezTo>
                <a:cubicBezTo>
                  <a:pt x="28" y="36"/>
                  <a:pt x="28" y="36"/>
                  <a:pt x="28" y="36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1"/>
                  <a:pt x="29" y="31"/>
                  <a:pt x="29" y="31"/>
                </a:cubicBezTo>
                <a:cubicBezTo>
                  <a:pt x="31" y="30"/>
                  <a:pt x="31" y="30"/>
                  <a:pt x="31" y="30"/>
                </a:cubicBezTo>
                <a:cubicBezTo>
                  <a:pt x="34" y="29"/>
                  <a:pt x="34" y="29"/>
                  <a:pt x="34" y="29"/>
                </a:cubicBezTo>
                <a:cubicBezTo>
                  <a:pt x="36" y="31"/>
                  <a:pt x="36" y="31"/>
                  <a:pt x="36" y="31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40" y="35"/>
                  <a:pt x="39" y="35"/>
                </a:cubicBez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8" y="39"/>
                  <a:pt x="36" y="39"/>
                </a:cubicBezTo>
                <a:cubicBezTo>
                  <a:pt x="33" y="40"/>
                  <a:pt x="33" y="40"/>
                  <a:pt x="33" y="40"/>
                </a:cubicBezTo>
                <a:cubicBezTo>
                  <a:pt x="31" y="44"/>
                  <a:pt x="31" y="44"/>
                  <a:pt x="31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6"/>
                  <a:pt x="32" y="46"/>
                  <a:pt x="32" y="46"/>
                </a:cubicBezTo>
                <a:cubicBezTo>
                  <a:pt x="31" y="48"/>
                  <a:pt x="31" y="48"/>
                  <a:pt x="31" y="48"/>
                </a:cubicBezTo>
                <a:cubicBezTo>
                  <a:pt x="31" y="48"/>
                  <a:pt x="31" y="51"/>
                  <a:pt x="32" y="52"/>
                </a:cubicBezTo>
                <a:cubicBezTo>
                  <a:pt x="32" y="52"/>
                  <a:pt x="31" y="52"/>
                  <a:pt x="30" y="52"/>
                </a:cubicBezTo>
                <a:cubicBezTo>
                  <a:pt x="29" y="53"/>
                  <a:pt x="28" y="49"/>
                  <a:pt x="28" y="49"/>
                </a:cubicBezTo>
                <a:cubicBezTo>
                  <a:pt x="26" y="51"/>
                  <a:pt x="26" y="51"/>
                  <a:pt x="26" y="51"/>
                </a:cubicBezTo>
                <a:cubicBezTo>
                  <a:pt x="22" y="52"/>
                  <a:pt x="22" y="52"/>
                  <a:pt x="22" y="52"/>
                </a:cubicBezTo>
                <a:cubicBezTo>
                  <a:pt x="21" y="56"/>
                  <a:pt x="21" y="56"/>
                  <a:pt x="21" y="56"/>
                </a:cubicBezTo>
                <a:cubicBezTo>
                  <a:pt x="22" y="59"/>
                  <a:pt x="22" y="59"/>
                  <a:pt x="22" y="59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7"/>
                  <a:pt x="24" y="57"/>
                  <a:pt x="24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60"/>
                  <a:pt x="26" y="60"/>
                  <a:pt x="26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2"/>
                  <a:pt x="31" y="62"/>
                  <a:pt x="31" y="62"/>
                </a:cubicBezTo>
                <a:cubicBezTo>
                  <a:pt x="32" y="64"/>
                  <a:pt x="32" y="64"/>
                  <a:pt x="32" y="64"/>
                </a:cubicBezTo>
                <a:cubicBezTo>
                  <a:pt x="34" y="66"/>
                  <a:pt x="34" y="66"/>
                  <a:pt x="34" y="66"/>
                </a:cubicBezTo>
                <a:cubicBezTo>
                  <a:pt x="38" y="67"/>
                  <a:pt x="38" y="67"/>
                  <a:pt x="38" y="67"/>
                </a:cubicBezTo>
                <a:cubicBezTo>
                  <a:pt x="38" y="67"/>
                  <a:pt x="38" y="66"/>
                  <a:pt x="38" y="66"/>
                </a:cubicBezTo>
                <a:cubicBezTo>
                  <a:pt x="39" y="65"/>
                  <a:pt x="38" y="65"/>
                  <a:pt x="40" y="64"/>
                </a:cubicBezTo>
                <a:cubicBezTo>
                  <a:pt x="41" y="63"/>
                  <a:pt x="44" y="62"/>
                  <a:pt x="44" y="62"/>
                </a:cubicBezTo>
                <a:cubicBezTo>
                  <a:pt x="45" y="62"/>
                  <a:pt x="45" y="62"/>
                  <a:pt x="46" y="62"/>
                </a:cubicBezTo>
                <a:cubicBezTo>
                  <a:pt x="47" y="62"/>
                  <a:pt x="48" y="62"/>
                  <a:pt x="48" y="62"/>
                </a:cubicBezTo>
                <a:cubicBezTo>
                  <a:pt x="49" y="62"/>
                  <a:pt x="50" y="61"/>
                  <a:pt x="51" y="62"/>
                </a:cubicBezTo>
                <a:cubicBezTo>
                  <a:pt x="52" y="62"/>
                  <a:pt x="55" y="62"/>
                  <a:pt x="56" y="63"/>
                </a:cubicBezTo>
                <a:cubicBezTo>
                  <a:pt x="56" y="63"/>
                  <a:pt x="57" y="63"/>
                  <a:pt x="57" y="63"/>
                </a:cubicBezTo>
                <a:cubicBezTo>
                  <a:pt x="58" y="64"/>
                  <a:pt x="58" y="64"/>
                  <a:pt x="59" y="65"/>
                </a:cubicBezTo>
                <a:cubicBezTo>
                  <a:pt x="61" y="65"/>
                  <a:pt x="61" y="66"/>
                  <a:pt x="62" y="66"/>
                </a:cubicBezTo>
                <a:cubicBezTo>
                  <a:pt x="64" y="66"/>
                  <a:pt x="65" y="66"/>
                  <a:pt x="66" y="66"/>
                </a:cubicBezTo>
                <a:cubicBezTo>
                  <a:pt x="67" y="66"/>
                  <a:pt x="68" y="66"/>
                  <a:pt x="69" y="66"/>
                </a:cubicBezTo>
                <a:cubicBezTo>
                  <a:pt x="69" y="66"/>
                  <a:pt x="71" y="66"/>
                  <a:pt x="71" y="66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71" y="70"/>
                  <a:pt x="71" y="71"/>
                </a:cubicBezTo>
                <a:cubicBezTo>
                  <a:pt x="72" y="72"/>
                  <a:pt x="72" y="72"/>
                  <a:pt x="72" y="73"/>
                </a:cubicBezTo>
                <a:cubicBezTo>
                  <a:pt x="72" y="74"/>
                  <a:pt x="73" y="75"/>
                  <a:pt x="72" y="76"/>
                </a:cubicBezTo>
                <a:cubicBezTo>
                  <a:pt x="71" y="76"/>
                  <a:pt x="71" y="77"/>
                  <a:pt x="70" y="77"/>
                </a:cubicBezTo>
                <a:cubicBezTo>
                  <a:pt x="70" y="78"/>
                  <a:pt x="70" y="77"/>
                  <a:pt x="69" y="79"/>
                </a:cubicBezTo>
                <a:cubicBezTo>
                  <a:pt x="69" y="80"/>
                  <a:pt x="68" y="81"/>
                  <a:pt x="68" y="81"/>
                </a:cubicBezTo>
                <a:cubicBezTo>
                  <a:pt x="68" y="81"/>
                  <a:pt x="68" y="81"/>
                  <a:pt x="68" y="82"/>
                </a:cubicBezTo>
                <a:cubicBezTo>
                  <a:pt x="68" y="84"/>
                  <a:pt x="69" y="84"/>
                  <a:pt x="68" y="85"/>
                </a:cubicBezTo>
                <a:cubicBezTo>
                  <a:pt x="67" y="86"/>
                  <a:pt x="68" y="87"/>
                  <a:pt x="67" y="88"/>
                </a:cubicBezTo>
                <a:cubicBezTo>
                  <a:pt x="66" y="88"/>
                  <a:pt x="64" y="89"/>
                  <a:pt x="64" y="89"/>
                </a:cubicBezTo>
                <a:cubicBezTo>
                  <a:pt x="64" y="89"/>
                  <a:pt x="64" y="89"/>
                  <a:pt x="64" y="90"/>
                </a:cubicBezTo>
                <a:cubicBezTo>
                  <a:pt x="64" y="91"/>
                  <a:pt x="65" y="91"/>
                  <a:pt x="63" y="92"/>
                </a:cubicBezTo>
                <a:cubicBezTo>
                  <a:pt x="62" y="93"/>
                  <a:pt x="60" y="93"/>
                  <a:pt x="60" y="93"/>
                </a:cubicBezTo>
                <a:cubicBezTo>
                  <a:pt x="60" y="93"/>
                  <a:pt x="61" y="94"/>
                  <a:pt x="61" y="94"/>
                </a:cubicBezTo>
                <a:cubicBezTo>
                  <a:pt x="63" y="94"/>
                  <a:pt x="64" y="94"/>
                  <a:pt x="66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77" y="90"/>
                  <a:pt x="86" y="82"/>
                  <a:pt x="91" y="73"/>
                </a:cubicBezTo>
                <a:cubicBezTo>
                  <a:pt x="93" y="69"/>
                  <a:pt x="94" y="65"/>
                  <a:pt x="95" y="61"/>
                </a:cubicBezTo>
                <a:close/>
                <a:moveTo>
                  <a:pt x="53" y="95"/>
                </a:moveTo>
                <a:cubicBezTo>
                  <a:pt x="53" y="94"/>
                  <a:pt x="52" y="94"/>
                  <a:pt x="52" y="94"/>
                </a:cubicBezTo>
                <a:cubicBezTo>
                  <a:pt x="52" y="94"/>
                  <a:pt x="52" y="90"/>
                  <a:pt x="52" y="89"/>
                </a:cubicBezTo>
                <a:cubicBezTo>
                  <a:pt x="52" y="88"/>
                  <a:pt x="49" y="84"/>
                  <a:pt x="49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4" y="84"/>
                  <a:pt x="44" y="84"/>
                </a:cubicBezTo>
                <a:cubicBezTo>
                  <a:pt x="44" y="83"/>
                  <a:pt x="41" y="82"/>
                  <a:pt x="41" y="82"/>
                </a:cubicBezTo>
                <a:cubicBezTo>
                  <a:pt x="41" y="82"/>
                  <a:pt x="41" y="81"/>
                  <a:pt x="41" y="80"/>
                </a:cubicBezTo>
                <a:cubicBezTo>
                  <a:pt x="40" y="79"/>
                  <a:pt x="40" y="79"/>
                  <a:pt x="39" y="79"/>
                </a:cubicBezTo>
                <a:cubicBezTo>
                  <a:pt x="38" y="78"/>
                  <a:pt x="38" y="78"/>
                  <a:pt x="37" y="77"/>
                </a:cubicBezTo>
                <a:cubicBezTo>
                  <a:pt x="37" y="76"/>
                  <a:pt x="37" y="76"/>
                  <a:pt x="36" y="75"/>
                </a:cubicBezTo>
                <a:cubicBezTo>
                  <a:pt x="36" y="74"/>
                  <a:pt x="38" y="71"/>
                  <a:pt x="38" y="70"/>
                </a:cubicBezTo>
                <a:cubicBezTo>
                  <a:pt x="38" y="70"/>
                  <a:pt x="37" y="68"/>
                  <a:pt x="37" y="68"/>
                </a:cubicBezTo>
                <a:cubicBezTo>
                  <a:pt x="37" y="68"/>
                  <a:pt x="37" y="68"/>
                  <a:pt x="38" y="67"/>
                </a:cubicBezTo>
                <a:cubicBezTo>
                  <a:pt x="34" y="68"/>
                  <a:pt x="34" y="68"/>
                  <a:pt x="34" y="68"/>
                </a:cubicBezTo>
                <a:cubicBezTo>
                  <a:pt x="31" y="66"/>
                  <a:pt x="31" y="66"/>
                  <a:pt x="31" y="66"/>
                </a:cubicBezTo>
                <a:cubicBezTo>
                  <a:pt x="29" y="64"/>
                  <a:pt x="29" y="64"/>
                  <a:pt x="29" y="64"/>
                </a:cubicBezTo>
                <a:cubicBezTo>
                  <a:pt x="25" y="63"/>
                  <a:pt x="25" y="63"/>
                  <a:pt x="25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3"/>
                  <a:pt x="21" y="62"/>
                  <a:pt x="20" y="62"/>
                </a:cubicBezTo>
                <a:cubicBezTo>
                  <a:pt x="20" y="61"/>
                  <a:pt x="19" y="61"/>
                  <a:pt x="17" y="60"/>
                </a:cubicBezTo>
                <a:cubicBezTo>
                  <a:pt x="14" y="53"/>
                  <a:pt x="14" y="53"/>
                  <a:pt x="14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9"/>
                  <a:pt x="14" y="62"/>
                  <a:pt x="15" y="66"/>
                </a:cubicBezTo>
                <a:cubicBezTo>
                  <a:pt x="15" y="66"/>
                  <a:pt x="15" y="66"/>
                  <a:pt x="15" y="66"/>
                </a:cubicBezTo>
                <a:cubicBezTo>
                  <a:pt x="18" y="77"/>
                  <a:pt x="25" y="85"/>
                  <a:pt x="35" y="90"/>
                </a:cubicBezTo>
                <a:cubicBezTo>
                  <a:pt x="40" y="93"/>
                  <a:pt x="47" y="95"/>
                  <a:pt x="5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7693115" y="4796463"/>
            <a:ext cx="193390" cy="223559"/>
            <a:chOff x="4104048" y="5265304"/>
            <a:chExt cx="900000" cy="900000"/>
          </a:xfrm>
          <a:solidFill>
            <a:srgbClr val="87AB66"/>
          </a:solidFill>
        </p:grpSpPr>
        <p:sp>
          <p:nvSpPr>
            <p:cNvPr id="298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7693115" y="4487491"/>
            <a:ext cx="193390" cy="223559"/>
            <a:chOff x="4104048" y="5265304"/>
            <a:chExt cx="900000" cy="900000"/>
          </a:xfrm>
          <a:solidFill>
            <a:srgbClr val="D94D4D"/>
          </a:solidFill>
        </p:grpSpPr>
        <p:sp>
          <p:nvSpPr>
            <p:cNvPr id="296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7687758" y="4186026"/>
            <a:ext cx="193390" cy="223559"/>
            <a:chOff x="4104048" y="5265304"/>
            <a:chExt cx="900000" cy="900000"/>
          </a:xfrm>
          <a:solidFill>
            <a:srgbClr val="EBA538"/>
          </a:solidFill>
        </p:grpSpPr>
        <p:sp>
          <p:nvSpPr>
            <p:cNvPr id="294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7693115" y="3877053"/>
            <a:ext cx="193390" cy="223559"/>
            <a:chOff x="4104048" y="5265304"/>
            <a:chExt cx="900000" cy="900000"/>
          </a:xfrm>
          <a:solidFill>
            <a:srgbClr val="4BB3D2"/>
          </a:solidFill>
        </p:grpSpPr>
        <p:sp>
          <p:nvSpPr>
            <p:cNvPr id="292" name="Oval 3793"/>
            <p:cNvSpPr>
              <a:spLocks noChangeArrowheads="1"/>
            </p:cNvSpPr>
            <p:nvPr/>
          </p:nvSpPr>
          <p:spPr bwMode="auto">
            <a:xfrm>
              <a:off x="4104048" y="5265304"/>
              <a:ext cx="900000" cy="90000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257909" y="5406090"/>
              <a:ext cx="582935" cy="5529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3" name="AutoShape 4"/>
          <p:cNvSpPr>
            <a:spLocks noChangeAspect="1" noChangeArrowheads="1" noTextEdit="1"/>
          </p:cNvSpPr>
          <p:nvPr/>
        </p:nvSpPr>
        <p:spPr bwMode="auto">
          <a:xfrm>
            <a:off x="5240525" y="876205"/>
            <a:ext cx="2746000" cy="263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6"/>
          <p:cNvSpPr>
            <a:spLocks/>
          </p:cNvSpPr>
          <p:nvPr/>
        </p:nvSpPr>
        <p:spPr bwMode="auto">
          <a:xfrm>
            <a:off x="5240525" y="917610"/>
            <a:ext cx="570520" cy="677267"/>
          </a:xfrm>
          <a:custGeom>
            <a:avLst/>
            <a:gdLst>
              <a:gd name="T0" fmla="*/ 0 w 111"/>
              <a:gd name="T1" fmla="*/ 4 h 114"/>
              <a:gd name="T2" fmla="*/ 3 w 111"/>
              <a:gd name="T3" fmla="*/ 0 h 114"/>
              <a:gd name="T4" fmla="*/ 111 w 111"/>
              <a:gd name="T5" fmla="*/ 107 h 114"/>
              <a:gd name="T6" fmla="*/ 111 w 111"/>
              <a:gd name="T7" fmla="*/ 114 h 114"/>
              <a:gd name="T8" fmla="*/ 0 w 111"/>
              <a:gd name="T9" fmla="*/ 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14">
                <a:moveTo>
                  <a:pt x="0" y="4"/>
                </a:moveTo>
                <a:cubicBezTo>
                  <a:pt x="1" y="3"/>
                  <a:pt x="2" y="1"/>
                  <a:pt x="3" y="0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1" y="114"/>
                  <a:pt x="111" y="114"/>
                  <a:pt x="111" y="114"/>
                </a:cubicBezTo>
                <a:lnTo>
                  <a:pt x="0" y="4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7"/>
          <p:cNvSpPr>
            <a:spLocks/>
          </p:cNvSpPr>
          <p:nvPr/>
        </p:nvSpPr>
        <p:spPr bwMode="auto">
          <a:xfrm>
            <a:off x="5235408" y="1624452"/>
            <a:ext cx="575637" cy="712757"/>
          </a:xfrm>
          <a:custGeom>
            <a:avLst/>
            <a:gdLst>
              <a:gd name="T0" fmla="*/ 0 w 675"/>
              <a:gd name="T1" fmla="*/ 48 h 723"/>
              <a:gd name="T2" fmla="*/ 0 w 675"/>
              <a:gd name="T3" fmla="*/ 0 h 723"/>
              <a:gd name="T4" fmla="*/ 675 w 675"/>
              <a:gd name="T5" fmla="*/ 681 h 723"/>
              <a:gd name="T6" fmla="*/ 675 w 675"/>
              <a:gd name="T7" fmla="*/ 723 h 723"/>
              <a:gd name="T8" fmla="*/ 0 w 675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3">
                <a:moveTo>
                  <a:pt x="0" y="48"/>
                </a:moveTo>
                <a:lnTo>
                  <a:pt x="0" y="0"/>
                </a:lnTo>
                <a:lnTo>
                  <a:pt x="675" y="681"/>
                </a:lnTo>
                <a:lnTo>
                  <a:pt x="675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8"/>
          <p:cNvSpPr>
            <a:spLocks/>
          </p:cNvSpPr>
          <p:nvPr/>
        </p:nvSpPr>
        <p:spPr bwMode="auto">
          <a:xfrm>
            <a:off x="5235408" y="3400922"/>
            <a:ext cx="98072" cy="119286"/>
          </a:xfrm>
          <a:custGeom>
            <a:avLst/>
            <a:gdLst>
              <a:gd name="T0" fmla="*/ 0 w 115"/>
              <a:gd name="T1" fmla="*/ 42 h 121"/>
              <a:gd name="T2" fmla="*/ 0 w 115"/>
              <a:gd name="T3" fmla="*/ 0 h 121"/>
              <a:gd name="T4" fmla="*/ 115 w 115"/>
              <a:gd name="T5" fmla="*/ 121 h 121"/>
              <a:gd name="T6" fmla="*/ 72 w 115"/>
              <a:gd name="T7" fmla="*/ 121 h 121"/>
              <a:gd name="T8" fmla="*/ 0 w 115"/>
              <a:gd name="T9" fmla="*/ 42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121">
                <a:moveTo>
                  <a:pt x="0" y="42"/>
                </a:moveTo>
                <a:lnTo>
                  <a:pt x="0" y="0"/>
                </a:lnTo>
                <a:lnTo>
                  <a:pt x="115" y="121"/>
                </a:lnTo>
                <a:lnTo>
                  <a:pt x="72" y="121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9"/>
          <p:cNvSpPr>
            <a:spLocks/>
          </p:cNvSpPr>
          <p:nvPr/>
        </p:nvSpPr>
        <p:spPr bwMode="auto">
          <a:xfrm>
            <a:off x="5235408" y="964930"/>
            <a:ext cx="575637" cy="706842"/>
          </a:xfrm>
          <a:custGeom>
            <a:avLst/>
            <a:gdLst>
              <a:gd name="T0" fmla="*/ 0 w 112"/>
              <a:gd name="T1" fmla="*/ 7 h 119"/>
              <a:gd name="T2" fmla="*/ 0 w 112"/>
              <a:gd name="T3" fmla="*/ 5 h 119"/>
              <a:gd name="T4" fmla="*/ 0 w 112"/>
              <a:gd name="T5" fmla="*/ 0 h 119"/>
              <a:gd name="T6" fmla="*/ 112 w 112"/>
              <a:gd name="T7" fmla="*/ 112 h 119"/>
              <a:gd name="T8" fmla="*/ 112 w 112"/>
              <a:gd name="T9" fmla="*/ 119 h 119"/>
              <a:gd name="T10" fmla="*/ 0 w 112"/>
              <a:gd name="T11" fmla="*/ 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" h="119">
                <a:moveTo>
                  <a:pt x="0" y="7"/>
                </a:moveTo>
                <a:cubicBezTo>
                  <a:pt x="0" y="5"/>
                  <a:pt x="0" y="5"/>
                  <a:pt x="0" y="5"/>
                </a:cubicBezTo>
                <a:cubicBezTo>
                  <a:pt x="0" y="3"/>
                  <a:pt x="0" y="2"/>
                  <a:pt x="0" y="0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2" y="119"/>
                  <a:pt x="112" y="119"/>
                  <a:pt x="112" y="119"/>
                </a:cubicBezTo>
                <a:lnTo>
                  <a:pt x="0" y="7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10"/>
          <p:cNvSpPr>
            <a:spLocks/>
          </p:cNvSpPr>
          <p:nvPr/>
        </p:nvSpPr>
        <p:spPr bwMode="auto">
          <a:xfrm>
            <a:off x="5235408" y="1035910"/>
            <a:ext cx="575637" cy="707828"/>
          </a:xfrm>
          <a:custGeom>
            <a:avLst/>
            <a:gdLst>
              <a:gd name="T0" fmla="*/ 0 w 675"/>
              <a:gd name="T1" fmla="*/ 43 h 718"/>
              <a:gd name="T2" fmla="*/ 0 w 675"/>
              <a:gd name="T3" fmla="*/ 0 h 718"/>
              <a:gd name="T4" fmla="*/ 675 w 675"/>
              <a:gd name="T5" fmla="*/ 675 h 718"/>
              <a:gd name="T6" fmla="*/ 675 w 675"/>
              <a:gd name="T7" fmla="*/ 718 h 718"/>
              <a:gd name="T8" fmla="*/ 0 w 675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8">
                <a:moveTo>
                  <a:pt x="0" y="43"/>
                </a:moveTo>
                <a:lnTo>
                  <a:pt x="0" y="0"/>
                </a:lnTo>
                <a:lnTo>
                  <a:pt x="675" y="675"/>
                </a:lnTo>
                <a:lnTo>
                  <a:pt x="675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11"/>
          <p:cNvSpPr>
            <a:spLocks/>
          </p:cNvSpPr>
          <p:nvPr/>
        </p:nvSpPr>
        <p:spPr bwMode="auto">
          <a:xfrm>
            <a:off x="5235408" y="1107876"/>
            <a:ext cx="575637" cy="712757"/>
          </a:xfrm>
          <a:custGeom>
            <a:avLst/>
            <a:gdLst>
              <a:gd name="T0" fmla="*/ 0 w 675"/>
              <a:gd name="T1" fmla="*/ 48 h 723"/>
              <a:gd name="T2" fmla="*/ 0 w 675"/>
              <a:gd name="T3" fmla="*/ 0 h 723"/>
              <a:gd name="T4" fmla="*/ 675 w 675"/>
              <a:gd name="T5" fmla="*/ 681 h 723"/>
              <a:gd name="T6" fmla="*/ 675 w 675"/>
              <a:gd name="T7" fmla="*/ 723 h 723"/>
              <a:gd name="T8" fmla="*/ 0 w 675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3">
                <a:moveTo>
                  <a:pt x="0" y="48"/>
                </a:moveTo>
                <a:lnTo>
                  <a:pt x="0" y="0"/>
                </a:lnTo>
                <a:lnTo>
                  <a:pt x="675" y="681"/>
                </a:lnTo>
                <a:lnTo>
                  <a:pt x="675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12"/>
          <p:cNvSpPr>
            <a:spLocks/>
          </p:cNvSpPr>
          <p:nvPr/>
        </p:nvSpPr>
        <p:spPr bwMode="auto">
          <a:xfrm>
            <a:off x="5235408" y="1553472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13"/>
          <p:cNvSpPr>
            <a:spLocks/>
          </p:cNvSpPr>
          <p:nvPr/>
        </p:nvSpPr>
        <p:spPr bwMode="auto">
          <a:xfrm>
            <a:off x="5235408" y="1481506"/>
            <a:ext cx="575637" cy="707828"/>
          </a:xfrm>
          <a:custGeom>
            <a:avLst/>
            <a:gdLst>
              <a:gd name="T0" fmla="*/ 0 w 675"/>
              <a:gd name="T1" fmla="*/ 43 h 718"/>
              <a:gd name="T2" fmla="*/ 0 w 675"/>
              <a:gd name="T3" fmla="*/ 0 h 718"/>
              <a:gd name="T4" fmla="*/ 675 w 675"/>
              <a:gd name="T5" fmla="*/ 676 h 718"/>
              <a:gd name="T6" fmla="*/ 675 w 675"/>
              <a:gd name="T7" fmla="*/ 718 h 718"/>
              <a:gd name="T8" fmla="*/ 0 w 675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8">
                <a:moveTo>
                  <a:pt x="0" y="43"/>
                </a:moveTo>
                <a:lnTo>
                  <a:pt x="0" y="0"/>
                </a:lnTo>
                <a:lnTo>
                  <a:pt x="675" y="676"/>
                </a:lnTo>
                <a:lnTo>
                  <a:pt x="675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14"/>
          <p:cNvSpPr>
            <a:spLocks/>
          </p:cNvSpPr>
          <p:nvPr/>
        </p:nvSpPr>
        <p:spPr bwMode="auto">
          <a:xfrm>
            <a:off x="5235408" y="1333631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15"/>
          <p:cNvSpPr>
            <a:spLocks/>
          </p:cNvSpPr>
          <p:nvPr/>
        </p:nvSpPr>
        <p:spPr bwMode="auto">
          <a:xfrm>
            <a:off x="5235408" y="1404611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16"/>
          <p:cNvSpPr>
            <a:spLocks/>
          </p:cNvSpPr>
          <p:nvPr/>
        </p:nvSpPr>
        <p:spPr bwMode="auto">
          <a:xfrm>
            <a:off x="5235408" y="1184771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17"/>
          <p:cNvSpPr>
            <a:spLocks/>
          </p:cNvSpPr>
          <p:nvPr/>
        </p:nvSpPr>
        <p:spPr bwMode="auto">
          <a:xfrm>
            <a:off x="5435815" y="870290"/>
            <a:ext cx="375230" cy="433766"/>
          </a:xfrm>
          <a:custGeom>
            <a:avLst/>
            <a:gdLst>
              <a:gd name="T0" fmla="*/ 0 w 440"/>
              <a:gd name="T1" fmla="*/ 0 h 440"/>
              <a:gd name="T2" fmla="*/ 42 w 440"/>
              <a:gd name="T3" fmla="*/ 0 h 440"/>
              <a:gd name="T4" fmla="*/ 440 w 440"/>
              <a:gd name="T5" fmla="*/ 397 h 440"/>
              <a:gd name="T6" fmla="*/ 440 w 440"/>
              <a:gd name="T7" fmla="*/ 428 h 440"/>
              <a:gd name="T8" fmla="*/ 440 w 440"/>
              <a:gd name="T9" fmla="*/ 440 h 440"/>
              <a:gd name="T10" fmla="*/ 0 w 440"/>
              <a:gd name="T11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0" h="440">
                <a:moveTo>
                  <a:pt x="0" y="0"/>
                </a:moveTo>
                <a:lnTo>
                  <a:pt x="42" y="0"/>
                </a:lnTo>
                <a:lnTo>
                  <a:pt x="440" y="397"/>
                </a:lnTo>
                <a:lnTo>
                  <a:pt x="440" y="428"/>
                </a:lnTo>
                <a:lnTo>
                  <a:pt x="440" y="440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18"/>
          <p:cNvSpPr>
            <a:spLocks/>
          </p:cNvSpPr>
          <p:nvPr/>
        </p:nvSpPr>
        <p:spPr bwMode="auto">
          <a:xfrm>
            <a:off x="5625988" y="870290"/>
            <a:ext cx="185057" cy="208011"/>
          </a:xfrm>
          <a:custGeom>
            <a:avLst/>
            <a:gdLst>
              <a:gd name="T0" fmla="*/ 0 w 217"/>
              <a:gd name="T1" fmla="*/ 0 h 211"/>
              <a:gd name="T2" fmla="*/ 42 w 217"/>
              <a:gd name="T3" fmla="*/ 0 h 211"/>
              <a:gd name="T4" fmla="*/ 217 w 217"/>
              <a:gd name="T5" fmla="*/ 168 h 211"/>
              <a:gd name="T6" fmla="*/ 217 w 217"/>
              <a:gd name="T7" fmla="*/ 211 h 211"/>
              <a:gd name="T8" fmla="*/ 0 w 217"/>
              <a:gd name="T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7" h="211">
                <a:moveTo>
                  <a:pt x="0" y="0"/>
                </a:moveTo>
                <a:lnTo>
                  <a:pt x="42" y="0"/>
                </a:lnTo>
                <a:lnTo>
                  <a:pt x="217" y="168"/>
                </a:lnTo>
                <a:lnTo>
                  <a:pt x="217" y="211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19"/>
          <p:cNvSpPr>
            <a:spLocks/>
          </p:cNvSpPr>
          <p:nvPr/>
        </p:nvSpPr>
        <p:spPr bwMode="auto">
          <a:xfrm>
            <a:off x="5688242" y="870290"/>
            <a:ext cx="122802" cy="136045"/>
          </a:xfrm>
          <a:custGeom>
            <a:avLst/>
            <a:gdLst>
              <a:gd name="T0" fmla="*/ 0 w 144"/>
              <a:gd name="T1" fmla="*/ 0 h 138"/>
              <a:gd name="T2" fmla="*/ 12 w 144"/>
              <a:gd name="T3" fmla="*/ 0 h 138"/>
              <a:gd name="T4" fmla="*/ 42 w 144"/>
              <a:gd name="T5" fmla="*/ 0 h 138"/>
              <a:gd name="T6" fmla="*/ 144 w 144"/>
              <a:gd name="T7" fmla="*/ 96 h 138"/>
              <a:gd name="T8" fmla="*/ 144 w 144"/>
              <a:gd name="T9" fmla="*/ 126 h 138"/>
              <a:gd name="T10" fmla="*/ 144 w 144"/>
              <a:gd name="T11" fmla="*/ 138 h 138"/>
              <a:gd name="T12" fmla="*/ 0 w 144"/>
              <a:gd name="T1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138">
                <a:moveTo>
                  <a:pt x="0" y="0"/>
                </a:moveTo>
                <a:lnTo>
                  <a:pt x="12" y="0"/>
                </a:lnTo>
                <a:lnTo>
                  <a:pt x="42" y="0"/>
                </a:lnTo>
                <a:lnTo>
                  <a:pt x="144" y="96"/>
                </a:lnTo>
                <a:lnTo>
                  <a:pt x="144" y="126"/>
                </a:lnTo>
                <a:lnTo>
                  <a:pt x="144" y="138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20"/>
          <p:cNvSpPr>
            <a:spLocks/>
          </p:cNvSpPr>
          <p:nvPr/>
        </p:nvSpPr>
        <p:spPr bwMode="auto">
          <a:xfrm>
            <a:off x="5235408" y="2664505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1 h 717"/>
              <a:gd name="T8" fmla="*/ 675 w 675"/>
              <a:gd name="T9" fmla="*/ 717 h 717"/>
              <a:gd name="T10" fmla="*/ 0 w 675"/>
              <a:gd name="T11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1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21"/>
          <p:cNvSpPr>
            <a:spLocks/>
          </p:cNvSpPr>
          <p:nvPr/>
        </p:nvSpPr>
        <p:spPr bwMode="auto">
          <a:xfrm>
            <a:off x="5235408" y="2515644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687 h 717"/>
              <a:gd name="T8" fmla="*/ 675 w 675"/>
              <a:gd name="T9" fmla="*/ 717 h 717"/>
              <a:gd name="T10" fmla="*/ 0 w 675"/>
              <a:gd name="T11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687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Freeform 22"/>
          <p:cNvSpPr>
            <a:spLocks/>
          </p:cNvSpPr>
          <p:nvPr/>
        </p:nvSpPr>
        <p:spPr bwMode="auto">
          <a:xfrm>
            <a:off x="5559470" y="870290"/>
            <a:ext cx="251575" cy="284906"/>
          </a:xfrm>
          <a:custGeom>
            <a:avLst/>
            <a:gdLst>
              <a:gd name="T0" fmla="*/ 0 w 295"/>
              <a:gd name="T1" fmla="*/ 0 h 289"/>
              <a:gd name="T2" fmla="*/ 48 w 295"/>
              <a:gd name="T3" fmla="*/ 0 h 289"/>
              <a:gd name="T4" fmla="*/ 295 w 295"/>
              <a:gd name="T5" fmla="*/ 247 h 289"/>
              <a:gd name="T6" fmla="*/ 295 w 295"/>
              <a:gd name="T7" fmla="*/ 289 h 289"/>
              <a:gd name="T8" fmla="*/ 0 w 295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289">
                <a:moveTo>
                  <a:pt x="0" y="0"/>
                </a:moveTo>
                <a:lnTo>
                  <a:pt x="48" y="0"/>
                </a:lnTo>
                <a:lnTo>
                  <a:pt x="295" y="247"/>
                </a:lnTo>
                <a:lnTo>
                  <a:pt x="295" y="289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23"/>
          <p:cNvSpPr>
            <a:spLocks/>
          </p:cNvSpPr>
          <p:nvPr/>
        </p:nvSpPr>
        <p:spPr bwMode="auto">
          <a:xfrm>
            <a:off x="5312160" y="870290"/>
            <a:ext cx="498885" cy="581641"/>
          </a:xfrm>
          <a:custGeom>
            <a:avLst/>
            <a:gdLst>
              <a:gd name="T0" fmla="*/ 0 w 97"/>
              <a:gd name="T1" fmla="*/ 1 h 98"/>
              <a:gd name="T2" fmla="*/ 6 w 97"/>
              <a:gd name="T3" fmla="*/ 0 h 98"/>
              <a:gd name="T4" fmla="*/ 97 w 97"/>
              <a:gd name="T5" fmla="*/ 90 h 98"/>
              <a:gd name="T6" fmla="*/ 97 w 97"/>
              <a:gd name="T7" fmla="*/ 98 h 98"/>
              <a:gd name="T8" fmla="*/ 0 w 97"/>
              <a:gd name="T9" fmla="*/ 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8">
                <a:moveTo>
                  <a:pt x="0" y="1"/>
                </a:moveTo>
                <a:cubicBezTo>
                  <a:pt x="2" y="0"/>
                  <a:pt x="4" y="0"/>
                  <a:pt x="6" y="0"/>
                </a:cubicBezTo>
                <a:cubicBezTo>
                  <a:pt x="97" y="90"/>
                  <a:pt x="97" y="90"/>
                  <a:pt x="97" y="90"/>
                </a:cubicBezTo>
                <a:cubicBezTo>
                  <a:pt x="97" y="98"/>
                  <a:pt x="97" y="98"/>
                  <a:pt x="97" y="98"/>
                </a:cubicBezTo>
                <a:lnTo>
                  <a:pt x="0" y="1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24"/>
          <p:cNvSpPr>
            <a:spLocks/>
          </p:cNvSpPr>
          <p:nvPr/>
        </p:nvSpPr>
        <p:spPr bwMode="auto">
          <a:xfrm>
            <a:off x="5271225" y="882120"/>
            <a:ext cx="539819" cy="641777"/>
          </a:xfrm>
          <a:custGeom>
            <a:avLst/>
            <a:gdLst>
              <a:gd name="T0" fmla="*/ 0 w 105"/>
              <a:gd name="T1" fmla="*/ 3 h 108"/>
              <a:gd name="T2" fmla="*/ 4 w 105"/>
              <a:gd name="T3" fmla="*/ 0 h 108"/>
              <a:gd name="T4" fmla="*/ 105 w 105"/>
              <a:gd name="T5" fmla="*/ 101 h 108"/>
              <a:gd name="T6" fmla="*/ 105 w 105"/>
              <a:gd name="T7" fmla="*/ 108 h 108"/>
              <a:gd name="T8" fmla="*/ 0 w 105"/>
              <a:gd name="T9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8">
                <a:moveTo>
                  <a:pt x="0" y="3"/>
                </a:moveTo>
                <a:cubicBezTo>
                  <a:pt x="1" y="2"/>
                  <a:pt x="2" y="1"/>
                  <a:pt x="4" y="0"/>
                </a:cubicBezTo>
                <a:cubicBezTo>
                  <a:pt x="105" y="101"/>
                  <a:pt x="105" y="101"/>
                  <a:pt x="105" y="101"/>
                </a:cubicBezTo>
                <a:cubicBezTo>
                  <a:pt x="105" y="108"/>
                  <a:pt x="105" y="108"/>
                  <a:pt x="105" y="108"/>
                </a:cubicBezTo>
                <a:lnTo>
                  <a:pt x="0" y="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Freeform 25"/>
          <p:cNvSpPr>
            <a:spLocks/>
          </p:cNvSpPr>
          <p:nvPr/>
        </p:nvSpPr>
        <p:spPr bwMode="auto">
          <a:xfrm>
            <a:off x="5369297" y="870290"/>
            <a:ext cx="441748" cy="504746"/>
          </a:xfrm>
          <a:custGeom>
            <a:avLst/>
            <a:gdLst>
              <a:gd name="T0" fmla="*/ 0 w 518"/>
              <a:gd name="T1" fmla="*/ 0 h 512"/>
              <a:gd name="T2" fmla="*/ 42 w 518"/>
              <a:gd name="T3" fmla="*/ 0 h 512"/>
              <a:gd name="T4" fmla="*/ 518 w 518"/>
              <a:gd name="T5" fmla="*/ 470 h 512"/>
              <a:gd name="T6" fmla="*/ 518 w 518"/>
              <a:gd name="T7" fmla="*/ 512 h 512"/>
              <a:gd name="T8" fmla="*/ 0 w 518"/>
              <a:gd name="T9" fmla="*/ 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512">
                <a:moveTo>
                  <a:pt x="0" y="0"/>
                </a:moveTo>
                <a:lnTo>
                  <a:pt x="42" y="0"/>
                </a:lnTo>
                <a:lnTo>
                  <a:pt x="518" y="470"/>
                </a:lnTo>
                <a:lnTo>
                  <a:pt x="518" y="512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26"/>
          <p:cNvSpPr>
            <a:spLocks/>
          </p:cNvSpPr>
          <p:nvPr/>
        </p:nvSpPr>
        <p:spPr bwMode="auto">
          <a:xfrm>
            <a:off x="5497216" y="870290"/>
            <a:ext cx="313829" cy="355886"/>
          </a:xfrm>
          <a:custGeom>
            <a:avLst/>
            <a:gdLst>
              <a:gd name="T0" fmla="*/ 0 w 368"/>
              <a:gd name="T1" fmla="*/ 0 h 361"/>
              <a:gd name="T2" fmla="*/ 43 w 368"/>
              <a:gd name="T3" fmla="*/ 0 h 361"/>
              <a:gd name="T4" fmla="*/ 368 w 368"/>
              <a:gd name="T5" fmla="*/ 319 h 361"/>
              <a:gd name="T6" fmla="*/ 368 w 368"/>
              <a:gd name="T7" fmla="*/ 361 h 361"/>
              <a:gd name="T8" fmla="*/ 0 w 368"/>
              <a:gd name="T9" fmla="*/ 0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8" h="361">
                <a:moveTo>
                  <a:pt x="0" y="0"/>
                </a:moveTo>
                <a:lnTo>
                  <a:pt x="43" y="0"/>
                </a:lnTo>
                <a:lnTo>
                  <a:pt x="368" y="319"/>
                </a:lnTo>
                <a:lnTo>
                  <a:pt x="368" y="361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27"/>
          <p:cNvSpPr>
            <a:spLocks/>
          </p:cNvSpPr>
          <p:nvPr/>
        </p:nvSpPr>
        <p:spPr bwMode="auto">
          <a:xfrm>
            <a:off x="5235408" y="1255751"/>
            <a:ext cx="575637" cy="713742"/>
          </a:xfrm>
          <a:custGeom>
            <a:avLst/>
            <a:gdLst>
              <a:gd name="T0" fmla="*/ 0 w 675"/>
              <a:gd name="T1" fmla="*/ 43 h 724"/>
              <a:gd name="T2" fmla="*/ 0 w 675"/>
              <a:gd name="T3" fmla="*/ 0 h 724"/>
              <a:gd name="T4" fmla="*/ 675 w 675"/>
              <a:gd name="T5" fmla="*/ 675 h 724"/>
              <a:gd name="T6" fmla="*/ 675 w 675"/>
              <a:gd name="T7" fmla="*/ 724 h 724"/>
              <a:gd name="T8" fmla="*/ 0 w 675"/>
              <a:gd name="T9" fmla="*/ 43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4">
                <a:moveTo>
                  <a:pt x="0" y="43"/>
                </a:moveTo>
                <a:lnTo>
                  <a:pt x="0" y="0"/>
                </a:lnTo>
                <a:lnTo>
                  <a:pt x="675" y="675"/>
                </a:lnTo>
                <a:lnTo>
                  <a:pt x="675" y="724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28"/>
          <p:cNvSpPr>
            <a:spLocks/>
          </p:cNvSpPr>
          <p:nvPr/>
        </p:nvSpPr>
        <p:spPr bwMode="auto">
          <a:xfrm>
            <a:off x="5235408" y="3033206"/>
            <a:ext cx="421281" cy="487001"/>
          </a:xfrm>
          <a:custGeom>
            <a:avLst/>
            <a:gdLst>
              <a:gd name="T0" fmla="*/ 0 w 494"/>
              <a:gd name="T1" fmla="*/ 42 h 494"/>
              <a:gd name="T2" fmla="*/ 0 w 494"/>
              <a:gd name="T3" fmla="*/ 0 h 494"/>
              <a:gd name="T4" fmla="*/ 494 w 494"/>
              <a:gd name="T5" fmla="*/ 494 h 494"/>
              <a:gd name="T6" fmla="*/ 446 w 494"/>
              <a:gd name="T7" fmla="*/ 494 h 494"/>
              <a:gd name="T8" fmla="*/ 0 w 494"/>
              <a:gd name="T9" fmla="*/ 42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494">
                <a:moveTo>
                  <a:pt x="0" y="42"/>
                </a:moveTo>
                <a:lnTo>
                  <a:pt x="0" y="0"/>
                </a:lnTo>
                <a:lnTo>
                  <a:pt x="494" y="494"/>
                </a:lnTo>
                <a:lnTo>
                  <a:pt x="446" y="494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29"/>
          <p:cNvSpPr>
            <a:spLocks/>
          </p:cNvSpPr>
          <p:nvPr/>
        </p:nvSpPr>
        <p:spPr bwMode="auto">
          <a:xfrm>
            <a:off x="5235408" y="2955325"/>
            <a:ext cx="483535" cy="564882"/>
          </a:xfrm>
          <a:custGeom>
            <a:avLst/>
            <a:gdLst>
              <a:gd name="T0" fmla="*/ 0 w 567"/>
              <a:gd name="T1" fmla="*/ 42 h 573"/>
              <a:gd name="T2" fmla="*/ 0 w 567"/>
              <a:gd name="T3" fmla="*/ 0 h 573"/>
              <a:gd name="T4" fmla="*/ 567 w 567"/>
              <a:gd name="T5" fmla="*/ 573 h 573"/>
              <a:gd name="T6" fmla="*/ 525 w 567"/>
              <a:gd name="T7" fmla="*/ 573 h 573"/>
              <a:gd name="T8" fmla="*/ 0 w 567"/>
              <a:gd name="T9" fmla="*/ 42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7" h="573">
                <a:moveTo>
                  <a:pt x="0" y="42"/>
                </a:moveTo>
                <a:lnTo>
                  <a:pt x="0" y="0"/>
                </a:lnTo>
                <a:lnTo>
                  <a:pt x="567" y="573"/>
                </a:lnTo>
                <a:lnTo>
                  <a:pt x="525" y="573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30"/>
          <p:cNvSpPr>
            <a:spLocks/>
          </p:cNvSpPr>
          <p:nvPr/>
        </p:nvSpPr>
        <p:spPr bwMode="auto">
          <a:xfrm>
            <a:off x="5235408" y="2884345"/>
            <a:ext cx="550053" cy="635862"/>
          </a:xfrm>
          <a:custGeom>
            <a:avLst/>
            <a:gdLst>
              <a:gd name="T0" fmla="*/ 0 w 645"/>
              <a:gd name="T1" fmla="*/ 42 h 645"/>
              <a:gd name="T2" fmla="*/ 0 w 645"/>
              <a:gd name="T3" fmla="*/ 0 h 645"/>
              <a:gd name="T4" fmla="*/ 645 w 645"/>
              <a:gd name="T5" fmla="*/ 645 h 645"/>
              <a:gd name="T6" fmla="*/ 597 w 645"/>
              <a:gd name="T7" fmla="*/ 645 h 645"/>
              <a:gd name="T8" fmla="*/ 0 w 645"/>
              <a:gd name="T9" fmla="*/ 42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5" h="645">
                <a:moveTo>
                  <a:pt x="0" y="42"/>
                </a:moveTo>
                <a:lnTo>
                  <a:pt x="0" y="0"/>
                </a:lnTo>
                <a:lnTo>
                  <a:pt x="645" y="645"/>
                </a:lnTo>
                <a:lnTo>
                  <a:pt x="597" y="645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31"/>
          <p:cNvSpPr>
            <a:spLocks/>
          </p:cNvSpPr>
          <p:nvPr/>
        </p:nvSpPr>
        <p:spPr bwMode="auto">
          <a:xfrm>
            <a:off x="5235408" y="2807451"/>
            <a:ext cx="575637" cy="712757"/>
          </a:xfrm>
          <a:custGeom>
            <a:avLst/>
            <a:gdLst>
              <a:gd name="T0" fmla="*/ 0 w 675"/>
              <a:gd name="T1" fmla="*/ 48 h 723"/>
              <a:gd name="T2" fmla="*/ 0 w 675"/>
              <a:gd name="T3" fmla="*/ 0 h 723"/>
              <a:gd name="T4" fmla="*/ 675 w 675"/>
              <a:gd name="T5" fmla="*/ 681 h 723"/>
              <a:gd name="T6" fmla="*/ 675 w 675"/>
              <a:gd name="T7" fmla="*/ 723 h 723"/>
              <a:gd name="T8" fmla="*/ 0 w 675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3">
                <a:moveTo>
                  <a:pt x="0" y="48"/>
                </a:moveTo>
                <a:lnTo>
                  <a:pt x="0" y="0"/>
                </a:lnTo>
                <a:lnTo>
                  <a:pt x="675" y="681"/>
                </a:lnTo>
                <a:lnTo>
                  <a:pt x="675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32"/>
          <p:cNvSpPr>
            <a:spLocks/>
          </p:cNvSpPr>
          <p:nvPr/>
        </p:nvSpPr>
        <p:spPr bwMode="auto">
          <a:xfrm>
            <a:off x="5235408" y="2735484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Freeform 33"/>
          <p:cNvSpPr>
            <a:spLocks/>
          </p:cNvSpPr>
          <p:nvPr/>
        </p:nvSpPr>
        <p:spPr bwMode="auto">
          <a:xfrm>
            <a:off x="5235408" y="3181081"/>
            <a:ext cx="293361" cy="339126"/>
          </a:xfrm>
          <a:custGeom>
            <a:avLst/>
            <a:gdLst>
              <a:gd name="T0" fmla="*/ 0 w 344"/>
              <a:gd name="T1" fmla="*/ 42 h 344"/>
              <a:gd name="T2" fmla="*/ 0 w 344"/>
              <a:gd name="T3" fmla="*/ 12 h 344"/>
              <a:gd name="T4" fmla="*/ 0 w 344"/>
              <a:gd name="T5" fmla="*/ 0 h 344"/>
              <a:gd name="T6" fmla="*/ 344 w 344"/>
              <a:gd name="T7" fmla="*/ 344 h 344"/>
              <a:gd name="T8" fmla="*/ 301 w 344"/>
              <a:gd name="T9" fmla="*/ 344 h 344"/>
              <a:gd name="T10" fmla="*/ 0 w 344"/>
              <a:gd name="T11" fmla="*/ 4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4" h="344">
                <a:moveTo>
                  <a:pt x="0" y="42"/>
                </a:moveTo>
                <a:lnTo>
                  <a:pt x="0" y="12"/>
                </a:lnTo>
                <a:lnTo>
                  <a:pt x="0" y="0"/>
                </a:lnTo>
                <a:lnTo>
                  <a:pt x="344" y="344"/>
                </a:lnTo>
                <a:lnTo>
                  <a:pt x="301" y="344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Freeform 34"/>
          <p:cNvSpPr>
            <a:spLocks/>
          </p:cNvSpPr>
          <p:nvPr/>
        </p:nvSpPr>
        <p:spPr bwMode="auto">
          <a:xfrm>
            <a:off x="5235408" y="3253047"/>
            <a:ext cx="225991" cy="267161"/>
          </a:xfrm>
          <a:custGeom>
            <a:avLst/>
            <a:gdLst>
              <a:gd name="T0" fmla="*/ 0 w 265"/>
              <a:gd name="T1" fmla="*/ 42 h 271"/>
              <a:gd name="T2" fmla="*/ 0 w 265"/>
              <a:gd name="T3" fmla="*/ 0 h 271"/>
              <a:gd name="T4" fmla="*/ 265 w 265"/>
              <a:gd name="T5" fmla="*/ 271 h 271"/>
              <a:gd name="T6" fmla="*/ 223 w 265"/>
              <a:gd name="T7" fmla="*/ 271 h 271"/>
              <a:gd name="T8" fmla="*/ 0 w 265"/>
              <a:gd name="T9" fmla="*/ 4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5" h="271">
                <a:moveTo>
                  <a:pt x="0" y="42"/>
                </a:moveTo>
                <a:lnTo>
                  <a:pt x="0" y="0"/>
                </a:lnTo>
                <a:lnTo>
                  <a:pt x="265" y="271"/>
                </a:lnTo>
                <a:lnTo>
                  <a:pt x="223" y="271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Freeform 35"/>
          <p:cNvSpPr>
            <a:spLocks/>
          </p:cNvSpPr>
          <p:nvPr/>
        </p:nvSpPr>
        <p:spPr bwMode="auto">
          <a:xfrm>
            <a:off x="5235408" y="3324027"/>
            <a:ext cx="164590" cy="196181"/>
          </a:xfrm>
          <a:custGeom>
            <a:avLst/>
            <a:gdLst>
              <a:gd name="T0" fmla="*/ 0 w 193"/>
              <a:gd name="T1" fmla="*/ 48 h 199"/>
              <a:gd name="T2" fmla="*/ 0 w 193"/>
              <a:gd name="T3" fmla="*/ 42 h 199"/>
              <a:gd name="T4" fmla="*/ 0 w 193"/>
              <a:gd name="T5" fmla="*/ 0 h 199"/>
              <a:gd name="T6" fmla="*/ 193 w 193"/>
              <a:gd name="T7" fmla="*/ 199 h 199"/>
              <a:gd name="T8" fmla="*/ 151 w 193"/>
              <a:gd name="T9" fmla="*/ 199 h 199"/>
              <a:gd name="T10" fmla="*/ 0 w 193"/>
              <a:gd name="T11" fmla="*/ 4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" h="199">
                <a:moveTo>
                  <a:pt x="0" y="48"/>
                </a:moveTo>
                <a:lnTo>
                  <a:pt x="0" y="42"/>
                </a:lnTo>
                <a:lnTo>
                  <a:pt x="0" y="0"/>
                </a:lnTo>
                <a:lnTo>
                  <a:pt x="193" y="199"/>
                </a:lnTo>
                <a:lnTo>
                  <a:pt x="151" y="199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36"/>
          <p:cNvSpPr>
            <a:spLocks/>
          </p:cNvSpPr>
          <p:nvPr/>
        </p:nvSpPr>
        <p:spPr bwMode="auto">
          <a:xfrm>
            <a:off x="5235408" y="2587610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37"/>
          <p:cNvSpPr>
            <a:spLocks/>
          </p:cNvSpPr>
          <p:nvPr/>
        </p:nvSpPr>
        <p:spPr bwMode="auto">
          <a:xfrm>
            <a:off x="5235408" y="3104186"/>
            <a:ext cx="354763" cy="416021"/>
          </a:xfrm>
          <a:custGeom>
            <a:avLst/>
            <a:gdLst>
              <a:gd name="T0" fmla="*/ 0 w 416"/>
              <a:gd name="T1" fmla="*/ 42 h 422"/>
              <a:gd name="T2" fmla="*/ 0 w 416"/>
              <a:gd name="T3" fmla="*/ 0 h 422"/>
              <a:gd name="T4" fmla="*/ 416 w 416"/>
              <a:gd name="T5" fmla="*/ 422 h 422"/>
              <a:gd name="T6" fmla="*/ 374 w 416"/>
              <a:gd name="T7" fmla="*/ 422 h 422"/>
              <a:gd name="T8" fmla="*/ 0 w 416"/>
              <a:gd name="T9" fmla="*/ 4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6" h="422">
                <a:moveTo>
                  <a:pt x="0" y="42"/>
                </a:moveTo>
                <a:lnTo>
                  <a:pt x="0" y="0"/>
                </a:lnTo>
                <a:lnTo>
                  <a:pt x="416" y="422"/>
                </a:lnTo>
                <a:lnTo>
                  <a:pt x="374" y="422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38"/>
          <p:cNvSpPr>
            <a:spLocks/>
          </p:cNvSpPr>
          <p:nvPr/>
        </p:nvSpPr>
        <p:spPr bwMode="auto">
          <a:xfrm>
            <a:off x="5235408" y="2147928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39"/>
          <p:cNvSpPr>
            <a:spLocks/>
          </p:cNvSpPr>
          <p:nvPr/>
        </p:nvSpPr>
        <p:spPr bwMode="auto">
          <a:xfrm>
            <a:off x="5235408" y="1999068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Freeform 40"/>
          <p:cNvSpPr>
            <a:spLocks/>
          </p:cNvSpPr>
          <p:nvPr/>
        </p:nvSpPr>
        <p:spPr bwMode="auto">
          <a:xfrm>
            <a:off x="5235408" y="1921187"/>
            <a:ext cx="575637" cy="707828"/>
          </a:xfrm>
          <a:custGeom>
            <a:avLst/>
            <a:gdLst>
              <a:gd name="T0" fmla="*/ 0 w 675"/>
              <a:gd name="T1" fmla="*/ 43 h 718"/>
              <a:gd name="T2" fmla="*/ 0 w 675"/>
              <a:gd name="T3" fmla="*/ 0 h 718"/>
              <a:gd name="T4" fmla="*/ 675 w 675"/>
              <a:gd name="T5" fmla="*/ 676 h 718"/>
              <a:gd name="T6" fmla="*/ 675 w 675"/>
              <a:gd name="T7" fmla="*/ 718 h 718"/>
              <a:gd name="T8" fmla="*/ 0 w 675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8">
                <a:moveTo>
                  <a:pt x="0" y="43"/>
                </a:moveTo>
                <a:lnTo>
                  <a:pt x="0" y="0"/>
                </a:lnTo>
                <a:lnTo>
                  <a:pt x="675" y="676"/>
                </a:lnTo>
                <a:lnTo>
                  <a:pt x="675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Freeform 41"/>
          <p:cNvSpPr>
            <a:spLocks/>
          </p:cNvSpPr>
          <p:nvPr/>
        </p:nvSpPr>
        <p:spPr bwMode="auto">
          <a:xfrm>
            <a:off x="5235408" y="2438749"/>
            <a:ext cx="575637" cy="712757"/>
          </a:xfrm>
          <a:custGeom>
            <a:avLst/>
            <a:gdLst>
              <a:gd name="T0" fmla="*/ 0 w 675"/>
              <a:gd name="T1" fmla="*/ 42 h 723"/>
              <a:gd name="T2" fmla="*/ 0 w 675"/>
              <a:gd name="T3" fmla="*/ 0 h 723"/>
              <a:gd name="T4" fmla="*/ 675 w 675"/>
              <a:gd name="T5" fmla="*/ 675 h 723"/>
              <a:gd name="T6" fmla="*/ 675 w 675"/>
              <a:gd name="T7" fmla="*/ 723 h 723"/>
              <a:gd name="T8" fmla="*/ 0 w 675"/>
              <a:gd name="T9" fmla="*/ 42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3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23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42"/>
          <p:cNvSpPr>
            <a:spLocks/>
          </p:cNvSpPr>
          <p:nvPr/>
        </p:nvSpPr>
        <p:spPr bwMode="auto">
          <a:xfrm>
            <a:off x="5235408" y="2070048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Freeform 43"/>
          <p:cNvSpPr>
            <a:spLocks/>
          </p:cNvSpPr>
          <p:nvPr/>
        </p:nvSpPr>
        <p:spPr bwMode="auto">
          <a:xfrm>
            <a:off x="5235408" y="1850207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44"/>
          <p:cNvSpPr>
            <a:spLocks/>
          </p:cNvSpPr>
          <p:nvPr/>
        </p:nvSpPr>
        <p:spPr bwMode="auto">
          <a:xfrm>
            <a:off x="5235408" y="1773312"/>
            <a:ext cx="575637" cy="712757"/>
          </a:xfrm>
          <a:custGeom>
            <a:avLst/>
            <a:gdLst>
              <a:gd name="T0" fmla="*/ 0 w 675"/>
              <a:gd name="T1" fmla="*/ 48 h 723"/>
              <a:gd name="T2" fmla="*/ 0 w 675"/>
              <a:gd name="T3" fmla="*/ 0 h 723"/>
              <a:gd name="T4" fmla="*/ 675 w 675"/>
              <a:gd name="T5" fmla="*/ 675 h 723"/>
              <a:gd name="T6" fmla="*/ 675 w 675"/>
              <a:gd name="T7" fmla="*/ 723 h 723"/>
              <a:gd name="T8" fmla="*/ 0 w 675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3">
                <a:moveTo>
                  <a:pt x="0" y="48"/>
                </a:moveTo>
                <a:lnTo>
                  <a:pt x="0" y="0"/>
                </a:lnTo>
                <a:lnTo>
                  <a:pt x="675" y="675"/>
                </a:lnTo>
                <a:lnTo>
                  <a:pt x="675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Freeform 45"/>
          <p:cNvSpPr>
            <a:spLocks/>
          </p:cNvSpPr>
          <p:nvPr/>
        </p:nvSpPr>
        <p:spPr bwMode="auto">
          <a:xfrm>
            <a:off x="5235408" y="2289888"/>
            <a:ext cx="575637" cy="712757"/>
          </a:xfrm>
          <a:custGeom>
            <a:avLst/>
            <a:gdLst>
              <a:gd name="T0" fmla="*/ 0 w 675"/>
              <a:gd name="T1" fmla="*/ 48 h 723"/>
              <a:gd name="T2" fmla="*/ 0 w 675"/>
              <a:gd name="T3" fmla="*/ 0 h 723"/>
              <a:gd name="T4" fmla="*/ 675 w 675"/>
              <a:gd name="T5" fmla="*/ 675 h 723"/>
              <a:gd name="T6" fmla="*/ 675 w 675"/>
              <a:gd name="T7" fmla="*/ 723 h 723"/>
              <a:gd name="T8" fmla="*/ 0 w 675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3">
                <a:moveTo>
                  <a:pt x="0" y="48"/>
                </a:moveTo>
                <a:lnTo>
                  <a:pt x="0" y="0"/>
                </a:lnTo>
                <a:lnTo>
                  <a:pt x="675" y="675"/>
                </a:lnTo>
                <a:lnTo>
                  <a:pt x="675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46"/>
          <p:cNvSpPr>
            <a:spLocks/>
          </p:cNvSpPr>
          <p:nvPr/>
        </p:nvSpPr>
        <p:spPr bwMode="auto">
          <a:xfrm>
            <a:off x="5235408" y="2367769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47"/>
          <p:cNvSpPr>
            <a:spLocks/>
          </p:cNvSpPr>
          <p:nvPr/>
        </p:nvSpPr>
        <p:spPr bwMode="auto">
          <a:xfrm>
            <a:off x="5235408" y="2218908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48"/>
          <p:cNvSpPr>
            <a:spLocks/>
          </p:cNvSpPr>
          <p:nvPr/>
        </p:nvSpPr>
        <p:spPr bwMode="auto">
          <a:xfrm>
            <a:off x="5235408" y="1701347"/>
            <a:ext cx="575637" cy="707828"/>
          </a:xfrm>
          <a:custGeom>
            <a:avLst/>
            <a:gdLst>
              <a:gd name="T0" fmla="*/ 0 w 675"/>
              <a:gd name="T1" fmla="*/ 43 h 718"/>
              <a:gd name="T2" fmla="*/ 0 w 675"/>
              <a:gd name="T3" fmla="*/ 0 h 718"/>
              <a:gd name="T4" fmla="*/ 675 w 675"/>
              <a:gd name="T5" fmla="*/ 676 h 718"/>
              <a:gd name="T6" fmla="*/ 675 w 675"/>
              <a:gd name="T7" fmla="*/ 718 h 718"/>
              <a:gd name="T8" fmla="*/ 0 w 675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8">
                <a:moveTo>
                  <a:pt x="0" y="43"/>
                </a:moveTo>
                <a:lnTo>
                  <a:pt x="0" y="0"/>
                </a:lnTo>
                <a:lnTo>
                  <a:pt x="675" y="676"/>
                </a:lnTo>
                <a:lnTo>
                  <a:pt x="675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Rectangle 49"/>
          <p:cNvSpPr>
            <a:spLocks noChangeArrowheads="1"/>
          </p:cNvSpPr>
          <p:nvPr/>
        </p:nvSpPr>
        <p:spPr bwMode="auto">
          <a:xfrm>
            <a:off x="5235408" y="1506152"/>
            <a:ext cx="575637" cy="2014055"/>
          </a:xfrm>
          <a:prstGeom prst="rect">
            <a:avLst/>
          </a:prstGeom>
          <a:solidFill>
            <a:srgbClr val="D94D4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50"/>
          <p:cNvSpPr>
            <a:spLocks noEditPoints="1"/>
          </p:cNvSpPr>
          <p:nvPr/>
        </p:nvSpPr>
        <p:spPr bwMode="auto">
          <a:xfrm>
            <a:off x="5369297" y="1630367"/>
            <a:ext cx="71635" cy="107456"/>
          </a:xfrm>
          <a:custGeom>
            <a:avLst/>
            <a:gdLst>
              <a:gd name="T0" fmla="*/ 14 w 14"/>
              <a:gd name="T1" fmla="*/ 13 h 18"/>
              <a:gd name="T2" fmla="*/ 12 w 14"/>
              <a:gd name="T3" fmla="*/ 17 h 18"/>
              <a:gd name="T4" fmla="*/ 7 w 14"/>
              <a:gd name="T5" fmla="*/ 18 h 18"/>
              <a:gd name="T6" fmla="*/ 4 w 14"/>
              <a:gd name="T7" fmla="*/ 18 h 18"/>
              <a:gd name="T8" fmla="*/ 1 w 14"/>
              <a:gd name="T9" fmla="*/ 17 h 18"/>
              <a:gd name="T10" fmla="*/ 0 w 14"/>
              <a:gd name="T11" fmla="*/ 15 h 18"/>
              <a:gd name="T12" fmla="*/ 0 w 14"/>
              <a:gd name="T13" fmla="*/ 13 h 18"/>
              <a:gd name="T14" fmla="*/ 0 w 14"/>
              <a:gd name="T15" fmla="*/ 11 h 18"/>
              <a:gd name="T16" fmla="*/ 3 w 14"/>
              <a:gd name="T17" fmla="*/ 9 h 18"/>
              <a:gd name="T18" fmla="*/ 3 w 14"/>
              <a:gd name="T19" fmla="*/ 9 h 18"/>
              <a:gd name="T20" fmla="*/ 1 w 14"/>
              <a:gd name="T21" fmla="*/ 7 h 18"/>
              <a:gd name="T22" fmla="*/ 0 w 14"/>
              <a:gd name="T23" fmla="*/ 5 h 18"/>
              <a:gd name="T24" fmla="*/ 2 w 14"/>
              <a:gd name="T25" fmla="*/ 1 h 18"/>
              <a:gd name="T26" fmla="*/ 7 w 14"/>
              <a:gd name="T27" fmla="*/ 0 h 18"/>
              <a:gd name="T28" fmla="*/ 12 w 14"/>
              <a:gd name="T29" fmla="*/ 1 h 18"/>
              <a:gd name="T30" fmla="*/ 14 w 14"/>
              <a:gd name="T31" fmla="*/ 4 h 18"/>
              <a:gd name="T32" fmla="*/ 13 w 14"/>
              <a:gd name="T33" fmla="*/ 7 h 18"/>
              <a:gd name="T34" fmla="*/ 11 w 14"/>
              <a:gd name="T35" fmla="*/ 8 h 18"/>
              <a:gd name="T36" fmla="*/ 11 w 14"/>
              <a:gd name="T37" fmla="*/ 8 h 18"/>
              <a:gd name="T38" fmla="*/ 13 w 14"/>
              <a:gd name="T39" fmla="*/ 10 h 18"/>
              <a:gd name="T40" fmla="*/ 14 w 14"/>
              <a:gd name="T41" fmla="*/ 13 h 18"/>
              <a:gd name="T42" fmla="*/ 10 w 14"/>
              <a:gd name="T43" fmla="*/ 13 h 18"/>
              <a:gd name="T44" fmla="*/ 9 w 14"/>
              <a:gd name="T45" fmla="*/ 12 h 18"/>
              <a:gd name="T46" fmla="*/ 8 w 14"/>
              <a:gd name="T47" fmla="*/ 11 h 18"/>
              <a:gd name="T48" fmla="*/ 7 w 14"/>
              <a:gd name="T49" fmla="*/ 10 h 18"/>
              <a:gd name="T50" fmla="*/ 5 w 14"/>
              <a:gd name="T51" fmla="*/ 10 h 18"/>
              <a:gd name="T52" fmla="*/ 4 w 14"/>
              <a:gd name="T53" fmla="*/ 11 h 18"/>
              <a:gd name="T54" fmla="*/ 4 w 14"/>
              <a:gd name="T55" fmla="*/ 12 h 18"/>
              <a:gd name="T56" fmla="*/ 5 w 14"/>
              <a:gd name="T57" fmla="*/ 14 h 18"/>
              <a:gd name="T58" fmla="*/ 7 w 14"/>
              <a:gd name="T59" fmla="*/ 15 h 18"/>
              <a:gd name="T60" fmla="*/ 8 w 14"/>
              <a:gd name="T61" fmla="*/ 15 h 18"/>
              <a:gd name="T62" fmla="*/ 9 w 14"/>
              <a:gd name="T63" fmla="*/ 15 h 18"/>
              <a:gd name="T64" fmla="*/ 10 w 14"/>
              <a:gd name="T65" fmla="*/ 14 h 18"/>
              <a:gd name="T66" fmla="*/ 10 w 14"/>
              <a:gd name="T67" fmla="*/ 13 h 18"/>
              <a:gd name="T68" fmla="*/ 10 w 14"/>
              <a:gd name="T69" fmla="*/ 5 h 18"/>
              <a:gd name="T70" fmla="*/ 9 w 14"/>
              <a:gd name="T71" fmla="*/ 3 h 18"/>
              <a:gd name="T72" fmla="*/ 7 w 14"/>
              <a:gd name="T73" fmla="*/ 3 h 18"/>
              <a:gd name="T74" fmla="*/ 6 w 14"/>
              <a:gd name="T75" fmla="*/ 3 h 18"/>
              <a:gd name="T76" fmla="*/ 5 w 14"/>
              <a:gd name="T77" fmla="*/ 3 h 18"/>
              <a:gd name="T78" fmla="*/ 5 w 14"/>
              <a:gd name="T79" fmla="*/ 4 h 18"/>
              <a:gd name="T80" fmla="*/ 5 w 14"/>
              <a:gd name="T81" fmla="*/ 5 h 18"/>
              <a:gd name="T82" fmla="*/ 5 w 14"/>
              <a:gd name="T83" fmla="*/ 6 h 18"/>
              <a:gd name="T84" fmla="*/ 6 w 14"/>
              <a:gd name="T85" fmla="*/ 6 h 18"/>
              <a:gd name="T86" fmla="*/ 7 w 14"/>
              <a:gd name="T87" fmla="*/ 7 h 18"/>
              <a:gd name="T88" fmla="*/ 9 w 14"/>
              <a:gd name="T89" fmla="*/ 7 h 18"/>
              <a:gd name="T90" fmla="*/ 9 w 14"/>
              <a:gd name="T91" fmla="*/ 6 h 18"/>
              <a:gd name="T92" fmla="*/ 10 w 14"/>
              <a:gd name="T93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" h="18">
                <a:moveTo>
                  <a:pt x="14" y="13"/>
                </a:moveTo>
                <a:cubicBezTo>
                  <a:pt x="14" y="14"/>
                  <a:pt x="14" y="16"/>
                  <a:pt x="12" y="17"/>
                </a:cubicBezTo>
                <a:cubicBezTo>
                  <a:pt x="11" y="18"/>
                  <a:pt x="9" y="18"/>
                  <a:pt x="7" y="18"/>
                </a:cubicBezTo>
                <a:cubicBezTo>
                  <a:pt x="6" y="18"/>
                  <a:pt x="5" y="18"/>
                  <a:pt x="4" y="18"/>
                </a:cubicBezTo>
                <a:cubicBezTo>
                  <a:pt x="3" y="17"/>
                  <a:pt x="2" y="17"/>
                  <a:pt x="1" y="17"/>
                </a:cubicBezTo>
                <a:cubicBezTo>
                  <a:pt x="1" y="16"/>
                  <a:pt x="0" y="16"/>
                  <a:pt x="0" y="15"/>
                </a:cubicBezTo>
                <a:cubicBezTo>
                  <a:pt x="0" y="14"/>
                  <a:pt x="0" y="14"/>
                  <a:pt x="0" y="13"/>
                </a:cubicBezTo>
                <a:cubicBezTo>
                  <a:pt x="0" y="12"/>
                  <a:pt x="0" y="11"/>
                  <a:pt x="0" y="11"/>
                </a:cubicBezTo>
                <a:cubicBezTo>
                  <a:pt x="1" y="10"/>
                  <a:pt x="2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2" y="8"/>
                  <a:pt x="1" y="8"/>
                  <a:pt x="1" y="7"/>
                </a:cubicBezTo>
                <a:cubicBezTo>
                  <a:pt x="0" y="6"/>
                  <a:pt x="0" y="6"/>
                  <a:pt x="0" y="5"/>
                </a:cubicBezTo>
                <a:cubicBezTo>
                  <a:pt x="0" y="3"/>
                  <a:pt x="1" y="2"/>
                  <a:pt x="2" y="1"/>
                </a:cubicBezTo>
                <a:cubicBezTo>
                  <a:pt x="3" y="0"/>
                  <a:pt x="5" y="0"/>
                  <a:pt x="7" y="0"/>
                </a:cubicBezTo>
                <a:cubicBezTo>
                  <a:pt x="9" y="0"/>
                  <a:pt x="11" y="0"/>
                  <a:pt x="12" y="1"/>
                </a:cubicBezTo>
                <a:cubicBezTo>
                  <a:pt x="13" y="2"/>
                  <a:pt x="14" y="3"/>
                  <a:pt x="14" y="4"/>
                </a:cubicBezTo>
                <a:cubicBezTo>
                  <a:pt x="14" y="5"/>
                  <a:pt x="14" y="6"/>
                  <a:pt x="13" y="7"/>
                </a:cubicBezTo>
                <a:cubicBezTo>
                  <a:pt x="13" y="7"/>
                  <a:pt x="12" y="8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2" y="9"/>
                  <a:pt x="13" y="9"/>
                  <a:pt x="13" y="10"/>
                </a:cubicBezTo>
                <a:cubicBezTo>
                  <a:pt x="14" y="11"/>
                  <a:pt x="14" y="12"/>
                  <a:pt x="14" y="13"/>
                </a:cubicBezTo>
                <a:close/>
                <a:moveTo>
                  <a:pt x="10" y="13"/>
                </a:moveTo>
                <a:cubicBezTo>
                  <a:pt x="10" y="13"/>
                  <a:pt x="10" y="12"/>
                  <a:pt x="9" y="12"/>
                </a:cubicBezTo>
                <a:cubicBezTo>
                  <a:pt x="9" y="12"/>
                  <a:pt x="9" y="11"/>
                  <a:pt x="8" y="11"/>
                </a:cubicBezTo>
                <a:cubicBezTo>
                  <a:pt x="7" y="11"/>
                  <a:pt x="7" y="11"/>
                  <a:pt x="7" y="10"/>
                </a:cubicBezTo>
                <a:cubicBezTo>
                  <a:pt x="6" y="10"/>
                  <a:pt x="6" y="10"/>
                  <a:pt x="5" y="10"/>
                </a:cubicBezTo>
                <a:cubicBezTo>
                  <a:pt x="5" y="10"/>
                  <a:pt x="5" y="11"/>
                  <a:pt x="4" y="11"/>
                </a:cubicBezTo>
                <a:cubicBezTo>
                  <a:pt x="4" y="11"/>
                  <a:pt x="4" y="12"/>
                  <a:pt x="4" y="12"/>
                </a:cubicBezTo>
                <a:cubicBezTo>
                  <a:pt x="4" y="13"/>
                  <a:pt x="4" y="14"/>
                  <a:pt x="5" y="14"/>
                </a:cubicBezTo>
                <a:cubicBezTo>
                  <a:pt x="6" y="15"/>
                  <a:pt x="6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9" y="15"/>
                  <a:pt x="9" y="15"/>
                </a:cubicBezTo>
                <a:cubicBezTo>
                  <a:pt x="9" y="15"/>
                  <a:pt x="9" y="14"/>
                  <a:pt x="10" y="14"/>
                </a:cubicBezTo>
                <a:cubicBezTo>
                  <a:pt x="10" y="14"/>
                  <a:pt x="10" y="13"/>
                  <a:pt x="10" y="13"/>
                </a:cubicBezTo>
                <a:close/>
                <a:moveTo>
                  <a:pt x="10" y="5"/>
                </a:moveTo>
                <a:cubicBezTo>
                  <a:pt x="10" y="4"/>
                  <a:pt x="9" y="4"/>
                  <a:pt x="9" y="3"/>
                </a:cubicBezTo>
                <a:cubicBezTo>
                  <a:pt x="8" y="3"/>
                  <a:pt x="8" y="3"/>
                  <a:pt x="7" y="3"/>
                </a:cubicBezTo>
                <a:cubicBezTo>
                  <a:pt x="7" y="3"/>
                  <a:pt x="6" y="3"/>
                  <a:pt x="6" y="3"/>
                </a:cubicBezTo>
                <a:cubicBezTo>
                  <a:pt x="6" y="3"/>
                  <a:pt x="6" y="3"/>
                  <a:pt x="5" y="3"/>
                </a:cubicBezTo>
                <a:cubicBezTo>
                  <a:pt x="5" y="3"/>
                  <a:pt x="5" y="4"/>
                  <a:pt x="5" y="4"/>
                </a:cubicBezTo>
                <a:cubicBezTo>
                  <a:pt x="5" y="4"/>
                  <a:pt x="5" y="4"/>
                  <a:pt x="5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6"/>
                  <a:pt x="6" y="6"/>
                  <a:pt x="6" y="6"/>
                </a:cubicBezTo>
                <a:cubicBezTo>
                  <a:pt x="6" y="6"/>
                  <a:pt x="7" y="7"/>
                  <a:pt x="7" y="7"/>
                </a:cubicBezTo>
                <a:cubicBezTo>
                  <a:pt x="8" y="7"/>
                  <a:pt x="8" y="7"/>
                  <a:pt x="9" y="7"/>
                </a:cubicBezTo>
                <a:cubicBezTo>
                  <a:pt x="9" y="7"/>
                  <a:pt x="9" y="6"/>
                  <a:pt x="9" y="6"/>
                </a:cubicBezTo>
                <a:cubicBezTo>
                  <a:pt x="9" y="6"/>
                  <a:pt x="10" y="5"/>
                  <a:pt x="1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51"/>
          <p:cNvSpPr>
            <a:spLocks/>
          </p:cNvSpPr>
          <p:nvPr/>
        </p:nvSpPr>
        <p:spPr bwMode="auto">
          <a:xfrm>
            <a:off x="5466516" y="1630367"/>
            <a:ext cx="57138" cy="107456"/>
          </a:xfrm>
          <a:custGeom>
            <a:avLst/>
            <a:gdLst>
              <a:gd name="T0" fmla="*/ 11 w 11"/>
              <a:gd name="T1" fmla="*/ 18 h 18"/>
              <a:gd name="T2" fmla="*/ 0 w 11"/>
              <a:gd name="T3" fmla="*/ 18 h 18"/>
              <a:gd name="T4" fmla="*/ 0 w 11"/>
              <a:gd name="T5" fmla="*/ 15 h 18"/>
              <a:gd name="T6" fmla="*/ 3 w 11"/>
              <a:gd name="T7" fmla="*/ 15 h 18"/>
              <a:gd name="T8" fmla="*/ 3 w 11"/>
              <a:gd name="T9" fmla="*/ 5 h 18"/>
              <a:gd name="T10" fmla="*/ 0 w 11"/>
              <a:gd name="T11" fmla="*/ 5 h 18"/>
              <a:gd name="T12" fmla="*/ 0 w 11"/>
              <a:gd name="T13" fmla="*/ 3 h 18"/>
              <a:gd name="T14" fmla="*/ 1 w 11"/>
              <a:gd name="T15" fmla="*/ 3 h 18"/>
              <a:gd name="T16" fmla="*/ 3 w 11"/>
              <a:gd name="T17" fmla="*/ 2 h 18"/>
              <a:gd name="T18" fmla="*/ 3 w 11"/>
              <a:gd name="T19" fmla="*/ 1 h 18"/>
              <a:gd name="T20" fmla="*/ 4 w 11"/>
              <a:gd name="T21" fmla="*/ 0 h 18"/>
              <a:gd name="T22" fmla="*/ 8 w 11"/>
              <a:gd name="T23" fmla="*/ 0 h 18"/>
              <a:gd name="T24" fmla="*/ 8 w 11"/>
              <a:gd name="T25" fmla="*/ 15 h 18"/>
              <a:gd name="T26" fmla="*/ 11 w 11"/>
              <a:gd name="T27" fmla="*/ 15 h 18"/>
              <a:gd name="T28" fmla="*/ 11 w 11"/>
              <a:gd name="T2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18">
                <a:moveTo>
                  <a:pt x="11" y="18"/>
                </a:moveTo>
                <a:cubicBezTo>
                  <a:pt x="0" y="18"/>
                  <a:pt x="0" y="18"/>
                  <a:pt x="0" y="18"/>
                </a:cubicBezTo>
                <a:cubicBezTo>
                  <a:pt x="0" y="15"/>
                  <a:pt x="0" y="15"/>
                  <a:pt x="0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5"/>
                  <a:pt x="3" y="5"/>
                  <a:pt x="3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1" y="3"/>
                  <a:pt x="1" y="3"/>
                </a:cubicBezTo>
                <a:cubicBezTo>
                  <a:pt x="2" y="2"/>
                  <a:pt x="2" y="2"/>
                  <a:pt x="3" y="2"/>
                </a:cubicBezTo>
                <a:cubicBezTo>
                  <a:pt x="3" y="2"/>
                  <a:pt x="3" y="2"/>
                  <a:pt x="3" y="1"/>
                </a:cubicBezTo>
                <a:cubicBezTo>
                  <a:pt x="4" y="1"/>
                  <a:pt x="4" y="1"/>
                  <a:pt x="4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5"/>
                  <a:pt x="8" y="15"/>
                  <a:pt x="8" y="15"/>
                </a:cubicBezTo>
                <a:cubicBezTo>
                  <a:pt x="11" y="15"/>
                  <a:pt x="11" y="15"/>
                  <a:pt x="11" y="15"/>
                </a:cubicBezTo>
                <a:lnTo>
                  <a:pt x="11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52"/>
          <p:cNvSpPr>
            <a:spLocks noEditPoints="1"/>
          </p:cNvSpPr>
          <p:nvPr/>
        </p:nvSpPr>
        <p:spPr bwMode="auto">
          <a:xfrm>
            <a:off x="5544120" y="1630367"/>
            <a:ext cx="139006" cy="107456"/>
          </a:xfrm>
          <a:custGeom>
            <a:avLst/>
            <a:gdLst>
              <a:gd name="T0" fmla="*/ 11 w 27"/>
              <a:gd name="T1" fmla="*/ 6 h 18"/>
              <a:gd name="T2" fmla="*/ 10 w 27"/>
              <a:gd name="T3" fmla="*/ 10 h 18"/>
              <a:gd name="T4" fmla="*/ 6 w 27"/>
              <a:gd name="T5" fmla="*/ 11 h 18"/>
              <a:gd name="T6" fmla="*/ 2 w 27"/>
              <a:gd name="T7" fmla="*/ 10 h 18"/>
              <a:gd name="T8" fmla="*/ 0 w 27"/>
              <a:gd name="T9" fmla="*/ 6 h 18"/>
              <a:gd name="T10" fmla="*/ 2 w 27"/>
              <a:gd name="T11" fmla="*/ 1 h 18"/>
              <a:gd name="T12" fmla="*/ 6 w 27"/>
              <a:gd name="T13" fmla="*/ 0 h 18"/>
              <a:gd name="T14" fmla="*/ 10 w 27"/>
              <a:gd name="T15" fmla="*/ 1 h 18"/>
              <a:gd name="T16" fmla="*/ 11 w 27"/>
              <a:gd name="T17" fmla="*/ 6 h 18"/>
              <a:gd name="T18" fmla="*/ 7 w 27"/>
              <a:gd name="T19" fmla="*/ 6 h 18"/>
              <a:gd name="T20" fmla="*/ 7 w 27"/>
              <a:gd name="T21" fmla="*/ 3 h 18"/>
              <a:gd name="T22" fmla="*/ 6 w 27"/>
              <a:gd name="T23" fmla="*/ 2 h 18"/>
              <a:gd name="T24" fmla="*/ 4 w 27"/>
              <a:gd name="T25" fmla="*/ 3 h 18"/>
              <a:gd name="T26" fmla="*/ 4 w 27"/>
              <a:gd name="T27" fmla="*/ 6 h 18"/>
              <a:gd name="T28" fmla="*/ 4 w 27"/>
              <a:gd name="T29" fmla="*/ 8 h 18"/>
              <a:gd name="T30" fmla="*/ 6 w 27"/>
              <a:gd name="T31" fmla="*/ 9 h 18"/>
              <a:gd name="T32" fmla="*/ 7 w 27"/>
              <a:gd name="T33" fmla="*/ 8 h 18"/>
              <a:gd name="T34" fmla="*/ 7 w 27"/>
              <a:gd name="T35" fmla="*/ 6 h 18"/>
              <a:gd name="T36" fmla="*/ 20 w 27"/>
              <a:gd name="T37" fmla="*/ 0 h 18"/>
              <a:gd name="T38" fmla="*/ 11 w 27"/>
              <a:gd name="T39" fmla="*/ 18 h 18"/>
              <a:gd name="T40" fmla="*/ 8 w 27"/>
              <a:gd name="T41" fmla="*/ 18 h 18"/>
              <a:gd name="T42" fmla="*/ 17 w 27"/>
              <a:gd name="T43" fmla="*/ 0 h 18"/>
              <a:gd name="T44" fmla="*/ 20 w 27"/>
              <a:gd name="T45" fmla="*/ 0 h 18"/>
              <a:gd name="T46" fmla="*/ 27 w 27"/>
              <a:gd name="T47" fmla="*/ 12 h 18"/>
              <a:gd name="T48" fmla="*/ 26 w 27"/>
              <a:gd name="T49" fmla="*/ 17 h 18"/>
              <a:gd name="T50" fmla="*/ 22 w 27"/>
              <a:gd name="T51" fmla="*/ 18 h 18"/>
              <a:gd name="T52" fmla="*/ 18 w 27"/>
              <a:gd name="T53" fmla="*/ 17 h 18"/>
              <a:gd name="T54" fmla="*/ 17 w 27"/>
              <a:gd name="T55" fmla="*/ 12 h 18"/>
              <a:gd name="T56" fmla="*/ 18 w 27"/>
              <a:gd name="T57" fmla="*/ 8 h 18"/>
              <a:gd name="T58" fmla="*/ 22 w 27"/>
              <a:gd name="T59" fmla="*/ 7 h 18"/>
              <a:gd name="T60" fmla="*/ 26 w 27"/>
              <a:gd name="T61" fmla="*/ 8 h 18"/>
              <a:gd name="T62" fmla="*/ 27 w 27"/>
              <a:gd name="T63" fmla="*/ 12 h 18"/>
              <a:gd name="T64" fmla="*/ 24 w 27"/>
              <a:gd name="T65" fmla="*/ 12 h 18"/>
              <a:gd name="T66" fmla="*/ 24 w 27"/>
              <a:gd name="T67" fmla="*/ 10 h 18"/>
              <a:gd name="T68" fmla="*/ 22 w 27"/>
              <a:gd name="T69" fmla="*/ 9 h 18"/>
              <a:gd name="T70" fmla="*/ 21 w 27"/>
              <a:gd name="T71" fmla="*/ 10 h 18"/>
              <a:gd name="T72" fmla="*/ 20 w 27"/>
              <a:gd name="T73" fmla="*/ 12 h 18"/>
              <a:gd name="T74" fmla="*/ 21 w 27"/>
              <a:gd name="T75" fmla="*/ 15 h 18"/>
              <a:gd name="T76" fmla="*/ 22 w 27"/>
              <a:gd name="T77" fmla="*/ 16 h 18"/>
              <a:gd name="T78" fmla="*/ 24 w 27"/>
              <a:gd name="T79" fmla="*/ 15 h 18"/>
              <a:gd name="T80" fmla="*/ 24 w 27"/>
              <a:gd name="T81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" h="18">
                <a:moveTo>
                  <a:pt x="11" y="6"/>
                </a:moveTo>
                <a:cubicBezTo>
                  <a:pt x="11" y="8"/>
                  <a:pt x="10" y="9"/>
                  <a:pt x="10" y="10"/>
                </a:cubicBezTo>
                <a:cubicBezTo>
                  <a:pt x="9" y="11"/>
                  <a:pt x="7" y="11"/>
                  <a:pt x="6" y="11"/>
                </a:cubicBezTo>
                <a:cubicBezTo>
                  <a:pt x="4" y="11"/>
                  <a:pt x="3" y="11"/>
                  <a:pt x="2" y="10"/>
                </a:cubicBezTo>
                <a:cubicBezTo>
                  <a:pt x="1" y="9"/>
                  <a:pt x="0" y="8"/>
                  <a:pt x="0" y="6"/>
                </a:cubicBezTo>
                <a:cubicBezTo>
                  <a:pt x="0" y="4"/>
                  <a:pt x="1" y="2"/>
                  <a:pt x="2" y="1"/>
                </a:cubicBezTo>
                <a:cubicBezTo>
                  <a:pt x="3" y="0"/>
                  <a:pt x="4" y="0"/>
                  <a:pt x="6" y="0"/>
                </a:cubicBezTo>
                <a:cubicBezTo>
                  <a:pt x="7" y="0"/>
                  <a:pt x="9" y="0"/>
                  <a:pt x="10" y="1"/>
                </a:cubicBezTo>
                <a:cubicBezTo>
                  <a:pt x="10" y="2"/>
                  <a:pt x="11" y="4"/>
                  <a:pt x="11" y="6"/>
                </a:cubicBezTo>
                <a:close/>
                <a:moveTo>
                  <a:pt x="7" y="6"/>
                </a:moveTo>
                <a:cubicBezTo>
                  <a:pt x="7" y="4"/>
                  <a:pt x="7" y="4"/>
                  <a:pt x="7" y="3"/>
                </a:cubicBezTo>
                <a:cubicBezTo>
                  <a:pt x="7" y="3"/>
                  <a:pt x="6" y="2"/>
                  <a:pt x="6" y="2"/>
                </a:cubicBezTo>
                <a:cubicBezTo>
                  <a:pt x="5" y="2"/>
                  <a:pt x="4" y="3"/>
                  <a:pt x="4" y="3"/>
                </a:cubicBezTo>
                <a:cubicBezTo>
                  <a:pt x="4" y="4"/>
                  <a:pt x="4" y="4"/>
                  <a:pt x="4" y="6"/>
                </a:cubicBezTo>
                <a:cubicBezTo>
                  <a:pt x="4" y="7"/>
                  <a:pt x="4" y="8"/>
                  <a:pt x="4" y="8"/>
                </a:cubicBezTo>
                <a:cubicBezTo>
                  <a:pt x="4" y="9"/>
                  <a:pt x="5" y="9"/>
                  <a:pt x="6" y="9"/>
                </a:cubicBezTo>
                <a:cubicBezTo>
                  <a:pt x="6" y="9"/>
                  <a:pt x="7" y="9"/>
                  <a:pt x="7" y="8"/>
                </a:cubicBezTo>
                <a:cubicBezTo>
                  <a:pt x="7" y="8"/>
                  <a:pt x="7" y="7"/>
                  <a:pt x="7" y="6"/>
                </a:cubicBezTo>
                <a:close/>
                <a:moveTo>
                  <a:pt x="20" y="0"/>
                </a:moveTo>
                <a:cubicBezTo>
                  <a:pt x="11" y="18"/>
                  <a:pt x="11" y="18"/>
                  <a:pt x="11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17" y="0"/>
                  <a:pt x="17" y="0"/>
                  <a:pt x="17" y="0"/>
                </a:cubicBezTo>
                <a:lnTo>
                  <a:pt x="20" y="0"/>
                </a:lnTo>
                <a:close/>
                <a:moveTo>
                  <a:pt x="27" y="12"/>
                </a:moveTo>
                <a:cubicBezTo>
                  <a:pt x="27" y="14"/>
                  <a:pt x="27" y="16"/>
                  <a:pt x="26" y="17"/>
                </a:cubicBezTo>
                <a:cubicBezTo>
                  <a:pt x="25" y="18"/>
                  <a:pt x="24" y="18"/>
                  <a:pt x="22" y="18"/>
                </a:cubicBezTo>
                <a:cubicBezTo>
                  <a:pt x="20" y="18"/>
                  <a:pt x="19" y="18"/>
                  <a:pt x="18" y="17"/>
                </a:cubicBezTo>
                <a:cubicBezTo>
                  <a:pt x="17" y="16"/>
                  <a:pt x="17" y="14"/>
                  <a:pt x="17" y="12"/>
                </a:cubicBezTo>
                <a:cubicBezTo>
                  <a:pt x="17" y="11"/>
                  <a:pt x="17" y="9"/>
                  <a:pt x="18" y="8"/>
                </a:cubicBezTo>
                <a:cubicBezTo>
                  <a:pt x="19" y="7"/>
                  <a:pt x="20" y="7"/>
                  <a:pt x="22" y="7"/>
                </a:cubicBezTo>
                <a:cubicBezTo>
                  <a:pt x="24" y="7"/>
                  <a:pt x="25" y="7"/>
                  <a:pt x="26" y="8"/>
                </a:cubicBezTo>
                <a:cubicBezTo>
                  <a:pt x="27" y="9"/>
                  <a:pt x="27" y="10"/>
                  <a:pt x="27" y="12"/>
                </a:cubicBezTo>
                <a:close/>
                <a:moveTo>
                  <a:pt x="24" y="12"/>
                </a:moveTo>
                <a:cubicBezTo>
                  <a:pt x="24" y="11"/>
                  <a:pt x="24" y="10"/>
                  <a:pt x="24" y="10"/>
                </a:cubicBezTo>
                <a:cubicBezTo>
                  <a:pt x="23" y="9"/>
                  <a:pt x="23" y="9"/>
                  <a:pt x="22" y="9"/>
                </a:cubicBezTo>
                <a:cubicBezTo>
                  <a:pt x="21" y="9"/>
                  <a:pt x="21" y="9"/>
                  <a:pt x="21" y="10"/>
                </a:cubicBezTo>
                <a:cubicBezTo>
                  <a:pt x="20" y="10"/>
                  <a:pt x="20" y="11"/>
                  <a:pt x="20" y="12"/>
                </a:cubicBezTo>
                <a:cubicBezTo>
                  <a:pt x="20" y="14"/>
                  <a:pt x="20" y="15"/>
                  <a:pt x="21" y="15"/>
                </a:cubicBezTo>
                <a:cubicBezTo>
                  <a:pt x="21" y="15"/>
                  <a:pt x="21" y="16"/>
                  <a:pt x="22" y="16"/>
                </a:cubicBezTo>
                <a:cubicBezTo>
                  <a:pt x="23" y="16"/>
                  <a:pt x="23" y="15"/>
                  <a:pt x="24" y="15"/>
                </a:cubicBezTo>
                <a:cubicBezTo>
                  <a:pt x="24" y="15"/>
                  <a:pt x="24" y="14"/>
                  <a:pt x="24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53"/>
          <p:cNvSpPr>
            <a:spLocks/>
          </p:cNvSpPr>
          <p:nvPr/>
        </p:nvSpPr>
        <p:spPr bwMode="auto">
          <a:xfrm>
            <a:off x="5960284" y="917610"/>
            <a:ext cx="565403" cy="677267"/>
          </a:xfrm>
          <a:custGeom>
            <a:avLst/>
            <a:gdLst>
              <a:gd name="T0" fmla="*/ 0 w 110"/>
              <a:gd name="T1" fmla="*/ 4 h 114"/>
              <a:gd name="T2" fmla="*/ 3 w 110"/>
              <a:gd name="T3" fmla="*/ 0 h 114"/>
              <a:gd name="T4" fmla="*/ 110 w 110"/>
              <a:gd name="T5" fmla="*/ 107 h 114"/>
              <a:gd name="T6" fmla="*/ 110 w 110"/>
              <a:gd name="T7" fmla="*/ 114 h 114"/>
              <a:gd name="T8" fmla="*/ 0 w 110"/>
              <a:gd name="T9" fmla="*/ 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" h="114">
                <a:moveTo>
                  <a:pt x="0" y="4"/>
                </a:moveTo>
                <a:cubicBezTo>
                  <a:pt x="1" y="3"/>
                  <a:pt x="2" y="1"/>
                  <a:pt x="3" y="0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0" y="114"/>
                  <a:pt x="110" y="114"/>
                  <a:pt x="110" y="114"/>
                </a:cubicBezTo>
                <a:lnTo>
                  <a:pt x="0" y="4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54"/>
          <p:cNvSpPr>
            <a:spLocks/>
          </p:cNvSpPr>
          <p:nvPr/>
        </p:nvSpPr>
        <p:spPr bwMode="auto">
          <a:xfrm>
            <a:off x="5950050" y="1624452"/>
            <a:ext cx="575637" cy="712757"/>
          </a:xfrm>
          <a:custGeom>
            <a:avLst/>
            <a:gdLst>
              <a:gd name="T0" fmla="*/ 0 w 675"/>
              <a:gd name="T1" fmla="*/ 48 h 723"/>
              <a:gd name="T2" fmla="*/ 0 w 675"/>
              <a:gd name="T3" fmla="*/ 0 h 723"/>
              <a:gd name="T4" fmla="*/ 675 w 675"/>
              <a:gd name="T5" fmla="*/ 681 h 723"/>
              <a:gd name="T6" fmla="*/ 675 w 675"/>
              <a:gd name="T7" fmla="*/ 723 h 723"/>
              <a:gd name="T8" fmla="*/ 0 w 675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3">
                <a:moveTo>
                  <a:pt x="0" y="48"/>
                </a:moveTo>
                <a:lnTo>
                  <a:pt x="0" y="0"/>
                </a:lnTo>
                <a:lnTo>
                  <a:pt x="675" y="681"/>
                </a:lnTo>
                <a:lnTo>
                  <a:pt x="675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55"/>
          <p:cNvSpPr>
            <a:spLocks/>
          </p:cNvSpPr>
          <p:nvPr/>
        </p:nvSpPr>
        <p:spPr bwMode="auto">
          <a:xfrm>
            <a:off x="5950050" y="3400922"/>
            <a:ext cx="103188" cy="119286"/>
          </a:xfrm>
          <a:custGeom>
            <a:avLst/>
            <a:gdLst>
              <a:gd name="T0" fmla="*/ 0 w 121"/>
              <a:gd name="T1" fmla="*/ 42 h 121"/>
              <a:gd name="T2" fmla="*/ 0 w 121"/>
              <a:gd name="T3" fmla="*/ 0 h 121"/>
              <a:gd name="T4" fmla="*/ 121 w 121"/>
              <a:gd name="T5" fmla="*/ 121 h 121"/>
              <a:gd name="T6" fmla="*/ 78 w 121"/>
              <a:gd name="T7" fmla="*/ 121 h 121"/>
              <a:gd name="T8" fmla="*/ 0 w 121"/>
              <a:gd name="T9" fmla="*/ 42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" h="121">
                <a:moveTo>
                  <a:pt x="0" y="42"/>
                </a:moveTo>
                <a:lnTo>
                  <a:pt x="0" y="0"/>
                </a:lnTo>
                <a:lnTo>
                  <a:pt x="121" y="121"/>
                </a:lnTo>
                <a:lnTo>
                  <a:pt x="78" y="121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Freeform 56"/>
          <p:cNvSpPr>
            <a:spLocks/>
          </p:cNvSpPr>
          <p:nvPr/>
        </p:nvSpPr>
        <p:spPr bwMode="auto">
          <a:xfrm>
            <a:off x="5950050" y="964930"/>
            <a:ext cx="575637" cy="706842"/>
          </a:xfrm>
          <a:custGeom>
            <a:avLst/>
            <a:gdLst>
              <a:gd name="T0" fmla="*/ 0 w 112"/>
              <a:gd name="T1" fmla="*/ 7 h 119"/>
              <a:gd name="T2" fmla="*/ 0 w 112"/>
              <a:gd name="T3" fmla="*/ 5 h 119"/>
              <a:gd name="T4" fmla="*/ 1 w 112"/>
              <a:gd name="T5" fmla="*/ 0 h 119"/>
              <a:gd name="T6" fmla="*/ 112 w 112"/>
              <a:gd name="T7" fmla="*/ 112 h 119"/>
              <a:gd name="T8" fmla="*/ 112 w 112"/>
              <a:gd name="T9" fmla="*/ 119 h 119"/>
              <a:gd name="T10" fmla="*/ 0 w 112"/>
              <a:gd name="T11" fmla="*/ 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" h="119">
                <a:moveTo>
                  <a:pt x="0" y="7"/>
                </a:moveTo>
                <a:cubicBezTo>
                  <a:pt x="0" y="5"/>
                  <a:pt x="0" y="5"/>
                  <a:pt x="0" y="5"/>
                </a:cubicBezTo>
                <a:cubicBezTo>
                  <a:pt x="0" y="3"/>
                  <a:pt x="0" y="2"/>
                  <a:pt x="1" y="0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2" y="119"/>
                  <a:pt x="112" y="119"/>
                  <a:pt x="112" y="119"/>
                </a:cubicBezTo>
                <a:lnTo>
                  <a:pt x="0" y="7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57"/>
          <p:cNvSpPr>
            <a:spLocks/>
          </p:cNvSpPr>
          <p:nvPr/>
        </p:nvSpPr>
        <p:spPr bwMode="auto">
          <a:xfrm>
            <a:off x="5950050" y="1035910"/>
            <a:ext cx="575637" cy="707828"/>
          </a:xfrm>
          <a:custGeom>
            <a:avLst/>
            <a:gdLst>
              <a:gd name="T0" fmla="*/ 0 w 675"/>
              <a:gd name="T1" fmla="*/ 43 h 718"/>
              <a:gd name="T2" fmla="*/ 0 w 675"/>
              <a:gd name="T3" fmla="*/ 0 h 718"/>
              <a:gd name="T4" fmla="*/ 675 w 675"/>
              <a:gd name="T5" fmla="*/ 675 h 718"/>
              <a:gd name="T6" fmla="*/ 675 w 675"/>
              <a:gd name="T7" fmla="*/ 718 h 718"/>
              <a:gd name="T8" fmla="*/ 0 w 675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8">
                <a:moveTo>
                  <a:pt x="0" y="43"/>
                </a:moveTo>
                <a:lnTo>
                  <a:pt x="0" y="0"/>
                </a:lnTo>
                <a:lnTo>
                  <a:pt x="675" y="675"/>
                </a:lnTo>
                <a:lnTo>
                  <a:pt x="675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58"/>
          <p:cNvSpPr>
            <a:spLocks/>
          </p:cNvSpPr>
          <p:nvPr/>
        </p:nvSpPr>
        <p:spPr bwMode="auto">
          <a:xfrm>
            <a:off x="5950050" y="1107876"/>
            <a:ext cx="575637" cy="712757"/>
          </a:xfrm>
          <a:custGeom>
            <a:avLst/>
            <a:gdLst>
              <a:gd name="T0" fmla="*/ 0 w 675"/>
              <a:gd name="T1" fmla="*/ 48 h 723"/>
              <a:gd name="T2" fmla="*/ 0 w 675"/>
              <a:gd name="T3" fmla="*/ 0 h 723"/>
              <a:gd name="T4" fmla="*/ 675 w 675"/>
              <a:gd name="T5" fmla="*/ 681 h 723"/>
              <a:gd name="T6" fmla="*/ 675 w 675"/>
              <a:gd name="T7" fmla="*/ 723 h 723"/>
              <a:gd name="T8" fmla="*/ 0 w 675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3">
                <a:moveTo>
                  <a:pt x="0" y="48"/>
                </a:moveTo>
                <a:lnTo>
                  <a:pt x="0" y="0"/>
                </a:lnTo>
                <a:lnTo>
                  <a:pt x="675" y="681"/>
                </a:lnTo>
                <a:lnTo>
                  <a:pt x="675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59"/>
          <p:cNvSpPr>
            <a:spLocks/>
          </p:cNvSpPr>
          <p:nvPr/>
        </p:nvSpPr>
        <p:spPr bwMode="auto">
          <a:xfrm>
            <a:off x="5950050" y="1553472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60"/>
          <p:cNvSpPr>
            <a:spLocks/>
          </p:cNvSpPr>
          <p:nvPr/>
        </p:nvSpPr>
        <p:spPr bwMode="auto">
          <a:xfrm>
            <a:off x="5950050" y="1481506"/>
            <a:ext cx="575637" cy="707828"/>
          </a:xfrm>
          <a:custGeom>
            <a:avLst/>
            <a:gdLst>
              <a:gd name="T0" fmla="*/ 0 w 675"/>
              <a:gd name="T1" fmla="*/ 43 h 718"/>
              <a:gd name="T2" fmla="*/ 0 w 675"/>
              <a:gd name="T3" fmla="*/ 0 h 718"/>
              <a:gd name="T4" fmla="*/ 675 w 675"/>
              <a:gd name="T5" fmla="*/ 676 h 718"/>
              <a:gd name="T6" fmla="*/ 675 w 675"/>
              <a:gd name="T7" fmla="*/ 718 h 718"/>
              <a:gd name="T8" fmla="*/ 0 w 675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8">
                <a:moveTo>
                  <a:pt x="0" y="43"/>
                </a:moveTo>
                <a:lnTo>
                  <a:pt x="0" y="0"/>
                </a:lnTo>
                <a:lnTo>
                  <a:pt x="675" y="676"/>
                </a:lnTo>
                <a:lnTo>
                  <a:pt x="675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Freeform 61"/>
          <p:cNvSpPr>
            <a:spLocks/>
          </p:cNvSpPr>
          <p:nvPr/>
        </p:nvSpPr>
        <p:spPr bwMode="auto">
          <a:xfrm>
            <a:off x="5950050" y="1333631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Freeform 62"/>
          <p:cNvSpPr>
            <a:spLocks/>
          </p:cNvSpPr>
          <p:nvPr/>
        </p:nvSpPr>
        <p:spPr bwMode="auto">
          <a:xfrm>
            <a:off x="5950050" y="1404611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Freeform 63"/>
          <p:cNvSpPr>
            <a:spLocks/>
          </p:cNvSpPr>
          <p:nvPr/>
        </p:nvSpPr>
        <p:spPr bwMode="auto">
          <a:xfrm>
            <a:off x="5950050" y="1184771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" name="Freeform 64"/>
          <p:cNvSpPr>
            <a:spLocks/>
          </p:cNvSpPr>
          <p:nvPr/>
        </p:nvSpPr>
        <p:spPr bwMode="auto">
          <a:xfrm>
            <a:off x="6150457" y="870290"/>
            <a:ext cx="375230" cy="433766"/>
          </a:xfrm>
          <a:custGeom>
            <a:avLst/>
            <a:gdLst>
              <a:gd name="T0" fmla="*/ 0 w 440"/>
              <a:gd name="T1" fmla="*/ 0 h 440"/>
              <a:gd name="T2" fmla="*/ 42 w 440"/>
              <a:gd name="T3" fmla="*/ 0 h 440"/>
              <a:gd name="T4" fmla="*/ 440 w 440"/>
              <a:gd name="T5" fmla="*/ 397 h 440"/>
              <a:gd name="T6" fmla="*/ 440 w 440"/>
              <a:gd name="T7" fmla="*/ 428 h 440"/>
              <a:gd name="T8" fmla="*/ 440 w 440"/>
              <a:gd name="T9" fmla="*/ 440 h 440"/>
              <a:gd name="T10" fmla="*/ 0 w 440"/>
              <a:gd name="T11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0" h="440">
                <a:moveTo>
                  <a:pt x="0" y="0"/>
                </a:moveTo>
                <a:lnTo>
                  <a:pt x="42" y="0"/>
                </a:lnTo>
                <a:lnTo>
                  <a:pt x="440" y="397"/>
                </a:lnTo>
                <a:lnTo>
                  <a:pt x="440" y="428"/>
                </a:lnTo>
                <a:lnTo>
                  <a:pt x="440" y="440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Freeform 65"/>
          <p:cNvSpPr>
            <a:spLocks/>
          </p:cNvSpPr>
          <p:nvPr/>
        </p:nvSpPr>
        <p:spPr bwMode="auto">
          <a:xfrm>
            <a:off x="6340630" y="870290"/>
            <a:ext cx="185057" cy="208011"/>
          </a:xfrm>
          <a:custGeom>
            <a:avLst/>
            <a:gdLst>
              <a:gd name="T0" fmla="*/ 0 w 217"/>
              <a:gd name="T1" fmla="*/ 0 h 211"/>
              <a:gd name="T2" fmla="*/ 49 w 217"/>
              <a:gd name="T3" fmla="*/ 0 h 211"/>
              <a:gd name="T4" fmla="*/ 217 w 217"/>
              <a:gd name="T5" fmla="*/ 168 h 211"/>
              <a:gd name="T6" fmla="*/ 217 w 217"/>
              <a:gd name="T7" fmla="*/ 211 h 211"/>
              <a:gd name="T8" fmla="*/ 0 w 217"/>
              <a:gd name="T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7" h="211">
                <a:moveTo>
                  <a:pt x="0" y="0"/>
                </a:moveTo>
                <a:lnTo>
                  <a:pt x="49" y="0"/>
                </a:lnTo>
                <a:lnTo>
                  <a:pt x="217" y="168"/>
                </a:lnTo>
                <a:lnTo>
                  <a:pt x="217" y="211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Freeform 66"/>
          <p:cNvSpPr>
            <a:spLocks/>
          </p:cNvSpPr>
          <p:nvPr/>
        </p:nvSpPr>
        <p:spPr bwMode="auto">
          <a:xfrm>
            <a:off x="6408001" y="870290"/>
            <a:ext cx="117686" cy="136045"/>
          </a:xfrm>
          <a:custGeom>
            <a:avLst/>
            <a:gdLst>
              <a:gd name="T0" fmla="*/ 0 w 138"/>
              <a:gd name="T1" fmla="*/ 0 h 138"/>
              <a:gd name="T2" fmla="*/ 12 w 138"/>
              <a:gd name="T3" fmla="*/ 0 h 138"/>
              <a:gd name="T4" fmla="*/ 42 w 138"/>
              <a:gd name="T5" fmla="*/ 0 h 138"/>
              <a:gd name="T6" fmla="*/ 138 w 138"/>
              <a:gd name="T7" fmla="*/ 96 h 138"/>
              <a:gd name="T8" fmla="*/ 138 w 138"/>
              <a:gd name="T9" fmla="*/ 126 h 138"/>
              <a:gd name="T10" fmla="*/ 138 w 138"/>
              <a:gd name="T11" fmla="*/ 138 h 138"/>
              <a:gd name="T12" fmla="*/ 0 w 138"/>
              <a:gd name="T1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" h="138">
                <a:moveTo>
                  <a:pt x="0" y="0"/>
                </a:moveTo>
                <a:lnTo>
                  <a:pt x="12" y="0"/>
                </a:lnTo>
                <a:lnTo>
                  <a:pt x="42" y="0"/>
                </a:lnTo>
                <a:lnTo>
                  <a:pt x="138" y="96"/>
                </a:lnTo>
                <a:lnTo>
                  <a:pt x="138" y="126"/>
                </a:lnTo>
                <a:lnTo>
                  <a:pt x="138" y="138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67"/>
          <p:cNvSpPr>
            <a:spLocks/>
          </p:cNvSpPr>
          <p:nvPr/>
        </p:nvSpPr>
        <p:spPr bwMode="auto">
          <a:xfrm>
            <a:off x="5950050" y="2664505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1 h 717"/>
              <a:gd name="T8" fmla="*/ 675 w 675"/>
              <a:gd name="T9" fmla="*/ 717 h 717"/>
              <a:gd name="T10" fmla="*/ 0 w 675"/>
              <a:gd name="T11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1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Freeform 68"/>
          <p:cNvSpPr>
            <a:spLocks/>
          </p:cNvSpPr>
          <p:nvPr/>
        </p:nvSpPr>
        <p:spPr bwMode="auto">
          <a:xfrm>
            <a:off x="5950050" y="2515644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687 h 717"/>
              <a:gd name="T8" fmla="*/ 675 w 675"/>
              <a:gd name="T9" fmla="*/ 717 h 717"/>
              <a:gd name="T10" fmla="*/ 0 w 675"/>
              <a:gd name="T11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687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Freeform 69"/>
          <p:cNvSpPr>
            <a:spLocks/>
          </p:cNvSpPr>
          <p:nvPr/>
        </p:nvSpPr>
        <p:spPr bwMode="auto">
          <a:xfrm>
            <a:off x="6279229" y="870290"/>
            <a:ext cx="246458" cy="284906"/>
          </a:xfrm>
          <a:custGeom>
            <a:avLst/>
            <a:gdLst>
              <a:gd name="T0" fmla="*/ 0 w 289"/>
              <a:gd name="T1" fmla="*/ 0 h 289"/>
              <a:gd name="T2" fmla="*/ 42 w 289"/>
              <a:gd name="T3" fmla="*/ 0 h 289"/>
              <a:gd name="T4" fmla="*/ 289 w 289"/>
              <a:gd name="T5" fmla="*/ 247 h 289"/>
              <a:gd name="T6" fmla="*/ 289 w 289"/>
              <a:gd name="T7" fmla="*/ 289 h 289"/>
              <a:gd name="T8" fmla="*/ 0 w 289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9" h="289">
                <a:moveTo>
                  <a:pt x="0" y="0"/>
                </a:moveTo>
                <a:lnTo>
                  <a:pt x="42" y="0"/>
                </a:lnTo>
                <a:lnTo>
                  <a:pt x="289" y="247"/>
                </a:lnTo>
                <a:lnTo>
                  <a:pt x="289" y="289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Freeform 70"/>
          <p:cNvSpPr>
            <a:spLocks/>
          </p:cNvSpPr>
          <p:nvPr/>
        </p:nvSpPr>
        <p:spPr bwMode="auto">
          <a:xfrm>
            <a:off x="6027655" y="870290"/>
            <a:ext cx="498032" cy="581641"/>
          </a:xfrm>
          <a:custGeom>
            <a:avLst/>
            <a:gdLst>
              <a:gd name="T0" fmla="*/ 0 w 97"/>
              <a:gd name="T1" fmla="*/ 1 h 98"/>
              <a:gd name="T2" fmla="*/ 6 w 97"/>
              <a:gd name="T3" fmla="*/ 0 h 98"/>
              <a:gd name="T4" fmla="*/ 97 w 97"/>
              <a:gd name="T5" fmla="*/ 90 h 98"/>
              <a:gd name="T6" fmla="*/ 97 w 97"/>
              <a:gd name="T7" fmla="*/ 98 h 98"/>
              <a:gd name="T8" fmla="*/ 0 w 97"/>
              <a:gd name="T9" fmla="*/ 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8">
                <a:moveTo>
                  <a:pt x="0" y="1"/>
                </a:moveTo>
                <a:cubicBezTo>
                  <a:pt x="2" y="0"/>
                  <a:pt x="4" y="0"/>
                  <a:pt x="6" y="0"/>
                </a:cubicBezTo>
                <a:cubicBezTo>
                  <a:pt x="97" y="90"/>
                  <a:pt x="97" y="90"/>
                  <a:pt x="97" y="90"/>
                </a:cubicBezTo>
                <a:cubicBezTo>
                  <a:pt x="97" y="98"/>
                  <a:pt x="97" y="98"/>
                  <a:pt x="97" y="98"/>
                </a:cubicBezTo>
                <a:lnTo>
                  <a:pt x="0" y="1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71"/>
          <p:cNvSpPr>
            <a:spLocks/>
          </p:cNvSpPr>
          <p:nvPr/>
        </p:nvSpPr>
        <p:spPr bwMode="auto">
          <a:xfrm>
            <a:off x="5985868" y="882120"/>
            <a:ext cx="539819" cy="641777"/>
          </a:xfrm>
          <a:custGeom>
            <a:avLst/>
            <a:gdLst>
              <a:gd name="T0" fmla="*/ 0 w 105"/>
              <a:gd name="T1" fmla="*/ 3 h 108"/>
              <a:gd name="T2" fmla="*/ 5 w 105"/>
              <a:gd name="T3" fmla="*/ 0 h 108"/>
              <a:gd name="T4" fmla="*/ 105 w 105"/>
              <a:gd name="T5" fmla="*/ 101 h 108"/>
              <a:gd name="T6" fmla="*/ 105 w 105"/>
              <a:gd name="T7" fmla="*/ 108 h 108"/>
              <a:gd name="T8" fmla="*/ 0 w 105"/>
              <a:gd name="T9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8">
                <a:moveTo>
                  <a:pt x="0" y="3"/>
                </a:moveTo>
                <a:cubicBezTo>
                  <a:pt x="2" y="2"/>
                  <a:pt x="3" y="1"/>
                  <a:pt x="5" y="0"/>
                </a:cubicBezTo>
                <a:cubicBezTo>
                  <a:pt x="105" y="101"/>
                  <a:pt x="105" y="101"/>
                  <a:pt x="105" y="101"/>
                </a:cubicBezTo>
                <a:cubicBezTo>
                  <a:pt x="105" y="108"/>
                  <a:pt x="105" y="108"/>
                  <a:pt x="105" y="108"/>
                </a:cubicBezTo>
                <a:lnTo>
                  <a:pt x="0" y="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72"/>
          <p:cNvSpPr>
            <a:spLocks/>
          </p:cNvSpPr>
          <p:nvPr/>
        </p:nvSpPr>
        <p:spPr bwMode="auto">
          <a:xfrm>
            <a:off x="6089056" y="870290"/>
            <a:ext cx="436631" cy="504746"/>
          </a:xfrm>
          <a:custGeom>
            <a:avLst/>
            <a:gdLst>
              <a:gd name="T0" fmla="*/ 0 w 512"/>
              <a:gd name="T1" fmla="*/ 0 h 512"/>
              <a:gd name="T2" fmla="*/ 42 w 512"/>
              <a:gd name="T3" fmla="*/ 0 h 512"/>
              <a:gd name="T4" fmla="*/ 512 w 512"/>
              <a:gd name="T5" fmla="*/ 470 h 512"/>
              <a:gd name="T6" fmla="*/ 512 w 512"/>
              <a:gd name="T7" fmla="*/ 512 h 512"/>
              <a:gd name="T8" fmla="*/ 0 w 512"/>
              <a:gd name="T9" fmla="*/ 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2" h="512">
                <a:moveTo>
                  <a:pt x="0" y="0"/>
                </a:moveTo>
                <a:lnTo>
                  <a:pt x="42" y="0"/>
                </a:lnTo>
                <a:lnTo>
                  <a:pt x="512" y="470"/>
                </a:lnTo>
                <a:lnTo>
                  <a:pt x="512" y="512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73"/>
          <p:cNvSpPr>
            <a:spLocks/>
          </p:cNvSpPr>
          <p:nvPr/>
        </p:nvSpPr>
        <p:spPr bwMode="auto">
          <a:xfrm>
            <a:off x="6217828" y="870290"/>
            <a:ext cx="307859" cy="355886"/>
          </a:xfrm>
          <a:custGeom>
            <a:avLst/>
            <a:gdLst>
              <a:gd name="T0" fmla="*/ 0 w 361"/>
              <a:gd name="T1" fmla="*/ 0 h 361"/>
              <a:gd name="T2" fmla="*/ 42 w 361"/>
              <a:gd name="T3" fmla="*/ 0 h 361"/>
              <a:gd name="T4" fmla="*/ 361 w 361"/>
              <a:gd name="T5" fmla="*/ 319 h 361"/>
              <a:gd name="T6" fmla="*/ 361 w 361"/>
              <a:gd name="T7" fmla="*/ 361 h 361"/>
              <a:gd name="T8" fmla="*/ 0 w 361"/>
              <a:gd name="T9" fmla="*/ 0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1" h="361">
                <a:moveTo>
                  <a:pt x="0" y="0"/>
                </a:moveTo>
                <a:lnTo>
                  <a:pt x="42" y="0"/>
                </a:lnTo>
                <a:lnTo>
                  <a:pt x="361" y="319"/>
                </a:lnTo>
                <a:lnTo>
                  <a:pt x="361" y="361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2" name="Freeform 74"/>
          <p:cNvSpPr>
            <a:spLocks/>
          </p:cNvSpPr>
          <p:nvPr/>
        </p:nvSpPr>
        <p:spPr bwMode="auto">
          <a:xfrm>
            <a:off x="5950050" y="1255751"/>
            <a:ext cx="575637" cy="713742"/>
          </a:xfrm>
          <a:custGeom>
            <a:avLst/>
            <a:gdLst>
              <a:gd name="T0" fmla="*/ 0 w 675"/>
              <a:gd name="T1" fmla="*/ 43 h 724"/>
              <a:gd name="T2" fmla="*/ 0 w 675"/>
              <a:gd name="T3" fmla="*/ 0 h 724"/>
              <a:gd name="T4" fmla="*/ 675 w 675"/>
              <a:gd name="T5" fmla="*/ 675 h 724"/>
              <a:gd name="T6" fmla="*/ 675 w 675"/>
              <a:gd name="T7" fmla="*/ 724 h 724"/>
              <a:gd name="T8" fmla="*/ 0 w 675"/>
              <a:gd name="T9" fmla="*/ 43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4">
                <a:moveTo>
                  <a:pt x="0" y="43"/>
                </a:moveTo>
                <a:lnTo>
                  <a:pt x="0" y="0"/>
                </a:lnTo>
                <a:lnTo>
                  <a:pt x="675" y="675"/>
                </a:lnTo>
                <a:lnTo>
                  <a:pt x="675" y="724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Freeform 75"/>
          <p:cNvSpPr>
            <a:spLocks/>
          </p:cNvSpPr>
          <p:nvPr/>
        </p:nvSpPr>
        <p:spPr bwMode="auto">
          <a:xfrm>
            <a:off x="5950050" y="3033206"/>
            <a:ext cx="421281" cy="487001"/>
          </a:xfrm>
          <a:custGeom>
            <a:avLst/>
            <a:gdLst>
              <a:gd name="T0" fmla="*/ 0 w 494"/>
              <a:gd name="T1" fmla="*/ 42 h 494"/>
              <a:gd name="T2" fmla="*/ 0 w 494"/>
              <a:gd name="T3" fmla="*/ 0 h 494"/>
              <a:gd name="T4" fmla="*/ 494 w 494"/>
              <a:gd name="T5" fmla="*/ 494 h 494"/>
              <a:gd name="T6" fmla="*/ 452 w 494"/>
              <a:gd name="T7" fmla="*/ 494 h 494"/>
              <a:gd name="T8" fmla="*/ 0 w 494"/>
              <a:gd name="T9" fmla="*/ 42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494">
                <a:moveTo>
                  <a:pt x="0" y="42"/>
                </a:moveTo>
                <a:lnTo>
                  <a:pt x="0" y="0"/>
                </a:lnTo>
                <a:lnTo>
                  <a:pt x="494" y="494"/>
                </a:lnTo>
                <a:lnTo>
                  <a:pt x="452" y="494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" name="Freeform 76"/>
          <p:cNvSpPr>
            <a:spLocks/>
          </p:cNvSpPr>
          <p:nvPr/>
        </p:nvSpPr>
        <p:spPr bwMode="auto">
          <a:xfrm>
            <a:off x="5950050" y="2955325"/>
            <a:ext cx="488652" cy="564882"/>
          </a:xfrm>
          <a:custGeom>
            <a:avLst/>
            <a:gdLst>
              <a:gd name="T0" fmla="*/ 0 w 573"/>
              <a:gd name="T1" fmla="*/ 42 h 573"/>
              <a:gd name="T2" fmla="*/ 0 w 573"/>
              <a:gd name="T3" fmla="*/ 0 h 573"/>
              <a:gd name="T4" fmla="*/ 573 w 573"/>
              <a:gd name="T5" fmla="*/ 573 h 573"/>
              <a:gd name="T6" fmla="*/ 525 w 573"/>
              <a:gd name="T7" fmla="*/ 573 h 573"/>
              <a:gd name="T8" fmla="*/ 0 w 573"/>
              <a:gd name="T9" fmla="*/ 42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3" h="573">
                <a:moveTo>
                  <a:pt x="0" y="42"/>
                </a:moveTo>
                <a:lnTo>
                  <a:pt x="0" y="0"/>
                </a:lnTo>
                <a:lnTo>
                  <a:pt x="573" y="573"/>
                </a:lnTo>
                <a:lnTo>
                  <a:pt x="525" y="573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5" name="Freeform 77"/>
          <p:cNvSpPr>
            <a:spLocks/>
          </p:cNvSpPr>
          <p:nvPr/>
        </p:nvSpPr>
        <p:spPr bwMode="auto">
          <a:xfrm>
            <a:off x="5950050" y="2884345"/>
            <a:ext cx="550053" cy="635862"/>
          </a:xfrm>
          <a:custGeom>
            <a:avLst/>
            <a:gdLst>
              <a:gd name="T0" fmla="*/ 0 w 645"/>
              <a:gd name="T1" fmla="*/ 42 h 645"/>
              <a:gd name="T2" fmla="*/ 0 w 645"/>
              <a:gd name="T3" fmla="*/ 0 h 645"/>
              <a:gd name="T4" fmla="*/ 645 w 645"/>
              <a:gd name="T5" fmla="*/ 645 h 645"/>
              <a:gd name="T6" fmla="*/ 603 w 645"/>
              <a:gd name="T7" fmla="*/ 645 h 645"/>
              <a:gd name="T8" fmla="*/ 0 w 645"/>
              <a:gd name="T9" fmla="*/ 42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5" h="645">
                <a:moveTo>
                  <a:pt x="0" y="42"/>
                </a:moveTo>
                <a:lnTo>
                  <a:pt x="0" y="0"/>
                </a:lnTo>
                <a:lnTo>
                  <a:pt x="645" y="645"/>
                </a:lnTo>
                <a:lnTo>
                  <a:pt x="603" y="645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Freeform 78"/>
          <p:cNvSpPr>
            <a:spLocks/>
          </p:cNvSpPr>
          <p:nvPr/>
        </p:nvSpPr>
        <p:spPr bwMode="auto">
          <a:xfrm>
            <a:off x="5950050" y="2807451"/>
            <a:ext cx="575637" cy="712757"/>
          </a:xfrm>
          <a:custGeom>
            <a:avLst/>
            <a:gdLst>
              <a:gd name="T0" fmla="*/ 0 w 675"/>
              <a:gd name="T1" fmla="*/ 48 h 723"/>
              <a:gd name="T2" fmla="*/ 0 w 675"/>
              <a:gd name="T3" fmla="*/ 0 h 723"/>
              <a:gd name="T4" fmla="*/ 675 w 675"/>
              <a:gd name="T5" fmla="*/ 681 h 723"/>
              <a:gd name="T6" fmla="*/ 675 w 675"/>
              <a:gd name="T7" fmla="*/ 723 h 723"/>
              <a:gd name="T8" fmla="*/ 0 w 675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3">
                <a:moveTo>
                  <a:pt x="0" y="48"/>
                </a:moveTo>
                <a:lnTo>
                  <a:pt x="0" y="0"/>
                </a:lnTo>
                <a:lnTo>
                  <a:pt x="675" y="681"/>
                </a:lnTo>
                <a:lnTo>
                  <a:pt x="675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Freeform 79"/>
          <p:cNvSpPr>
            <a:spLocks/>
          </p:cNvSpPr>
          <p:nvPr/>
        </p:nvSpPr>
        <p:spPr bwMode="auto">
          <a:xfrm>
            <a:off x="5950050" y="2735484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Freeform 80"/>
          <p:cNvSpPr>
            <a:spLocks/>
          </p:cNvSpPr>
          <p:nvPr/>
        </p:nvSpPr>
        <p:spPr bwMode="auto">
          <a:xfrm>
            <a:off x="5950050" y="3181081"/>
            <a:ext cx="293361" cy="339126"/>
          </a:xfrm>
          <a:custGeom>
            <a:avLst/>
            <a:gdLst>
              <a:gd name="T0" fmla="*/ 0 w 344"/>
              <a:gd name="T1" fmla="*/ 42 h 344"/>
              <a:gd name="T2" fmla="*/ 0 w 344"/>
              <a:gd name="T3" fmla="*/ 12 h 344"/>
              <a:gd name="T4" fmla="*/ 0 w 344"/>
              <a:gd name="T5" fmla="*/ 0 h 344"/>
              <a:gd name="T6" fmla="*/ 344 w 344"/>
              <a:gd name="T7" fmla="*/ 344 h 344"/>
              <a:gd name="T8" fmla="*/ 302 w 344"/>
              <a:gd name="T9" fmla="*/ 344 h 344"/>
              <a:gd name="T10" fmla="*/ 0 w 344"/>
              <a:gd name="T11" fmla="*/ 4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4" h="344">
                <a:moveTo>
                  <a:pt x="0" y="42"/>
                </a:moveTo>
                <a:lnTo>
                  <a:pt x="0" y="12"/>
                </a:lnTo>
                <a:lnTo>
                  <a:pt x="0" y="0"/>
                </a:lnTo>
                <a:lnTo>
                  <a:pt x="344" y="344"/>
                </a:lnTo>
                <a:lnTo>
                  <a:pt x="302" y="344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Freeform 81"/>
          <p:cNvSpPr>
            <a:spLocks/>
          </p:cNvSpPr>
          <p:nvPr/>
        </p:nvSpPr>
        <p:spPr bwMode="auto">
          <a:xfrm>
            <a:off x="5950050" y="3253047"/>
            <a:ext cx="231108" cy="267161"/>
          </a:xfrm>
          <a:custGeom>
            <a:avLst/>
            <a:gdLst>
              <a:gd name="T0" fmla="*/ 0 w 271"/>
              <a:gd name="T1" fmla="*/ 42 h 271"/>
              <a:gd name="T2" fmla="*/ 0 w 271"/>
              <a:gd name="T3" fmla="*/ 0 h 271"/>
              <a:gd name="T4" fmla="*/ 271 w 271"/>
              <a:gd name="T5" fmla="*/ 271 h 271"/>
              <a:gd name="T6" fmla="*/ 229 w 271"/>
              <a:gd name="T7" fmla="*/ 271 h 271"/>
              <a:gd name="T8" fmla="*/ 0 w 271"/>
              <a:gd name="T9" fmla="*/ 4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1" h="271">
                <a:moveTo>
                  <a:pt x="0" y="42"/>
                </a:moveTo>
                <a:lnTo>
                  <a:pt x="0" y="0"/>
                </a:lnTo>
                <a:lnTo>
                  <a:pt x="271" y="271"/>
                </a:lnTo>
                <a:lnTo>
                  <a:pt x="229" y="271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82"/>
          <p:cNvSpPr>
            <a:spLocks/>
          </p:cNvSpPr>
          <p:nvPr/>
        </p:nvSpPr>
        <p:spPr bwMode="auto">
          <a:xfrm>
            <a:off x="5950050" y="3324027"/>
            <a:ext cx="169706" cy="196181"/>
          </a:xfrm>
          <a:custGeom>
            <a:avLst/>
            <a:gdLst>
              <a:gd name="T0" fmla="*/ 0 w 199"/>
              <a:gd name="T1" fmla="*/ 48 h 199"/>
              <a:gd name="T2" fmla="*/ 0 w 199"/>
              <a:gd name="T3" fmla="*/ 42 h 199"/>
              <a:gd name="T4" fmla="*/ 0 w 199"/>
              <a:gd name="T5" fmla="*/ 0 h 199"/>
              <a:gd name="T6" fmla="*/ 199 w 199"/>
              <a:gd name="T7" fmla="*/ 199 h 199"/>
              <a:gd name="T8" fmla="*/ 151 w 199"/>
              <a:gd name="T9" fmla="*/ 199 h 199"/>
              <a:gd name="T10" fmla="*/ 0 w 199"/>
              <a:gd name="T11" fmla="*/ 4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199">
                <a:moveTo>
                  <a:pt x="0" y="48"/>
                </a:moveTo>
                <a:lnTo>
                  <a:pt x="0" y="42"/>
                </a:lnTo>
                <a:lnTo>
                  <a:pt x="0" y="0"/>
                </a:lnTo>
                <a:lnTo>
                  <a:pt x="199" y="199"/>
                </a:lnTo>
                <a:lnTo>
                  <a:pt x="151" y="199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83"/>
          <p:cNvSpPr>
            <a:spLocks/>
          </p:cNvSpPr>
          <p:nvPr/>
        </p:nvSpPr>
        <p:spPr bwMode="auto">
          <a:xfrm>
            <a:off x="5950050" y="2587610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Freeform 84"/>
          <p:cNvSpPr>
            <a:spLocks/>
          </p:cNvSpPr>
          <p:nvPr/>
        </p:nvSpPr>
        <p:spPr bwMode="auto">
          <a:xfrm>
            <a:off x="5950050" y="3104186"/>
            <a:ext cx="359879" cy="416021"/>
          </a:xfrm>
          <a:custGeom>
            <a:avLst/>
            <a:gdLst>
              <a:gd name="T0" fmla="*/ 0 w 422"/>
              <a:gd name="T1" fmla="*/ 42 h 422"/>
              <a:gd name="T2" fmla="*/ 0 w 422"/>
              <a:gd name="T3" fmla="*/ 0 h 422"/>
              <a:gd name="T4" fmla="*/ 422 w 422"/>
              <a:gd name="T5" fmla="*/ 422 h 422"/>
              <a:gd name="T6" fmla="*/ 380 w 422"/>
              <a:gd name="T7" fmla="*/ 422 h 422"/>
              <a:gd name="T8" fmla="*/ 0 w 422"/>
              <a:gd name="T9" fmla="*/ 4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2" h="422">
                <a:moveTo>
                  <a:pt x="0" y="42"/>
                </a:moveTo>
                <a:lnTo>
                  <a:pt x="0" y="0"/>
                </a:lnTo>
                <a:lnTo>
                  <a:pt x="422" y="422"/>
                </a:lnTo>
                <a:lnTo>
                  <a:pt x="380" y="422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" name="Freeform 85"/>
          <p:cNvSpPr>
            <a:spLocks/>
          </p:cNvSpPr>
          <p:nvPr/>
        </p:nvSpPr>
        <p:spPr bwMode="auto">
          <a:xfrm>
            <a:off x="5950050" y="2147928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Freeform 86"/>
          <p:cNvSpPr>
            <a:spLocks/>
          </p:cNvSpPr>
          <p:nvPr/>
        </p:nvSpPr>
        <p:spPr bwMode="auto">
          <a:xfrm>
            <a:off x="5950050" y="1999068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Freeform 87"/>
          <p:cNvSpPr>
            <a:spLocks/>
          </p:cNvSpPr>
          <p:nvPr/>
        </p:nvSpPr>
        <p:spPr bwMode="auto">
          <a:xfrm>
            <a:off x="5950050" y="1921187"/>
            <a:ext cx="575637" cy="707828"/>
          </a:xfrm>
          <a:custGeom>
            <a:avLst/>
            <a:gdLst>
              <a:gd name="T0" fmla="*/ 0 w 675"/>
              <a:gd name="T1" fmla="*/ 43 h 718"/>
              <a:gd name="T2" fmla="*/ 0 w 675"/>
              <a:gd name="T3" fmla="*/ 0 h 718"/>
              <a:gd name="T4" fmla="*/ 675 w 675"/>
              <a:gd name="T5" fmla="*/ 676 h 718"/>
              <a:gd name="T6" fmla="*/ 675 w 675"/>
              <a:gd name="T7" fmla="*/ 718 h 718"/>
              <a:gd name="T8" fmla="*/ 0 w 675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8">
                <a:moveTo>
                  <a:pt x="0" y="43"/>
                </a:moveTo>
                <a:lnTo>
                  <a:pt x="0" y="0"/>
                </a:lnTo>
                <a:lnTo>
                  <a:pt x="675" y="676"/>
                </a:lnTo>
                <a:lnTo>
                  <a:pt x="675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" name="Freeform 88"/>
          <p:cNvSpPr>
            <a:spLocks/>
          </p:cNvSpPr>
          <p:nvPr/>
        </p:nvSpPr>
        <p:spPr bwMode="auto">
          <a:xfrm>
            <a:off x="5950050" y="2438749"/>
            <a:ext cx="575637" cy="712757"/>
          </a:xfrm>
          <a:custGeom>
            <a:avLst/>
            <a:gdLst>
              <a:gd name="T0" fmla="*/ 0 w 675"/>
              <a:gd name="T1" fmla="*/ 42 h 723"/>
              <a:gd name="T2" fmla="*/ 0 w 675"/>
              <a:gd name="T3" fmla="*/ 0 h 723"/>
              <a:gd name="T4" fmla="*/ 675 w 675"/>
              <a:gd name="T5" fmla="*/ 675 h 723"/>
              <a:gd name="T6" fmla="*/ 675 w 675"/>
              <a:gd name="T7" fmla="*/ 723 h 723"/>
              <a:gd name="T8" fmla="*/ 0 w 675"/>
              <a:gd name="T9" fmla="*/ 42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3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23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Freeform 89"/>
          <p:cNvSpPr>
            <a:spLocks/>
          </p:cNvSpPr>
          <p:nvPr/>
        </p:nvSpPr>
        <p:spPr bwMode="auto">
          <a:xfrm>
            <a:off x="5950050" y="2070048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Freeform 90"/>
          <p:cNvSpPr>
            <a:spLocks/>
          </p:cNvSpPr>
          <p:nvPr/>
        </p:nvSpPr>
        <p:spPr bwMode="auto">
          <a:xfrm>
            <a:off x="5950050" y="1850207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Freeform 91"/>
          <p:cNvSpPr>
            <a:spLocks/>
          </p:cNvSpPr>
          <p:nvPr/>
        </p:nvSpPr>
        <p:spPr bwMode="auto">
          <a:xfrm>
            <a:off x="5950050" y="1773312"/>
            <a:ext cx="575637" cy="712757"/>
          </a:xfrm>
          <a:custGeom>
            <a:avLst/>
            <a:gdLst>
              <a:gd name="T0" fmla="*/ 0 w 675"/>
              <a:gd name="T1" fmla="*/ 48 h 723"/>
              <a:gd name="T2" fmla="*/ 0 w 675"/>
              <a:gd name="T3" fmla="*/ 0 h 723"/>
              <a:gd name="T4" fmla="*/ 675 w 675"/>
              <a:gd name="T5" fmla="*/ 675 h 723"/>
              <a:gd name="T6" fmla="*/ 675 w 675"/>
              <a:gd name="T7" fmla="*/ 723 h 723"/>
              <a:gd name="T8" fmla="*/ 0 w 675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3">
                <a:moveTo>
                  <a:pt x="0" y="48"/>
                </a:moveTo>
                <a:lnTo>
                  <a:pt x="0" y="0"/>
                </a:lnTo>
                <a:lnTo>
                  <a:pt x="675" y="675"/>
                </a:lnTo>
                <a:lnTo>
                  <a:pt x="675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Freeform 92"/>
          <p:cNvSpPr>
            <a:spLocks/>
          </p:cNvSpPr>
          <p:nvPr/>
        </p:nvSpPr>
        <p:spPr bwMode="auto">
          <a:xfrm>
            <a:off x="5950050" y="2289888"/>
            <a:ext cx="575637" cy="712757"/>
          </a:xfrm>
          <a:custGeom>
            <a:avLst/>
            <a:gdLst>
              <a:gd name="T0" fmla="*/ 0 w 675"/>
              <a:gd name="T1" fmla="*/ 48 h 723"/>
              <a:gd name="T2" fmla="*/ 0 w 675"/>
              <a:gd name="T3" fmla="*/ 0 h 723"/>
              <a:gd name="T4" fmla="*/ 675 w 675"/>
              <a:gd name="T5" fmla="*/ 675 h 723"/>
              <a:gd name="T6" fmla="*/ 675 w 675"/>
              <a:gd name="T7" fmla="*/ 723 h 723"/>
              <a:gd name="T8" fmla="*/ 0 w 675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23">
                <a:moveTo>
                  <a:pt x="0" y="48"/>
                </a:moveTo>
                <a:lnTo>
                  <a:pt x="0" y="0"/>
                </a:lnTo>
                <a:lnTo>
                  <a:pt x="675" y="675"/>
                </a:lnTo>
                <a:lnTo>
                  <a:pt x="675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Freeform 93"/>
          <p:cNvSpPr>
            <a:spLocks/>
          </p:cNvSpPr>
          <p:nvPr/>
        </p:nvSpPr>
        <p:spPr bwMode="auto">
          <a:xfrm>
            <a:off x="5950050" y="2367769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" name="Freeform 94"/>
          <p:cNvSpPr>
            <a:spLocks/>
          </p:cNvSpPr>
          <p:nvPr/>
        </p:nvSpPr>
        <p:spPr bwMode="auto">
          <a:xfrm>
            <a:off x="5950050" y="2218908"/>
            <a:ext cx="575637" cy="706842"/>
          </a:xfrm>
          <a:custGeom>
            <a:avLst/>
            <a:gdLst>
              <a:gd name="T0" fmla="*/ 0 w 675"/>
              <a:gd name="T1" fmla="*/ 42 h 717"/>
              <a:gd name="T2" fmla="*/ 0 w 675"/>
              <a:gd name="T3" fmla="*/ 0 h 717"/>
              <a:gd name="T4" fmla="*/ 675 w 675"/>
              <a:gd name="T5" fmla="*/ 675 h 717"/>
              <a:gd name="T6" fmla="*/ 675 w 675"/>
              <a:gd name="T7" fmla="*/ 717 h 717"/>
              <a:gd name="T8" fmla="*/ 0 w 675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7">
                <a:moveTo>
                  <a:pt x="0" y="42"/>
                </a:moveTo>
                <a:lnTo>
                  <a:pt x="0" y="0"/>
                </a:lnTo>
                <a:lnTo>
                  <a:pt x="675" y="675"/>
                </a:lnTo>
                <a:lnTo>
                  <a:pt x="675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Freeform 95"/>
          <p:cNvSpPr>
            <a:spLocks/>
          </p:cNvSpPr>
          <p:nvPr/>
        </p:nvSpPr>
        <p:spPr bwMode="auto">
          <a:xfrm>
            <a:off x="5950050" y="1701347"/>
            <a:ext cx="575637" cy="707828"/>
          </a:xfrm>
          <a:custGeom>
            <a:avLst/>
            <a:gdLst>
              <a:gd name="T0" fmla="*/ 0 w 675"/>
              <a:gd name="T1" fmla="*/ 43 h 718"/>
              <a:gd name="T2" fmla="*/ 0 w 675"/>
              <a:gd name="T3" fmla="*/ 0 h 718"/>
              <a:gd name="T4" fmla="*/ 675 w 675"/>
              <a:gd name="T5" fmla="*/ 676 h 718"/>
              <a:gd name="T6" fmla="*/ 675 w 675"/>
              <a:gd name="T7" fmla="*/ 718 h 718"/>
              <a:gd name="T8" fmla="*/ 0 w 675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718">
                <a:moveTo>
                  <a:pt x="0" y="43"/>
                </a:moveTo>
                <a:lnTo>
                  <a:pt x="0" y="0"/>
                </a:lnTo>
                <a:lnTo>
                  <a:pt x="675" y="676"/>
                </a:lnTo>
                <a:lnTo>
                  <a:pt x="675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" name="Rectangle 96"/>
          <p:cNvSpPr>
            <a:spLocks noChangeArrowheads="1"/>
          </p:cNvSpPr>
          <p:nvPr/>
        </p:nvSpPr>
        <p:spPr bwMode="auto">
          <a:xfrm>
            <a:off x="5950050" y="1838377"/>
            <a:ext cx="575637" cy="1681830"/>
          </a:xfrm>
          <a:prstGeom prst="rect">
            <a:avLst/>
          </a:prstGeom>
          <a:solidFill>
            <a:srgbClr val="87AB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" name="Freeform 97"/>
          <p:cNvSpPr>
            <a:spLocks noEditPoints="1"/>
          </p:cNvSpPr>
          <p:nvPr/>
        </p:nvSpPr>
        <p:spPr bwMode="auto">
          <a:xfrm>
            <a:off x="6099290" y="1981323"/>
            <a:ext cx="71635" cy="106470"/>
          </a:xfrm>
          <a:custGeom>
            <a:avLst/>
            <a:gdLst>
              <a:gd name="T0" fmla="*/ 14 w 14"/>
              <a:gd name="T1" fmla="*/ 12 h 18"/>
              <a:gd name="T2" fmla="*/ 14 w 14"/>
              <a:gd name="T3" fmla="*/ 14 h 18"/>
              <a:gd name="T4" fmla="*/ 12 w 14"/>
              <a:gd name="T5" fmla="*/ 16 h 18"/>
              <a:gd name="T6" fmla="*/ 10 w 14"/>
              <a:gd name="T7" fmla="*/ 18 h 18"/>
              <a:gd name="T8" fmla="*/ 7 w 14"/>
              <a:gd name="T9" fmla="*/ 18 h 18"/>
              <a:gd name="T10" fmla="*/ 4 w 14"/>
              <a:gd name="T11" fmla="*/ 18 h 18"/>
              <a:gd name="T12" fmla="*/ 2 w 14"/>
              <a:gd name="T13" fmla="*/ 16 h 18"/>
              <a:gd name="T14" fmla="*/ 1 w 14"/>
              <a:gd name="T15" fmla="*/ 14 h 18"/>
              <a:gd name="T16" fmla="*/ 0 w 14"/>
              <a:gd name="T17" fmla="*/ 10 h 18"/>
              <a:gd name="T18" fmla="*/ 1 w 14"/>
              <a:gd name="T19" fmla="*/ 6 h 18"/>
              <a:gd name="T20" fmla="*/ 2 w 14"/>
              <a:gd name="T21" fmla="*/ 3 h 18"/>
              <a:gd name="T22" fmla="*/ 5 w 14"/>
              <a:gd name="T23" fmla="*/ 1 h 18"/>
              <a:gd name="T24" fmla="*/ 10 w 14"/>
              <a:gd name="T25" fmla="*/ 0 h 18"/>
              <a:gd name="T26" fmla="*/ 12 w 14"/>
              <a:gd name="T27" fmla="*/ 0 h 18"/>
              <a:gd name="T28" fmla="*/ 13 w 14"/>
              <a:gd name="T29" fmla="*/ 0 h 18"/>
              <a:gd name="T30" fmla="*/ 13 w 14"/>
              <a:gd name="T31" fmla="*/ 4 h 18"/>
              <a:gd name="T32" fmla="*/ 12 w 14"/>
              <a:gd name="T33" fmla="*/ 4 h 18"/>
              <a:gd name="T34" fmla="*/ 11 w 14"/>
              <a:gd name="T35" fmla="*/ 3 h 18"/>
              <a:gd name="T36" fmla="*/ 10 w 14"/>
              <a:gd name="T37" fmla="*/ 3 h 18"/>
              <a:gd name="T38" fmla="*/ 6 w 14"/>
              <a:gd name="T39" fmla="*/ 4 h 18"/>
              <a:gd name="T40" fmla="*/ 5 w 14"/>
              <a:gd name="T41" fmla="*/ 7 h 18"/>
              <a:gd name="T42" fmla="*/ 6 w 14"/>
              <a:gd name="T43" fmla="*/ 7 h 18"/>
              <a:gd name="T44" fmla="*/ 9 w 14"/>
              <a:gd name="T45" fmla="*/ 6 h 18"/>
              <a:gd name="T46" fmla="*/ 11 w 14"/>
              <a:gd name="T47" fmla="*/ 6 h 18"/>
              <a:gd name="T48" fmla="*/ 12 w 14"/>
              <a:gd name="T49" fmla="*/ 7 h 18"/>
              <a:gd name="T50" fmla="*/ 14 w 14"/>
              <a:gd name="T51" fmla="*/ 9 h 18"/>
              <a:gd name="T52" fmla="*/ 14 w 14"/>
              <a:gd name="T53" fmla="*/ 12 h 18"/>
              <a:gd name="T54" fmla="*/ 9 w 14"/>
              <a:gd name="T55" fmla="*/ 14 h 18"/>
              <a:gd name="T56" fmla="*/ 10 w 14"/>
              <a:gd name="T57" fmla="*/ 14 h 18"/>
              <a:gd name="T58" fmla="*/ 10 w 14"/>
              <a:gd name="T59" fmla="*/ 12 h 18"/>
              <a:gd name="T60" fmla="*/ 10 w 14"/>
              <a:gd name="T61" fmla="*/ 11 h 18"/>
              <a:gd name="T62" fmla="*/ 9 w 14"/>
              <a:gd name="T63" fmla="*/ 10 h 18"/>
              <a:gd name="T64" fmla="*/ 8 w 14"/>
              <a:gd name="T65" fmla="*/ 9 h 18"/>
              <a:gd name="T66" fmla="*/ 7 w 14"/>
              <a:gd name="T67" fmla="*/ 9 h 18"/>
              <a:gd name="T68" fmla="*/ 6 w 14"/>
              <a:gd name="T69" fmla="*/ 9 h 18"/>
              <a:gd name="T70" fmla="*/ 5 w 14"/>
              <a:gd name="T71" fmla="*/ 10 h 18"/>
              <a:gd name="T72" fmla="*/ 5 w 14"/>
              <a:gd name="T73" fmla="*/ 10 h 18"/>
              <a:gd name="T74" fmla="*/ 5 w 14"/>
              <a:gd name="T75" fmla="*/ 11 h 18"/>
              <a:gd name="T76" fmla="*/ 5 w 14"/>
              <a:gd name="T77" fmla="*/ 13 h 18"/>
              <a:gd name="T78" fmla="*/ 6 w 14"/>
              <a:gd name="T79" fmla="*/ 14 h 18"/>
              <a:gd name="T80" fmla="*/ 6 w 14"/>
              <a:gd name="T81" fmla="*/ 15 h 18"/>
              <a:gd name="T82" fmla="*/ 7 w 14"/>
              <a:gd name="T83" fmla="*/ 15 h 18"/>
              <a:gd name="T84" fmla="*/ 8 w 14"/>
              <a:gd name="T85" fmla="*/ 15 h 18"/>
              <a:gd name="T86" fmla="*/ 9 w 14"/>
              <a:gd name="T87" fmla="*/ 1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" h="18">
                <a:moveTo>
                  <a:pt x="14" y="12"/>
                </a:moveTo>
                <a:cubicBezTo>
                  <a:pt x="14" y="13"/>
                  <a:pt x="14" y="14"/>
                  <a:pt x="14" y="14"/>
                </a:cubicBezTo>
                <a:cubicBezTo>
                  <a:pt x="13" y="15"/>
                  <a:pt x="13" y="16"/>
                  <a:pt x="12" y="16"/>
                </a:cubicBezTo>
                <a:cubicBezTo>
                  <a:pt x="12" y="17"/>
                  <a:pt x="11" y="17"/>
                  <a:pt x="10" y="18"/>
                </a:cubicBezTo>
                <a:cubicBezTo>
                  <a:pt x="9" y="18"/>
                  <a:pt x="8" y="18"/>
                  <a:pt x="7" y="18"/>
                </a:cubicBezTo>
                <a:cubicBezTo>
                  <a:pt x="6" y="18"/>
                  <a:pt x="5" y="18"/>
                  <a:pt x="4" y="18"/>
                </a:cubicBezTo>
                <a:cubicBezTo>
                  <a:pt x="4" y="17"/>
                  <a:pt x="3" y="17"/>
                  <a:pt x="2" y="16"/>
                </a:cubicBezTo>
                <a:cubicBezTo>
                  <a:pt x="2" y="16"/>
                  <a:pt x="1" y="15"/>
                  <a:pt x="1" y="14"/>
                </a:cubicBezTo>
                <a:cubicBezTo>
                  <a:pt x="0" y="13"/>
                  <a:pt x="0" y="11"/>
                  <a:pt x="0" y="10"/>
                </a:cubicBezTo>
                <a:cubicBezTo>
                  <a:pt x="0" y="8"/>
                  <a:pt x="0" y="7"/>
                  <a:pt x="1" y="6"/>
                </a:cubicBezTo>
                <a:cubicBezTo>
                  <a:pt x="1" y="5"/>
                  <a:pt x="1" y="4"/>
                  <a:pt x="2" y="3"/>
                </a:cubicBezTo>
                <a:cubicBezTo>
                  <a:pt x="3" y="2"/>
                  <a:pt x="4" y="1"/>
                  <a:pt x="5" y="1"/>
                </a:cubicBezTo>
                <a:cubicBezTo>
                  <a:pt x="6" y="0"/>
                  <a:pt x="8" y="0"/>
                  <a:pt x="10" y="0"/>
                </a:cubicBezTo>
                <a:cubicBezTo>
                  <a:pt x="10" y="0"/>
                  <a:pt x="11" y="0"/>
                  <a:pt x="12" y="0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1" y="3"/>
                </a:cubicBezTo>
                <a:cubicBezTo>
                  <a:pt x="11" y="3"/>
                  <a:pt x="10" y="3"/>
                  <a:pt x="10" y="3"/>
                </a:cubicBezTo>
                <a:cubicBezTo>
                  <a:pt x="8" y="3"/>
                  <a:pt x="7" y="4"/>
                  <a:pt x="6" y="4"/>
                </a:cubicBezTo>
                <a:cubicBezTo>
                  <a:pt x="5" y="5"/>
                  <a:pt x="5" y="6"/>
                  <a:pt x="5" y="7"/>
                </a:cubicBezTo>
                <a:cubicBezTo>
                  <a:pt x="5" y="7"/>
                  <a:pt x="6" y="7"/>
                  <a:pt x="6" y="7"/>
                </a:cubicBezTo>
                <a:cubicBezTo>
                  <a:pt x="7" y="6"/>
                  <a:pt x="8" y="6"/>
                  <a:pt x="9" y="6"/>
                </a:cubicBezTo>
                <a:cubicBezTo>
                  <a:pt x="9" y="6"/>
                  <a:pt x="10" y="6"/>
                  <a:pt x="11" y="6"/>
                </a:cubicBezTo>
                <a:cubicBezTo>
                  <a:pt x="11" y="7"/>
                  <a:pt x="12" y="7"/>
                  <a:pt x="12" y="7"/>
                </a:cubicBezTo>
                <a:cubicBezTo>
                  <a:pt x="13" y="8"/>
                  <a:pt x="13" y="8"/>
                  <a:pt x="14" y="9"/>
                </a:cubicBezTo>
                <a:cubicBezTo>
                  <a:pt x="14" y="10"/>
                  <a:pt x="14" y="11"/>
                  <a:pt x="14" y="12"/>
                </a:cubicBezTo>
                <a:close/>
                <a:moveTo>
                  <a:pt x="9" y="14"/>
                </a:moveTo>
                <a:cubicBezTo>
                  <a:pt x="9" y="14"/>
                  <a:pt x="9" y="14"/>
                  <a:pt x="10" y="14"/>
                </a:cubicBezTo>
                <a:cubicBezTo>
                  <a:pt x="10" y="13"/>
                  <a:pt x="10" y="13"/>
                  <a:pt x="10" y="12"/>
                </a:cubicBezTo>
                <a:cubicBezTo>
                  <a:pt x="10" y="11"/>
                  <a:pt x="10" y="11"/>
                  <a:pt x="10" y="11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8" y="9"/>
                  <a:pt x="8" y="9"/>
                </a:cubicBezTo>
                <a:cubicBezTo>
                  <a:pt x="7" y="9"/>
                  <a:pt x="7" y="9"/>
                  <a:pt x="7" y="9"/>
                </a:cubicBezTo>
                <a:cubicBezTo>
                  <a:pt x="6" y="9"/>
                  <a:pt x="6" y="9"/>
                  <a:pt x="6" y="9"/>
                </a:cubicBezTo>
                <a:cubicBezTo>
                  <a:pt x="5" y="9"/>
                  <a:pt x="5" y="10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10"/>
                  <a:pt x="5" y="11"/>
                </a:cubicBezTo>
                <a:cubicBezTo>
                  <a:pt x="5" y="12"/>
                  <a:pt x="5" y="12"/>
                  <a:pt x="5" y="13"/>
                </a:cubicBezTo>
                <a:cubicBezTo>
                  <a:pt x="5" y="14"/>
                  <a:pt x="5" y="14"/>
                  <a:pt x="6" y="14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9" y="15"/>
                  <a:pt x="9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" name="Freeform 98"/>
          <p:cNvSpPr>
            <a:spLocks/>
          </p:cNvSpPr>
          <p:nvPr/>
        </p:nvSpPr>
        <p:spPr bwMode="auto">
          <a:xfrm>
            <a:off x="6186275" y="1981323"/>
            <a:ext cx="72488" cy="106470"/>
          </a:xfrm>
          <a:custGeom>
            <a:avLst/>
            <a:gdLst>
              <a:gd name="T0" fmla="*/ 14 w 14"/>
              <a:gd name="T1" fmla="*/ 12 h 18"/>
              <a:gd name="T2" fmla="*/ 14 w 14"/>
              <a:gd name="T3" fmla="*/ 14 h 18"/>
              <a:gd name="T4" fmla="*/ 12 w 14"/>
              <a:gd name="T5" fmla="*/ 16 h 18"/>
              <a:gd name="T6" fmla="*/ 10 w 14"/>
              <a:gd name="T7" fmla="*/ 18 h 18"/>
              <a:gd name="T8" fmla="*/ 6 w 14"/>
              <a:gd name="T9" fmla="*/ 18 h 18"/>
              <a:gd name="T10" fmla="*/ 3 w 14"/>
              <a:gd name="T11" fmla="*/ 18 h 18"/>
              <a:gd name="T12" fmla="*/ 0 w 14"/>
              <a:gd name="T13" fmla="*/ 17 h 18"/>
              <a:gd name="T14" fmla="*/ 0 w 14"/>
              <a:gd name="T15" fmla="*/ 13 h 18"/>
              <a:gd name="T16" fmla="*/ 1 w 14"/>
              <a:gd name="T17" fmla="*/ 13 h 18"/>
              <a:gd name="T18" fmla="*/ 3 w 14"/>
              <a:gd name="T19" fmla="*/ 14 h 18"/>
              <a:gd name="T20" fmla="*/ 6 w 14"/>
              <a:gd name="T21" fmla="*/ 15 h 18"/>
              <a:gd name="T22" fmla="*/ 7 w 14"/>
              <a:gd name="T23" fmla="*/ 15 h 18"/>
              <a:gd name="T24" fmla="*/ 9 w 14"/>
              <a:gd name="T25" fmla="*/ 14 h 18"/>
              <a:gd name="T26" fmla="*/ 9 w 14"/>
              <a:gd name="T27" fmla="*/ 13 h 18"/>
              <a:gd name="T28" fmla="*/ 9 w 14"/>
              <a:gd name="T29" fmla="*/ 12 h 18"/>
              <a:gd name="T30" fmla="*/ 9 w 14"/>
              <a:gd name="T31" fmla="*/ 11 h 18"/>
              <a:gd name="T32" fmla="*/ 8 w 14"/>
              <a:gd name="T33" fmla="*/ 10 h 18"/>
              <a:gd name="T34" fmla="*/ 7 w 14"/>
              <a:gd name="T35" fmla="*/ 10 h 18"/>
              <a:gd name="T36" fmla="*/ 5 w 14"/>
              <a:gd name="T37" fmla="*/ 10 h 18"/>
              <a:gd name="T38" fmla="*/ 3 w 14"/>
              <a:gd name="T39" fmla="*/ 10 h 18"/>
              <a:gd name="T40" fmla="*/ 2 w 14"/>
              <a:gd name="T41" fmla="*/ 10 h 18"/>
              <a:gd name="T42" fmla="*/ 1 w 14"/>
              <a:gd name="T43" fmla="*/ 10 h 18"/>
              <a:gd name="T44" fmla="*/ 1 w 14"/>
              <a:gd name="T45" fmla="*/ 0 h 18"/>
              <a:gd name="T46" fmla="*/ 14 w 14"/>
              <a:gd name="T47" fmla="*/ 0 h 18"/>
              <a:gd name="T48" fmla="*/ 14 w 14"/>
              <a:gd name="T49" fmla="*/ 4 h 18"/>
              <a:gd name="T50" fmla="*/ 5 w 14"/>
              <a:gd name="T51" fmla="*/ 4 h 18"/>
              <a:gd name="T52" fmla="*/ 5 w 14"/>
              <a:gd name="T53" fmla="*/ 7 h 18"/>
              <a:gd name="T54" fmla="*/ 6 w 14"/>
              <a:gd name="T55" fmla="*/ 6 h 18"/>
              <a:gd name="T56" fmla="*/ 7 w 14"/>
              <a:gd name="T57" fmla="*/ 6 h 18"/>
              <a:gd name="T58" fmla="*/ 10 w 14"/>
              <a:gd name="T59" fmla="*/ 7 h 18"/>
              <a:gd name="T60" fmla="*/ 12 w 14"/>
              <a:gd name="T61" fmla="*/ 8 h 18"/>
              <a:gd name="T62" fmla="*/ 13 w 14"/>
              <a:gd name="T63" fmla="*/ 9 h 18"/>
              <a:gd name="T64" fmla="*/ 14 w 14"/>
              <a:gd name="T65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" h="18">
                <a:moveTo>
                  <a:pt x="14" y="12"/>
                </a:moveTo>
                <a:cubicBezTo>
                  <a:pt x="14" y="13"/>
                  <a:pt x="14" y="14"/>
                  <a:pt x="14" y="14"/>
                </a:cubicBezTo>
                <a:cubicBezTo>
                  <a:pt x="13" y="15"/>
                  <a:pt x="13" y="16"/>
                  <a:pt x="12" y="16"/>
                </a:cubicBezTo>
                <a:cubicBezTo>
                  <a:pt x="11" y="17"/>
                  <a:pt x="10" y="17"/>
                  <a:pt x="10" y="18"/>
                </a:cubicBezTo>
                <a:cubicBezTo>
                  <a:pt x="9" y="18"/>
                  <a:pt x="8" y="18"/>
                  <a:pt x="6" y="18"/>
                </a:cubicBezTo>
                <a:cubicBezTo>
                  <a:pt x="5" y="18"/>
                  <a:pt x="4" y="18"/>
                  <a:pt x="3" y="18"/>
                </a:cubicBezTo>
                <a:cubicBezTo>
                  <a:pt x="2" y="18"/>
                  <a:pt x="1" y="17"/>
                  <a:pt x="0" y="17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2" y="14"/>
                  <a:pt x="2" y="14"/>
                  <a:pt x="3" y="14"/>
                </a:cubicBezTo>
                <a:cubicBezTo>
                  <a:pt x="4" y="15"/>
                  <a:pt x="5" y="15"/>
                  <a:pt x="6" y="15"/>
                </a:cubicBezTo>
                <a:cubicBezTo>
                  <a:pt x="6" y="15"/>
                  <a:pt x="7" y="15"/>
                  <a:pt x="7" y="15"/>
                </a:cubicBezTo>
                <a:cubicBezTo>
                  <a:pt x="8" y="14"/>
                  <a:pt x="8" y="14"/>
                  <a:pt x="9" y="14"/>
                </a:cubicBezTo>
                <a:cubicBezTo>
                  <a:pt x="9" y="14"/>
                  <a:pt x="9" y="13"/>
                  <a:pt x="9" y="13"/>
                </a:cubicBezTo>
                <a:cubicBezTo>
                  <a:pt x="9" y="13"/>
                  <a:pt x="9" y="13"/>
                  <a:pt x="9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9" y="11"/>
                  <a:pt x="9" y="10"/>
                  <a:pt x="8" y="10"/>
                </a:cubicBezTo>
                <a:cubicBezTo>
                  <a:pt x="8" y="10"/>
                  <a:pt x="8" y="10"/>
                  <a:pt x="7" y="10"/>
                </a:cubicBezTo>
                <a:cubicBezTo>
                  <a:pt x="6" y="10"/>
                  <a:pt x="6" y="10"/>
                  <a:pt x="5" y="10"/>
                </a:cubicBezTo>
                <a:cubicBezTo>
                  <a:pt x="5" y="10"/>
                  <a:pt x="4" y="10"/>
                  <a:pt x="3" y="10"/>
                </a:cubicBezTo>
                <a:cubicBezTo>
                  <a:pt x="3" y="10"/>
                  <a:pt x="2" y="10"/>
                  <a:pt x="2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0"/>
                  <a:pt x="1" y="0"/>
                  <a:pt x="1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4"/>
                  <a:pt x="14" y="4"/>
                  <a:pt x="14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6" y="7"/>
                  <a:pt x="6" y="6"/>
                </a:cubicBezTo>
                <a:cubicBezTo>
                  <a:pt x="7" y="6"/>
                  <a:pt x="7" y="6"/>
                  <a:pt x="7" y="6"/>
                </a:cubicBezTo>
                <a:cubicBezTo>
                  <a:pt x="8" y="6"/>
                  <a:pt x="9" y="7"/>
                  <a:pt x="10" y="7"/>
                </a:cubicBezTo>
                <a:cubicBezTo>
                  <a:pt x="11" y="7"/>
                  <a:pt x="11" y="7"/>
                  <a:pt x="12" y="8"/>
                </a:cubicBezTo>
                <a:cubicBezTo>
                  <a:pt x="12" y="8"/>
                  <a:pt x="13" y="9"/>
                  <a:pt x="13" y="9"/>
                </a:cubicBezTo>
                <a:cubicBezTo>
                  <a:pt x="14" y="10"/>
                  <a:pt x="14" y="11"/>
                  <a:pt x="14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Freeform 99"/>
          <p:cNvSpPr>
            <a:spLocks noEditPoints="1"/>
          </p:cNvSpPr>
          <p:nvPr/>
        </p:nvSpPr>
        <p:spPr bwMode="auto">
          <a:xfrm>
            <a:off x="6274112" y="1981323"/>
            <a:ext cx="139006" cy="106470"/>
          </a:xfrm>
          <a:custGeom>
            <a:avLst/>
            <a:gdLst>
              <a:gd name="T0" fmla="*/ 11 w 27"/>
              <a:gd name="T1" fmla="*/ 6 h 18"/>
              <a:gd name="T2" fmla="*/ 10 w 27"/>
              <a:gd name="T3" fmla="*/ 10 h 18"/>
              <a:gd name="T4" fmla="*/ 6 w 27"/>
              <a:gd name="T5" fmla="*/ 11 h 18"/>
              <a:gd name="T6" fmla="*/ 2 w 27"/>
              <a:gd name="T7" fmla="*/ 10 h 18"/>
              <a:gd name="T8" fmla="*/ 0 w 27"/>
              <a:gd name="T9" fmla="*/ 6 h 18"/>
              <a:gd name="T10" fmla="*/ 2 w 27"/>
              <a:gd name="T11" fmla="*/ 1 h 18"/>
              <a:gd name="T12" fmla="*/ 6 w 27"/>
              <a:gd name="T13" fmla="*/ 0 h 18"/>
              <a:gd name="T14" fmla="*/ 10 w 27"/>
              <a:gd name="T15" fmla="*/ 1 h 18"/>
              <a:gd name="T16" fmla="*/ 11 w 27"/>
              <a:gd name="T17" fmla="*/ 6 h 18"/>
              <a:gd name="T18" fmla="*/ 7 w 27"/>
              <a:gd name="T19" fmla="*/ 6 h 18"/>
              <a:gd name="T20" fmla="*/ 7 w 27"/>
              <a:gd name="T21" fmla="*/ 3 h 18"/>
              <a:gd name="T22" fmla="*/ 6 w 27"/>
              <a:gd name="T23" fmla="*/ 2 h 18"/>
              <a:gd name="T24" fmla="*/ 4 w 27"/>
              <a:gd name="T25" fmla="*/ 3 h 18"/>
              <a:gd name="T26" fmla="*/ 4 w 27"/>
              <a:gd name="T27" fmla="*/ 6 h 18"/>
              <a:gd name="T28" fmla="*/ 4 w 27"/>
              <a:gd name="T29" fmla="*/ 8 h 18"/>
              <a:gd name="T30" fmla="*/ 6 w 27"/>
              <a:gd name="T31" fmla="*/ 9 h 18"/>
              <a:gd name="T32" fmla="*/ 7 w 27"/>
              <a:gd name="T33" fmla="*/ 8 h 18"/>
              <a:gd name="T34" fmla="*/ 7 w 27"/>
              <a:gd name="T35" fmla="*/ 6 h 18"/>
              <a:gd name="T36" fmla="*/ 20 w 27"/>
              <a:gd name="T37" fmla="*/ 0 h 18"/>
              <a:gd name="T38" fmla="*/ 11 w 27"/>
              <a:gd name="T39" fmla="*/ 18 h 18"/>
              <a:gd name="T40" fmla="*/ 8 w 27"/>
              <a:gd name="T41" fmla="*/ 18 h 18"/>
              <a:gd name="T42" fmla="*/ 17 w 27"/>
              <a:gd name="T43" fmla="*/ 0 h 18"/>
              <a:gd name="T44" fmla="*/ 20 w 27"/>
              <a:gd name="T45" fmla="*/ 0 h 18"/>
              <a:gd name="T46" fmla="*/ 27 w 27"/>
              <a:gd name="T47" fmla="*/ 12 h 18"/>
              <a:gd name="T48" fmla="*/ 26 w 27"/>
              <a:gd name="T49" fmla="*/ 17 h 18"/>
              <a:gd name="T50" fmla="*/ 22 w 27"/>
              <a:gd name="T51" fmla="*/ 18 h 18"/>
              <a:gd name="T52" fmla="*/ 18 w 27"/>
              <a:gd name="T53" fmla="*/ 17 h 18"/>
              <a:gd name="T54" fmla="*/ 17 w 27"/>
              <a:gd name="T55" fmla="*/ 12 h 18"/>
              <a:gd name="T56" fmla="*/ 18 w 27"/>
              <a:gd name="T57" fmla="*/ 8 h 18"/>
              <a:gd name="T58" fmla="*/ 22 w 27"/>
              <a:gd name="T59" fmla="*/ 7 h 18"/>
              <a:gd name="T60" fmla="*/ 26 w 27"/>
              <a:gd name="T61" fmla="*/ 8 h 18"/>
              <a:gd name="T62" fmla="*/ 27 w 27"/>
              <a:gd name="T63" fmla="*/ 12 h 18"/>
              <a:gd name="T64" fmla="*/ 24 w 27"/>
              <a:gd name="T65" fmla="*/ 12 h 18"/>
              <a:gd name="T66" fmla="*/ 24 w 27"/>
              <a:gd name="T67" fmla="*/ 10 h 18"/>
              <a:gd name="T68" fmla="*/ 22 w 27"/>
              <a:gd name="T69" fmla="*/ 9 h 18"/>
              <a:gd name="T70" fmla="*/ 21 w 27"/>
              <a:gd name="T71" fmla="*/ 10 h 18"/>
              <a:gd name="T72" fmla="*/ 20 w 27"/>
              <a:gd name="T73" fmla="*/ 12 h 18"/>
              <a:gd name="T74" fmla="*/ 21 w 27"/>
              <a:gd name="T75" fmla="*/ 15 h 18"/>
              <a:gd name="T76" fmla="*/ 22 w 27"/>
              <a:gd name="T77" fmla="*/ 16 h 18"/>
              <a:gd name="T78" fmla="*/ 24 w 27"/>
              <a:gd name="T79" fmla="*/ 15 h 18"/>
              <a:gd name="T80" fmla="*/ 24 w 27"/>
              <a:gd name="T81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" h="18">
                <a:moveTo>
                  <a:pt x="11" y="6"/>
                </a:moveTo>
                <a:cubicBezTo>
                  <a:pt x="11" y="8"/>
                  <a:pt x="10" y="9"/>
                  <a:pt x="10" y="10"/>
                </a:cubicBezTo>
                <a:cubicBezTo>
                  <a:pt x="9" y="11"/>
                  <a:pt x="7" y="11"/>
                  <a:pt x="6" y="11"/>
                </a:cubicBezTo>
                <a:cubicBezTo>
                  <a:pt x="4" y="11"/>
                  <a:pt x="3" y="11"/>
                  <a:pt x="2" y="10"/>
                </a:cubicBezTo>
                <a:cubicBezTo>
                  <a:pt x="1" y="9"/>
                  <a:pt x="0" y="8"/>
                  <a:pt x="0" y="6"/>
                </a:cubicBezTo>
                <a:cubicBezTo>
                  <a:pt x="0" y="4"/>
                  <a:pt x="1" y="2"/>
                  <a:pt x="2" y="1"/>
                </a:cubicBezTo>
                <a:cubicBezTo>
                  <a:pt x="3" y="0"/>
                  <a:pt x="4" y="0"/>
                  <a:pt x="6" y="0"/>
                </a:cubicBezTo>
                <a:cubicBezTo>
                  <a:pt x="7" y="0"/>
                  <a:pt x="9" y="0"/>
                  <a:pt x="10" y="1"/>
                </a:cubicBezTo>
                <a:cubicBezTo>
                  <a:pt x="10" y="2"/>
                  <a:pt x="11" y="4"/>
                  <a:pt x="11" y="6"/>
                </a:cubicBezTo>
                <a:close/>
                <a:moveTo>
                  <a:pt x="7" y="6"/>
                </a:moveTo>
                <a:cubicBezTo>
                  <a:pt x="7" y="4"/>
                  <a:pt x="7" y="4"/>
                  <a:pt x="7" y="3"/>
                </a:cubicBezTo>
                <a:cubicBezTo>
                  <a:pt x="7" y="3"/>
                  <a:pt x="6" y="2"/>
                  <a:pt x="6" y="2"/>
                </a:cubicBezTo>
                <a:cubicBezTo>
                  <a:pt x="5" y="2"/>
                  <a:pt x="4" y="3"/>
                  <a:pt x="4" y="3"/>
                </a:cubicBezTo>
                <a:cubicBezTo>
                  <a:pt x="4" y="4"/>
                  <a:pt x="4" y="4"/>
                  <a:pt x="4" y="6"/>
                </a:cubicBezTo>
                <a:cubicBezTo>
                  <a:pt x="4" y="7"/>
                  <a:pt x="4" y="8"/>
                  <a:pt x="4" y="8"/>
                </a:cubicBezTo>
                <a:cubicBezTo>
                  <a:pt x="4" y="9"/>
                  <a:pt x="5" y="9"/>
                  <a:pt x="6" y="9"/>
                </a:cubicBezTo>
                <a:cubicBezTo>
                  <a:pt x="6" y="9"/>
                  <a:pt x="7" y="9"/>
                  <a:pt x="7" y="8"/>
                </a:cubicBezTo>
                <a:cubicBezTo>
                  <a:pt x="7" y="8"/>
                  <a:pt x="7" y="7"/>
                  <a:pt x="7" y="6"/>
                </a:cubicBezTo>
                <a:close/>
                <a:moveTo>
                  <a:pt x="20" y="0"/>
                </a:moveTo>
                <a:cubicBezTo>
                  <a:pt x="11" y="18"/>
                  <a:pt x="11" y="18"/>
                  <a:pt x="11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17" y="0"/>
                  <a:pt x="17" y="0"/>
                  <a:pt x="17" y="0"/>
                </a:cubicBezTo>
                <a:lnTo>
                  <a:pt x="20" y="0"/>
                </a:lnTo>
                <a:close/>
                <a:moveTo>
                  <a:pt x="27" y="12"/>
                </a:moveTo>
                <a:cubicBezTo>
                  <a:pt x="27" y="14"/>
                  <a:pt x="27" y="16"/>
                  <a:pt x="26" y="17"/>
                </a:cubicBezTo>
                <a:cubicBezTo>
                  <a:pt x="25" y="18"/>
                  <a:pt x="24" y="18"/>
                  <a:pt x="22" y="18"/>
                </a:cubicBezTo>
                <a:cubicBezTo>
                  <a:pt x="20" y="18"/>
                  <a:pt x="19" y="18"/>
                  <a:pt x="18" y="17"/>
                </a:cubicBezTo>
                <a:cubicBezTo>
                  <a:pt x="17" y="16"/>
                  <a:pt x="17" y="14"/>
                  <a:pt x="17" y="12"/>
                </a:cubicBezTo>
                <a:cubicBezTo>
                  <a:pt x="17" y="11"/>
                  <a:pt x="17" y="9"/>
                  <a:pt x="18" y="8"/>
                </a:cubicBezTo>
                <a:cubicBezTo>
                  <a:pt x="19" y="7"/>
                  <a:pt x="20" y="7"/>
                  <a:pt x="22" y="7"/>
                </a:cubicBezTo>
                <a:cubicBezTo>
                  <a:pt x="24" y="7"/>
                  <a:pt x="25" y="7"/>
                  <a:pt x="26" y="8"/>
                </a:cubicBezTo>
                <a:cubicBezTo>
                  <a:pt x="27" y="9"/>
                  <a:pt x="27" y="11"/>
                  <a:pt x="27" y="12"/>
                </a:cubicBezTo>
                <a:close/>
                <a:moveTo>
                  <a:pt x="24" y="12"/>
                </a:moveTo>
                <a:cubicBezTo>
                  <a:pt x="24" y="11"/>
                  <a:pt x="24" y="10"/>
                  <a:pt x="24" y="10"/>
                </a:cubicBezTo>
                <a:cubicBezTo>
                  <a:pt x="23" y="9"/>
                  <a:pt x="23" y="9"/>
                  <a:pt x="22" y="9"/>
                </a:cubicBezTo>
                <a:cubicBezTo>
                  <a:pt x="21" y="9"/>
                  <a:pt x="21" y="9"/>
                  <a:pt x="21" y="10"/>
                </a:cubicBezTo>
                <a:cubicBezTo>
                  <a:pt x="20" y="10"/>
                  <a:pt x="20" y="11"/>
                  <a:pt x="20" y="12"/>
                </a:cubicBezTo>
                <a:cubicBezTo>
                  <a:pt x="20" y="14"/>
                  <a:pt x="20" y="15"/>
                  <a:pt x="21" y="15"/>
                </a:cubicBezTo>
                <a:cubicBezTo>
                  <a:pt x="21" y="15"/>
                  <a:pt x="21" y="16"/>
                  <a:pt x="22" y="16"/>
                </a:cubicBezTo>
                <a:cubicBezTo>
                  <a:pt x="23" y="16"/>
                  <a:pt x="23" y="15"/>
                  <a:pt x="24" y="15"/>
                </a:cubicBezTo>
                <a:cubicBezTo>
                  <a:pt x="24" y="15"/>
                  <a:pt x="24" y="14"/>
                  <a:pt x="24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Freeform 100"/>
          <p:cNvSpPr>
            <a:spLocks/>
          </p:cNvSpPr>
          <p:nvPr/>
        </p:nvSpPr>
        <p:spPr bwMode="auto">
          <a:xfrm>
            <a:off x="6700510" y="917610"/>
            <a:ext cx="566256" cy="677267"/>
          </a:xfrm>
          <a:custGeom>
            <a:avLst/>
            <a:gdLst>
              <a:gd name="T0" fmla="*/ 0 w 110"/>
              <a:gd name="T1" fmla="*/ 4 h 114"/>
              <a:gd name="T2" fmla="*/ 2 w 110"/>
              <a:gd name="T3" fmla="*/ 0 h 114"/>
              <a:gd name="T4" fmla="*/ 110 w 110"/>
              <a:gd name="T5" fmla="*/ 107 h 114"/>
              <a:gd name="T6" fmla="*/ 110 w 110"/>
              <a:gd name="T7" fmla="*/ 114 h 114"/>
              <a:gd name="T8" fmla="*/ 0 w 110"/>
              <a:gd name="T9" fmla="*/ 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" h="114">
                <a:moveTo>
                  <a:pt x="0" y="4"/>
                </a:moveTo>
                <a:cubicBezTo>
                  <a:pt x="0" y="3"/>
                  <a:pt x="1" y="1"/>
                  <a:pt x="2" y="0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0" y="114"/>
                  <a:pt x="110" y="114"/>
                  <a:pt x="110" y="114"/>
                </a:cubicBezTo>
                <a:lnTo>
                  <a:pt x="0" y="4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Freeform 101"/>
          <p:cNvSpPr>
            <a:spLocks/>
          </p:cNvSpPr>
          <p:nvPr/>
        </p:nvSpPr>
        <p:spPr bwMode="auto">
          <a:xfrm>
            <a:off x="6690276" y="1624452"/>
            <a:ext cx="576489" cy="712757"/>
          </a:xfrm>
          <a:custGeom>
            <a:avLst/>
            <a:gdLst>
              <a:gd name="T0" fmla="*/ 0 w 676"/>
              <a:gd name="T1" fmla="*/ 48 h 723"/>
              <a:gd name="T2" fmla="*/ 0 w 676"/>
              <a:gd name="T3" fmla="*/ 0 h 723"/>
              <a:gd name="T4" fmla="*/ 676 w 676"/>
              <a:gd name="T5" fmla="*/ 681 h 723"/>
              <a:gd name="T6" fmla="*/ 676 w 676"/>
              <a:gd name="T7" fmla="*/ 723 h 723"/>
              <a:gd name="T8" fmla="*/ 0 w 676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3">
                <a:moveTo>
                  <a:pt x="0" y="48"/>
                </a:moveTo>
                <a:lnTo>
                  <a:pt x="0" y="0"/>
                </a:lnTo>
                <a:lnTo>
                  <a:pt x="676" y="681"/>
                </a:lnTo>
                <a:lnTo>
                  <a:pt x="676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Freeform 102"/>
          <p:cNvSpPr>
            <a:spLocks/>
          </p:cNvSpPr>
          <p:nvPr/>
        </p:nvSpPr>
        <p:spPr bwMode="auto">
          <a:xfrm>
            <a:off x="6690276" y="3400922"/>
            <a:ext cx="103188" cy="119286"/>
          </a:xfrm>
          <a:custGeom>
            <a:avLst/>
            <a:gdLst>
              <a:gd name="T0" fmla="*/ 0 w 121"/>
              <a:gd name="T1" fmla="*/ 42 h 121"/>
              <a:gd name="T2" fmla="*/ 0 w 121"/>
              <a:gd name="T3" fmla="*/ 0 h 121"/>
              <a:gd name="T4" fmla="*/ 121 w 121"/>
              <a:gd name="T5" fmla="*/ 121 h 121"/>
              <a:gd name="T6" fmla="*/ 79 w 121"/>
              <a:gd name="T7" fmla="*/ 121 h 121"/>
              <a:gd name="T8" fmla="*/ 0 w 121"/>
              <a:gd name="T9" fmla="*/ 42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" h="121">
                <a:moveTo>
                  <a:pt x="0" y="42"/>
                </a:moveTo>
                <a:lnTo>
                  <a:pt x="0" y="0"/>
                </a:lnTo>
                <a:lnTo>
                  <a:pt x="121" y="121"/>
                </a:lnTo>
                <a:lnTo>
                  <a:pt x="79" y="121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103"/>
          <p:cNvSpPr>
            <a:spLocks/>
          </p:cNvSpPr>
          <p:nvPr/>
        </p:nvSpPr>
        <p:spPr bwMode="auto">
          <a:xfrm>
            <a:off x="6690276" y="964930"/>
            <a:ext cx="576489" cy="706842"/>
          </a:xfrm>
          <a:custGeom>
            <a:avLst/>
            <a:gdLst>
              <a:gd name="T0" fmla="*/ 0 w 112"/>
              <a:gd name="T1" fmla="*/ 7 h 119"/>
              <a:gd name="T2" fmla="*/ 0 w 112"/>
              <a:gd name="T3" fmla="*/ 5 h 119"/>
              <a:gd name="T4" fmla="*/ 0 w 112"/>
              <a:gd name="T5" fmla="*/ 0 h 119"/>
              <a:gd name="T6" fmla="*/ 112 w 112"/>
              <a:gd name="T7" fmla="*/ 112 h 119"/>
              <a:gd name="T8" fmla="*/ 112 w 112"/>
              <a:gd name="T9" fmla="*/ 119 h 119"/>
              <a:gd name="T10" fmla="*/ 0 w 112"/>
              <a:gd name="T11" fmla="*/ 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" h="119">
                <a:moveTo>
                  <a:pt x="0" y="7"/>
                </a:moveTo>
                <a:cubicBezTo>
                  <a:pt x="0" y="5"/>
                  <a:pt x="0" y="5"/>
                  <a:pt x="0" y="5"/>
                </a:cubicBezTo>
                <a:cubicBezTo>
                  <a:pt x="0" y="3"/>
                  <a:pt x="0" y="2"/>
                  <a:pt x="0" y="0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2" y="119"/>
                  <a:pt x="112" y="119"/>
                  <a:pt x="112" y="119"/>
                </a:cubicBezTo>
                <a:lnTo>
                  <a:pt x="0" y="7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Freeform 104"/>
          <p:cNvSpPr>
            <a:spLocks/>
          </p:cNvSpPr>
          <p:nvPr/>
        </p:nvSpPr>
        <p:spPr bwMode="auto">
          <a:xfrm>
            <a:off x="6690276" y="1035910"/>
            <a:ext cx="576489" cy="707828"/>
          </a:xfrm>
          <a:custGeom>
            <a:avLst/>
            <a:gdLst>
              <a:gd name="T0" fmla="*/ 0 w 676"/>
              <a:gd name="T1" fmla="*/ 43 h 718"/>
              <a:gd name="T2" fmla="*/ 0 w 676"/>
              <a:gd name="T3" fmla="*/ 0 h 718"/>
              <a:gd name="T4" fmla="*/ 676 w 676"/>
              <a:gd name="T5" fmla="*/ 675 h 718"/>
              <a:gd name="T6" fmla="*/ 676 w 676"/>
              <a:gd name="T7" fmla="*/ 718 h 718"/>
              <a:gd name="T8" fmla="*/ 0 w 676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8">
                <a:moveTo>
                  <a:pt x="0" y="43"/>
                </a:moveTo>
                <a:lnTo>
                  <a:pt x="0" y="0"/>
                </a:lnTo>
                <a:lnTo>
                  <a:pt x="676" y="675"/>
                </a:lnTo>
                <a:lnTo>
                  <a:pt x="676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Freeform 105"/>
          <p:cNvSpPr>
            <a:spLocks/>
          </p:cNvSpPr>
          <p:nvPr/>
        </p:nvSpPr>
        <p:spPr bwMode="auto">
          <a:xfrm>
            <a:off x="6690276" y="1107876"/>
            <a:ext cx="576489" cy="712757"/>
          </a:xfrm>
          <a:custGeom>
            <a:avLst/>
            <a:gdLst>
              <a:gd name="T0" fmla="*/ 0 w 676"/>
              <a:gd name="T1" fmla="*/ 48 h 723"/>
              <a:gd name="T2" fmla="*/ 0 w 676"/>
              <a:gd name="T3" fmla="*/ 0 h 723"/>
              <a:gd name="T4" fmla="*/ 676 w 676"/>
              <a:gd name="T5" fmla="*/ 681 h 723"/>
              <a:gd name="T6" fmla="*/ 676 w 676"/>
              <a:gd name="T7" fmla="*/ 723 h 723"/>
              <a:gd name="T8" fmla="*/ 0 w 676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3">
                <a:moveTo>
                  <a:pt x="0" y="48"/>
                </a:moveTo>
                <a:lnTo>
                  <a:pt x="0" y="0"/>
                </a:lnTo>
                <a:lnTo>
                  <a:pt x="676" y="681"/>
                </a:lnTo>
                <a:lnTo>
                  <a:pt x="676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Freeform 106"/>
          <p:cNvSpPr>
            <a:spLocks/>
          </p:cNvSpPr>
          <p:nvPr/>
        </p:nvSpPr>
        <p:spPr bwMode="auto">
          <a:xfrm>
            <a:off x="6690276" y="1553472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Freeform 107"/>
          <p:cNvSpPr>
            <a:spLocks/>
          </p:cNvSpPr>
          <p:nvPr/>
        </p:nvSpPr>
        <p:spPr bwMode="auto">
          <a:xfrm>
            <a:off x="6690276" y="1481506"/>
            <a:ext cx="576489" cy="707828"/>
          </a:xfrm>
          <a:custGeom>
            <a:avLst/>
            <a:gdLst>
              <a:gd name="T0" fmla="*/ 0 w 676"/>
              <a:gd name="T1" fmla="*/ 43 h 718"/>
              <a:gd name="T2" fmla="*/ 0 w 676"/>
              <a:gd name="T3" fmla="*/ 0 h 718"/>
              <a:gd name="T4" fmla="*/ 676 w 676"/>
              <a:gd name="T5" fmla="*/ 676 h 718"/>
              <a:gd name="T6" fmla="*/ 676 w 676"/>
              <a:gd name="T7" fmla="*/ 718 h 718"/>
              <a:gd name="T8" fmla="*/ 0 w 676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8">
                <a:moveTo>
                  <a:pt x="0" y="43"/>
                </a:moveTo>
                <a:lnTo>
                  <a:pt x="0" y="0"/>
                </a:lnTo>
                <a:lnTo>
                  <a:pt x="676" y="676"/>
                </a:lnTo>
                <a:lnTo>
                  <a:pt x="676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Freeform 108"/>
          <p:cNvSpPr>
            <a:spLocks/>
          </p:cNvSpPr>
          <p:nvPr/>
        </p:nvSpPr>
        <p:spPr bwMode="auto">
          <a:xfrm>
            <a:off x="6690276" y="1333631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Freeform 109"/>
          <p:cNvSpPr>
            <a:spLocks/>
          </p:cNvSpPr>
          <p:nvPr/>
        </p:nvSpPr>
        <p:spPr bwMode="auto">
          <a:xfrm>
            <a:off x="6690276" y="1404611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Freeform 110"/>
          <p:cNvSpPr>
            <a:spLocks/>
          </p:cNvSpPr>
          <p:nvPr/>
        </p:nvSpPr>
        <p:spPr bwMode="auto">
          <a:xfrm>
            <a:off x="6690276" y="1184771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Freeform 111"/>
          <p:cNvSpPr>
            <a:spLocks/>
          </p:cNvSpPr>
          <p:nvPr/>
        </p:nvSpPr>
        <p:spPr bwMode="auto">
          <a:xfrm>
            <a:off x="6890683" y="870290"/>
            <a:ext cx="376083" cy="433766"/>
          </a:xfrm>
          <a:custGeom>
            <a:avLst/>
            <a:gdLst>
              <a:gd name="T0" fmla="*/ 0 w 441"/>
              <a:gd name="T1" fmla="*/ 0 h 440"/>
              <a:gd name="T2" fmla="*/ 43 w 441"/>
              <a:gd name="T3" fmla="*/ 0 h 440"/>
              <a:gd name="T4" fmla="*/ 441 w 441"/>
              <a:gd name="T5" fmla="*/ 397 h 440"/>
              <a:gd name="T6" fmla="*/ 441 w 441"/>
              <a:gd name="T7" fmla="*/ 428 h 440"/>
              <a:gd name="T8" fmla="*/ 441 w 441"/>
              <a:gd name="T9" fmla="*/ 440 h 440"/>
              <a:gd name="T10" fmla="*/ 0 w 441"/>
              <a:gd name="T11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1" h="440">
                <a:moveTo>
                  <a:pt x="0" y="0"/>
                </a:moveTo>
                <a:lnTo>
                  <a:pt x="43" y="0"/>
                </a:lnTo>
                <a:lnTo>
                  <a:pt x="441" y="397"/>
                </a:lnTo>
                <a:lnTo>
                  <a:pt x="441" y="428"/>
                </a:lnTo>
                <a:lnTo>
                  <a:pt x="441" y="440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Freeform 112"/>
          <p:cNvSpPr>
            <a:spLocks/>
          </p:cNvSpPr>
          <p:nvPr/>
        </p:nvSpPr>
        <p:spPr bwMode="auto">
          <a:xfrm>
            <a:off x="7081709" y="870290"/>
            <a:ext cx="185057" cy="208011"/>
          </a:xfrm>
          <a:custGeom>
            <a:avLst/>
            <a:gdLst>
              <a:gd name="T0" fmla="*/ 0 w 217"/>
              <a:gd name="T1" fmla="*/ 0 h 211"/>
              <a:gd name="T2" fmla="*/ 42 w 217"/>
              <a:gd name="T3" fmla="*/ 0 h 211"/>
              <a:gd name="T4" fmla="*/ 217 w 217"/>
              <a:gd name="T5" fmla="*/ 168 h 211"/>
              <a:gd name="T6" fmla="*/ 217 w 217"/>
              <a:gd name="T7" fmla="*/ 211 h 211"/>
              <a:gd name="T8" fmla="*/ 0 w 217"/>
              <a:gd name="T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7" h="211">
                <a:moveTo>
                  <a:pt x="0" y="0"/>
                </a:moveTo>
                <a:lnTo>
                  <a:pt x="42" y="0"/>
                </a:lnTo>
                <a:lnTo>
                  <a:pt x="217" y="168"/>
                </a:lnTo>
                <a:lnTo>
                  <a:pt x="217" y="211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Freeform 113"/>
          <p:cNvSpPr>
            <a:spLocks/>
          </p:cNvSpPr>
          <p:nvPr/>
        </p:nvSpPr>
        <p:spPr bwMode="auto">
          <a:xfrm>
            <a:off x="7148227" y="870290"/>
            <a:ext cx="118539" cy="136045"/>
          </a:xfrm>
          <a:custGeom>
            <a:avLst/>
            <a:gdLst>
              <a:gd name="T0" fmla="*/ 0 w 139"/>
              <a:gd name="T1" fmla="*/ 0 h 138"/>
              <a:gd name="T2" fmla="*/ 6 w 139"/>
              <a:gd name="T3" fmla="*/ 0 h 138"/>
              <a:gd name="T4" fmla="*/ 42 w 139"/>
              <a:gd name="T5" fmla="*/ 0 h 138"/>
              <a:gd name="T6" fmla="*/ 139 w 139"/>
              <a:gd name="T7" fmla="*/ 96 h 138"/>
              <a:gd name="T8" fmla="*/ 139 w 139"/>
              <a:gd name="T9" fmla="*/ 126 h 138"/>
              <a:gd name="T10" fmla="*/ 139 w 139"/>
              <a:gd name="T11" fmla="*/ 138 h 138"/>
              <a:gd name="T12" fmla="*/ 0 w 139"/>
              <a:gd name="T1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9" h="138">
                <a:moveTo>
                  <a:pt x="0" y="0"/>
                </a:moveTo>
                <a:lnTo>
                  <a:pt x="6" y="0"/>
                </a:lnTo>
                <a:lnTo>
                  <a:pt x="42" y="0"/>
                </a:lnTo>
                <a:lnTo>
                  <a:pt x="139" y="96"/>
                </a:lnTo>
                <a:lnTo>
                  <a:pt x="139" y="126"/>
                </a:lnTo>
                <a:lnTo>
                  <a:pt x="139" y="138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Freeform 114"/>
          <p:cNvSpPr>
            <a:spLocks/>
          </p:cNvSpPr>
          <p:nvPr/>
        </p:nvSpPr>
        <p:spPr bwMode="auto">
          <a:xfrm>
            <a:off x="6690276" y="2664505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1 h 717"/>
              <a:gd name="T8" fmla="*/ 676 w 676"/>
              <a:gd name="T9" fmla="*/ 717 h 717"/>
              <a:gd name="T10" fmla="*/ 0 w 676"/>
              <a:gd name="T11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1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Freeform 115"/>
          <p:cNvSpPr>
            <a:spLocks/>
          </p:cNvSpPr>
          <p:nvPr/>
        </p:nvSpPr>
        <p:spPr bwMode="auto">
          <a:xfrm>
            <a:off x="6690276" y="2515644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687 h 717"/>
              <a:gd name="T8" fmla="*/ 676 w 676"/>
              <a:gd name="T9" fmla="*/ 717 h 717"/>
              <a:gd name="T10" fmla="*/ 0 w 676"/>
              <a:gd name="T11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687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Freeform 116"/>
          <p:cNvSpPr>
            <a:spLocks/>
          </p:cNvSpPr>
          <p:nvPr/>
        </p:nvSpPr>
        <p:spPr bwMode="auto">
          <a:xfrm>
            <a:off x="7019455" y="870290"/>
            <a:ext cx="247311" cy="284906"/>
          </a:xfrm>
          <a:custGeom>
            <a:avLst/>
            <a:gdLst>
              <a:gd name="T0" fmla="*/ 0 w 290"/>
              <a:gd name="T1" fmla="*/ 0 h 289"/>
              <a:gd name="T2" fmla="*/ 42 w 290"/>
              <a:gd name="T3" fmla="*/ 0 h 289"/>
              <a:gd name="T4" fmla="*/ 290 w 290"/>
              <a:gd name="T5" fmla="*/ 247 h 289"/>
              <a:gd name="T6" fmla="*/ 290 w 290"/>
              <a:gd name="T7" fmla="*/ 289 h 289"/>
              <a:gd name="T8" fmla="*/ 0 w 290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" h="289">
                <a:moveTo>
                  <a:pt x="0" y="0"/>
                </a:moveTo>
                <a:lnTo>
                  <a:pt x="42" y="0"/>
                </a:lnTo>
                <a:lnTo>
                  <a:pt x="290" y="247"/>
                </a:lnTo>
                <a:lnTo>
                  <a:pt x="290" y="289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Freeform 117"/>
          <p:cNvSpPr>
            <a:spLocks/>
          </p:cNvSpPr>
          <p:nvPr/>
        </p:nvSpPr>
        <p:spPr bwMode="auto">
          <a:xfrm>
            <a:off x="6767881" y="870290"/>
            <a:ext cx="498885" cy="581641"/>
          </a:xfrm>
          <a:custGeom>
            <a:avLst/>
            <a:gdLst>
              <a:gd name="T0" fmla="*/ 0 w 97"/>
              <a:gd name="T1" fmla="*/ 1 h 98"/>
              <a:gd name="T2" fmla="*/ 6 w 97"/>
              <a:gd name="T3" fmla="*/ 0 h 98"/>
              <a:gd name="T4" fmla="*/ 97 w 97"/>
              <a:gd name="T5" fmla="*/ 90 h 98"/>
              <a:gd name="T6" fmla="*/ 97 w 97"/>
              <a:gd name="T7" fmla="*/ 98 h 98"/>
              <a:gd name="T8" fmla="*/ 0 w 97"/>
              <a:gd name="T9" fmla="*/ 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8">
                <a:moveTo>
                  <a:pt x="0" y="1"/>
                </a:moveTo>
                <a:cubicBezTo>
                  <a:pt x="2" y="0"/>
                  <a:pt x="4" y="0"/>
                  <a:pt x="6" y="0"/>
                </a:cubicBezTo>
                <a:cubicBezTo>
                  <a:pt x="97" y="90"/>
                  <a:pt x="97" y="90"/>
                  <a:pt x="97" y="90"/>
                </a:cubicBezTo>
                <a:cubicBezTo>
                  <a:pt x="97" y="98"/>
                  <a:pt x="97" y="98"/>
                  <a:pt x="97" y="98"/>
                </a:cubicBezTo>
                <a:lnTo>
                  <a:pt x="0" y="1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Freeform 118"/>
          <p:cNvSpPr>
            <a:spLocks/>
          </p:cNvSpPr>
          <p:nvPr/>
        </p:nvSpPr>
        <p:spPr bwMode="auto">
          <a:xfrm>
            <a:off x="6726947" y="882120"/>
            <a:ext cx="539819" cy="641777"/>
          </a:xfrm>
          <a:custGeom>
            <a:avLst/>
            <a:gdLst>
              <a:gd name="T0" fmla="*/ 0 w 105"/>
              <a:gd name="T1" fmla="*/ 3 h 108"/>
              <a:gd name="T2" fmla="*/ 4 w 105"/>
              <a:gd name="T3" fmla="*/ 0 h 108"/>
              <a:gd name="T4" fmla="*/ 105 w 105"/>
              <a:gd name="T5" fmla="*/ 101 h 108"/>
              <a:gd name="T6" fmla="*/ 105 w 105"/>
              <a:gd name="T7" fmla="*/ 108 h 108"/>
              <a:gd name="T8" fmla="*/ 0 w 105"/>
              <a:gd name="T9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8">
                <a:moveTo>
                  <a:pt x="0" y="3"/>
                </a:moveTo>
                <a:cubicBezTo>
                  <a:pt x="1" y="2"/>
                  <a:pt x="3" y="1"/>
                  <a:pt x="4" y="0"/>
                </a:cubicBezTo>
                <a:cubicBezTo>
                  <a:pt x="105" y="101"/>
                  <a:pt x="105" y="101"/>
                  <a:pt x="105" y="101"/>
                </a:cubicBezTo>
                <a:cubicBezTo>
                  <a:pt x="105" y="108"/>
                  <a:pt x="105" y="108"/>
                  <a:pt x="105" y="108"/>
                </a:cubicBezTo>
                <a:lnTo>
                  <a:pt x="0" y="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Freeform 119"/>
          <p:cNvSpPr>
            <a:spLocks/>
          </p:cNvSpPr>
          <p:nvPr/>
        </p:nvSpPr>
        <p:spPr bwMode="auto">
          <a:xfrm>
            <a:off x="6824165" y="870290"/>
            <a:ext cx="442601" cy="504746"/>
          </a:xfrm>
          <a:custGeom>
            <a:avLst/>
            <a:gdLst>
              <a:gd name="T0" fmla="*/ 0 w 519"/>
              <a:gd name="T1" fmla="*/ 0 h 512"/>
              <a:gd name="T2" fmla="*/ 48 w 519"/>
              <a:gd name="T3" fmla="*/ 0 h 512"/>
              <a:gd name="T4" fmla="*/ 519 w 519"/>
              <a:gd name="T5" fmla="*/ 470 h 512"/>
              <a:gd name="T6" fmla="*/ 519 w 519"/>
              <a:gd name="T7" fmla="*/ 512 h 512"/>
              <a:gd name="T8" fmla="*/ 0 w 519"/>
              <a:gd name="T9" fmla="*/ 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512">
                <a:moveTo>
                  <a:pt x="0" y="0"/>
                </a:moveTo>
                <a:lnTo>
                  <a:pt x="48" y="0"/>
                </a:lnTo>
                <a:lnTo>
                  <a:pt x="519" y="470"/>
                </a:lnTo>
                <a:lnTo>
                  <a:pt x="519" y="512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Freeform 120"/>
          <p:cNvSpPr>
            <a:spLocks/>
          </p:cNvSpPr>
          <p:nvPr/>
        </p:nvSpPr>
        <p:spPr bwMode="auto">
          <a:xfrm>
            <a:off x="6952937" y="870290"/>
            <a:ext cx="313829" cy="355886"/>
          </a:xfrm>
          <a:custGeom>
            <a:avLst/>
            <a:gdLst>
              <a:gd name="T0" fmla="*/ 0 w 368"/>
              <a:gd name="T1" fmla="*/ 0 h 361"/>
              <a:gd name="T2" fmla="*/ 42 w 368"/>
              <a:gd name="T3" fmla="*/ 0 h 361"/>
              <a:gd name="T4" fmla="*/ 368 w 368"/>
              <a:gd name="T5" fmla="*/ 319 h 361"/>
              <a:gd name="T6" fmla="*/ 368 w 368"/>
              <a:gd name="T7" fmla="*/ 361 h 361"/>
              <a:gd name="T8" fmla="*/ 0 w 368"/>
              <a:gd name="T9" fmla="*/ 0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8" h="361">
                <a:moveTo>
                  <a:pt x="0" y="0"/>
                </a:moveTo>
                <a:lnTo>
                  <a:pt x="42" y="0"/>
                </a:lnTo>
                <a:lnTo>
                  <a:pt x="368" y="319"/>
                </a:lnTo>
                <a:lnTo>
                  <a:pt x="368" y="361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Freeform 121"/>
          <p:cNvSpPr>
            <a:spLocks/>
          </p:cNvSpPr>
          <p:nvPr/>
        </p:nvSpPr>
        <p:spPr bwMode="auto">
          <a:xfrm>
            <a:off x="6690276" y="1255751"/>
            <a:ext cx="576489" cy="713742"/>
          </a:xfrm>
          <a:custGeom>
            <a:avLst/>
            <a:gdLst>
              <a:gd name="T0" fmla="*/ 0 w 676"/>
              <a:gd name="T1" fmla="*/ 43 h 724"/>
              <a:gd name="T2" fmla="*/ 0 w 676"/>
              <a:gd name="T3" fmla="*/ 0 h 724"/>
              <a:gd name="T4" fmla="*/ 676 w 676"/>
              <a:gd name="T5" fmla="*/ 675 h 724"/>
              <a:gd name="T6" fmla="*/ 676 w 676"/>
              <a:gd name="T7" fmla="*/ 724 h 724"/>
              <a:gd name="T8" fmla="*/ 0 w 676"/>
              <a:gd name="T9" fmla="*/ 43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4">
                <a:moveTo>
                  <a:pt x="0" y="43"/>
                </a:moveTo>
                <a:lnTo>
                  <a:pt x="0" y="0"/>
                </a:lnTo>
                <a:lnTo>
                  <a:pt x="676" y="675"/>
                </a:lnTo>
                <a:lnTo>
                  <a:pt x="676" y="724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Freeform 122"/>
          <p:cNvSpPr>
            <a:spLocks/>
          </p:cNvSpPr>
          <p:nvPr/>
        </p:nvSpPr>
        <p:spPr bwMode="auto">
          <a:xfrm>
            <a:off x="6690276" y="3033206"/>
            <a:ext cx="422134" cy="487001"/>
          </a:xfrm>
          <a:custGeom>
            <a:avLst/>
            <a:gdLst>
              <a:gd name="T0" fmla="*/ 0 w 495"/>
              <a:gd name="T1" fmla="*/ 42 h 494"/>
              <a:gd name="T2" fmla="*/ 0 w 495"/>
              <a:gd name="T3" fmla="*/ 0 h 494"/>
              <a:gd name="T4" fmla="*/ 495 w 495"/>
              <a:gd name="T5" fmla="*/ 494 h 494"/>
              <a:gd name="T6" fmla="*/ 453 w 495"/>
              <a:gd name="T7" fmla="*/ 494 h 494"/>
              <a:gd name="T8" fmla="*/ 0 w 495"/>
              <a:gd name="T9" fmla="*/ 42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5" h="494">
                <a:moveTo>
                  <a:pt x="0" y="42"/>
                </a:moveTo>
                <a:lnTo>
                  <a:pt x="0" y="0"/>
                </a:lnTo>
                <a:lnTo>
                  <a:pt x="495" y="494"/>
                </a:lnTo>
                <a:lnTo>
                  <a:pt x="453" y="494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Freeform 123"/>
          <p:cNvSpPr>
            <a:spLocks/>
          </p:cNvSpPr>
          <p:nvPr/>
        </p:nvSpPr>
        <p:spPr bwMode="auto">
          <a:xfrm>
            <a:off x="6690276" y="2955325"/>
            <a:ext cx="483535" cy="564882"/>
          </a:xfrm>
          <a:custGeom>
            <a:avLst/>
            <a:gdLst>
              <a:gd name="T0" fmla="*/ 0 w 567"/>
              <a:gd name="T1" fmla="*/ 42 h 573"/>
              <a:gd name="T2" fmla="*/ 0 w 567"/>
              <a:gd name="T3" fmla="*/ 0 h 573"/>
              <a:gd name="T4" fmla="*/ 567 w 567"/>
              <a:gd name="T5" fmla="*/ 573 h 573"/>
              <a:gd name="T6" fmla="*/ 525 w 567"/>
              <a:gd name="T7" fmla="*/ 573 h 573"/>
              <a:gd name="T8" fmla="*/ 0 w 567"/>
              <a:gd name="T9" fmla="*/ 42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7" h="573">
                <a:moveTo>
                  <a:pt x="0" y="42"/>
                </a:moveTo>
                <a:lnTo>
                  <a:pt x="0" y="0"/>
                </a:lnTo>
                <a:lnTo>
                  <a:pt x="567" y="573"/>
                </a:lnTo>
                <a:lnTo>
                  <a:pt x="525" y="573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Freeform 124"/>
          <p:cNvSpPr>
            <a:spLocks/>
          </p:cNvSpPr>
          <p:nvPr/>
        </p:nvSpPr>
        <p:spPr bwMode="auto">
          <a:xfrm>
            <a:off x="6690276" y="2884345"/>
            <a:ext cx="550053" cy="635862"/>
          </a:xfrm>
          <a:custGeom>
            <a:avLst/>
            <a:gdLst>
              <a:gd name="T0" fmla="*/ 0 w 645"/>
              <a:gd name="T1" fmla="*/ 42 h 645"/>
              <a:gd name="T2" fmla="*/ 0 w 645"/>
              <a:gd name="T3" fmla="*/ 0 h 645"/>
              <a:gd name="T4" fmla="*/ 645 w 645"/>
              <a:gd name="T5" fmla="*/ 645 h 645"/>
              <a:gd name="T6" fmla="*/ 603 w 645"/>
              <a:gd name="T7" fmla="*/ 645 h 645"/>
              <a:gd name="T8" fmla="*/ 0 w 645"/>
              <a:gd name="T9" fmla="*/ 42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5" h="645">
                <a:moveTo>
                  <a:pt x="0" y="42"/>
                </a:moveTo>
                <a:lnTo>
                  <a:pt x="0" y="0"/>
                </a:lnTo>
                <a:lnTo>
                  <a:pt x="645" y="645"/>
                </a:lnTo>
                <a:lnTo>
                  <a:pt x="603" y="645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Freeform 125"/>
          <p:cNvSpPr>
            <a:spLocks/>
          </p:cNvSpPr>
          <p:nvPr/>
        </p:nvSpPr>
        <p:spPr bwMode="auto">
          <a:xfrm>
            <a:off x="6690276" y="2807451"/>
            <a:ext cx="576489" cy="712757"/>
          </a:xfrm>
          <a:custGeom>
            <a:avLst/>
            <a:gdLst>
              <a:gd name="T0" fmla="*/ 0 w 676"/>
              <a:gd name="T1" fmla="*/ 48 h 723"/>
              <a:gd name="T2" fmla="*/ 0 w 676"/>
              <a:gd name="T3" fmla="*/ 0 h 723"/>
              <a:gd name="T4" fmla="*/ 676 w 676"/>
              <a:gd name="T5" fmla="*/ 681 h 723"/>
              <a:gd name="T6" fmla="*/ 676 w 676"/>
              <a:gd name="T7" fmla="*/ 723 h 723"/>
              <a:gd name="T8" fmla="*/ 0 w 676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3">
                <a:moveTo>
                  <a:pt x="0" y="48"/>
                </a:moveTo>
                <a:lnTo>
                  <a:pt x="0" y="0"/>
                </a:lnTo>
                <a:lnTo>
                  <a:pt x="676" y="681"/>
                </a:lnTo>
                <a:lnTo>
                  <a:pt x="676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Freeform 126"/>
          <p:cNvSpPr>
            <a:spLocks/>
          </p:cNvSpPr>
          <p:nvPr/>
        </p:nvSpPr>
        <p:spPr bwMode="auto">
          <a:xfrm>
            <a:off x="6690276" y="2735484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Freeform 127"/>
          <p:cNvSpPr>
            <a:spLocks/>
          </p:cNvSpPr>
          <p:nvPr/>
        </p:nvSpPr>
        <p:spPr bwMode="auto">
          <a:xfrm>
            <a:off x="6690276" y="3181081"/>
            <a:ext cx="293361" cy="339126"/>
          </a:xfrm>
          <a:custGeom>
            <a:avLst/>
            <a:gdLst>
              <a:gd name="T0" fmla="*/ 0 w 344"/>
              <a:gd name="T1" fmla="*/ 42 h 344"/>
              <a:gd name="T2" fmla="*/ 0 w 344"/>
              <a:gd name="T3" fmla="*/ 12 h 344"/>
              <a:gd name="T4" fmla="*/ 0 w 344"/>
              <a:gd name="T5" fmla="*/ 0 h 344"/>
              <a:gd name="T6" fmla="*/ 344 w 344"/>
              <a:gd name="T7" fmla="*/ 344 h 344"/>
              <a:gd name="T8" fmla="*/ 302 w 344"/>
              <a:gd name="T9" fmla="*/ 344 h 344"/>
              <a:gd name="T10" fmla="*/ 0 w 344"/>
              <a:gd name="T11" fmla="*/ 4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4" h="344">
                <a:moveTo>
                  <a:pt x="0" y="42"/>
                </a:moveTo>
                <a:lnTo>
                  <a:pt x="0" y="12"/>
                </a:lnTo>
                <a:lnTo>
                  <a:pt x="0" y="0"/>
                </a:lnTo>
                <a:lnTo>
                  <a:pt x="344" y="344"/>
                </a:lnTo>
                <a:lnTo>
                  <a:pt x="302" y="344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Freeform 128"/>
          <p:cNvSpPr>
            <a:spLocks/>
          </p:cNvSpPr>
          <p:nvPr/>
        </p:nvSpPr>
        <p:spPr bwMode="auto">
          <a:xfrm>
            <a:off x="6690276" y="3253047"/>
            <a:ext cx="231960" cy="267161"/>
          </a:xfrm>
          <a:custGeom>
            <a:avLst/>
            <a:gdLst>
              <a:gd name="T0" fmla="*/ 0 w 272"/>
              <a:gd name="T1" fmla="*/ 42 h 271"/>
              <a:gd name="T2" fmla="*/ 0 w 272"/>
              <a:gd name="T3" fmla="*/ 0 h 271"/>
              <a:gd name="T4" fmla="*/ 272 w 272"/>
              <a:gd name="T5" fmla="*/ 271 h 271"/>
              <a:gd name="T6" fmla="*/ 223 w 272"/>
              <a:gd name="T7" fmla="*/ 271 h 271"/>
              <a:gd name="T8" fmla="*/ 0 w 272"/>
              <a:gd name="T9" fmla="*/ 4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1">
                <a:moveTo>
                  <a:pt x="0" y="42"/>
                </a:moveTo>
                <a:lnTo>
                  <a:pt x="0" y="0"/>
                </a:lnTo>
                <a:lnTo>
                  <a:pt x="272" y="271"/>
                </a:lnTo>
                <a:lnTo>
                  <a:pt x="223" y="271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Freeform 129"/>
          <p:cNvSpPr>
            <a:spLocks/>
          </p:cNvSpPr>
          <p:nvPr/>
        </p:nvSpPr>
        <p:spPr bwMode="auto">
          <a:xfrm>
            <a:off x="6690276" y="3324027"/>
            <a:ext cx="164590" cy="196181"/>
          </a:xfrm>
          <a:custGeom>
            <a:avLst/>
            <a:gdLst>
              <a:gd name="T0" fmla="*/ 0 w 193"/>
              <a:gd name="T1" fmla="*/ 48 h 199"/>
              <a:gd name="T2" fmla="*/ 0 w 193"/>
              <a:gd name="T3" fmla="*/ 42 h 199"/>
              <a:gd name="T4" fmla="*/ 0 w 193"/>
              <a:gd name="T5" fmla="*/ 0 h 199"/>
              <a:gd name="T6" fmla="*/ 193 w 193"/>
              <a:gd name="T7" fmla="*/ 199 h 199"/>
              <a:gd name="T8" fmla="*/ 151 w 193"/>
              <a:gd name="T9" fmla="*/ 199 h 199"/>
              <a:gd name="T10" fmla="*/ 0 w 193"/>
              <a:gd name="T11" fmla="*/ 4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" h="199">
                <a:moveTo>
                  <a:pt x="0" y="48"/>
                </a:moveTo>
                <a:lnTo>
                  <a:pt x="0" y="42"/>
                </a:lnTo>
                <a:lnTo>
                  <a:pt x="0" y="0"/>
                </a:lnTo>
                <a:lnTo>
                  <a:pt x="193" y="199"/>
                </a:lnTo>
                <a:lnTo>
                  <a:pt x="151" y="199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Freeform 130"/>
          <p:cNvSpPr>
            <a:spLocks/>
          </p:cNvSpPr>
          <p:nvPr/>
        </p:nvSpPr>
        <p:spPr bwMode="auto">
          <a:xfrm>
            <a:off x="6690276" y="2587610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Freeform 131"/>
          <p:cNvSpPr>
            <a:spLocks/>
          </p:cNvSpPr>
          <p:nvPr/>
        </p:nvSpPr>
        <p:spPr bwMode="auto">
          <a:xfrm>
            <a:off x="6690276" y="3104186"/>
            <a:ext cx="354763" cy="416021"/>
          </a:xfrm>
          <a:custGeom>
            <a:avLst/>
            <a:gdLst>
              <a:gd name="T0" fmla="*/ 0 w 416"/>
              <a:gd name="T1" fmla="*/ 42 h 422"/>
              <a:gd name="T2" fmla="*/ 0 w 416"/>
              <a:gd name="T3" fmla="*/ 0 h 422"/>
              <a:gd name="T4" fmla="*/ 416 w 416"/>
              <a:gd name="T5" fmla="*/ 422 h 422"/>
              <a:gd name="T6" fmla="*/ 374 w 416"/>
              <a:gd name="T7" fmla="*/ 422 h 422"/>
              <a:gd name="T8" fmla="*/ 0 w 416"/>
              <a:gd name="T9" fmla="*/ 4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6" h="422">
                <a:moveTo>
                  <a:pt x="0" y="42"/>
                </a:moveTo>
                <a:lnTo>
                  <a:pt x="0" y="0"/>
                </a:lnTo>
                <a:lnTo>
                  <a:pt x="416" y="422"/>
                </a:lnTo>
                <a:lnTo>
                  <a:pt x="374" y="422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Freeform 132"/>
          <p:cNvSpPr>
            <a:spLocks/>
          </p:cNvSpPr>
          <p:nvPr/>
        </p:nvSpPr>
        <p:spPr bwMode="auto">
          <a:xfrm>
            <a:off x="6690276" y="2147928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Freeform 133"/>
          <p:cNvSpPr>
            <a:spLocks/>
          </p:cNvSpPr>
          <p:nvPr/>
        </p:nvSpPr>
        <p:spPr bwMode="auto">
          <a:xfrm>
            <a:off x="6690276" y="1999068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Freeform 134"/>
          <p:cNvSpPr>
            <a:spLocks/>
          </p:cNvSpPr>
          <p:nvPr/>
        </p:nvSpPr>
        <p:spPr bwMode="auto">
          <a:xfrm>
            <a:off x="6690276" y="1921187"/>
            <a:ext cx="576489" cy="707828"/>
          </a:xfrm>
          <a:custGeom>
            <a:avLst/>
            <a:gdLst>
              <a:gd name="T0" fmla="*/ 0 w 676"/>
              <a:gd name="T1" fmla="*/ 43 h 718"/>
              <a:gd name="T2" fmla="*/ 0 w 676"/>
              <a:gd name="T3" fmla="*/ 0 h 718"/>
              <a:gd name="T4" fmla="*/ 676 w 676"/>
              <a:gd name="T5" fmla="*/ 676 h 718"/>
              <a:gd name="T6" fmla="*/ 676 w 676"/>
              <a:gd name="T7" fmla="*/ 718 h 718"/>
              <a:gd name="T8" fmla="*/ 0 w 676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8">
                <a:moveTo>
                  <a:pt x="0" y="43"/>
                </a:moveTo>
                <a:lnTo>
                  <a:pt x="0" y="0"/>
                </a:lnTo>
                <a:lnTo>
                  <a:pt x="676" y="676"/>
                </a:lnTo>
                <a:lnTo>
                  <a:pt x="676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135"/>
          <p:cNvSpPr>
            <a:spLocks/>
          </p:cNvSpPr>
          <p:nvPr/>
        </p:nvSpPr>
        <p:spPr bwMode="auto">
          <a:xfrm>
            <a:off x="6690276" y="2438749"/>
            <a:ext cx="576489" cy="712757"/>
          </a:xfrm>
          <a:custGeom>
            <a:avLst/>
            <a:gdLst>
              <a:gd name="T0" fmla="*/ 0 w 676"/>
              <a:gd name="T1" fmla="*/ 42 h 723"/>
              <a:gd name="T2" fmla="*/ 0 w 676"/>
              <a:gd name="T3" fmla="*/ 0 h 723"/>
              <a:gd name="T4" fmla="*/ 676 w 676"/>
              <a:gd name="T5" fmla="*/ 675 h 723"/>
              <a:gd name="T6" fmla="*/ 676 w 676"/>
              <a:gd name="T7" fmla="*/ 723 h 723"/>
              <a:gd name="T8" fmla="*/ 0 w 676"/>
              <a:gd name="T9" fmla="*/ 42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3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23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Freeform 136"/>
          <p:cNvSpPr>
            <a:spLocks/>
          </p:cNvSpPr>
          <p:nvPr/>
        </p:nvSpPr>
        <p:spPr bwMode="auto">
          <a:xfrm>
            <a:off x="6690276" y="2070048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Freeform 137"/>
          <p:cNvSpPr>
            <a:spLocks/>
          </p:cNvSpPr>
          <p:nvPr/>
        </p:nvSpPr>
        <p:spPr bwMode="auto">
          <a:xfrm>
            <a:off x="6690276" y="1850207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Freeform 138"/>
          <p:cNvSpPr>
            <a:spLocks/>
          </p:cNvSpPr>
          <p:nvPr/>
        </p:nvSpPr>
        <p:spPr bwMode="auto">
          <a:xfrm>
            <a:off x="6690276" y="1773312"/>
            <a:ext cx="576489" cy="712757"/>
          </a:xfrm>
          <a:custGeom>
            <a:avLst/>
            <a:gdLst>
              <a:gd name="T0" fmla="*/ 0 w 676"/>
              <a:gd name="T1" fmla="*/ 48 h 723"/>
              <a:gd name="T2" fmla="*/ 0 w 676"/>
              <a:gd name="T3" fmla="*/ 0 h 723"/>
              <a:gd name="T4" fmla="*/ 676 w 676"/>
              <a:gd name="T5" fmla="*/ 675 h 723"/>
              <a:gd name="T6" fmla="*/ 676 w 676"/>
              <a:gd name="T7" fmla="*/ 723 h 723"/>
              <a:gd name="T8" fmla="*/ 0 w 676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3">
                <a:moveTo>
                  <a:pt x="0" y="48"/>
                </a:moveTo>
                <a:lnTo>
                  <a:pt x="0" y="0"/>
                </a:lnTo>
                <a:lnTo>
                  <a:pt x="676" y="675"/>
                </a:lnTo>
                <a:lnTo>
                  <a:pt x="676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Freeform 139"/>
          <p:cNvSpPr>
            <a:spLocks/>
          </p:cNvSpPr>
          <p:nvPr/>
        </p:nvSpPr>
        <p:spPr bwMode="auto">
          <a:xfrm>
            <a:off x="6690276" y="2289888"/>
            <a:ext cx="576489" cy="712757"/>
          </a:xfrm>
          <a:custGeom>
            <a:avLst/>
            <a:gdLst>
              <a:gd name="T0" fmla="*/ 0 w 676"/>
              <a:gd name="T1" fmla="*/ 48 h 723"/>
              <a:gd name="T2" fmla="*/ 0 w 676"/>
              <a:gd name="T3" fmla="*/ 0 h 723"/>
              <a:gd name="T4" fmla="*/ 676 w 676"/>
              <a:gd name="T5" fmla="*/ 675 h 723"/>
              <a:gd name="T6" fmla="*/ 676 w 676"/>
              <a:gd name="T7" fmla="*/ 723 h 723"/>
              <a:gd name="T8" fmla="*/ 0 w 676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3">
                <a:moveTo>
                  <a:pt x="0" y="48"/>
                </a:moveTo>
                <a:lnTo>
                  <a:pt x="0" y="0"/>
                </a:lnTo>
                <a:lnTo>
                  <a:pt x="676" y="675"/>
                </a:lnTo>
                <a:lnTo>
                  <a:pt x="676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Freeform 140"/>
          <p:cNvSpPr>
            <a:spLocks/>
          </p:cNvSpPr>
          <p:nvPr/>
        </p:nvSpPr>
        <p:spPr bwMode="auto">
          <a:xfrm>
            <a:off x="6690276" y="2367769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Freeform 141"/>
          <p:cNvSpPr>
            <a:spLocks/>
          </p:cNvSpPr>
          <p:nvPr/>
        </p:nvSpPr>
        <p:spPr bwMode="auto">
          <a:xfrm>
            <a:off x="6690276" y="2218908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Freeform 142"/>
          <p:cNvSpPr>
            <a:spLocks/>
          </p:cNvSpPr>
          <p:nvPr/>
        </p:nvSpPr>
        <p:spPr bwMode="auto">
          <a:xfrm>
            <a:off x="6690276" y="1701347"/>
            <a:ext cx="576489" cy="707828"/>
          </a:xfrm>
          <a:custGeom>
            <a:avLst/>
            <a:gdLst>
              <a:gd name="T0" fmla="*/ 0 w 676"/>
              <a:gd name="T1" fmla="*/ 43 h 718"/>
              <a:gd name="T2" fmla="*/ 0 w 676"/>
              <a:gd name="T3" fmla="*/ 0 h 718"/>
              <a:gd name="T4" fmla="*/ 676 w 676"/>
              <a:gd name="T5" fmla="*/ 676 h 718"/>
              <a:gd name="T6" fmla="*/ 676 w 676"/>
              <a:gd name="T7" fmla="*/ 718 h 718"/>
              <a:gd name="T8" fmla="*/ 0 w 676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8">
                <a:moveTo>
                  <a:pt x="0" y="43"/>
                </a:moveTo>
                <a:lnTo>
                  <a:pt x="0" y="0"/>
                </a:lnTo>
                <a:lnTo>
                  <a:pt x="676" y="676"/>
                </a:lnTo>
                <a:lnTo>
                  <a:pt x="676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143"/>
          <p:cNvSpPr>
            <a:spLocks noChangeArrowheads="1"/>
          </p:cNvSpPr>
          <p:nvPr/>
        </p:nvSpPr>
        <p:spPr bwMode="auto">
          <a:xfrm>
            <a:off x="6690276" y="2379599"/>
            <a:ext cx="576489" cy="1140608"/>
          </a:xfrm>
          <a:prstGeom prst="rect">
            <a:avLst/>
          </a:prstGeom>
          <a:solidFill>
            <a:srgbClr val="EBA53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Freeform 144"/>
          <p:cNvSpPr>
            <a:spLocks noEditPoints="1"/>
          </p:cNvSpPr>
          <p:nvPr/>
        </p:nvSpPr>
        <p:spPr bwMode="auto">
          <a:xfrm>
            <a:off x="6819049" y="2474239"/>
            <a:ext cx="76752" cy="106470"/>
          </a:xfrm>
          <a:custGeom>
            <a:avLst/>
            <a:gdLst>
              <a:gd name="T0" fmla="*/ 90 w 90"/>
              <a:gd name="T1" fmla="*/ 84 h 108"/>
              <a:gd name="T2" fmla="*/ 72 w 90"/>
              <a:gd name="T3" fmla="*/ 84 h 108"/>
              <a:gd name="T4" fmla="*/ 72 w 90"/>
              <a:gd name="T5" fmla="*/ 108 h 108"/>
              <a:gd name="T6" fmla="*/ 48 w 90"/>
              <a:gd name="T7" fmla="*/ 108 h 108"/>
              <a:gd name="T8" fmla="*/ 48 w 90"/>
              <a:gd name="T9" fmla="*/ 84 h 108"/>
              <a:gd name="T10" fmla="*/ 0 w 90"/>
              <a:gd name="T11" fmla="*/ 84 h 108"/>
              <a:gd name="T12" fmla="*/ 0 w 90"/>
              <a:gd name="T13" fmla="*/ 66 h 108"/>
              <a:gd name="T14" fmla="*/ 48 w 90"/>
              <a:gd name="T15" fmla="*/ 0 h 108"/>
              <a:gd name="T16" fmla="*/ 72 w 90"/>
              <a:gd name="T17" fmla="*/ 0 h 108"/>
              <a:gd name="T18" fmla="*/ 72 w 90"/>
              <a:gd name="T19" fmla="*/ 66 h 108"/>
              <a:gd name="T20" fmla="*/ 90 w 90"/>
              <a:gd name="T21" fmla="*/ 66 h 108"/>
              <a:gd name="T22" fmla="*/ 90 w 90"/>
              <a:gd name="T23" fmla="*/ 84 h 108"/>
              <a:gd name="T24" fmla="*/ 48 w 90"/>
              <a:gd name="T25" fmla="*/ 66 h 108"/>
              <a:gd name="T26" fmla="*/ 48 w 90"/>
              <a:gd name="T27" fmla="*/ 24 h 108"/>
              <a:gd name="T28" fmla="*/ 18 w 90"/>
              <a:gd name="T29" fmla="*/ 66 h 108"/>
              <a:gd name="T30" fmla="*/ 48 w 90"/>
              <a:gd name="T31" fmla="*/ 6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" h="108">
                <a:moveTo>
                  <a:pt x="90" y="84"/>
                </a:moveTo>
                <a:lnTo>
                  <a:pt x="72" y="84"/>
                </a:lnTo>
                <a:lnTo>
                  <a:pt x="72" y="108"/>
                </a:lnTo>
                <a:lnTo>
                  <a:pt x="48" y="108"/>
                </a:lnTo>
                <a:lnTo>
                  <a:pt x="48" y="84"/>
                </a:lnTo>
                <a:lnTo>
                  <a:pt x="0" y="84"/>
                </a:lnTo>
                <a:lnTo>
                  <a:pt x="0" y="66"/>
                </a:lnTo>
                <a:lnTo>
                  <a:pt x="48" y="0"/>
                </a:lnTo>
                <a:lnTo>
                  <a:pt x="72" y="0"/>
                </a:lnTo>
                <a:lnTo>
                  <a:pt x="72" y="66"/>
                </a:lnTo>
                <a:lnTo>
                  <a:pt x="90" y="66"/>
                </a:lnTo>
                <a:lnTo>
                  <a:pt x="90" y="84"/>
                </a:lnTo>
                <a:close/>
                <a:moveTo>
                  <a:pt x="48" y="66"/>
                </a:moveTo>
                <a:lnTo>
                  <a:pt x="48" y="24"/>
                </a:lnTo>
                <a:lnTo>
                  <a:pt x="18" y="66"/>
                </a:lnTo>
                <a:lnTo>
                  <a:pt x="48" y="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Freeform 145"/>
          <p:cNvSpPr>
            <a:spLocks/>
          </p:cNvSpPr>
          <p:nvPr/>
        </p:nvSpPr>
        <p:spPr bwMode="auto">
          <a:xfrm>
            <a:off x="6906886" y="2474239"/>
            <a:ext cx="71635" cy="106470"/>
          </a:xfrm>
          <a:custGeom>
            <a:avLst/>
            <a:gdLst>
              <a:gd name="T0" fmla="*/ 13 w 14"/>
              <a:gd name="T1" fmla="*/ 10 h 18"/>
              <a:gd name="T2" fmla="*/ 14 w 14"/>
              <a:gd name="T3" fmla="*/ 11 h 18"/>
              <a:gd name="T4" fmla="*/ 14 w 14"/>
              <a:gd name="T5" fmla="*/ 13 h 18"/>
              <a:gd name="T6" fmla="*/ 14 w 14"/>
              <a:gd name="T7" fmla="*/ 15 h 18"/>
              <a:gd name="T8" fmla="*/ 12 w 14"/>
              <a:gd name="T9" fmla="*/ 17 h 18"/>
              <a:gd name="T10" fmla="*/ 10 w 14"/>
              <a:gd name="T11" fmla="*/ 18 h 18"/>
              <a:gd name="T12" fmla="*/ 6 w 14"/>
              <a:gd name="T13" fmla="*/ 18 h 18"/>
              <a:gd name="T14" fmla="*/ 3 w 14"/>
              <a:gd name="T15" fmla="*/ 18 h 18"/>
              <a:gd name="T16" fmla="*/ 0 w 14"/>
              <a:gd name="T17" fmla="*/ 17 h 18"/>
              <a:gd name="T18" fmla="*/ 0 w 14"/>
              <a:gd name="T19" fmla="*/ 13 h 18"/>
              <a:gd name="T20" fmla="*/ 1 w 14"/>
              <a:gd name="T21" fmla="*/ 13 h 18"/>
              <a:gd name="T22" fmla="*/ 3 w 14"/>
              <a:gd name="T23" fmla="*/ 14 h 18"/>
              <a:gd name="T24" fmla="*/ 6 w 14"/>
              <a:gd name="T25" fmla="*/ 15 h 18"/>
              <a:gd name="T26" fmla="*/ 7 w 14"/>
              <a:gd name="T27" fmla="*/ 15 h 18"/>
              <a:gd name="T28" fmla="*/ 8 w 14"/>
              <a:gd name="T29" fmla="*/ 14 h 18"/>
              <a:gd name="T30" fmla="*/ 9 w 14"/>
              <a:gd name="T31" fmla="*/ 13 h 18"/>
              <a:gd name="T32" fmla="*/ 9 w 14"/>
              <a:gd name="T33" fmla="*/ 12 h 18"/>
              <a:gd name="T34" fmla="*/ 9 w 14"/>
              <a:gd name="T35" fmla="*/ 11 h 18"/>
              <a:gd name="T36" fmla="*/ 8 w 14"/>
              <a:gd name="T37" fmla="*/ 11 h 18"/>
              <a:gd name="T38" fmla="*/ 7 w 14"/>
              <a:gd name="T39" fmla="*/ 10 h 18"/>
              <a:gd name="T40" fmla="*/ 5 w 14"/>
              <a:gd name="T41" fmla="*/ 10 h 18"/>
              <a:gd name="T42" fmla="*/ 4 w 14"/>
              <a:gd name="T43" fmla="*/ 10 h 18"/>
              <a:gd name="T44" fmla="*/ 4 w 14"/>
              <a:gd name="T45" fmla="*/ 7 h 18"/>
              <a:gd name="T46" fmla="*/ 5 w 14"/>
              <a:gd name="T47" fmla="*/ 7 h 18"/>
              <a:gd name="T48" fmla="*/ 7 w 14"/>
              <a:gd name="T49" fmla="*/ 7 h 18"/>
              <a:gd name="T50" fmla="*/ 8 w 14"/>
              <a:gd name="T51" fmla="*/ 7 h 18"/>
              <a:gd name="T52" fmla="*/ 9 w 14"/>
              <a:gd name="T53" fmla="*/ 6 h 18"/>
              <a:gd name="T54" fmla="*/ 9 w 14"/>
              <a:gd name="T55" fmla="*/ 5 h 18"/>
              <a:gd name="T56" fmla="*/ 9 w 14"/>
              <a:gd name="T57" fmla="*/ 4 h 18"/>
              <a:gd name="T58" fmla="*/ 8 w 14"/>
              <a:gd name="T59" fmla="*/ 4 h 18"/>
              <a:gd name="T60" fmla="*/ 7 w 14"/>
              <a:gd name="T61" fmla="*/ 4 h 18"/>
              <a:gd name="T62" fmla="*/ 6 w 14"/>
              <a:gd name="T63" fmla="*/ 3 h 18"/>
              <a:gd name="T64" fmla="*/ 4 w 14"/>
              <a:gd name="T65" fmla="*/ 4 h 18"/>
              <a:gd name="T66" fmla="*/ 1 w 14"/>
              <a:gd name="T67" fmla="*/ 5 h 18"/>
              <a:gd name="T68" fmla="*/ 1 w 14"/>
              <a:gd name="T69" fmla="*/ 5 h 18"/>
              <a:gd name="T70" fmla="*/ 1 w 14"/>
              <a:gd name="T71" fmla="*/ 1 h 18"/>
              <a:gd name="T72" fmla="*/ 3 w 14"/>
              <a:gd name="T73" fmla="*/ 0 h 18"/>
              <a:gd name="T74" fmla="*/ 7 w 14"/>
              <a:gd name="T75" fmla="*/ 0 h 18"/>
              <a:gd name="T76" fmla="*/ 10 w 14"/>
              <a:gd name="T77" fmla="*/ 0 h 18"/>
              <a:gd name="T78" fmla="*/ 12 w 14"/>
              <a:gd name="T79" fmla="*/ 1 h 18"/>
              <a:gd name="T80" fmla="*/ 13 w 14"/>
              <a:gd name="T81" fmla="*/ 2 h 18"/>
              <a:gd name="T82" fmla="*/ 14 w 14"/>
              <a:gd name="T83" fmla="*/ 4 h 18"/>
              <a:gd name="T84" fmla="*/ 13 w 14"/>
              <a:gd name="T85" fmla="*/ 7 h 18"/>
              <a:gd name="T86" fmla="*/ 10 w 14"/>
              <a:gd name="T87" fmla="*/ 8 h 18"/>
              <a:gd name="T88" fmla="*/ 10 w 14"/>
              <a:gd name="T89" fmla="*/ 9 h 18"/>
              <a:gd name="T90" fmla="*/ 12 w 14"/>
              <a:gd name="T91" fmla="*/ 9 h 18"/>
              <a:gd name="T92" fmla="*/ 13 w 14"/>
              <a:gd name="T93" fmla="*/ 1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" h="18">
                <a:moveTo>
                  <a:pt x="13" y="10"/>
                </a:moveTo>
                <a:cubicBezTo>
                  <a:pt x="13" y="10"/>
                  <a:pt x="13" y="10"/>
                  <a:pt x="14" y="11"/>
                </a:cubicBezTo>
                <a:cubicBezTo>
                  <a:pt x="14" y="11"/>
                  <a:pt x="14" y="12"/>
                  <a:pt x="14" y="13"/>
                </a:cubicBezTo>
                <a:cubicBezTo>
                  <a:pt x="14" y="13"/>
                  <a:pt x="14" y="14"/>
                  <a:pt x="14" y="15"/>
                </a:cubicBezTo>
                <a:cubicBezTo>
                  <a:pt x="13" y="16"/>
                  <a:pt x="13" y="16"/>
                  <a:pt x="12" y="17"/>
                </a:cubicBezTo>
                <a:cubicBezTo>
                  <a:pt x="11" y="17"/>
                  <a:pt x="11" y="18"/>
                  <a:pt x="10" y="18"/>
                </a:cubicBezTo>
                <a:cubicBezTo>
                  <a:pt x="9" y="18"/>
                  <a:pt x="8" y="18"/>
                  <a:pt x="6" y="18"/>
                </a:cubicBezTo>
                <a:cubicBezTo>
                  <a:pt x="5" y="18"/>
                  <a:pt x="4" y="18"/>
                  <a:pt x="3" y="18"/>
                </a:cubicBezTo>
                <a:cubicBezTo>
                  <a:pt x="2" y="18"/>
                  <a:pt x="1" y="17"/>
                  <a:pt x="0" y="17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4"/>
                  <a:pt x="2" y="14"/>
                  <a:pt x="3" y="14"/>
                </a:cubicBezTo>
                <a:cubicBezTo>
                  <a:pt x="4" y="15"/>
                  <a:pt x="5" y="15"/>
                  <a:pt x="6" y="15"/>
                </a:cubicBezTo>
                <a:cubicBezTo>
                  <a:pt x="6" y="15"/>
                  <a:pt x="7" y="15"/>
                  <a:pt x="7" y="15"/>
                </a:cubicBezTo>
                <a:cubicBezTo>
                  <a:pt x="8" y="15"/>
                  <a:pt x="8" y="14"/>
                  <a:pt x="8" y="14"/>
                </a:cubicBezTo>
                <a:cubicBezTo>
                  <a:pt x="9" y="14"/>
                  <a:pt x="9" y="14"/>
                  <a:pt x="9" y="13"/>
                </a:cubicBezTo>
                <a:cubicBezTo>
                  <a:pt x="9" y="13"/>
                  <a:pt x="9" y="13"/>
                  <a:pt x="9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9" y="11"/>
                  <a:pt x="9" y="11"/>
                  <a:pt x="8" y="11"/>
                </a:cubicBezTo>
                <a:cubicBezTo>
                  <a:pt x="8" y="10"/>
                  <a:pt x="7" y="10"/>
                  <a:pt x="7" y="10"/>
                </a:cubicBez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4" y="7"/>
                  <a:pt x="4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8" y="7"/>
                  <a:pt x="8" y="7"/>
                </a:cubicBezTo>
                <a:cubicBezTo>
                  <a:pt x="8" y="7"/>
                  <a:pt x="9" y="7"/>
                  <a:pt x="9" y="6"/>
                </a:cubicBezTo>
                <a:cubicBezTo>
                  <a:pt x="9" y="6"/>
                  <a:pt x="9" y="6"/>
                  <a:pt x="9" y="5"/>
                </a:cubicBezTo>
                <a:cubicBezTo>
                  <a:pt x="9" y="5"/>
                  <a:pt x="9" y="5"/>
                  <a:pt x="9" y="4"/>
                </a:cubicBezTo>
                <a:cubicBezTo>
                  <a:pt x="9" y="4"/>
                  <a:pt x="8" y="4"/>
                  <a:pt x="8" y="4"/>
                </a:cubicBezTo>
                <a:cubicBezTo>
                  <a:pt x="8" y="4"/>
                  <a:pt x="8" y="4"/>
                  <a:pt x="7" y="4"/>
                </a:cubicBezTo>
                <a:cubicBezTo>
                  <a:pt x="7" y="3"/>
                  <a:pt x="6" y="3"/>
                  <a:pt x="6" y="3"/>
                </a:cubicBezTo>
                <a:cubicBezTo>
                  <a:pt x="5" y="3"/>
                  <a:pt x="5" y="4"/>
                  <a:pt x="4" y="4"/>
                </a:cubicBezTo>
                <a:cubicBezTo>
                  <a:pt x="3" y="4"/>
                  <a:pt x="2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2" y="1"/>
                  <a:pt x="3" y="0"/>
                </a:cubicBezTo>
                <a:cubicBezTo>
                  <a:pt x="4" y="0"/>
                  <a:pt x="6" y="0"/>
                  <a:pt x="7" y="0"/>
                </a:cubicBezTo>
                <a:cubicBezTo>
                  <a:pt x="8" y="0"/>
                  <a:pt x="9" y="0"/>
                  <a:pt x="10" y="0"/>
                </a:cubicBezTo>
                <a:cubicBezTo>
                  <a:pt x="10" y="1"/>
                  <a:pt x="11" y="1"/>
                  <a:pt x="12" y="1"/>
                </a:cubicBezTo>
                <a:cubicBezTo>
                  <a:pt x="12" y="1"/>
                  <a:pt x="13" y="2"/>
                  <a:pt x="13" y="2"/>
                </a:cubicBezTo>
                <a:cubicBezTo>
                  <a:pt x="13" y="3"/>
                  <a:pt x="14" y="4"/>
                  <a:pt x="14" y="4"/>
                </a:cubicBezTo>
                <a:cubicBezTo>
                  <a:pt x="14" y="5"/>
                  <a:pt x="13" y="6"/>
                  <a:pt x="13" y="7"/>
                </a:cubicBezTo>
                <a:cubicBezTo>
                  <a:pt x="12" y="8"/>
                  <a:pt x="11" y="8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11" y="9"/>
                  <a:pt x="11" y="9"/>
                  <a:pt x="12" y="9"/>
                </a:cubicBezTo>
                <a:cubicBezTo>
                  <a:pt x="12" y="9"/>
                  <a:pt x="12" y="9"/>
                  <a:pt x="13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Freeform 146"/>
          <p:cNvSpPr>
            <a:spLocks noEditPoints="1"/>
          </p:cNvSpPr>
          <p:nvPr/>
        </p:nvSpPr>
        <p:spPr bwMode="auto">
          <a:xfrm>
            <a:off x="6993871" y="2474239"/>
            <a:ext cx="144123" cy="106470"/>
          </a:xfrm>
          <a:custGeom>
            <a:avLst/>
            <a:gdLst>
              <a:gd name="T0" fmla="*/ 11 w 28"/>
              <a:gd name="T1" fmla="*/ 6 h 18"/>
              <a:gd name="T2" fmla="*/ 10 w 28"/>
              <a:gd name="T3" fmla="*/ 10 h 18"/>
              <a:gd name="T4" fmla="*/ 6 w 28"/>
              <a:gd name="T5" fmla="*/ 11 h 18"/>
              <a:gd name="T6" fmla="*/ 2 w 28"/>
              <a:gd name="T7" fmla="*/ 10 h 18"/>
              <a:gd name="T8" fmla="*/ 0 w 28"/>
              <a:gd name="T9" fmla="*/ 6 h 18"/>
              <a:gd name="T10" fmla="*/ 2 w 28"/>
              <a:gd name="T11" fmla="*/ 1 h 18"/>
              <a:gd name="T12" fmla="*/ 6 w 28"/>
              <a:gd name="T13" fmla="*/ 0 h 18"/>
              <a:gd name="T14" fmla="*/ 10 w 28"/>
              <a:gd name="T15" fmla="*/ 1 h 18"/>
              <a:gd name="T16" fmla="*/ 11 w 28"/>
              <a:gd name="T17" fmla="*/ 6 h 18"/>
              <a:gd name="T18" fmla="*/ 8 w 28"/>
              <a:gd name="T19" fmla="*/ 6 h 18"/>
              <a:gd name="T20" fmla="*/ 7 w 28"/>
              <a:gd name="T21" fmla="*/ 3 h 18"/>
              <a:gd name="T22" fmla="*/ 6 w 28"/>
              <a:gd name="T23" fmla="*/ 3 h 18"/>
              <a:gd name="T24" fmla="*/ 4 w 28"/>
              <a:gd name="T25" fmla="*/ 3 h 18"/>
              <a:gd name="T26" fmla="*/ 4 w 28"/>
              <a:gd name="T27" fmla="*/ 6 h 18"/>
              <a:gd name="T28" fmla="*/ 4 w 28"/>
              <a:gd name="T29" fmla="*/ 8 h 18"/>
              <a:gd name="T30" fmla="*/ 6 w 28"/>
              <a:gd name="T31" fmla="*/ 9 h 18"/>
              <a:gd name="T32" fmla="*/ 7 w 28"/>
              <a:gd name="T33" fmla="*/ 8 h 18"/>
              <a:gd name="T34" fmla="*/ 8 w 28"/>
              <a:gd name="T35" fmla="*/ 6 h 18"/>
              <a:gd name="T36" fmla="*/ 20 w 28"/>
              <a:gd name="T37" fmla="*/ 0 h 18"/>
              <a:gd name="T38" fmla="*/ 11 w 28"/>
              <a:gd name="T39" fmla="*/ 18 h 18"/>
              <a:gd name="T40" fmla="*/ 8 w 28"/>
              <a:gd name="T41" fmla="*/ 18 h 18"/>
              <a:gd name="T42" fmla="*/ 17 w 28"/>
              <a:gd name="T43" fmla="*/ 0 h 18"/>
              <a:gd name="T44" fmla="*/ 20 w 28"/>
              <a:gd name="T45" fmla="*/ 0 h 18"/>
              <a:gd name="T46" fmla="*/ 28 w 28"/>
              <a:gd name="T47" fmla="*/ 12 h 18"/>
              <a:gd name="T48" fmla="*/ 26 w 28"/>
              <a:gd name="T49" fmla="*/ 17 h 18"/>
              <a:gd name="T50" fmla="*/ 22 w 28"/>
              <a:gd name="T51" fmla="*/ 18 h 18"/>
              <a:gd name="T52" fmla="*/ 18 w 28"/>
              <a:gd name="T53" fmla="*/ 17 h 18"/>
              <a:gd name="T54" fmla="*/ 17 w 28"/>
              <a:gd name="T55" fmla="*/ 13 h 18"/>
              <a:gd name="T56" fmla="*/ 18 w 28"/>
              <a:gd name="T57" fmla="*/ 8 h 18"/>
              <a:gd name="T58" fmla="*/ 22 w 28"/>
              <a:gd name="T59" fmla="*/ 7 h 18"/>
              <a:gd name="T60" fmla="*/ 26 w 28"/>
              <a:gd name="T61" fmla="*/ 8 h 18"/>
              <a:gd name="T62" fmla="*/ 28 w 28"/>
              <a:gd name="T63" fmla="*/ 12 h 18"/>
              <a:gd name="T64" fmla="*/ 24 w 28"/>
              <a:gd name="T65" fmla="*/ 13 h 18"/>
              <a:gd name="T66" fmla="*/ 24 w 28"/>
              <a:gd name="T67" fmla="*/ 10 h 18"/>
              <a:gd name="T68" fmla="*/ 22 w 28"/>
              <a:gd name="T69" fmla="*/ 9 h 18"/>
              <a:gd name="T70" fmla="*/ 21 w 28"/>
              <a:gd name="T71" fmla="*/ 10 h 18"/>
              <a:gd name="T72" fmla="*/ 20 w 28"/>
              <a:gd name="T73" fmla="*/ 13 h 18"/>
              <a:gd name="T74" fmla="*/ 21 w 28"/>
              <a:gd name="T75" fmla="*/ 15 h 18"/>
              <a:gd name="T76" fmla="*/ 22 w 28"/>
              <a:gd name="T77" fmla="*/ 16 h 18"/>
              <a:gd name="T78" fmla="*/ 24 w 28"/>
              <a:gd name="T79" fmla="*/ 15 h 18"/>
              <a:gd name="T80" fmla="*/ 24 w 28"/>
              <a:gd name="T81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" h="18">
                <a:moveTo>
                  <a:pt x="11" y="6"/>
                </a:moveTo>
                <a:cubicBezTo>
                  <a:pt x="11" y="8"/>
                  <a:pt x="11" y="9"/>
                  <a:pt x="10" y="10"/>
                </a:cubicBezTo>
                <a:cubicBezTo>
                  <a:pt x="9" y="11"/>
                  <a:pt x="7" y="11"/>
                  <a:pt x="6" y="11"/>
                </a:cubicBezTo>
                <a:cubicBezTo>
                  <a:pt x="4" y="11"/>
                  <a:pt x="3" y="11"/>
                  <a:pt x="2" y="10"/>
                </a:cubicBezTo>
                <a:cubicBezTo>
                  <a:pt x="1" y="9"/>
                  <a:pt x="0" y="8"/>
                  <a:pt x="0" y="6"/>
                </a:cubicBezTo>
                <a:cubicBezTo>
                  <a:pt x="0" y="4"/>
                  <a:pt x="1" y="2"/>
                  <a:pt x="2" y="1"/>
                </a:cubicBezTo>
                <a:cubicBezTo>
                  <a:pt x="3" y="1"/>
                  <a:pt x="4" y="0"/>
                  <a:pt x="6" y="0"/>
                </a:cubicBezTo>
                <a:cubicBezTo>
                  <a:pt x="7" y="0"/>
                  <a:pt x="9" y="1"/>
                  <a:pt x="10" y="1"/>
                </a:cubicBezTo>
                <a:cubicBezTo>
                  <a:pt x="11" y="2"/>
                  <a:pt x="11" y="4"/>
                  <a:pt x="11" y="6"/>
                </a:cubicBezTo>
                <a:close/>
                <a:moveTo>
                  <a:pt x="8" y="6"/>
                </a:moveTo>
                <a:cubicBezTo>
                  <a:pt x="8" y="4"/>
                  <a:pt x="7" y="4"/>
                  <a:pt x="7" y="3"/>
                </a:cubicBezTo>
                <a:cubicBezTo>
                  <a:pt x="7" y="3"/>
                  <a:pt x="6" y="3"/>
                  <a:pt x="6" y="3"/>
                </a:cubicBezTo>
                <a:cubicBezTo>
                  <a:pt x="5" y="3"/>
                  <a:pt x="5" y="3"/>
                  <a:pt x="4" y="3"/>
                </a:cubicBezTo>
                <a:cubicBezTo>
                  <a:pt x="4" y="4"/>
                  <a:pt x="4" y="5"/>
                  <a:pt x="4" y="6"/>
                </a:cubicBezTo>
                <a:cubicBezTo>
                  <a:pt x="4" y="7"/>
                  <a:pt x="4" y="8"/>
                  <a:pt x="4" y="8"/>
                </a:cubicBezTo>
                <a:cubicBezTo>
                  <a:pt x="5" y="9"/>
                  <a:pt x="5" y="9"/>
                  <a:pt x="6" y="9"/>
                </a:cubicBezTo>
                <a:cubicBezTo>
                  <a:pt x="6" y="9"/>
                  <a:pt x="7" y="9"/>
                  <a:pt x="7" y="8"/>
                </a:cubicBezTo>
                <a:cubicBezTo>
                  <a:pt x="7" y="8"/>
                  <a:pt x="8" y="7"/>
                  <a:pt x="8" y="6"/>
                </a:cubicBezTo>
                <a:close/>
                <a:moveTo>
                  <a:pt x="20" y="0"/>
                </a:moveTo>
                <a:cubicBezTo>
                  <a:pt x="11" y="18"/>
                  <a:pt x="11" y="18"/>
                  <a:pt x="11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17" y="0"/>
                  <a:pt x="17" y="0"/>
                  <a:pt x="17" y="0"/>
                </a:cubicBezTo>
                <a:lnTo>
                  <a:pt x="20" y="0"/>
                </a:lnTo>
                <a:close/>
                <a:moveTo>
                  <a:pt x="28" y="12"/>
                </a:moveTo>
                <a:cubicBezTo>
                  <a:pt x="28" y="14"/>
                  <a:pt x="27" y="16"/>
                  <a:pt x="26" y="17"/>
                </a:cubicBezTo>
                <a:cubicBezTo>
                  <a:pt x="25" y="18"/>
                  <a:pt x="24" y="18"/>
                  <a:pt x="22" y="18"/>
                </a:cubicBezTo>
                <a:cubicBezTo>
                  <a:pt x="20" y="18"/>
                  <a:pt x="19" y="18"/>
                  <a:pt x="18" y="17"/>
                </a:cubicBezTo>
                <a:cubicBezTo>
                  <a:pt x="17" y="16"/>
                  <a:pt x="17" y="14"/>
                  <a:pt x="17" y="13"/>
                </a:cubicBezTo>
                <a:cubicBezTo>
                  <a:pt x="17" y="11"/>
                  <a:pt x="17" y="9"/>
                  <a:pt x="18" y="8"/>
                </a:cubicBezTo>
                <a:cubicBezTo>
                  <a:pt x="19" y="7"/>
                  <a:pt x="21" y="7"/>
                  <a:pt x="22" y="7"/>
                </a:cubicBezTo>
                <a:cubicBezTo>
                  <a:pt x="24" y="7"/>
                  <a:pt x="25" y="7"/>
                  <a:pt x="26" y="8"/>
                </a:cubicBezTo>
                <a:cubicBezTo>
                  <a:pt x="27" y="9"/>
                  <a:pt x="28" y="11"/>
                  <a:pt x="28" y="12"/>
                </a:cubicBezTo>
                <a:close/>
                <a:moveTo>
                  <a:pt x="24" y="13"/>
                </a:moveTo>
                <a:cubicBezTo>
                  <a:pt x="24" y="11"/>
                  <a:pt x="24" y="10"/>
                  <a:pt x="24" y="10"/>
                </a:cubicBezTo>
                <a:cubicBezTo>
                  <a:pt x="23" y="10"/>
                  <a:pt x="23" y="9"/>
                  <a:pt x="22" y="9"/>
                </a:cubicBezTo>
                <a:cubicBezTo>
                  <a:pt x="22" y="9"/>
                  <a:pt x="21" y="10"/>
                  <a:pt x="21" y="10"/>
                </a:cubicBezTo>
                <a:cubicBezTo>
                  <a:pt x="21" y="10"/>
                  <a:pt x="20" y="11"/>
                  <a:pt x="20" y="13"/>
                </a:cubicBezTo>
                <a:cubicBezTo>
                  <a:pt x="20" y="14"/>
                  <a:pt x="21" y="15"/>
                  <a:pt x="21" y="15"/>
                </a:cubicBezTo>
                <a:cubicBezTo>
                  <a:pt x="21" y="16"/>
                  <a:pt x="22" y="16"/>
                  <a:pt x="22" y="16"/>
                </a:cubicBezTo>
                <a:cubicBezTo>
                  <a:pt x="23" y="16"/>
                  <a:pt x="23" y="16"/>
                  <a:pt x="24" y="15"/>
                </a:cubicBezTo>
                <a:cubicBezTo>
                  <a:pt x="24" y="15"/>
                  <a:pt x="24" y="14"/>
                  <a:pt x="24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Freeform 147"/>
          <p:cNvSpPr>
            <a:spLocks/>
          </p:cNvSpPr>
          <p:nvPr/>
        </p:nvSpPr>
        <p:spPr bwMode="auto">
          <a:xfrm>
            <a:off x="7415152" y="917610"/>
            <a:ext cx="566256" cy="677267"/>
          </a:xfrm>
          <a:custGeom>
            <a:avLst/>
            <a:gdLst>
              <a:gd name="T0" fmla="*/ 0 w 110"/>
              <a:gd name="T1" fmla="*/ 4 h 114"/>
              <a:gd name="T2" fmla="*/ 3 w 110"/>
              <a:gd name="T3" fmla="*/ 0 h 114"/>
              <a:gd name="T4" fmla="*/ 110 w 110"/>
              <a:gd name="T5" fmla="*/ 107 h 114"/>
              <a:gd name="T6" fmla="*/ 110 w 110"/>
              <a:gd name="T7" fmla="*/ 114 h 114"/>
              <a:gd name="T8" fmla="*/ 0 w 110"/>
              <a:gd name="T9" fmla="*/ 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" h="114">
                <a:moveTo>
                  <a:pt x="0" y="4"/>
                </a:moveTo>
                <a:cubicBezTo>
                  <a:pt x="1" y="3"/>
                  <a:pt x="1" y="1"/>
                  <a:pt x="3" y="0"/>
                </a:cubicBezTo>
                <a:cubicBezTo>
                  <a:pt x="110" y="107"/>
                  <a:pt x="110" y="107"/>
                  <a:pt x="110" y="107"/>
                </a:cubicBezTo>
                <a:cubicBezTo>
                  <a:pt x="110" y="114"/>
                  <a:pt x="110" y="114"/>
                  <a:pt x="110" y="114"/>
                </a:cubicBezTo>
                <a:lnTo>
                  <a:pt x="0" y="4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Freeform 148"/>
          <p:cNvSpPr>
            <a:spLocks/>
          </p:cNvSpPr>
          <p:nvPr/>
        </p:nvSpPr>
        <p:spPr bwMode="auto">
          <a:xfrm>
            <a:off x="7404918" y="1624452"/>
            <a:ext cx="576489" cy="712757"/>
          </a:xfrm>
          <a:custGeom>
            <a:avLst/>
            <a:gdLst>
              <a:gd name="T0" fmla="*/ 0 w 676"/>
              <a:gd name="T1" fmla="*/ 48 h 723"/>
              <a:gd name="T2" fmla="*/ 0 w 676"/>
              <a:gd name="T3" fmla="*/ 0 h 723"/>
              <a:gd name="T4" fmla="*/ 676 w 676"/>
              <a:gd name="T5" fmla="*/ 681 h 723"/>
              <a:gd name="T6" fmla="*/ 676 w 676"/>
              <a:gd name="T7" fmla="*/ 723 h 723"/>
              <a:gd name="T8" fmla="*/ 0 w 676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3">
                <a:moveTo>
                  <a:pt x="0" y="48"/>
                </a:moveTo>
                <a:lnTo>
                  <a:pt x="0" y="0"/>
                </a:lnTo>
                <a:lnTo>
                  <a:pt x="676" y="681"/>
                </a:lnTo>
                <a:lnTo>
                  <a:pt x="676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Freeform 149"/>
          <p:cNvSpPr>
            <a:spLocks/>
          </p:cNvSpPr>
          <p:nvPr/>
        </p:nvSpPr>
        <p:spPr bwMode="auto">
          <a:xfrm>
            <a:off x="7404918" y="3400922"/>
            <a:ext cx="103188" cy="119286"/>
          </a:xfrm>
          <a:custGeom>
            <a:avLst/>
            <a:gdLst>
              <a:gd name="T0" fmla="*/ 0 w 121"/>
              <a:gd name="T1" fmla="*/ 42 h 121"/>
              <a:gd name="T2" fmla="*/ 0 w 121"/>
              <a:gd name="T3" fmla="*/ 0 h 121"/>
              <a:gd name="T4" fmla="*/ 121 w 121"/>
              <a:gd name="T5" fmla="*/ 121 h 121"/>
              <a:gd name="T6" fmla="*/ 79 w 121"/>
              <a:gd name="T7" fmla="*/ 121 h 121"/>
              <a:gd name="T8" fmla="*/ 0 w 121"/>
              <a:gd name="T9" fmla="*/ 42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" h="121">
                <a:moveTo>
                  <a:pt x="0" y="42"/>
                </a:moveTo>
                <a:lnTo>
                  <a:pt x="0" y="0"/>
                </a:lnTo>
                <a:lnTo>
                  <a:pt x="121" y="121"/>
                </a:lnTo>
                <a:lnTo>
                  <a:pt x="79" y="121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8" name="Freeform 150"/>
          <p:cNvSpPr>
            <a:spLocks/>
          </p:cNvSpPr>
          <p:nvPr/>
        </p:nvSpPr>
        <p:spPr bwMode="auto">
          <a:xfrm>
            <a:off x="7404918" y="964930"/>
            <a:ext cx="576489" cy="706842"/>
          </a:xfrm>
          <a:custGeom>
            <a:avLst/>
            <a:gdLst>
              <a:gd name="T0" fmla="*/ 0 w 112"/>
              <a:gd name="T1" fmla="*/ 7 h 119"/>
              <a:gd name="T2" fmla="*/ 0 w 112"/>
              <a:gd name="T3" fmla="*/ 5 h 119"/>
              <a:gd name="T4" fmla="*/ 1 w 112"/>
              <a:gd name="T5" fmla="*/ 0 h 119"/>
              <a:gd name="T6" fmla="*/ 112 w 112"/>
              <a:gd name="T7" fmla="*/ 112 h 119"/>
              <a:gd name="T8" fmla="*/ 112 w 112"/>
              <a:gd name="T9" fmla="*/ 119 h 119"/>
              <a:gd name="T10" fmla="*/ 0 w 112"/>
              <a:gd name="T11" fmla="*/ 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" h="119">
                <a:moveTo>
                  <a:pt x="0" y="7"/>
                </a:moveTo>
                <a:cubicBezTo>
                  <a:pt x="0" y="5"/>
                  <a:pt x="0" y="5"/>
                  <a:pt x="0" y="5"/>
                </a:cubicBezTo>
                <a:cubicBezTo>
                  <a:pt x="0" y="3"/>
                  <a:pt x="0" y="2"/>
                  <a:pt x="1" y="0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2" y="119"/>
                  <a:pt x="112" y="119"/>
                  <a:pt x="112" y="119"/>
                </a:cubicBezTo>
                <a:lnTo>
                  <a:pt x="0" y="7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9" name="Freeform 151"/>
          <p:cNvSpPr>
            <a:spLocks/>
          </p:cNvSpPr>
          <p:nvPr/>
        </p:nvSpPr>
        <p:spPr bwMode="auto">
          <a:xfrm>
            <a:off x="7404918" y="1035910"/>
            <a:ext cx="576489" cy="707828"/>
          </a:xfrm>
          <a:custGeom>
            <a:avLst/>
            <a:gdLst>
              <a:gd name="T0" fmla="*/ 0 w 676"/>
              <a:gd name="T1" fmla="*/ 43 h 718"/>
              <a:gd name="T2" fmla="*/ 0 w 676"/>
              <a:gd name="T3" fmla="*/ 0 h 718"/>
              <a:gd name="T4" fmla="*/ 676 w 676"/>
              <a:gd name="T5" fmla="*/ 675 h 718"/>
              <a:gd name="T6" fmla="*/ 676 w 676"/>
              <a:gd name="T7" fmla="*/ 718 h 718"/>
              <a:gd name="T8" fmla="*/ 0 w 676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8">
                <a:moveTo>
                  <a:pt x="0" y="43"/>
                </a:moveTo>
                <a:lnTo>
                  <a:pt x="0" y="0"/>
                </a:lnTo>
                <a:lnTo>
                  <a:pt x="676" y="675"/>
                </a:lnTo>
                <a:lnTo>
                  <a:pt x="676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Freeform 152"/>
          <p:cNvSpPr>
            <a:spLocks/>
          </p:cNvSpPr>
          <p:nvPr/>
        </p:nvSpPr>
        <p:spPr bwMode="auto">
          <a:xfrm>
            <a:off x="7404918" y="1107876"/>
            <a:ext cx="576489" cy="712757"/>
          </a:xfrm>
          <a:custGeom>
            <a:avLst/>
            <a:gdLst>
              <a:gd name="T0" fmla="*/ 0 w 676"/>
              <a:gd name="T1" fmla="*/ 48 h 723"/>
              <a:gd name="T2" fmla="*/ 0 w 676"/>
              <a:gd name="T3" fmla="*/ 0 h 723"/>
              <a:gd name="T4" fmla="*/ 676 w 676"/>
              <a:gd name="T5" fmla="*/ 681 h 723"/>
              <a:gd name="T6" fmla="*/ 676 w 676"/>
              <a:gd name="T7" fmla="*/ 723 h 723"/>
              <a:gd name="T8" fmla="*/ 0 w 676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3">
                <a:moveTo>
                  <a:pt x="0" y="48"/>
                </a:moveTo>
                <a:lnTo>
                  <a:pt x="0" y="0"/>
                </a:lnTo>
                <a:lnTo>
                  <a:pt x="676" y="681"/>
                </a:lnTo>
                <a:lnTo>
                  <a:pt x="676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Freeform 153"/>
          <p:cNvSpPr>
            <a:spLocks/>
          </p:cNvSpPr>
          <p:nvPr/>
        </p:nvSpPr>
        <p:spPr bwMode="auto">
          <a:xfrm>
            <a:off x="7404918" y="1553472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Freeform 154"/>
          <p:cNvSpPr>
            <a:spLocks/>
          </p:cNvSpPr>
          <p:nvPr/>
        </p:nvSpPr>
        <p:spPr bwMode="auto">
          <a:xfrm>
            <a:off x="7404918" y="1481506"/>
            <a:ext cx="576489" cy="707828"/>
          </a:xfrm>
          <a:custGeom>
            <a:avLst/>
            <a:gdLst>
              <a:gd name="T0" fmla="*/ 0 w 676"/>
              <a:gd name="T1" fmla="*/ 43 h 718"/>
              <a:gd name="T2" fmla="*/ 0 w 676"/>
              <a:gd name="T3" fmla="*/ 0 h 718"/>
              <a:gd name="T4" fmla="*/ 676 w 676"/>
              <a:gd name="T5" fmla="*/ 676 h 718"/>
              <a:gd name="T6" fmla="*/ 676 w 676"/>
              <a:gd name="T7" fmla="*/ 718 h 718"/>
              <a:gd name="T8" fmla="*/ 0 w 676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8">
                <a:moveTo>
                  <a:pt x="0" y="43"/>
                </a:moveTo>
                <a:lnTo>
                  <a:pt x="0" y="0"/>
                </a:lnTo>
                <a:lnTo>
                  <a:pt x="676" y="676"/>
                </a:lnTo>
                <a:lnTo>
                  <a:pt x="676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Freeform 155"/>
          <p:cNvSpPr>
            <a:spLocks/>
          </p:cNvSpPr>
          <p:nvPr/>
        </p:nvSpPr>
        <p:spPr bwMode="auto">
          <a:xfrm>
            <a:off x="7404918" y="1333631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Freeform 156"/>
          <p:cNvSpPr>
            <a:spLocks/>
          </p:cNvSpPr>
          <p:nvPr/>
        </p:nvSpPr>
        <p:spPr bwMode="auto">
          <a:xfrm>
            <a:off x="7404918" y="1404611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Freeform 157"/>
          <p:cNvSpPr>
            <a:spLocks/>
          </p:cNvSpPr>
          <p:nvPr/>
        </p:nvSpPr>
        <p:spPr bwMode="auto">
          <a:xfrm>
            <a:off x="7404918" y="1184771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6" name="Freeform 158"/>
          <p:cNvSpPr>
            <a:spLocks/>
          </p:cNvSpPr>
          <p:nvPr/>
        </p:nvSpPr>
        <p:spPr bwMode="auto">
          <a:xfrm>
            <a:off x="7606178" y="870290"/>
            <a:ext cx="375230" cy="433766"/>
          </a:xfrm>
          <a:custGeom>
            <a:avLst/>
            <a:gdLst>
              <a:gd name="T0" fmla="*/ 0 w 440"/>
              <a:gd name="T1" fmla="*/ 0 h 440"/>
              <a:gd name="T2" fmla="*/ 42 w 440"/>
              <a:gd name="T3" fmla="*/ 0 h 440"/>
              <a:gd name="T4" fmla="*/ 440 w 440"/>
              <a:gd name="T5" fmla="*/ 397 h 440"/>
              <a:gd name="T6" fmla="*/ 440 w 440"/>
              <a:gd name="T7" fmla="*/ 428 h 440"/>
              <a:gd name="T8" fmla="*/ 440 w 440"/>
              <a:gd name="T9" fmla="*/ 440 h 440"/>
              <a:gd name="T10" fmla="*/ 0 w 440"/>
              <a:gd name="T11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0" h="440">
                <a:moveTo>
                  <a:pt x="0" y="0"/>
                </a:moveTo>
                <a:lnTo>
                  <a:pt x="42" y="0"/>
                </a:lnTo>
                <a:lnTo>
                  <a:pt x="440" y="397"/>
                </a:lnTo>
                <a:lnTo>
                  <a:pt x="440" y="428"/>
                </a:lnTo>
                <a:lnTo>
                  <a:pt x="440" y="440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7" name="Freeform 159"/>
          <p:cNvSpPr>
            <a:spLocks/>
          </p:cNvSpPr>
          <p:nvPr/>
        </p:nvSpPr>
        <p:spPr bwMode="auto">
          <a:xfrm>
            <a:off x="7796352" y="870290"/>
            <a:ext cx="185057" cy="208011"/>
          </a:xfrm>
          <a:custGeom>
            <a:avLst/>
            <a:gdLst>
              <a:gd name="T0" fmla="*/ 0 w 217"/>
              <a:gd name="T1" fmla="*/ 0 h 211"/>
              <a:gd name="T2" fmla="*/ 42 w 217"/>
              <a:gd name="T3" fmla="*/ 0 h 211"/>
              <a:gd name="T4" fmla="*/ 217 w 217"/>
              <a:gd name="T5" fmla="*/ 168 h 211"/>
              <a:gd name="T6" fmla="*/ 217 w 217"/>
              <a:gd name="T7" fmla="*/ 211 h 211"/>
              <a:gd name="T8" fmla="*/ 0 w 217"/>
              <a:gd name="T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7" h="211">
                <a:moveTo>
                  <a:pt x="0" y="0"/>
                </a:moveTo>
                <a:lnTo>
                  <a:pt x="42" y="0"/>
                </a:lnTo>
                <a:lnTo>
                  <a:pt x="217" y="168"/>
                </a:lnTo>
                <a:lnTo>
                  <a:pt x="217" y="211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8" name="Freeform 160"/>
          <p:cNvSpPr>
            <a:spLocks/>
          </p:cNvSpPr>
          <p:nvPr/>
        </p:nvSpPr>
        <p:spPr bwMode="auto">
          <a:xfrm>
            <a:off x="7862870" y="870290"/>
            <a:ext cx="118539" cy="136045"/>
          </a:xfrm>
          <a:custGeom>
            <a:avLst/>
            <a:gdLst>
              <a:gd name="T0" fmla="*/ 0 w 139"/>
              <a:gd name="T1" fmla="*/ 0 h 138"/>
              <a:gd name="T2" fmla="*/ 12 w 139"/>
              <a:gd name="T3" fmla="*/ 0 h 138"/>
              <a:gd name="T4" fmla="*/ 42 w 139"/>
              <a:gd name="T5" fmla="*/ 0 h 138"/>
              <a:gd name="T6" fmla="*/ 139 w 139"/>
              <a:gd name="T7" fmla="*/ 96 h 138"/>
              <a:gd name="T8" fmla="*/ 139 w 139"/>
              <a:gd name="T9" fmla="*/ 126 h 138"/>
              <a:gd name="T10" fmla="*/ 139 w 139"/>
              <a:gd name="T11" fmla="*/ 138 h 138"/>
              <a:gd name="T12" fmla="*/ 0 w 139"/>
              <a:gd name="T1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9" h="138">
                <a:moveTo>
                  <a:pt x="0" y="0"/>
                </a:moveTo>
                <a:lnTo>
                  <a:pt x="12" y="0"/>
                </a:lnTo>
                <a:lnTo>
                  <a:pt x="42" y="0"/>
                </a:lnTo>
                <a:lnTo>
                  <a:pt x="139" y="96"/>
                </a:lnTo>
                <a:lnTo>
                  <a:pt x="139" y="126"/>
                </a:lnTo>
                <a:lnTo>
                  <a:pt x="139" y="138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9" name="Freeform 161"/>
          <p:cNvSpPr>
            <a:spLocks/>
          </p:cNvSpPr>
          <p:nvPr/>
        </p:nvSpPr>
        <p:spPr bwMode="auto">
          <a:xfrm>
            <a:off x="7404918" y="2664505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1 h 717"/>
              <a:gd name="T8" fmla="*/ 676 w 676"/>
              <a:gd name="T9" fmla="*/ 717 h 717"/>
              <a:gd name="T10" fmla="*/ 0 w 676"/>
              <a:gd name="T11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1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0" name="Freeform 162"/>
          <p:cNvSpPr>
            <a:spLocks/>
          </p:cNvSpPr>
          <p:nvPr/>
        </p:nvSpPr>
        <p:spPr bwMode="auto">
          <a:xfrm>
            <a:off x="7404918" y="2515644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687 h 717"/>
              <a:gd name="T8" fmla="*/ 676 w 676"/>
              <a:gd name="T9" fmla="*/ 717 h 717"/>
              <a:gd name="T10" fmla="*/ 0 w 676"/>
              <a:gd name="T11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687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1" name="Freeform 163"/>
          <p:cNvSpPr>
            <a:spLocks/>
          </p:cNvSpPr>
          <p:nvPr/>
        </p:nvSpPr>
        <p:spPr bwMode="auto">
          <a:xfrm>
            <a:off x="7734097" y="870290"/>
            <a:ext cx="247311" cy="284906"/>
          </a:xfrm>
          <a:custGeom>
            <a:avLst/>
            <a:gdLst>
              <a:gd name="T0" fmla="*/ 0 w 290"/>
              <a:gd name="T1" fmla="*/ 0 h 289"/>
              <a:gd name="T2" fmla="*/ 42 w 290"/>
              <a:gd name="T3" fmla="*/ 0 h 289"/>
              <a:gd name="T4" fmla="*/ 290 w 290"/>
              <a:gd name="T5" fmla="*/ 247 h 289"/>
              <a:gd name="T6" fmla="*/ 290 w 290"/>
              <a:gd name="T7" fmla="*/ 289 h 289"/>
              <a:gd name="T8" fmla="*/ 0 w 290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" h="289">
                <a:moveTo>
                  <a:pt x="0" y="0"/>
                </a:moveTo>
                <a:lnTo>
                  <a:pt x="42" y="0"/>
                </a:lnTo>
                <a:lnTo>
                  <a:pt x="290" y="247"/>
                </a:lnTo>
                <a:lnTo>
                  <a:pt x="290" y="289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2" name="Freeform 164"/>
          <p:cNvSpPr>
            <a:spLocks/>
          </p:cNvSpPr>
          <p:nvPr/>
        </p:nvSpPr>
        <p:spPr bwMode="auto">
          <a:xfrm>
            <a:off x="7482523" y="870290"/>
            <a:ext cx="498885" cy="581641"/>
          </a:xfrm>
          <a:custGeom>
            <a:avLst/>
            <a:gdLst>
              <a:gd name="T0" fmla="*/ 0 w 97"/>
              <a:gd name="T1" fmla="*/ 1 h 98"/>
              <a:gd name="T2" fmla="*/ 6 w 97"/>
              <a:gd name="T3" fmla="*/ 0 h 98"/>
              <a:gd name="T4" fmla="*/ 97 w 97"/>
              <a:gd name="T5" fmla="*/ 90 h 98"/>
              <a:gd name="T6" fmla="*/ 97 w 97"/>
              <a:gd name="T7" fmla="*/ 98 h 98"/>
              <a:gd name="T8" fmla="*/ 0 w 97"/>
              <a:gd name="T9" fmla="*/ 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8">
                <a:moveTo>
                  <a:pt x="0" y="1"/>
                </a:moveTo>
                <a:cubicBezTo>
                  <a:pt x="2" y="0"/>
                  <a:pt x="4" y="0"/>
                  <a:pt x="6" y="0"/>
                </a:cubicBezTo>
                <a:cubicBezTo>
                  <a:pt x="97" y="90"/>
                  <a:pt x="97" y="90"/>
                  <a:pt x="97" y="90"/>
                </a:cubicBezTo>
                <a:cubicBezTo>
                  <a:pt x="97" y="98"/>
                  <a:pt x="97" y="98"/>
                  <a:pt x="97" y="98"/>
                </a:cubicBezTo>
                <a:lnTo>
                  <a:pt x="0" y="1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3" name="Freeform 165"/>
          <p:cNvSpPr>
            <a:spLocks/>
          </p:cNvSpPr>
          <p:nvPr/>
        </p:nvSpPr>
        <p:spPr bwMode="auto">
          <a:xfrm>
            <a:off x="7441589" y="882120"/>
            <a:ext cx="539819" cy="641777"/>
          </a:xfrm>
          <a:custGeom>
            <a:avLst/>
            <a:gdLst>
              <a:gd name="T0" fmla="*/ 0 w 105"/>
              <a:gd name="T1" fmla="*/ 3 h 108"/>
              <a:gd name="T2" fmla="*/ 4 w 105"/>
              <a:gd name="T3" fmla="*/ 0 h 108"/>
              <a:gd name="T4" fmla="*/ 105 w 105"/>
              <a:gd name="T5" fmla="*/ 101 h 108"/>
              <a:gd name="T6" fmla="*/ 105 w 105"/>
              <a:gd name="T7" fmla="*/ 108 h 108"/>
              <a:gd name="T8" fmla="*/ 0 w 105"/>
              <a:gd name="T9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8">
                <a:moveTo>
                  <a:pt x="0" y="3"/>
                </a:moveTo>
                <a:cubicBezTo>
                  <a:pt x="1" y="2"/>
                  <a:pt x="3" y="1"/>
                  <a:pt x="4" y="0"/>
                </a:cubicBezTo>
                <a:cubicBezTo>
                  <a:pt x="105" y="101"/>
                  <a:pt x="105" y="101"/>
                  <a:pt x="105" y="101"/>
                </a:cubicBezTo>
                <a:cubicBezTo>
                  <a:pt x="105" y="108"/>
                  <a:pt x="105" y="108"/>
                  <a:pt x="105" y="108"/>
                </a:cubicBezTo>
                <a:lnTo>
                  <a:pt x="0" y="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4" name="Freeform 166"/>
          <p:cNvSpPr>
            <a:spLocks/>
          </p:cNvSpPr>
          <p:nvPr/>
        </p:nvSpPr>
        <p:spPr bwMode="auto">
          <a:xfrm>
            <a:off x="7538807" y="870290"/>
            <a:ext cx="442601" cy="504746"/>
          </a:xfrm>
          <a:custGeom>
            <a:avLst/>
            <a:gdLst>
              <a:gd name="T0" fmla="*/ 0 w 519"/>
              <a:gd name="T1" fmla="*/ 0 h 512"/>
              <a:gd name="T2" fmla="*/ 48 w 519"/>
              <a:gd name="T3" fmla="*/ 0 h 512"/>
              <a:gd name="T4" fmla="*/ 519 w 519"/>
              <a:gd name="T5" fmla="*/ 470 h 512"/>
              <a:gd name="T6" fmla="*/ 519 w 519"/>
              <a:gd name="T7" fmla="*/ 512 h 512"/>
              <a:gd name="T8" fmla="*/ 0 w 519"/>
              <a:gd name="T9" fmla="*/ 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512">
                <a:moveTo>
                  <a:pt x="0" y="0"/>
                </a:moveTo>
                <a:lnTo>
                  <a:pt x="48" y="0"/>
                </a:lnTo>
                <a:lnTo>
                  <a:pt x="519" y="470"/>
                </a:lnTo>
                <a:lnTo>
                  <a:pt x="519" y="512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5" name="Freeform 167"/>
          <p:cNvSpPr>
            <a:spLocks/>
          </p:cNvSpPr>
          <p:nvPr/>
        </p:nvSpPr>
        <p:spPr bwMode="auto">
          <a:xfrm>
            <a:off x="7667579" y="870290"/>
            <a:ext cx="313829" cy="355886"/>
          </a:xfrm>
          <a:custGeom>
            <a:avLst/>
            <a:gdLst>
              <a:gd name="T0" fmla="*/ 0 w 368"/>
              <a:gd name="T1" fmla="*/ 0 h 361"/>
              <a:gd name="T2" fmla="*/ 42 w 368"/>
              <a:gd name="T3" fmla="*/ 0 h 361"/>
              <a:gd name="T4" fmla="*/ 368 w 368"/>
              <a:gd name="T5" fmla="*/ 319 h 361"/>
              <a:gd name="T6" fmla="*/ 368 w 368"/>
              <a:gd name="T7" fmla="*/ 361 h 361"/>
              <a:gd name="T8" fmla="*/ 0 w 368"/>
              <a:gd name="T9" fmla="*/ 0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8" h="361">
                <a:moveTo>
                  <a:pt x="0" y="0"/>
                </a:moveTo>
                <a:lnTo>
                  <a:pt x="42" y="0"/>
                </a:lnTo>
                <a:lnTo>
                  <a:pt x="368" y="319"/>
                </a:lnTo>
                <a:lnTo>
                  <a:pt x="368" y="361"/>
                </a:lnTo>
                <a:lnTo>
                  <a:pt x="0" y="0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Freeform 168"/>
          <p:cNvSpPr>
            <a:spLocks/>
          </p:cNvSpPr>
          <p:nvPr/>
        </p:nvSpPr>
        <p:spPr bwMode="auto">
          <a:xfrm>
            <a:off x="7404918" y="1255751"/>
            <a:ext cx="576489" cy="713742"/>
          </a:xfrm>
          <a:custGeom>
            <a:avLst/>
            <a:gdLst>
              <a:gd name="T0" fmla="*/ 0 w 676"/>
              <a:gd name="T1" fmla="*/ 43 h 724"/>
              <a:gd name="T2" fmla="*/ 0 w 676"/>
              <a:gd name="T3" fmla="*/ 0 h 724"/>
              <a:gd name="T4" fmla="*/ 676 w 676"/>
              <a:gd name="T5" fmla="*/ 675 h 724"/>
              <a:gd name="T6" fmla="*/ 676 w 676"/>
              <a:gd name="T7" fmla="*/ 724 h 724"/>
              <a:gd name="T8" fmla="*/ 0 w 676"/>
              <a:gd name="T9" fmla="*/ 43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4">
                <a:moveTo>
                  <a:pt x="0" y="43"/>
                </a:moveTo>
                <a:lnTo>
                  <a:pt x="0" y="0"/>
                </a:lnTo>
                <a:lnTo>
                  <a:pt x="676" y="675"/>
                </a:lnTo>
                <a:lnTo>
                  <a:pt x="676" y="724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Freeform 169"/>
          <p:cNvSpPr>
            <a:spLocks/>
          </p:cNvSpPr>
          <p:nvPr/>
        </p:nvSpPr>
        <p:spPr bwMode="auto">
          <a:xfrm>
            <a:off x="7404918" y="3033206"/>
            <a:ext cx="422134" cy="487001"/>
          </a:xfrm>
          <a:custGeom>
            <a:avLst/>
            <a:gdLst>
              <a:gd name="T0" fmla="*/ 0 w 495"/>
              <a:gd name="T1" fmla="*/ 42 h 494"/>
              <a:gd name="T2" fmla="*/ 0 w 495"/>
              <a:gd name="T3" fmla="*/ 0 h 494"/>
              <a:gd name="T4" fmla="*/ 495 w 495"/>
              <a:gd name="T5" fmla="*/ 494 h 494"/>
              <a:gd name="T6" fmla="*/ 453 w 495"/>
              <a:gd name="T7" fmla="*/ 494 h 494"/>
              <a:gd name="T8" fmla="*/ 0 w 495"/>
              <a:gd name="T9" fmla="*/ 42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5" h="494">
                <a:moveTo>
                  <a:pt x="0" y="42"/>
                </a:moveTo>
                <a:lnTo>
                  <a:pt x="0" y="0"/>
                </a:lnTo>
                <a:lnTo>
                  <a:pt x="495" y="494"/>
                </a:lnTo>
                <a:lnTo>
                  <a:pt x="453" y="494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Freeform 170"/>
          <p:cNvSpPr>
            <a:spLocks/>
          </p:cNvSpPr>
          <p:nvPr/>
        </p:nvSpPr>
        <p:spPr bwMode="auto">
          <a:xfrm>
            <a:off x="7404918" y="2955325"/>
            <a:ext cx="483535" cy="564882"/>
          </a:xfrm>
          <a:custGeom>
            <a:avLst/>
            <a:gdLst>
              <a:gd name="T0" fmla="*/ 0 w 567"/>
              <a:gd name="T1" fmla="*/ 42 h 573"/>
              <a:gd name="T2" fmla="*/ 0 w 567"/>
              <a:gd name="T3" fmla="*/ 0 h 573"/>
              <a:gd name="T4" fmla="*/ 567 w 567"/>
              <a:gd name="T5" fmla="*/ 573 h 573"/>
              <a:gd name="T6" fmla="*/ 525 w 567"/>
              <a:gd name="T7" fmla="*/ 573 h 573"/>
              <a:gd name="T8" fmla="*/ 0 w 567"/>
              <a:gd name="T9" fmla="*/ 42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7" h="573">
                <a:moveTo>
                  <a:pt x="0" y="42"/>
                </a:moveTo>
                <a:lnTo>
                  <a:pt x="0" y="0"/>
                </a:lnTo>
                <a:lnTo>
                  <a:pt x="567" y="573"/>
                </a:lnTo>
                <a:lnTo>
                  <a:pt x="525" y="573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Freeform 171"/>
          <p:cNvSpPr>
            <a:spLocks/>
          </p:cNvSpPr>
          <p:nvPr/>
        </p:nvSpPr>
        <p:spPr bwMode="auto">
          <a:xfrm>
            <a:off x="7404918" y="2884345"/>
            <a:ext cx="550906" cy="635862"/>
          </a:xfrm>
          <a:custGeom>
            <a:avLst/>
            <a:gdLst>
              <a:gd name="T0" fmla="*/ 0 w 646"/>
              <a:gd name="T1" fmla="*/ 42 h 645"/>
              <a:gd name="T2" fmla="*/ 0 w 646"/>
              <a:gd name="T3" fmla="*/ 0 h 645"/>
              <a:gd name="T4" fmla="*/ 646 w 646"/>
              <a:gd name="T5" fmla="*/ 645 h 645"/>
              <a:gd name="T6" fmla="*/ 603 w 646"/>
              <a:gd name="T7" fmla="*/ 645 h 645"/>
              <a:gd name="T8" fmla="*/ 0 w 646"/>
              <a:gd name="T9" fmla="*/ 42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6" h="645">
                <a:moveTo>
                  <a:pt x="0" y="42"/>
                </a:moveTo>
                <a:lnTo>
                  <a:pt x="0" y="0"/>
                </a:lnTo>
                <a:lnTo>
                  <a:pt x="646" y="645"/>
                </a:lnTo>
                <a:lnTo>
                  <a:pt x="603" y="645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Freeform 172"/>
          <p:cNvSpPr>
            <a:spLocks/>
          </p:cNvSpPr>
          <p:nvPr/>
        </p:nvSpPr>
        <p:spPr bwMode="auto">
          <a:xfrm>
            <a:off x="7404918" y="2807451"/>
            <a:ext cx="576489" cy="712757"/>
          </a:xfrm>
          <a:custGeom>
            <a:avLst/>
            <a:gdLst>
              <a:gd name="T0" fmla="*/ 0 w 676"/>
              <a:gd name="T1" fmla="*/ 48 h 723"/>
              <a:gd name="T2" fmla="*/ 0 w 676"/>
              <a:gd name="T3" fmla="*/ 0 h 723"/>
              <a:gd name="T4" fmla="*/ 676 w 676"/>
              <a:gd name="T5" fmla="*/ 681 h 723"/>
              <a:gd name="T6" fmla="*/ 676 w 676"/>
              <a:gd name="T7" fmla="*/ 723 h 723"/>
              <a:gd name="T8" fmla="*/ 0 w 676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3">
                <a:moveTo>
                  <a:pt x="0" y="48"/>
                </a:moveTo>
                <a:lnTo>
                  <a:pt x="0" y="0"/>
                </a:lnTo>
                <a:lnTo>
                  <a:pt x="676" y="681"/>
                </a:lnTo>
                <a:lnTo>
                  <a:pt x="676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Freeform 173"/>
          <p:cNvSpPr>
            <a:spLocks/>
          </p:cNvSpPr>
          <p:nvPr/>
        </p:nvSpPr>
        <p:spPr bwMode="auto">
          <a:xfrm>
            <a:off x="7404918" y="2735484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Freeform 174"/>
          <p:cNvSpPr>
            <a:spLocks/>
          </p:cNvSpPr>
          <p:nvPr/>
        </p:nvSpPr>
        <p:spPr bwMode="auto">
          <a:xfrm>
            <a:off x="7404918" y="3181081"/>
            <a:ext cx="293361" cy="339126"/>
          </a:xfrm>
          <a:custGeom>
            <a:avLst/>
            <a:gdLst>
              <a:gd name="T0" fmla="*/ 0 w 344"/>
              <a:gd name="T1" fmla="*/ 42 h 344"/>
              <a:gd name="T2" fmla="*/ 0 w 344"/>
              <a:gd name="T3" fmla="*/ 12 h 344"/>
              <a:gd name="T4" fmla="*/ 0 w 344"/>
              <a:gd name="T5" fmla="*/ 0 h 344"/>
              <a:gd name="T6" fmla="*/ 344 w 344"/>
              <a:gd name="T7" fmla="*/ 344 h 344"/>
              <a:gd name="T8" fmla="*/ 302 w 344"/>
              <a:gd name="T9" fmla="*/ 344 h 344"/>
              <a:gd name="T10" fmla="*/ 0 w 344"/>
              <a:gd name="T11" fmla="*/ 4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4" h="344">
                <a:moveTo>
                  <a:pt x="0" y="42"/>
                </a:moveTo>
                <a:lnTo>
                  <a:pt x="0" y="12"/>
                </a:lnTo>
                <a:lnTo>
                  <a:pt x="0" y="0"/>
                </a:lnTo>
                <a:lnTo>
                  <a:pt x="344" y="344"/>
                </a:lnTo>
                <a:lnTo>
                  <a:pt x="302" y="344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Freeform 175"/>
          <p:cNvSpPr>
            <a:spLocks/>
          </p:cNvSpPr>
          <p:nvPr/>
        </p:nvSpPr>
        <p:spPr bwMode="auto">
          <a:xfrm>
            <a:off x="7404918" y="3253047"/>
            <a:ext cx="231960" cy="267161"/>
          </a:xfrm>
          <a:custGeom>
            <a:avLst/>
            <a:gdLst>
              <a:gd name="T0" fmla="*/ 0 w 272"/>
              <a:gd name="T1" fmla="*/ 42 h 271"/>
              <a:gd name="T2" fmla="*/ 0 w 272"/>
              <a:gd name="T3" fmla="*/ 0 h 271"/>
              <a:gd name="T4" fmla="*/ 272 w 272"/>
              <a:gd name="T5" fmla="*/ 271 h 271"/>
              <a:gd name="T6" fmla="*/ 230 w 272"/>
              <a:gd name="T7" fmla="*/ 271 h 271"/>
              <a:gd name="T8" fmla="*/ 0 w 272"/>
              <a:gd name="T9" fmla="*/ 4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271">
                <a:moveTo>
                  <a:pt x="0" y="42"/>
                </a:moveTo>
                <a:lnTo>
                  <a:pt x="0" y="0"/>
                </a:lnTo>
                <a:lnTo>
                  <a:pt x="272" y="271"/>
                </a:lnTo>
                <a:lnTo>
                  <a:pt x="230" y="271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Freeform 176"/>
          <p:cNvSpPr>
            <a:spLocks/>
          </p:cNvSpPr>
          <p:nvPr/>
        </p:nvSpPr>
        <p:spPr bwMode="auto">
          <a:xfrm>
            <a:off x="7404918" y="3324027"/>
            <a:ext cx="164590" cy="196181"/>
          </a:xfrm>
          <a:custGeom>
            <a:avLst/>
            <a:gdLst>
              <a:gd name="T0" fmla="*/ 0 w 193"/>
              <a:gd name="T1" fmla="*/ 48 h 199"/>
              <a:gd name="T2" fmla="*/ 0 w 193"/>
              <a:gd name="T3" fmla="*/ 42 h 199"/>
              <a:gd name="T4" fmla="*/ 0 w 193"/>
              <a:gd name="T5" fmla="*/ 0 h 199"/>
              <a:gd name="T6" fmla="*/ 193 w 193"/>
              <a:gd name="T7" fmla="*/ 199 h 199"/>
              <a:gd name="T8" fmla="*/ 151 w 193"/>
              <a:gd name="T9" fmla="*/ 199 h 199"/>
              <a:gd name="T10" fmla="*/ 0 w 193"/>
              <a:gd name="T11" fmla="*/ 4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" h="199">
                <a:moveTo>
                  <a:pt x="0" y="48"/>
                </a:moveTo>
                <a:lnTo>
                  <a:pt x="0" y="42"/>
                </a:lnTo>
                <a:lnTo>
                  <a:pt x="0" y="0"/>
                </a:lnTo>
                <a:lnTo>
                  <a:pt x="193" y="199"/>
                </a:lnTo>
                <a:lnTo>
                  <a:pt x="151" y="199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Freeform 177"/>
          <p:cNvSpPr>
            <a:spLocks/>
          </p:cNvSpPr>
          <p:nvPr/>
        </p:nvSpPr>
        <p:spPr bwMode="auto">
          <a:xfrm>
            <a:off x="7404918" y="2587610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Freeform 178"/>
          <p:cNvSpPr>
            <a:spLocks/>
          </p:cNvSpPr>
          <p:nvPr/>
        </p:nvSpPr>
        <p:spPr bwMode="auto">
          <a:xfrm>
            <a:off x="7404918" y="3104186"/>
            <a:ext cx="359879" cy="416021"/>
          </a:xfrm>
          <a:custGeom>
            <a:avLst/>
            <a:gdLst>
              <a:gd name="T0" fmla="*/ 0 w 422"/>
              <a:gd name="T1" fmla="*/ 42 h 422"/>
              <a:gd name="T2" fmla="*/ 0 w 422"/>
              <a:gd name="T3" fmla="*/ 0 h 422"/>
              <a:gd name="T4" fmla="*/ 422 w 422"/>
              <a:gd name="T5" fmla="*/ 422 h 422"/>
              <a:gd name="T6" fmla="*/ 374 w 422"/>
              <a:gd name="T7" fmla="*/ 422 h 422"/>
              <a:gd name="T8" fmla="*/ 0 w 422"/>
              <a:gd name="T9" fmla="*/ 4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2" h="422">
                <a:moveTo>
                  <a:pt x="0" y="42"/>
                </a:moveTo>
                <a:lnTo>
                  <a:pt x="0" y="0"/>
                </a:lnTo>
                <a:lnTo>
                  <a:pt x="422" y="422"/>
                </a:lnTo>
                <a:lnTo>
                  <a:pt x="374" y="422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Freeform 179"/>
          <p:cNvSpPr>
            <a:spLocks/>
          </p:cNvSpPr>
          <p:nvPr/>
        </p:nvSpPr>
        <p:spPr bwMode="auto">
          <a:xfrm>
            <a:off x="7404918" y="2147928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Freeform 180"/>
          <p:cNvSpPr>
            <a:spLocks/>
          </p:cNvSpPr>
          <p:nvPr/>
        </p:nvSpPr>
        <p:spPr bwMode="auto">
          <a:xfrm>
            <a:off x="7404918" y="1999068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Freeform 181"/>
          <p:cNvSpPr>
            <a:spLocks/>
          </p:cNvSpPr>
          <p:nvPr/>
        </p:nvSpPr>
        <p:spPr bwMode="auto">
          <a:xfrm>
            <a:off x="7404918" y="1921187"/>
            <a:ext cx="576489" cy="707828"/>
          </a:xfrm>
          <a:custGeom>
            <a:avLst/>
            <a:gdLst>
              <a:gd name="T0" fmla="*/ 0 w 676"/>
              <a:gd name="T1" fmla="*/ 43 h 718"/>
              <a:gd name="T2" fmla="*/ 0 w 676"/>
              <a:gd name="T3" fmla="*/ 0 h 718"/>
              <a:gd name="T4" fmla="*/ 676 w 676"/>
              <a:gd name="T5" fmla="*/ 676 h 718"/>
              <a:gd name="T6" fmla="*/ 676 w 676"/>
              <a:gd name="T7" fmla="*/ 718 h 718"/>
              <a:gd name="T8" fmla="*/ 0 w 676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8">
                <a:moveTo>
                  <a:pt x="0" y="43"/>
                </a:moveTo>
                <a:lnTo>
                  <a:pt x="0" y="0"/>
                </a:lnTo>
                <a:lnTo>
                  <a:pt x="676" y="676"/>
                </a:lnTo>
                <a:lnTo>
                  <a:pt x="676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Freeform 182"/>
          <p:cNvSpPr>
            <a:spLocks/>
          </p:cNvSpPr>
          <p:nvPr/>
        </p:nvSpPr>
        <p:spPr bwMode="auto">
          <a:xfrm>
            <a:off x="7404918" y="2438749"/>
            <a:ext cx="576489" cy="712757"/>
          </a:xfrm>
          <a:custGeom>
            <a:avLst/>
            <a:gdLst>
              <a:gd name="T0" fmla="*/ 0 w 676"/>
              <a:gd name="T1" fmla="*/ 42 h 723"/>
              <a:gd name="T2" fmla="*/ 0 w 676"/>
              <a:gd name="T3" fmla="*/ 0 h 723"/>
              <a:gd name="T4" fmla="*/ 676 w 676"/>
              <a:gd name="T5" fmla="*/ 675 h 723"/>
              <a:gd name="T6" fmla="*/ 676 w 676"/>
              <a:gd name="T7" fmla="*/ 723 h 723"/>
              <a:gd name="T8" fmla="*/ 0 w 676"/>
              <a:gd name="T9" fmla="*/ 42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3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23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Freeform 183"/>
          <p:cNvSpPr>
            <a:spLocks/>
          </p:cNvSpPr>
          <p:nvPr/>
        </p:nvSpPr>
        <p:spPr bwMode="auto">
          <a:xfrm>
            <a:off x="7404918" y="2070048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Freeform 184"/>
          <p:cNvSpPr>
            <a:spLocks/>
          </p:cNvSpPr>
          <p:nvPr/>
        </p:nvSpPr>
        <p:spPr bwMode="auto">
          <a:xfrm>
            <a:off x="7404918" y="1850207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Freeform 185"/>
          <p:cNvSpPr>
            <a:spLocks/>
          </p:cNvSpPr>
          <p:nvPr/>
        </p:nvSpPr>
        <p:spPr bwMode="auto">
          <a:xfrm>
            <a:off x="7404918" y="1773312"/>
            <a:ext cx="576489" cy="712757"/>
          </a:xfrm>
          <a:custGeom>
            <a:avLst/>
            <a:gdLst>
              <a:gd name="T0" fmla="*/ 0 w 676"/>
              <a:gd name="T1" fmla="*/ 48 h 723"/>
              <a:gd name="T2" fmla="*/ 0 w 676"/>
              <a:gd name="T3" fmla="*/ 0 h 723"/>
              <a:gd name="T4" fmla="*/ 676 w 676"/>
              <a:gd name="T5" fmla="*/ 675 h 723"/>
              <a:gd name="T6" fmla="*/ 676 w 676"/>
              <a:gd name="T7" fmla="*/ 723 h 723"/>
              <a:gd name="T8" fmla="*/ 0 w 676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3">
                <a:moveTo>
                  <a:pt x="0" y="48"/>
                </a:moveTo>
                <a:lnTo>
                  <a:pt x="0" y="0"/>
                </a:lnTo>
                <a:lnTo>
                  <a:pt x="676" y="675"/>
                </a:lnTo>
                <a:lnTo>
                  <a:pt x="676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Freeform 186"/>
          <p:cNvSpPr>
            <a:spLocks/>
          </p:cNvSpPr>
          <p:nvPr/>
        </p:nvSpPr>
        <p:spPr bwMode="auto">
          <a:xfrm>
            <a:off x="7404918" y="2289888"/>
            <a:ext cx="576489" cy="712757"/>
          </a:xfrm>
          <a:custGeom>
            <a:avLst/>
            <a:gdLst>
              <a:gd name="T0" fmla="*/ 0 w 676"/>
              <a:gd name="T1" fmla="*/ 48 h 723"/>
              <a:gd name="T2" fmla="*/ 0 w 676"/>
              <a:gd name="T3" fmla="*/ 0 h 723"/>
              <a:gd name="T4" fmla="*/ 676 w 676"/>
              <a:gd name="T5" fmla="*/ 675 h 723"/>
              <a:gd name="T6" fmla="*/ 676 w 676"/>
              <a:gd name="T7" fmla="*/ 723 h 723"/>
              <a:gd name="T8" fmla="*/ 0 w 676"/>
              <a:gd name="T9" fmla="*/ 48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23">
                <a:moveTo>
                  <a:pt x="0" y="48"/>
                </a:moveTo>
                <a:lnTo>
                  <a:pt x="0" y="0"/>
                </a:lnTo>
                <a:lnTo>
                  <a:pt x="676" y="675"/>
                </a:lnTo>
                <a:lnTo>
                  <a:pt x="676" y="723"/>
                </a:lnTo>
                <a:lnTo>
                  <a:pt x="0" y="48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Freeform 187"/>
          <p:cNvSpPr>
            <a:spLocks/>
          </p:cNvSpPr>
          <p:nvPr/>
        </p:nvSpPr>
        <p:spPr bwMode="auto">
          <a:xfrm>
            <a:off x="7404918" y="2367769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" name="Freeform 188"/>
          <p:cNvSpPr>
            <a:spLocks/>
          </p:cNvSpPr>
          <p:nvPr/>
        </p:nvSpPr>
        <p:spPr bwMode="auto">
          <a:xfrm>
            <a:off x="7404918" y="2218908"/>
            <a:ext cx="576489" cy="706842"/>
          </a:xfrm>
          <a:custGeom>
            <a:avLst/>
            <a:gdLst>
              <a:gd name="T0" fmla="*/ 0 w 676"/>
              <a:gd name="T1" fmla="*/ 42 h 717"/>
              <a:gd name="T2" fmla="*/ 0 w 676"/>
              <a:gd name="T3" fmla="*/ 0 h 717"/>
              <a:gd name="T4" fmla="*/ 676 w 676"/>
              <a:gd name="T5" fmla="*/ 675 h 717"/>
              <a:gd name="T6" fmla="*/ 676 w 676"/>
              <a:gd name="T7" fmla="*/ 717 h 717"/>
              <a:gd name="T8" fmla="*/ 0 w 676"/>
              <a:gd name="T9" fmla="*/ 4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7">
                <a:moveTo>
                  <a:pt x="0" y="42"/>
                </a:moveTo>
                <a:lnTo>
                  <a:pt x="0" y="0"/>
                </a:lnTo>
                <a:lnTo>
                  <a:pt x="676" y="675"/>
                </a:lnTo>
                <a:lnTo>
                  <a:pt x="676" y="717"/>
                </a:lnTo>
                <a:lnTo>
                  <a:pt x="0" y="42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7" name="Freeform 189"/>
          <p:cNvSpPr>
            <a:spLocks/>
          </p:cNvSpPr>
          <p:nvPr/>
        </p:nvSpPr>
        <p:spPr bwMode="auto">
          <a:xfrm>
            <a:off x="7404918" y="1701347"/>
            <a:ext cx="576489" cy="707828"/>
          </a:xfrm>
          <a:custGeom>
            <a:avLst/>
            <a:gdLst>
              <a:gd name="T0" fmla="*/ 0 w 676"/>
              <a:gd name="T1" fmla="*/ 43 h 718"/>
              <a:gd name="T2" fmla="*/ 0 w 676"/>
              <a:gd name="T3" fmla="*/ 0 h 718"/>
              <a:gd name="T4" fmla="*/ 676 w 676"/>
              <a:gd name="T5" fmla="*/ 676 h 718"/>
              <a:gd name="T6" fmla="*/ 676 w 676"/>
              <a:gd name="T7" fmla="*/ 718 h 718"/>
              <a:gd name="T8" fmla="*/ 0 w 676"/>
              <a:gd name="T9" fmla="*/ 43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6" h="718">
                <a:moveTo>
                  <a:pt x="0" y="43"/>
                </a:moveTo>
                <a:lnTo>
                  <a:pt x="0" y="0"/>
                </a:lnTo>
                <a:lnTo>
                  <a:pt x="676" y="676"/>
                </a:lnTo>
                <a:lnTo>
                  <a:pt x="676" y="718"/>
                </a:lnTo>
                <a:lnTo>
                  <a:pt x="0" y="43"/>
                </a:lnTo>
                <a:close/>
              </a:path>
            </a:pathLst>
          </a:custGeom>
          <a:solidFill>
            <a:srgbClr val="CDC9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8" name="Rectangle 190"/>
          <p:cNvSpPr>
            <a:spLocks noChangeArrowheads="1"/>
          </p:cNvSpPr>
          <p:nvPr/>
        </p:nvSpPr>
        <p:spPr bwMode="auto">
          <a:xfrm>
            <a:off x="7404918" y="3127846"/>
            <a:ext cx="576489" cy="392361"/>
          </a:xfrm>
          <a:prstGeom prst="rect">
            <a:avLst/>
          </a:prstGeom>
          <a:solidFill>
            <a:srgbClr val="00B5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4BB3D2"/>
              </a:solidFill>
            </a:endParaRPr>
          </a:p>
        </p:txBody>
      </p:sp>
      <p:sp>
        <p:nvSpPr>
          <p:cNvPr id="289" name="Freeform 191"/>
          <p:cNvSpPr>
            <a:spLocks/>
          </p:cNvSpPr>
          <p:nvPr/>
        </p:nvSpPr>
        <p:spPr bwMode="auto">
          <a:xfrm>
            <a:off x="7559275" y="3163336"/>
            <a:ext cx="62254" cy="107456"/>
          </a:xfrm>
          <a:custGeom>
            <a:avLst/>
            <a:gdLst>
              <a:gd name="T0" fmla="*/ 12 w 12"/>
              <a:gd name="T1" fmla="*/ 18 h 18"/>
              <a:gd name="T2" fmla="*/ 0 w 12"/>
              <a:gd name="T3" fmla="*/ 18 h 18"/>
              <a:gd name="T4" fmla="*/ 0 w 12"/>
              <a:gd name="T5" fmla="*/ 15 h 18"/>
              <a:gd name="T6" fmla="*/ 4 w 12"/>
              <a:gd name="T7" fmla="*/ 15 h 18"/>
              <a:gd name="T8" fmla="*/ 4 w 12"/>
              <a:gd name="T9" fmla="*/ 6 h 18"/>
              <a:gd name="T10" fmla="*/ 0 w 12"/>
              <a:gd name="T11" fmla="*/ 6 h 18"/>
              <a:gd name="T12" fmla="*/ 0 w 12"/>
              <a:gd name="T13" fmla="*/ 3 h 18"/>
              <a:gd name="T14" fmla="*/ 2 w 12"/>
              <a:gd name="T15" fmla="*/ 3 h 18"/>
              <a:gd name="T16" fmla="*/ 3 w 12"/>
              <a:gd name="T17" fmla="*/ 2 h 18"/>
              <a:gd name="T18" fmla="*/ 4 w 12"/>
              <a:gd name="T19" fmla="*/ 1 h 18"/>
              <a:gd name="T20" fmla="*/ 5 w 12"/>
              <a:gd name="T21" fmla="*/ 0 h 18"/>
              <a:gd name="T22" fmla="*/ 8 w 12"/>
              <a:gd name="T23" fmla="*/ 0 h 18"/>
              <a:gd name="T24" fmla="*/ 8 w 12"/>
              <a:gd name="T25" fmla="*/ 15 h 18"/>
              <a:gd name="T26" fmla="*/ 12 w 12"/>
              <a:gd name="T27" fmla="*/ 15 h 18"/>
              <a:gd name="T28" fmla="*/ 12 w 12"/>
              <a:gd name="T2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8">
                <a:moveTo>
                  <a:pt x="12" y="18"/>
                </a:moveTo>
                <a:cubicBezTo>
                  <a:pt x="0" y="18"/>
                  <a:pt x="0" y="18"/>
                  <a:pt x="0" y="18"/>
                </a:cubicBezTo>
                <a:cubicBezTo>
                  <a:pt x="0" y="15"/>
                  <a:pt x="0" y="15"/>
                  <a:pt x="0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6"/>
                  <a:pt x="4" y="6"/>
                  <a:pt x="4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0" y="3"/>
                  <a:pt x="0" y="3"/>
                </a:cubicBezTo>
                <a:cubicBezTo>
                  <a:pt x="1" y="3"/>
                  <a:pt x="1" y="3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4" y="2"/>
                  <a:pt x="4" y="2"/>
                  <a:pt x="4" y="1"/>
                </a:cubicBezTo>
                <a:cubicBezTo>
                  <a:pt x="4" y="1"/>
                  <a:pt x="5" y="1"/>
                  <a:pt x="5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5"/>
                  <a:pt x="8" y="15"/>
                  <a:pt x="8" y="15"/>
                </a:cubicBezTo>
                <a:cubicBezTo>
                  <a:pt x="12" y="15"/>
                  <a:pt x="12" y="15"/>
                  <a:pt x="12" y="15"/>
                </a:cubicBezTo>
                <a:lnTo>
                  <a:pt x="1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0" name="Freeform 192"/>
          <p:cNvSpPr>
            <a:spLocks noEditPoints="1"/>
          </p:cNvSpPr>
          <p:nvPr/>
        </p:nvSpPr>
        <p:spPr bwMode="auto">
          <a:xfrm>
            <a:off x="7641995" y="3163336"/>
            <a:ext cx="71635" cy="107456"/>
          </a:xfrm>
          <a:custGeom>
            <a:avLst/>
            <a:gdLst>
              <a:gd name="T0" fmla="*/ 14 w 14"/>
              <a:gd name="T1" fmla="*/ 8 h 18"/>
              <a:gd name="T2" fmla="*/ 13 w 14"/>
              <a:gd name="T3" fmla="*/ 12 h 18"/>
              <a:gd name="T4" fmla="*/ 12 w 14"/>
              <a:gd name="T5" fmla="*/ 15 h 18"/>
              <a:gd name="T6" fmla="*/ 8 w 14"/>
              <a:gd name="T7" fmla="*/ 17 h 18"/>
              <a:gd name="T8" fmla="*/ 4 w 14"/>
              <a:gd name="T9" fmla="*/ 18 h 18"/>
              <a:gd name="T10" fmla="*/ 2 w 14"/>
              <a:gd name="T11" fmla="*/ 18 h 18"/>
              <a:gd name="T12" fmla="*/ 1 w 14"/>
              <a:gd name="T13" fmla="*/ 18 h 18"/>
              <a:gd name="T14" fmla="*/ 1 w 14"/>
              <a:gd name="T15" fmla="*/ 14 h 18"/>
              <a:gd name="T16" fmla="*/ 1 w 14"/>
              <a:gd name="T17" fmla="*/ 14 h 18"/>
              <a:gd name="T18" fmla="*/ 2 w 14"/>
              <a:gd name="T19" fmla="*/ 15 h 18"/>
              <a:gd name="T20" fmla="*/ 4 w 14"/>
              <a:gd name="T21" fmla="*/ 15 h 18"/>
              <a:gd name="T22" fmla="*/ 6 w 14"/>
              <a:gd name="T23" fmla="*/ 15 h 18"/>
              <a:gd name="T24" fmla="*/ 8 w 14"/>
              <a:gd name="T25" fmla="*/ 14 h 18"/>
              <a:gd name="T26" fmla="*/ 9 w 14"/>
              <a:gd name="T27" fmla="*/ 13 h 18"/>
              <a:gd name="T28" fmla="*/ 9 w 14"/>
              <a:gd name="T29" fmla="*/ 11 h 18"/>
              <a:gd name="T30" fmla="*/ 7 w 14"/>
              <a:gd name="T31" fmla="*/ 12 h 18"/>
              <a:gd name="T32" fmla="*/ 5 w 14"/>
              <a:gd name="T33" fmla="*/ 12 h 18"/>
              <a:gd name="T34" fmla="*/ 3 w 14"/>
              <a:gd name="T35" fmla="*/ 12 h 18"/>
              <a:gd name="T36" fmla="*/ 2 w 14"/>
              <a:gd name="T37" fmla="*/ 11 h 18"/>
              <a:gd name="T38" fmla="*/ 0 w 14"/>
              <a:gd name="T39" fmla="*/ 9 h 18"/>
              <a:gd name="T40" fmla="*/ 0 w 14"/>
              <a:gd name="T41" fmla="*/ 6 h 18"/>
              <a:gd name="T42" fmla="*/ 1 w 14"/>
              <a:gd name="T43" fmla="*/ 2 h 18"/>
              <a:gd name="T44" fmla="*/ 7 w 14"/>
              <a:gd name="T45" fmla="*/ 0 h 18"/>
              <a:gd name="T46" fmla="*/ 9 w 14"/>
              <a:gd name="T47" fmla="*/ 0 h 18"/>
              <a:gd name="T48" fmla="*/ 12 w 14"/>
              <a:gd name="T49" fmla="*/ 2 h 18"/>
              <a:gd name="T50" fmla="*/ 13 w 14"/>
              <a:gd name="T51" fmla="*/ 4 h 18"/>
              <a:gd name="T52" fmla="*/ 14 w 14"/>
              <a:gd name="T53" fmla="*/ 8 h 18"/>
              <a:gd name="T54" fmla="*/ 9 w 14"/>
              <a:gd name="T55" fmla="*/ 7 h 18"/>
              <a:gd name="T56" fmla="*/ 9 w 14"/>
              <a:gd name="T57" fmla="*/ 5 h 18"/>
              <a:gd name="T58" fmla="*/ 8 w 14"/>
              <a:gd name="T59" fmla="*/ 4 h 18"/>
              <a:gd name="T60" fmla="*/ 8 w 14"/>
              <a:gd name="T61" fmla="*/ 3 h 18"/>
              <a:gd name="T62" fmla="*/ 7 w 14"/>
              <a:gd name="T63" fmla="*/ 3 h 18"/>
              <a:gd name="T64" fmla="*/ 6 w 14"/>
              <a:gd name="T65" fmla="*/ 3 h 18"/>
              <a:gd name="T66" fmla="*/ 5 w 14"/>
              <a:gd name="T67" fmla="*/ 4 h 18"/>
              <a:gd name="T68" fmla="*/ 4 w 14"/>
              <a:gd name="T69" fmla="*/ 5 h 18"/>
              <a:gd name="T70" fmla="*/ 4 w 14"/>
              <a:gd name="T71" fmla="*/ 6 h 18"/>
              <a:gd name="T72" fmla="*/ 4 w 14"/>
              <a:gd name="T73" fmla="*/ 7 h 18"/>
              <a:gd name="T74" fmla="*/ 5 w 14"/>
              <a:gd name="T75" fmla="*/ 8 h 18"/>
              <a:gd name="T76" fmla="*/ 6 w 14"/>
              <a:gd name="T77" fmla="*/ 9 h 18"/>
              <a:gd name="T78" fmla="*/ 7 w 14"/>
              <a:gd name="T79" fmla="*/ 9 h 18"/>
              <a:gd name="T80" fmla="*/ 8 w 14"/>
              <a:gd name="T81" fmla="*/ 9 h 18"/>
              <a:gd name="T82" fmla="*/ 9 w 14"/>
              <a:gd name="T83" fmla="*/ 9 h 18"/>
              <a:gd name="T84" fmla="*/ 9 w 14"/>
              <a:gd name="T85" fmla="*/ 8 h 18"/>
              <a:gd name="T86" fmla="*/ 9 w 14"/>
              <a:gd name="T87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" h="18">
                <a:moveTo>
                  <a:pt x="14" y="8"/>
                </a:moveTo>
                <a:cubicBezTo>
                  <a:pt x="14" y="10"/>
                  <a:pt x="14" y="11"/>
                  <a:pt x="13" y="12"/>
                </a:cubicBezTo>
                <a:cubicBezTo>
                  <a:pt x="13" y="13"/>
                  <a:pt x="12" y="14"/>
                  <a:pt x="12" y="15"/>
                </a:cubicBezTo>
                <a:cubicBezTo>
                  <a:pt x="11" y="16"/>
                  <a:pt x="10" y="17"/>
                  <a:pt x="8" y="17"/>
                </a:cubicBezTo>
                <a:cubicBezTo>
                  <a:pt x="7" y="18"/>
                  <a:pt x="6" y="18"/>
                  <a:pt x="4" y="18"/>
                </a:cubicBezTo>
                <a:cubicBezTo>
                  <a:pt x="4" y="18"/>
                  <a:pt x="3" y="18"/>
                  <a:pt x="2" y="18"/>
                </a:cubicBezTo>
                <a:cubicBezTo>
                  <a:pt x="2" y="18"/>
                  <a:pt x="1" y="18"/>
                  <a:pt x="1" y="18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3" y="15"/>
                  <a:pt x="3" y="15"/>
                  <a:pt x="4" y="15"/>
                </a:cubicBezTo>
                <a:cubicBezTo>
                  <a:pt x="5" y="15"/>
                  <a:pt x="5" y="15"/>
                  <a:pt x="6" y="15"/>
                </a:cubicBezTo>
                <a:cubicBezTo>
                  <a:pt x="7" y="15"/>
                  <a:pt x="7" y="14"/>
                  <a:pt x="8" y="14"/>
                </a:cubicBezTo>
                <a:cubicBezTo>
                  <a:pt x="8" y="14"/>
                  <a:pt x="8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8" y="11"/>
                  <a:pt x="7" y="12"/>
                </a:cubicBezTo>
                <a:cubicBezTo>
                  <a:pt x="7" y="12"/>
                  <a:pt x="6" y="12"/>
                  <a:pt x="5" y="12"/>
                </a:cubicBezTo>
                <a:cubicBezTo>
                  <a:pt x="5" y="12"/>
                  <a:pt x="4" y="12"/>
                  <a:pt x="3" y="12"/>
                </a:cubicBezTo>
                <a:cubicBezTo>
                  <a:pt x="3" y="12"/>
                  <a:pt x="2" y="11"/>
                  <a:pt x="2" y="11"/>
                </a:cubicBezTo>
                <a:cubicBezTo>
                  <a:pt x="1" y="11"/>
                  <a:pt x="0" y="10"/>
                  <a:pt x="0" y="9"/>
                </a:cubicBezTo>
                <a:cubicBezTo>
                  <a:pt x="0" y="8"/>
                  <a:pt x="0" y="7"/>
                  <a:pt x="0" y="6"/>
                </a:cubicBezTo>
                <a:cubicBezTo>
                  <a:pt x="0" y="4"/>
                  <a:pt x="0" y="3"/>
                  <a:pt x="1" y="2"/>
                </a:cubicBezTo>
                <a:cubicBezTo>
                  <a:pt x="3" y="1"/>
                  <a:pt x="4" y="0"/>
                  <a:pt x="7" y="0"/>
                </a:cubicBezTo>
                <a:cubicBezTo>
                  <a:pt x="8" y="0"/>
                  <a:pt x="9" y="0"/>
                  <a:pt x="9" y="0"/>
                </a:cubicBezTo>
                <a:cubicBezTo>
                  <a:pt x="10" y="1"/>
                  <a:pt x="11" y="1"/>
                  <a:pt x="12" y="2"/>
                </a:cubicBezTo>
                <a:cubicBezTo>
                  <a:pt x="12" y="2"/>
                  <a:pt x="13" y="3"/>
                  <a:pt x="13" y="4"/>
                </a:cubicBezTo>
                <a:cubicBezTo>
                  <a:pt x="14" y="5"/>
                  <a:pt x="14" y="7"/>
                  <a:pt x="14" y="8"/>
                </a:cubicBezTo>
                <a:close/>
                <a:moveTo>
                  <a:pt x="9" y="7"/>
                </a:moveTo>
                <a:cubicBezTo>
                  <a:pt x="9" y="6"/>
                  <a:pt x="9" y="6"/>
                  <a:pt x="9" y="5"/>
                </a:cubicBezTo>
                <a:cubicBezTo>
                  <a:pt x="9" y="4"/>
                  <a:pt x="9" y="4"/>
                  <a:pt x="8" y="4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3"/>
                </a:cubicBezTo>
                <a:cubicBezTo>
                  <a:pt x="5" y="3"/>
                  <a:pt x="5" y="3"/>
                  <a:pt x="5" y="4"/>
                </a:cubicBezTo>
                <a:cubicBezTo>
                  <a:pt x="5" y="4"/>
                  <a:pt x="4" y="4"/>
                  <a:pt x="4" y="5"/>
                </a:cubicBezTo>
                <a:cubicBezTo>
                  <a:pt x="4" y="5"/>
                  <a:pt x="4" y="6"/>
                  <a:pt x="4" y="6"/>
                </a:cubicBezTo>
                <a:cubicBezTo>
                  <a:pt x="4" y="7"/>
                  <a:pt x="4" y="7"/>
                  <a:pt x="4" y="7"/>
                </a:cubicBezTo>
                <a:cubicBezTo>
                  <a:pt x="4" y="8"/>
                  <a:pt x="5" y="8"/>
                  <a:pt x="5" y="8"/>
                </a:cubicBezTo>
                <a:cubicBezTo>
                  <a:pt x="5" y="9"/>
                  <a:pt x="6" y="9"/>
                  <a:pt x="6" y="9"/>
                </a:cubicBezTo>
                <a:cubicBezTo>
                  <a:pt x="6" y="9"/>
                  <a:pt x="7" y="9"/>
                  <a:pt x="7" y="9"/>
                </a:cubicBezTo>
                <a:cubicBezTo>
                  <a:pt x="8" y="9"/>
                  <a:pt x="8" y="9"/>
                  <a:pt x="8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1" name="Freeform 193"/>
          <p:cNvSpPr>
            <a:spLocks noEditPoints="1"/>
          </p:cNvSpPr>
          <p:nvPr/>
        </p:nvSpPr>
        <p:spPr bwMode="auto">
          <a:xfrm>
            <a:off x="7728980" y="3163336"/>
            <a:ext cx="139006" cy="107456"/>
          </a:xfrm>
          <a:custGeom>
            <a:avLst/>
            <a:gdLst>
              <a:gd name="T0" fmla="*/ 11 w 27"/>
              <a:gd name="T1" fmla="*/ 6 h 18"/>
              <a:gd name="T2" fmla="*/ 9 w 27"/>
              <a:gd name="T3" fmla="*/ 10 h 18"/>
              <a:gd name="T4" fmla="*/ 5 w 27"/>
              <a:gd name="T5" fmla="*/ 11 h 18"/>
              <a:gd name="T6" fmla="*/ 1 w 27"/>
              <a:gd name="T7" fmla="*/ 10 h 18"/>
              <a:gd name="T8" fmla="*/ 0 w 27"/>
              <a:gd name="T9" fmla="*/ 6 h 18"/>
              <a:gd name="T10" fmla="*/ 1 w 27"/>
              <a:gd name="T11" fmla="*/ 1 h 18"/>
              <a:gd name="T12" fmla="*/ 5 w 27"/>
              <a:gd name="T13" fmla="*/ 0 h 18"/>
              <a:gd name="T14" fmla="*/ 9 w 27"/>
              <a:gd name="T15" fmla="*/ 1 h 18"/>
              <a:gd name="T16" fmla="*/ 11 w 27"/>
              <a:gd name="T17" fmla="*/ 6 h 18"/>
              <a:gd name="T18" fmla="*/ 7 w 27"/>
              <a:gd name="T19" fmla="*/ 6 h 18"/>
              <a:gd name="T20" fmla="*/ 7 w 27"/>
              <a:gd name="T21" fmla="*/ 3 h 18"/>
              <a:gd name="T22" fmla="*/ 5 w 27"/>
              <a:gd name="T23" fmla="*/ 2 h 18"/>
              <a:gd name="T24" fmla="*/ 4 w 27"/>
              <a:gd name="T25" fmla="*/ 3 h 18"/>
              <a:gd name="T26" fmla="*/ 4 w 27"/>
              <a:gd name="T27" fmla="*/ 6 h 18"/>
              <a:gd name="T28" fmla="*/ 4 w 27"/>
              <a:gd name="T29" fmla="*/ 8 h 18"/>
              <a:gd name="T30" fmla="*/ 5 w 27"/>
              <a:gd name="T31" fmla="*/ 9 h 18"/>
              <a:gd name="T32" fmla="*/ 7 w 27"/>
              <a:gd name="T33" fmla="*/ 8 h 18"/>
              <a:gd name="T34" fmla="*/ 7 w 27"/>
              <a:gd name="T35" fmla="*/ 6 h 18"/>
              <a:gd name="T36" fmla="*/ 20 w 27"/>
              <a:gd name="T37" fmla="*/ 0 h 18"/>
              <a:gd name="T38" fmla="*/ 11 w 27"/>
              <a:gd name="T39" fmla="*/ 18 h 18"/>
              <a:gd name="T40" fmla="*/ 8 w 27"/>
              <a:gd name="T41" fmla="*/ 18 h 18"/>
              <a:gd name="T42" fmla="*/ 17 w 27"/>
              <a:gd name="T43" fmla="*/ 0 h 18"/>
              <a:gd name="T44" fmla="*/ 20 w 27"/>
              <a:gd name="T45" fmla="*/ 0 h 18"/>
              <a:gd name="T46" fmla="*/ 27 w 27"/>
              <a:gd name="T47" fmla="*/ 12 h 18"/>
              <a:gd name="T48" fmla="*/ 26 w 27"/>
              <a:gd name="T49" fmla="*/ 17 h 18"/>
              <a:gd name="T50" fmla="*/ 22 w 27"/>
              <a:gd name="T51" fmla="*/ 18 h 18"/>
              <a:gd name="T52" fmla="*/ 18 w 27"/>
              <a:gd name="T53" fmla="*/ 17 h 18"/>
              <a:gd name="T54" fmla="*/ 17 w 27"/>
              <a:gd name="T55" fmla="*/ 12 h 18"/>
              <a:gd name="T56" fmla="*/ 18 w 27"/>
              <a:gd name="T57" fmla="*/ 8 h 18"/>
              <a:gd name="T58" fmla="*/ 22 w 27"/>
              <a:gd name="T59" fmla="*/ 7 h 18"/>
              <a:gd name="T60" fmla="*/ 26 w 27"/>
              <a:gd name="T61" fmla="*/ 8 h 18"/>
              <a:gd name="T62" fmla="*/ 27 w 27"/>
              <a:gd name="T63" fmla="*/ 12 h 18"/>
              <a:gd name="T64" fmla="*/ 24 w 27"/>
              <a:gd name="T65" fmla="*/ 12 h 18"/>
              <a:gd name="T66" fmla="*/ 23 w 27"/>
              <a:gd name="T67" fmla="*/ 10 h 18"/>
              <a:gd name="T68" fmla="*/ 22 w 27"/>
              <a:gd name="T69" fmla="*/ 9 h 18"/>
              <a:gd name="T70" fmla="*/ 21 w 27"/>
              <a:gd name="T71" fmla="*/ 10 h 18"/>
              <a:gd name="T72" fmla="*/ 20 w 27"/>
              <a:gd name="T73" fmla="*/ 12 h 18"/>
              <a:gd name="T74" fmla="*/ 21 w 27"/>
              <a:gd name="T75" fmla="*/ 15 h 18"/>
              <a:gd name="T76" fmla="*/ 22 w 27"/>
              <a:gd name="T77" fmla="*/ 16 h 18"/>
              <a:gd name="T78" fmla="*/ 23 w 27"/>
              <a:gd name="T79" fmla="*/ 15 h 18"/>
              <a:gd name="T80" fmla="*/ 24 w 27"/>
              <a:gd name="T81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" h="18">
                <a:moveTo>
                  <a:pt x="11" y="6"/>
                </a:moveTo>
                <a:cubicBezTo>
                  <a:pt x="11" y="8"/>
                  <a:pt x="10" y="9"/>
                  <a:pt x="9" y="10"/>
                </a:cubicBezTo>
                <a:cubicBezTo>
                  <a:pt x="8" y="11"/>
                  <a:pt x="7" y="11"/>
                  <a:pt x="5" y="11"/>
                </a:cubicBezTo>
                <a:cubicBezTo>
                  <a:pt x="4" y="11"/>
                  <a:pt x="2" y="11"/>
                  <a:pt x="1" y="10"/>
                </a:cubicBezTo>
                <a:cubicBezTo>
                  <a:pt x="0" y="9"/>
                  <a:pt x="0" y="8"/>
                  <a:pt x="0" y="6"/>
                </a:cubicBezTo>
                <a:cubicBezTo>
                  <a:pt x="0" y="4"/>
                  <a:pt x="1" y="2"/>
                  <a:pt x="1" y="1"/>
                </a:cubicBezTo>
                <a:cubicBezTo>
                  <a:pt x="2" y="0"/>
                  <a:pt x="4" y="0"/>
                  <a:pt x="5" y="0"/>
                </a:cubicBezTo>
                <a:cubicBezTo>
                  <a:pt x="7" y="0"/>
                  <a:pt x="8" y="0"/>
                  <a:pt x="9" y="1"/>
                </a:cubicBezTo>
                <a:cubicBezTo>
                  <a:pt x="10" y="2"/>
                  <a:pt x="11" y="4"/>
                  <a:pt x="11" y="6"/>
                </a:cubicBezTo>
                <a:close/>
                <a:moveTo>
                  <a:pt x="7" y="6"/>
                </a:moveTo>
                <a:cubicBezTo>
                  <a:pt x="7" y="4"/>
                  <a:pt x="7" y="4"/>
                  <a:pt x="7" y="3"/>
                </a:cubicBezTo>
                <a:cubicBezTo>
                  <a:pt x="6" y="3"/>
                  <a:pt x="6" y="2"/>
                  <a:pt x="5" y="2"/>
                </a:cubicBezTo>
                <a:cubicBezTo>
                  <a:pt x="5" y="2"/>
                  <a:pt x="4" y="3"/>
                  <a:pt x="4" y="3"/>
                </a:cubicBezTo>
                <a:cubicBezTo>
                  <a:pt x="4" y="4"/>
                  <a:pt x="4" y="4"/>
                  <a:pt x="4" y="6"/>
                </a:cubicBezTo>
                <a:cubicBezTo>
                  <a:pt x="4" y="7"/>
                  <a:pt x="4" y="8"/>
                  <a:pt x="4" y="8"/>
                </a:cubicBezTo>
                <a:cubicBezTo>
                  <a:pt x="4" y="9"/>
                  <a:pt x="5" y="9"/>
                  <a:pt x="5" y="9"/>
                </a:cubicBezTo>
                <a:cubicBezTo>
                  <a:pt x="6" y="9"/>
                  <a:pt x="6" y="9"/>
                  <a:pt x="7" y="8"/>
                </a:cubicBezTo>
                <a:cubicBezTo>
                  <a:pt x="7" y="8"/>
                  <a:pt x="7" y="7"/>
                  <a:pt x="7" y="6"/>
                </a:cubicBezTo>
                <a:close/>
                <a:moveTo>
                  <a:pt x="20" y="0"/>
                </a:moveTo>
                <a:cubicBezTo>
                  <a:pt x="11" y="18"/>
                  <a:pt x="11" y="18"/>
                  <a:pt x="11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17" y="0"/>
                  <a:pt x="17" y="0"/>
                  <a:pt x="17" y="0"/>
                </a:cubicBezTo>
                <a:lnTo>
                  <a:pt x="20" y="0"/>
                </a:lnTo>
                <a:close/>
                <a:moveTo>
                  <a:pt x="27" y="12"/>
                </a:moveTo>
                <a:cubicBezTo>
                  <a:pt x="27" y="14"/>
                  <a:pt x="27" y="16"/>
                  <a:pt x="26" y="17"/>
                </a:cubicBezTo>
                <a:cubicBezTo>
                  <a:pt x="25" y="18"/>
                  <a:pt x="24" y="18"/>
                  <a:pt x="22" y="18"/>
                </a:cubicBezTo>
                <a:cubicBezTo>
                  <a:pt x="20" y="18"/>
                  <a:pt x="19" y="18"/>
                  <a:pt x="18" y="17"/>
                </a:cubicBezTo>
                <a:cubicBezTo>
                  <a:pt x="17" y="16"/>
                  <a:pt x="17" y="14"/>
                  <a:pt x="17" y="12"/>
                </a:cubicBezTo>
                <a:cubicBezTo>
                  <a:pt x="17" y="11"/>
                  <a:pt x="17" y="9"/>
                  <a:pt x="18" y="8"/>
                </a:cubicBezTo>
                <a:cubicBezTo>
                  <a:pt x="19" y="7"/>
                  <a:pt x="20" y="7"/>
                  <a:pt x="22" y="7"/>
                </a:cubicBezTo>
                <a:cubicBezTo>
                  <a:pt x="24" y="7"/>
                  <a:pt x="25" y="7"/>
                  <a:pt x="26" y="8"/>
                </a:cubicBezTo>
                <a:cubicBezTo>
                  <a:pt x="27" y="9"/>
                  <a:pt x="27" y="11"/>
                  <a:pt x="27" y="12"/>
                </a:cubicBezTo>
                <a:close/>
                <a:moveTo>
                  <a:pt x="24" y="12"/>
                </a:moveTo>
                <a:cubicBezTo>
                  <a:pt x="24" y="11"/>
                  <a:pt x="24" y="10"/>
                  <a:pt x="23" y="10"/>
                </a:cubicBezTo>
                <a:cubicBezTo>
                  <a:pt x="23" y="9"/>
                  <a:pt x="23" y="9"/>
                  <a:pt x="22" y="9"/>
                </a:cubicBezTo>
                <a:cubicBezTo>
                  <a:pt x="21" y="9"/>
                  <a:pt x="21" y="9"/>
                  <a:pt x="21" y="10"/>
                </a:cubicBezTo>
                <a:cubicBezTo>
                  <a:pt x="20" y="10"/>
                  <a:pt x="20" y="11"/>
                  <a:pt x="20" y="12"/>
                </a:cubicBezTo>
                <a:cubicBezTo>
                  <a:pt x="20" y="14"/>
                  <a:pt x="20" y="15"/>
                  <a:pt x="21" y="15"/>
                </a:cubicBezTo>
                <a:cubicBezTo>
                  <a:pt x="21" y="15"/>
                  <a:pt x="21" y="16"/>
                  <a:pt x="22" y="16"/>
                </a:cubicBezTo>
                <a:cubicBezTo>
                  <a:pt x="23" y="16"/>
                  <a:pt x="23" y="15"/>
                  <a:pt x="23" y="15"/>
                </a:cubicBezTo>
                <a:cubicBezTo>
                  <a:pt x="24" y="15"/>
                  <a:pt x="24" y="14"/>
                  <a:pt x="24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矩形 299"/>
          <p:cNvSpPr/>
          <p:nvPr/>
        </p:nvSpPr>
        <p:spPr>
          <a:xfrm>
            <a:off x="6751654" y="3795886"/>
            <a:ext cx="37895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  <p:sp>
        <p:nvSpPr>
          <p:cNvPr id="301" name="矩形 300"/>
          <p:cNvSpPr/>
          <p:nvPr/>
        </p:nvSpPr>
        <p:spPr>
          <a:xfrm>
            <a:off x="6759070" y="4167515"/>
            <a:ext cx="37895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  <p:sp>
        <p:nvSpPr>
          <p:cNvPr id="302" name="矩形 301"/>
          <p:cNvSpPr/>
          <p:nvPr/>
        </p:nvSpPr>
        <p:spPr>
          <a:xfrm>
            <a:off x="6759070" y="4547904"/>
            <a:ext cx="37895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  <p:sp>
        <p:nvSpPr>
          <p:cNvPr id="303" name="矩形 302"/>
          <p:cNvSpPr/>
          <p:nvPr/>
        </p:nvSpPr>
        <p:spPr>
          <a:xfrm>
            <a:off x="6751654" y="4835936"/>
            <a:ext cx="37895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</a:p>
        </p:txBody>
      </p:sp>
    </p:spTree>
    <p:extLst>
      <p:ext uri="{BB962C8B-B14F-4D97-AF65-F5344CB8AC3E}">
        <p14:creationId xmlns:p14="http://schemas.microsoft.com/office/powerpoint/2010/main" val="213741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411510"/>
            <a:ext cx="9144000" cy="43204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Freeform 8"/>
          <p:cNvSpPr>
            <a:spLocks noEditPoints="1"/>
          </p:cNvSpPr>
          <p:nvPr/>
        </p:nvSpPr>
        <p:spPr bwMode="auto">
          <a:xfrm>
            <a:off x="3510013" y="1484836"/>
            <a:ext cx="2123974" cy="2173828"/>
          </a:xfrm>
          <a:custGeom>
            <a:avLst/>
            <a:gdLst>
              <a:gd name="T0" fmla="*/ 39 w 108"/>
              <a:gd name="T1" fmla="*/ 4 h 107"/>
              <a:gd name="T2" fmla="*/ 104 w 108"/>
              <a:gd name="T3" fmla="*/ 38 h 107"/>
              <a:gd name="T4" fmla="*/ 70 w 108"/>
              <a:gd name="T5" fmla="*/ 103 h 107"/>
              <a:gd name="T6" fmla="*/ 30 w 108"/>
              <a:gd name="T7" fmla="*/ 99 h 107"/>
              <a:gd name="T8" fmla="*/ 5 w 108"/>
              <a:gd name="T9" fmla="*/ 69 h 107"/>
              <a:gd name="T10" fmla="*/ 95 w 108"/>
              <a:gd name="T11" fmla="*/ 61 h 107"/>
              <a:gd name="T12" fmla="*/ 90 w 108"/>
              <a:gd name="T13" fmla="*/ 45 h 107"/>
              <a:gd name="T14" fmla="*/ 79 w 108"/>
              <a:gd name="T15" fmla="*/ 42 h 107"/>
              <a:gd name="T16" fmla="*/ 74 w 108"/>
              <a:gd name="T17" fmla="*/ 35 h 107"/>
              <a:gd name="T18" fmla="*/ 78 w 108"/>
              <a:gd name="T19" fmla="*/ 25 h 107"/>
              <a:gd name="T20" fmla="*/ 72 w 108"/>
              <a:gd name="T21" fmla="*/ 24 h 107"/>
              <a:gd name="T22" fmla="*/ 69 w 108"/>
              <a:gd name="T23" fmla="*/ 31 h 107"/>
              <a:gd name="T24" fmla="*/ 66 w 108"/>
              <a:gd name="T25" fmla="*/ 25 h 107"/>
              <a:gd name="T26" fmla="*/ 65 w 108"/>
              <a:gd name="T27" fmla="*/ 15 h 107"/>
              <a:gd name="T28" fmla="*/ 57 w 108"/>
              <a:gd name="T29" fmla="*/ 13 h 107"/>
              <a:gd name="T30" fmla="*/ 46 w 108"/>
              <a:gd name="T31" fmla="*/ 15 h 107"/>
              <a:gd name="T32" fmla="*/ 40 w 108"/>
              <a:gd name="T33" fmla="*/ 23 h 107"/>
              <a:gd name="T34" fmla="*/ 36 w 108"/>
              <a:gd name="T35" fmla="*/ 20 h 107"/>
              <a:gd name="T36" fmla="*/ 31 w 108"/>
              <a:gd name="T37" fmla="*/ 28 h 107"/>
              <a:gd name="T38" fmla="*/ 25 w 108"/>
              <a:gd name="T39" fmla="*/ 31 h 107"/>
              <a:gd name="T40" fmla="*/ 29 w 108"/>
              <a:gd name="T41" fmla="*/ 34 h 107"/>
              <a:gd name="T42" fmla="*/ 34 w 108"/>
              <a:gd name="T43" fmla="*/ 29 h 107"/>
              <a:gd name="T44" fmla="*/ 39 w 108"/>
              <a:gd name="T45" fmla="*/ 35 h 107"/>
              <a:gd name="T46" fmla="*/ 33 w 108"/>
              <a:gd name="T47" fmla="*/ 40 h 107"/>
              <a:gd name="T48" fmla="*/ 32 w 108"/>
              <a:gd name="T49" fmla="*/ 46 h 107"/>
              <a:gd name="T50" fmla="*/ 30 w 108"/>
              <a:gd name="T51" fmla="*/ 52 h 107"/>
              <a:gd name="T52" fmla="*/ 22 w 108"/>
              <a:gd name="T53" fmla="*/ 52 h 107"/>
              <a:gd name="T54" fmla="*/ 24 w 108"/>
              <a:gd name="T55" fmla="*/ 60 h 107"/>
              <a:gd name="T56" fmla="*/ 26 w 108"/>
              <a:gd name="T57" fmla="*/ 60 h 107"/>
              <a:gd name="T58" fmla="*/ 32 w 108"/>
              <a:gd name="T59" fmla="*/ 64 h 107"/>
              <a:gd name="T60" fmla="*/ 38 w 108"/>
              <a:gd name="T61" fmla="*/ 66 h 107"/>
              <a:gd name="T62" fmla="*/ 46 w 108"/>
              <a:gd name="T63" fmla="*/ 62 h 107"/>
              <a:gd name="T64" fmla="*/ 56 w 108"/>
              <a:gd name="T65" fmla="*/ 63 h 107"/>
              <a:gd name="T66" fmla="*/ 62 w 108"/>
              <a:gd name="T67" fmla="*/ 66 h 107"/>
              <a:gd name="T68" fmla="*/ 71 w 108"/>
              <a:gd name="T69" fmla="*/ 66 h 107"/>
              <a:gd name="T70" fmla="*/ 72 w 108"/>
              <a:gd name="T71" fmla="*/ 73 h 107"/>
              <a:gd name="T72" fmla="*/ 69 w 108"/>
              <a:gd name="T73" fmla="*/ 79 h 107"/>
              <a:gd name="T74" fmla="*/ 68 w 108"/>
              <a:gd name="T75" fmla="*/ 85 h 107"/>
              <a:gd name="T76" fmla="*/ 64 w 108"/>
              <a:gd name="T77" fmla="*/ 90 h 107"/>
              <a:gd name="T78" fmla="*/ 61 w 108"/>
              <a:gd name="T79" fmla="*/ 94 h 107"/>
              <a:gd name="T80" fmla="*/ 91 w 108"/>
              <a:gd name="T81" fmla="*/ 73 h 107"/>
              <a:gd name="T82" fmla="*/ 52 w 108"/>
              <a:gd name="T83" fmla="*/ 94 h 107"/>
              <a:gd name="T84" fmla="*/ 45 w 108"/>
              <a:gd name="T85" fmla="*/ 84 h 107"/>
              <a:gd name="T86" fmla="*/ 41 w 108"/>
              <a:gd name="T87" fmla="*/ 80 h 107"/>
              <a:gd name="T88" fmla="*/ 36 w 108"/>
              <a:gd name="T89" fmla="*/ 75 h 107"/>
              <a:gd name="T90" fmla="*/ 38 w 108"/>
              <a:gd name="T91" fmla="*/ 67 h 107"/>
              <a:gd name="T92" fmla="*/ 29 w 108"/>
              <a:gd name="T93" fmla="*/ 64 h 107"/>
              <a:gd name="T94" fmla="*/ 20 w 108"/>
              <a:gd name="T95" fmla="*/ 62 h 107"/>
              <a:gd name="T96" fmla="*/ 13 w 108"/>
              <a:gd name="T97" fmla="*/ 56 h 107"/>
              <a:gd name="T98" fmla="*/ 35 w 108"/>
              <a:gd name="T99" fmla="*/ 9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8" h="107">
                <a:moveTo>
                  <a:pt x="39" y="4"/>
                </a:move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53" y="0"/>
                  <a:pt x="67" y="2"/>
                  <a:pt x="78" y="8"/>
                </a:cubicBezTo>
                <a:cubicBezTo>
                  <a:pt x="90" y="14"/>
                  <a:pt x="99" y="24"/>
                  <a:pt x="103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8" y="52"/>
                  <a:pt x="106" y="66"/>
                  <a:pt x="100" y="78"/>
                </a:cubicBezTo>
                <a:cubicBezTo>
                  <a:pt x="94" y="89"/>
                  <a:pt x="83" y="99"/>
                  <a:pt x="70" y="103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56" y="107"/>
                  <a:pt x="42" y="106"/>
                  <a:pt x="30" y="99"/>
                </a:cubicBezTo>
                <a:cubicBezTo>
                  <a:pt x="18" y="93"/>
                  <a:pt x="9" y="83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0" y="55"/>
                  <a:pt x="2" y="41"/>
                  <a:pt x="8" y="29"/>
                </a:cubicBezTo>
                <a:cubicBezTo>
                  <a:pt x="15" y="18"/>
                  <a:pt x="25" y="8"/>
                  <a:pt x="39" y="4"/>
                </a:cubicBezTo>
                <a:close/>
                <a:moveTo>
                  <a:pt x="95" y="61"/>
                </a:moveTo>
                <a:cubicBezTo>
                  <a:pt x="92" y="54"/>
                  <a:pt x="92" y="54"/>
                  <a:pt x="92" y="54"/>
                </a:cubicBezTo>
                <a:cubicBezTo>
                  <a:pt x="91" y="48"/>
                  <a:pt x="91" y="48"/>
                  <a:pt x="91" y="48"/>
                </a:cubicBezTo>
                <a:cubicBezTo>
                  <a:pt x="90" y="45"/>
                  <a:pt x="90" y="45"/>
                  <a:pt x="90" y="45"/>
                </a:cubicBezTo>
                <a:cubicBezTo>
                  <a:pt x="84" y="47"/>
                  <a:pt x="84" y="47"/>
                  <a:pt x="84" y="47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79" y="43"/>
                  <a:pt x="79" y="42"/>
                </a:cubicBezTo>
                <a:cubicBezTo>
                  <a:pt x="79" y="41"/>
                  <a:pt x="77" y="40"/>
                  <a:pt x="77" y="40"/>
                </a:cubicBezTo>
                <a:cubicBezTo>
                  <a:pt x="75" y="38"/>
                  <a:pt x="75" y="38"/>
                  <a:pt x="75" y="38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27"/>
                  <a:pt x="75" y="27"/>
                  <a:pt x="75" y="27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8" y="25"/>
                  <a:pt x="78" y="25"/>
                </a:cubicBezTo>
                <a:cubicBezTo>
                  <a:pt x="79" y="25"/>
                  <a:pt x="79" y="23"/>
                  <a:pt x="79" y="23"/>
                </a:cubicBezTo>
                <a:cubicBezTo>
                  <a:pt x="79" y="23"/>
                  <a:pt x="77" y="23"/>
                  <a:pt x="76" y="23"/>
                </a:cubicBezTo>
                <a:cubicBezTo>
                  <a:pt x="75" y="23"/>
                  <a:pt x="73" y="24"/>
                  <a:pt x="72" y="24"/>
                </a:cubicBezTo>
                <a:cubicBezTo>
                  <a:pt x="71" y="25"/>
                  <a:pt x="73" y="27"/>
                  <a:pt x="73" y="27"/>
                </a:cubicBezTo>
                <a:cubicBezTo>
                  <a:pt x="72" y="31"/>
                  <a:pt x="72" y="31"/>
                  <a:pt x="72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9"/>
                  <a:pt x="69" y="29"/>
                  <a:pt x="69" y="29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5"/>
                  <a:pt x="66" y="25"/>
                  <a:pt x="66" y="25"/>
                </a:cubicBezTo>
                <a:cubicBezTo>
                  <a:pt x="67" y="21"/>
                  <a:pt x="67" y="21"/>
                  <a:pt x="67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65" y="15"/>
                  <a:pt x="65" y="15"/>
                  <a:pt x="65" y="15"/>
                </a:cubicBezTo>
                <a:cubicBezTo>
                  <a:pt x="58" y="17"/>
                  <a:pt x="58" y="17"/>
                  <a:pt x="58" y="17"/>
                </a:cubicBezTo>
                <a:cubicBezTo>
                  <a:pt x="56" y="16"/>
                  <a:pt x="56" y="16"/>
                  <a:pt x="56" y="16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2"/>
                  <a:pt x="58" y="12"/>
                  <a:pt x="58" y="12"/>
                </a:cubicBezTo>
                <a:cubicBezTo>
                  <a:pt x="54" y="12"/>
                  <a:pt x="49" y="12"/>
                  <a:pt x="44" y="14"/>
                </a:cubicBezTo>
                <a:cubicBezTo>
                  <a:pt x="46" y="15"/>
                  <a:pt x="46" y="15"/>
                  <a:pt x="46" y="15"/>
                </a:cubicBezTo>
                <a:cubicBezTo>
                  <a:pt x="46" y="15"/>
                  <a:pt x="46" y="21"/>
                  <a:pt x="45" y="21"/>
                </a:cubicBezTo>
                <a:cubicBezTo>
                  <a:pt x="45" y="22"/>
                  <a:pt x="43" y="22"/>
                  <a:pt x="43" y="22"/>
                </a:cubicBezTo>
                <a:cubicBezTo>
                  <a:pt x="40" y="23"/>
                  <a:pt x="40" y="23"/>
                  <a:pt x="40" y="23"/>
                </a:cubicBezTo>
                <a:cubicBezTo>
                  <a:pt x="39" y="18"/>
                  <a:pt x="39" y="18"/>
                  <a:pt x="39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6" y="20"/>
                  <a:pt x="36" y="20"/>
                  <a:pt x="36" y="20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8"/>
                  <a:pt x="34" y="28"/>
                  <a:pt x="34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4"/>
                  <a:pt x="26" y="34"/>
                  <a:pt x="26" y="34"/>
                </a:cubicBezTo>
                <a:cubicBezTo>
                  <a:pt x="28" y="36"/>
                  <a:pt x="28" y="36"/>
                  <a:pt x="28" y="36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1"/>
                  <a:pt x="29" y="31"/>
                  <a:pt x="29" y="31"/>
                </a:cubicBezTo>
                <a:cubicBezTo>
                  <a:pt x="31" y="30"/>
                  <a:pt x="31" y="30"/>
                  <a:pt x="31" y="30"/>
                </a:cubicBezTo>
                <a:cubicBezTo>
                  <a:pt x="34" y="29"/>
                  <a:pt x="34" y="29"/>
                  <a:pt x="34" y="29"/>
                </a:cubicBezTo>
                <a:cubicBezTo>
                  <a:pt x="36" y="31"/>
                  <a:pt x="36" y="31"/>
                  <a:pt x="36" y="31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40" y="35"/>
                  <a:pt x="39" y="35"/>
                </a:cubicBez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8" y="39"/>
                  <a:pt x="36" y="39"/>
                </a:cubicBezTo>
                <a:cubicBezTo>
                  <a:pt x="33" y="40"/>
                  <a:pt x="33" y="40"/>
                  <a:pt x="33" y="40"/>
                </a:cubicBezTo>
                <a:cubicBezTo>
                  <a:pt x="31" y="44"/>
                  <a:pt x="31" y="44"/>
                  <a:pt x="31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6"/>
                  <a:pt x="32" y="46"/>
                  <a:pt x="32" y="46"/>
                </a:cubicBezTo>
                <a:cubicBezTo>
                  <a:pt x="31" y="48"/>
                  <a:pt x="31" y="48"/>
                  <a:pt x="31" y="48"/>
                </a:cubicBezTo>
                <a:cubicBezTo>
                  <a:pt x="31" y="48"/>
                  <a:pt x="31" y="51"/>
                  <a:pt x="32" y="52"/>
                </a:cubicBezTo>
                <a:cubicBezTo>
                  <a:pt x="32" y="52"/>
                  <a:pt x="31" y="52"/>
                  <a:pt x="30" y="52"/>
                </a:cubicBezTo>
                <a:cubicBezTo>
                  <a:pt x="29" y="53"/>
                  <a:pt x="28" y="49"/>
                  <a:pt x="28" y="49"/>
                </a:cubicBezTo>
                <a:cubicBezTo>
                  <a:pt x="26" y="51"/>
                  <a:pt x="26" y="51"/>
                  <a:pt x="26" y="51"/>
                </a:cubicBezTo>
                <a:cubicBezTo>
                  <a:pt x="22" y="52"/>
                  <a:pt x="22" y="52"/>
                  <a:pt x="22" y="52"/>
                </a:cubicBezTo>
                <a:cubicBezTo>
                  <a:pt x="21" y="56"/>
                  <a:pt x="21" y="56"/>
                  <a:pt x="21" y="56"/>
                </a:cubicBezTo>
                <a:cubicBezTo>
                  <a:pt x="22" y="59"/>
                  <a:pt x="22" y="59"/>
                  <a:pt x="22" y="59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7"/>
                  <a:pt x="24" y="57"/>
                  <a:pt x="24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60"/>
                  <a:pt x="26" y="60"/>
                  <a:pt x="26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2"/>
                  <a:pt x="31" y="62"/>
                  <a:pt x="31" y="62"/>
                </a:cubicBezTo>
                <a:cubicBezTo>
                  <a:pt x="32" y="64"/>
                  <a:pt x="32" y="64"/>
                  <a:pt x="32" y="64"/>
                </a:cubicBezTo>
                <a:cubicBezTo>
                  <a:pt x="34" y="66"/>
                  <a:pt x="34" y="66"/>
                  <a:pt x="34" y="66"/>
                </a:cubicBezTo>
                <a:cubicBezTo>
                  <a:pt x="38" y="67"/>
                  <a:pt x="38" y="67"/>
                  <a:pt x="38" y="67"/>
                </a:cubicBezTo>
                <a:cubicBezTo>
                  <a:pt x="38" y="67"/>
                  <a:pt x="38" y="66"/>
                  <a:pt x="38" y="66"/>
                </a:cubicBezTo>
                <a:cubicBezTo>
                  <a:pt x="39" y="65"/>
                  <a:pt x="38" y="65"/>
                  <a:pt x="40" y="64"/>
                </a:cubicBezTo>
                <a:cubicBezTo>
                  <a:pt x="41" y="63"/>
                  <a:pt x="44" y="62"/>
                  <a:pt x="44" y="62"/>
                </a:cubicBezTo>
                <a:cubicBezTo>
                  <a:pt x="45" y="62"/>
                  <a:pt x="45" y="62"/>
                  <a:pt x="46" y="62"/>
                </a:cubicBezTo>
                <a:cubicBezTo>
                  <a:pt x="47" y="62"/>
                  <a:pt x="48" y="62"/>
                  <a:pt x="48" y="62"/>
                </a:cubicBezTo>
                <a:cubicBezTo>
                  <a:pt x="49" y="62"/>
                  <a:pt x="50" y="61"/>
                  <a:pt x="51" y="62"/>
                </a:cubicBezTo>
                <a:cubicBezTo>
                  <a:pt x="52" y="62"/>
                  <a:pt x="55" y="62"/>
                  <a:pt x="56" y="63"/>
                </a:cubicBezTo>
                <a:cubicBezTo>
                  <a:pt x="56" y="63"/>
                  <a:pt x="57" y="63"/>
                  <a:pt x="57" y="63"/>
                </a:cubicBezTo>
                <a:cubicBezTo>
                  <a:pt x="58" y="64"/>
                  <a:pt x="58" y="64"/>
                  <a:pt x="59" y="65"/>
                </a:cubicBezTo>
                <a:cubicBezTo>
                  <a:pt x="61" y="65"/>
                  <a:pt x="61" y="66"/>
                  <a:pt x="62" y="66"/>
                </a:cubicBezTo>
                <a:cubicBezTo>
                  <a:pt x="64" y="66"/>
                  <a:pt x="65" y="66"/>
                  <a:pt x="66" y="66"/>
                </a:cubicBezTo>
                <a:cubicBezTo>
                  <a:pt x="67" y="66"/>
                  <a:pt x="68" y="66"/>
                  <a:pt x="69" y="66"/>
                </a:cubicBezTo>
                <a:cubicBezTo>
                  <a:pt x="69" y="66"/>
                  <a:pt x="71" y="66"/>
                  <a:pt x="71" y="66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71" y="70"/>
                  <a:pt x="71" y="71"/>
                </a:cubicBezTo>
                <a:cubicBezTo>
                  <a:pt x="72" y="72"/>
                  <a:pt x="72" y="72"/>
                  <a:pt x="72" y="73"/>
                </a:cubicBezTo>
                <a:cubicBezTo>
                  <a:pt x="72" y="74"/>
                  <a:pt x="73" y="75"/>
                  <a:pt x="72" y="76"/>
                </a:cubicBezTo>
                <a:cubicBezTo>
                  <a:pt x="71" y="76"/>
                  <a:pt x="71" y="77"/>
                  <a:pt x="70" y="77"/>
                </a:cubicBezTo>
                <a:cubicBezTo>
                  <a:pt x="70" y="78"/>
                  <a:pt x="70" y="77"/>
                  <a:pt x="69" y="79"/>
                </a:cubicBezTo>
                <a:cubicBezTo>
                  <a:pt x="69" y="80"/>
                  <a:pt x="68" y="81"/>
                  <a:pt x="68" y="81"/>
                </a:cubicBezTo>
                <a:cubicBezTo>
                  <a:pt x="68" y="81"/>
                  <a:pt x="68" y="81"/>
                  <a:pt x="68" y="82"/>
                </a:cubicBezTo>
                <a:cubicBezTo>
                  <a:pt x="68" y="84"/>
                  <a:pt x="69" y="84"/>
                  <a:pt x="68" y="85"/>
                </a:cubicBezTo>
                <a:cubicBezTo>
                  <a:pt x="67" y="86"/>
                  <a:pt x="68" y="87"/>
                  <a:pt x="67" y="88"/>
                </a:cubicBezTo>
                <a:cubicBezTo>
                  <a:pt x="66" y="88"/>
                  <a:pt x="64" y="89"/>
                  <a:pt x="64" y="89"/>
                </a:cubicBezTo>
                <a:cubicBezTo>
                  <a:pt x="64" y="89"/>
                  <a:pt x="64" y="89"/>
                  <a:pt x="64" y="90"/>
                </a:cubicBezTo>
                <a:cubicBezTo>
                  <a:pt x="64" y="91"/>
                  <a:pt x="65" y="91"/>
                  <a:pt x="63" y="92"/>
                </a:cubicBezTo>
                <a:cubicBezTo>
                  <a:pt x="62" y="93"/>
                  <a:pt x="60" y="93"/>
                  <a:pt x="60" y="93"/>
                </a:cubicBezTo>
                <a:cubicBezTo>
                  <a:pt x="60" y="93"/>
                  <a:pt x="61" y="94"/>
                  <a:pt x="61" y="94"/>
                </a:cubicBezTo>
                <a:cubicBezTo>
                  <a:pt x="63" y="94"/>
                  <a:pt x="64" y="94"/>
                  <a:pt x="66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77" y="90"/>
                  <a:pt x="86" y="82"/>
                  <a:pt x="91" y="73"/>
                </a:cubicBezTo>
                <a:cubicBezTo>
                  <a:pt x="93" y="69"/>
                  <a:pt x="94" y="65"/>
                  <a:pt x="95" y="61"/>
                </a:cubicBezTo>
                <a:close/>
                <a:moveTo>
                  <a:pt x="53" y="95"/>
                </a:moveTo>
                <a:cubicBezTo>
                  <a:pt x="53" y="94"/>
                  <a:pt x="52" y="94"/>
                  <a:pt x="52" y="94"/>
                </a:cubicBezTo>
                <a:cubicBezTo>
                  <a:pt x="52" y="94"/>
                  <a:pt x="52" y="90"/>
                  <a:pt x="52" y="89"/>
                </a:cubicBezTo>
                <a:cubicBezTo>
                  <a:pt x="52" y="88"/>
                  <a:pt x="49" y="84"/>
                  <a:pt x="49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4" y="84"/>
                  <a:pt x="44" y="84"/>
                </a:cubicBezTo>
                <a:cubicBezTo>
                  <a:pt x="44" y="83"/>
                  <a:pt x="41" y="82"/>
                  <a:pt x="41" y="82"/>
                </a:cubicBezTo>
                <a:cubicBezTo>
                  <a:pt x="41" y="82"/>
                  <a:pt x="41" y="81"/>
                  <a:pt x="41" y="80"/>
                </a:cubicBezTo>
                <a:cubicBezTo>
                  <a:pt x="40" y="79"/>
                  <a:pt x="40" y="79"/>
                  <a:pt x="39" y="79"/>
                </a:cubicBezTo>
                <a:cubicBezTo>
                  <a:pt x="38" y="78"/>
                  <a:pt x="38" y="78"/>
                  <a:pt x="37" y="77"/>
                </a:cubicBezTo>
                <a:cubicBezTo>
                  <a:pt x="37" y="76"/>
                  <a:pt x="37" y="76"/>
                  <a:pt x="36" y="75"/>
                </a:cubicBezTo>
                <a:cubicBezTo>
                  <a:pt x="36" y="74"/>
                  <a:pt x="38" y="71"/>
                  <a:pt x="38" y="70"/>
                </a:cubicBezTo>
                <a:cubicBezTo>
                  <a:pt x="38" y="70"/>
                  <a:pt x="37" y="68"/>
                  <a:pt x="37" y="68"/>
                </a:cubicBezTo>
                <a:cubicBezTo>
                  <a:pt x="37" y="68"/>
                  <a:pt x="37" y="68"/>
                  <a:pt x="38" y="67"/>
                </a:cubicBezTo>
                <a:cubicBezTo>
                  <a:pt x="34" y="68"/>
                  <a:pt x="34" y="68"/>
                  <a:pt x="34" y="68"/>
                </a:cubicBezTo>
                <a:cubicBezTo>
                  <a:pt x="31" y="66"/>
                  <a:pt x="31" y="66"/>
                  <a:pt x="31" y="66"/>
                </a:cubicBezTo>
                <a:cubicBezTo>
                  <a:pt x="29" y="64"/>
                  <a:pt x="29" y="64"/>
                  <a:pt x="29" y="64"/>
                </a:cubicBezTo>
                <a:cubicBezTo>
                  <a:pt x="25" y="63"/>
                  <a:pt x="25" y="63"/>
                  <a:pt x="25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3"/>
                  <a:pt x="21" y="62"/>
                  <a:pt x="20" y="62"/>
                </a:cubicBezTo>
                <a:cubicBezTo>
                  <a:pt x="20" y="61"/>
                  <a:pt x="19" y="61"/>
                  <a:pt x="17" y="60"/>
                </a:cubicBezTo>
                <a:cubicBezTo>
                  <a:pt x="14" y="53"/>
                  <a:pt x="14" y="53"/>
                  <a:pt x="14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9"/>
                  <a:pt x="14" y="62"/>
                  <a:pt x="15" y="66"/>
                </a:cubicBezTo>
                <a:cubicBezTo>
                  <a:pt x="15" y="66"/>
                  <a:pt x="15" y="66"/>
                  <a:pt x="15" y="66"/>
                </a:cubicBezTo>
                <a:cubicBezTo>
                  <a:pt x="18" y="77"/>
                  <a:pt x="25" y="85"/>
                  <a:pt x="35" y="90"/>
                </a:cubicBezTo>
                <a:cubicBezTo>
                  <a:pt x="40" y="93"/>
                  <a:pt x="47" y="95"/>
                  <a:pt x="5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5" name="Freeform 50"/>
          <p:cNvSpPr>
            <a:spLocks noEditPoints="1"/>
          </p:cNvSpPr>
          <p:nvPr/>
        </p:nvSpPr>
        <p:spPr bwMode="auto">
          <a:xfrm>
            <a:off x="755576" y="2027976"/>
            <a:ext cx="1058867" cy="975822"/>
          </a:xfrm>
          <a:custGeom>
            <a:avLst/>
            <a:gdLst>
              <a:gd name="T0" fmla="*/ 86 w 109"/>
              <a:gd name="T1" fmla="*/ 10 h 104"/>
              <a:gd name="T2" fmla="*/ 94 w 109"/>
              <a:gd name="T3" fmla="*/ 46 h 104"/>
              <a:gd name="T4" fmla="*/ 83 w 109"/>
              <a:gd name="T5" fmla="*/ 58 h 104"/>
              <a:gd name="T6" fmla="*/ 82 w 109"/>
              <a:gd name="T7" fmla="*/ 53 h 104"/>
              <a:gd name="T8" fmla="*/ 85 w 109"/>
              <a:gd name="T9" fmla="*/ 47 h 104"/>
              <a:gd name="T10" fmla="*/ 77 w 109"/>
              <a:gd name="T11" fmla="*/ 51 h 104"/>
              <a:gd name="T12" fmla="*/ 38 w 109"/>
              <a:gd name="T13" fmla="*/ 47 h 104"/>
              <a:gd name="T14" fmla="*/ 39 w 109"/>
              <a:gd name="T15" fmla="*/ 51 h 104"/>
              <a:gd name="T16" fmla="*/ 28 w 109"/>
              <a:gd name="T17" fmla="*/ 34 h 104"/>
              <a:gd name="T18" fmla="*/ 62 w 109"/>
              <a:gd name="T19" fmla="*/ 0 h 104"/>
              <a:gd name="T20" fmla="*/ 37 w 109"/>
              <a:gd name="T21" fmla="*/ 103 h 104"/>
              <a:gd name="T22" fmla="*/ 88 w 109"/>
              <a:gd name="T23" fmla="*/ 84 h 104"/>
              <a:gd name="T24" fmla="*/ 98 w 109"/>
              <a:gd name="T25" fmla="*/ 51 h 104"/>
              <a:gd name="T26" fmla="*/ 49 w 109"/>
              <a:gd name="T27" fmla="*/ 67 h 104"/>
              <a:gd name="T28" fmla="*/ 77 w 109"/>
              <a:gd name="T29" fmla="*/ 58 h 104"/>
              <a:gd name="T30" fmla="*/ 90 w 109"/>
              <a:gd name="T31" fmla="*/ 35 h 104"/>
              <a:gd name="T32" fmla="*/ 79 w 109"/>
              <a:gd name="T33" fmla="*/ 43 h 104"/>
              <a:gd name="T34" fmla="*/ 90 w 109"/>
              <a:gd name="T35" fmla="*/ 35 h 104"/>
              <a:gd name="T36" fmla="*/ 64 w 109"/>
              <a:gd name="T37" fmla="*/ 35 h 104"/>
              <a:gd name="T38" fmla="*/ 73 w 109"/>
              <a:gd name="T39" fmla="*/ 45 h 104"/>
              <a:gd name="T40" fmla="*/ 59 w 109"/>
              <a:gd name="T41" fmla="*/ 35 h 104"/>
              <a:gd name="T42" fmla="*/ 51 w 109"/>
              <a:gd name="T43" fmla="*/ 45 h 104"/>
              <a:gd name="T44" fmla="*/ 59 w 109"/>
              <a:gd name="T45" fmla="*/ 35 h 104"/>
              <a:gd name="T46" fmla="*/ 34 w 109"/>
              <a:gd name="T47" fmla="*/ 35 h 104"/>
              <a:gd name="T48" fmla="*/ 44 w 109"/>
              <a:gd name="T49" fmla="*/ 43 h 104"/>
              <a:gd name="T50" fmla="*/ 35 w 109"/>
              <a:gd name="T51" fmla="*/ 30 h 104"/>
              <a:gd name="T52" fmla="*/ 44 w 109"/>
              <a:gd name="T53" fmla="*/ 24 h 104"/>
              <a:gd name="T54" fmla="*/ 35 w 109"/>
              <a:gd name="T55" fmla="*/ 30 h 104"/>
              <a:gd name="T56" fmla="*/ 59 w 109"/>
              <a:gd name="T57" fmla="*/ 30 h 104"/>
              <a:gd name="T58" fmla="*/ 51 w 109"/>
              <a:gd name="T59" fmla="*/ 22 h 104"/>
              <a:gd name="T60" fmla="*/ 64 w 109"/>
              <a:gd name="T61" fmla="*/ 30 h 104"/>
              <a:gd name="T62" fmla="*/ 73 w 109"/>
              <a:gd name="T63" fmla="*/ 22 h 104"/>
              <a:gd name="T64" fmla="*/ 64 w 109"/>
              <a:gd name="T65" fmla="*/ 30 h 104"/>
              <a:gd name="T66" fmla="*/ 89 w 109"/>
              <a:gd name="T67" fmla="*/ 30 h 104"/>
              <a:gd name="T68" fmla="*/ 79 w 109"/>
              <a:gd name="T69" fmla="*/ 24 h 104"/>
              <a:gd name="T70" fmla="*/ 64 w 109"/>
              <a:gd name="T71" fmla="*/ 6 h 104"/>
              <a:gd name="T72" fmla="*/ 71 w 109"/>
              <a:gd name="T73" fmla="*/ 16 h 104"/>
              <a:gd name="T74" fmla="*/ 64 w 109"/>
              <a:gd name="T75" fmla="*/ 6 h 104"/>
              <a:gd name="T76" fmla="*/ 59 w 109"/>
              <a:gd name="T77" fmla="*/ 6 h 104"/>
              <a:gd name="T78" fmla="*/ 52 w 109"/>
              <a:gd name="T79" fmla="*/ 16 h 104"/>
              <a:gd name="T80" fmla="*/ 46 w 109"/>
              <a:gd name="T81" fmla="*/ 17 h 104"/>
              <a:gd name="T82" fmla="*/ 50 w 109"/>
              <a:gd name="T83" fmla="*/ 8 h 104"/>
              <a:gd name="T84" fmla="*/ 36 w 109"/>
              <a:gd name="T85" fmla="*/ 21 h 104"/>
              <a:gd name="T86" fmla="*/ 46 w 109"/>
              <a:gd name="T87" fmla="*/ 17 h 104"/>
              <a:gd name="T88" fmla="*/ 75 w 109"/>
              <a:gd name="T89" fmla="*/ 10 h 104"/>
              <a:gd name="T90" fmla="*/ 85 w 109"/>
              <a:gd name="T91" fmla="*/ 20 h 104"/>
              <a:gd name="T92" fmla="*/ 82 w 109"/>
              <a:gd name="T93" fmla="*/ 1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9" h="104">
                <a:moveTo>
                  <a:pt x="62" y="0"/>
                </a:moveTo>
                <a:cubicBezTo>
                  <a:pt x="71" y="0"/>
                  <a:pt x="80" y="3"/>
                  <a:pt x="86" y="10"/>
                </a:cubicBezTo>
                <a:cubicBezTo>
                  <a:pt x="92" y="16"/>
                  <a:pt x="96" y="24"/>
                  <a:pt x="96" y="34"/>
                </a:cubicBezTo>
                <a:cubicBezTo>
                  <a:pt x="96" y="38"/>
                  <a:pt x="95" y="42"/>
                  <a:pt x="94" y="46"/>
                </a:cubicBezTo>
                <a:cubicBezTo>
                  <a:pt x="92" y="48"/>
                  <a:pt x="92" y="48"/>
                  <a:pt x="92" y="48"/>
                </a:cubicBezTo>
                <a:cubicBezTo>
                  <a:pt x="89" y="52"/>
                  <a:pt x="86" y="56"/>
                  <a:pt x="83" y="58"/>
                </a:cubicBezTo>
                <a:cubicBezTo>
                  <a:pt x="83" y="53"/>
                  <a:pt x="83" y="53"/>
                  <a:pt x="83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4" y="51"/>
                  <a:pt x="86" y="49"/>
                  <a:pt x="87" y="46"/>
                </a:cubicBezTo>
                <a:cubicBezTo>
                  <a:pt x="86" y="46"/>
                  <a:pt x="86" y="47"/>
                  <a:pt x="85" y="47"/>
                </a:cubicBezTo>
                <a:cubicBezTo>
                  <a:pt x="83" y="48"/>
                  <a:pt x="80" y="49"/>
                  <a:pt x="78" y="50"/>
                </a:cubicBezTo>
                <a:cubicBezTo>
                  <a:pt x="78" y="50"/>
                  <a:pt x="77" y="51"/>
                  <a:pt x="77" y="51"/>
                </a:cubicBezTo>
                <a:cubicBezTo>
                  <a:pt x="65" y="47"/>
                  <a:pt x="54" y="47"/>
                  <a:pt x="44" y="49"/>
                </a:cubicBezTo>
                <a:cubicBezTo>
                  <a:pt x="42" y="49"/>
                  <a:pt x="40" y="48"/>
                  <a:pt x="38" y="47"/>
                </a:cubicBezTo>
                <a:cubicBezTo>
                  <a:pt x="38" y="47"/>
                  <a:pt x="37" y="46"/>
                  <a:pt x="36" y="46"/>
                </a:cubicBezTo>
                <a:cubicBezTo>
                  <a:pt x="37" y="48"/>
                  <a:pt x="38" y="49"/>
                  <a:pt x="39" y="51"/>
                </a:cubicBezTo>
                <a:cubicBezTo>
                  <a:pt x="38" y="52"/>
                  <a:pt x="36" y="52"/>
                  <a:pt x="34" y="53"/>
                </a:cubicBezTo>
                <a:cubicBezTo>
                  <a:pt x="30" y="48"/>
                  <a:pt x="28" y="41"/>
                  <a:pt x="28" y="34"/>
                </a:cubicBezTo>
                <a:cubicBezTo>
                  <a:pt x="28" y="24"/>
                  <a:pt x="31" y="16"/>
                  <a:pt x="38" y="10"/>
                </a:cubicBezTo>
                <a:cubicBezTo>
                  <a:pt x="44" y="3"/>
                  <a:pt x="52" y="0"/>
                  <a:pt x="62" y="0"/>
                </a:cubicBezTo>
                <a:close/>
                <a:moveTo>
                  <a:pt x="0" y="104"/>
                </a:moveTo>
                <a:cubicBezTo>
                  <a:pt x="37" y="103"/>
                  <a:pt x="37" y="103"/>
                  <a:pt x="37" y="103"/>
                </a:cubicBezTo>
                <a:cubicBezTo>
                  <a:pt x="42" y="86"/>
                  <a:pt x="42" y="86"/>
                  <a:pt x="42" y="86"/>
                </a:cubicBezTo>
                <a:cubicBezTo>
                  <a:pt x="88" y="84"/>
                  <a:pt x="88" y="84"/>
                  <a:pt x="88" y="84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98" y="51"/>
                  <a:pt x="98" y="51"/>
                  <a:pt x="98" y="51"/>
                </a:cubicBezTo>
                <a:cubicBezTo>
                  <a:pt x="83" y="72"/>
                  <a:pt x="70" y="74"/>
                  <a:pt x="49" y="68"/>
                </a:cubicBezTo>
                <a:cubicBezTo>
                  <a:pt x="49" y="67"/>
                  <a:pt x="49" y="67"/>
                  <a:pt x="49" y="67"/>
                </a:cubicBezTo>
                <a:cubicBezTo>
                  <a:pt x="66" y="70"/>
                  <a:pt x="73" y="68"/>
                  <a:pt x="77" y="64"/>
                </a:cubicBezTo>
                <a:cubicBezTo>
                  <a:pt x="77" y="58"/>
                  <a:pt x="77" y="58"/>
                  <a:pt x="77" y="58"/>
                </a:cubicBezTo>
                <a:cubicBezTo>
                  <a:pt x="38" y="44"/>
                  <a:pt x="15" y="73"/>
                  <a:pt x="0" y="104"/>
                </a:cubicBezTo>
                <a:close/>
                <a:moveTo>
                  <a:pt x="90" y="35"/>
                </a:moveTo>
                <a:cubicBezTo>
                  <a:pt x="80" y="35"/>
                  <a:pt x="80" y="35"/>
                  <a:pt x="80" y="35"/>
                </a:cubicBezTo>
                <a:cubicBezTo>
                  <a:pt x="80" y="38"/>
                  <a:pt x="80" y="41"/>
                  <a:pt x="79" y="43"/>
                </a:cubicBezTo>
                <a:cubicBezTo>
                  <a:pt x="80" y="43"/>
                  <a:pt x="81" y="42"/>
                  <a:pt x="83" y="42"/>
                </a:cubicBezTo>
                <a:cubicBezTo>
                  <a:pt x="86" y="40"/>
                  <a:pt x="89" y="38"/>
                  <a:pt x="90" y="35"/>
                </a:cubicBezTo>
                <a:close/>
                <a:moveTo>
                  <a:pt x="74" y="35"/>
                </a:moveTo>
                <a:cubicBezTo>
                  <a:pt x="64" y="35"/>
                  <a:pt x="64" y="35"/>
                  <a:pt x="64" y="35"/>
                </a:cubicBezTo>
                <a:cubicBezTo>
                  <a:pt x="64" y="46"/>
                  <a:pt x="64" y="46"/>
                  <a:pt x="64" y="46"/>
                </a:cubicBezTo>
                <a:cubicBezTo>
                  <a:pt x="67" y="46"/>
                  <a:pt x="70" y="46"/>
                  <a:pt x="73" y="45"/>
                </a:cubicBezTo>
                <a:cubicBezTo>
                  <a:pt x="74" y="42"/>
                  <a:pt x="74" y="39"/>
                  <a:pt x="74" y="35"/>
                </a:cubicBezTo>
                <a:close/>
                <a:moveTo>
                  <a:pt x="59" y="35"/>
                </a:moveTo>
                <a:cubicBezTo>
                  <a:pt x="50" y="35"/>
                  <a:pt x="50" y="35"/>
                  <a:pt x="50" y="35"/>
                </a:cubicBezTo>
                <a:cubicBezTo>
                  <a:pt x="50" y="39"/>
                  <a:pt x="50" y="42"/>
                  <a:pt x="51" y="45"/>
                </a:cubicBezTo>
                <a:cubicBezTo>
                  <a:pt x="53" y="46"/>
                  <a:pt x="56" y="46"/>
                  <a:pt x="59" y="46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44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5" y="38"/>
                  <a:pt x="37" y="40"/>
                  <a:pt x="41" y="42"/>
                </a:cubicBezTo>
                <a:cubicBezTo>
                  <a:pt x="42" y="42"/>
                  <a:pt x="43" y="43"/>
                  <a:pt x="44" y="43"/>
                </a:cubicBezTo>
                <a:cubicBezTo>
                  <a:pt x="44" y="41"/>
                  <a:pt x="44" y="38"/>
                  <a:pt x="44" y="35"/>
                </a:cubicBezTo>
                <a:close/>
                <a:moveTo>
                  <a:pt x="35" y="30"/>
                </a:moveTo>
                <a:cubicBezTo>
                  <a:pt x="44" y="30"/>
                  <a:pt x="44" y="30"/>
                  <a:pt x="44" y="30"/>
                </a:cubicBezTo>
                <a:cubicBezTo>
                  <a:pt x="44" y="28"/>
                  <a:pt x="44" y="26"/>
                  <a:pt x="44" y="24"/>
                </a:cubicBezTo>
                <a:cubicBezTo>
                  <a:pt x="43" y="24"/>
                  <a:pt x="42" y="25"/>
                  <a:pt x="41" y="25"/>
                </a:cubicBezTo>
                <a:cubicBezTo>
                  <a:pt x="38" y="27"/>
                  <a:pt x="36" y="28"/>
                  <a:pt x="35" y="30"/>
                </a:cubicBezTo>
                <a:close/>
                <a:moveTo>
                  <a:pt x="50" y="30"/>
                </a:moveTo>
                <a:cubicBezTo>
                  <a:pt x="59" y="30"/>
                  <a:pt x="59" y="30"/>
                  <a:pt x="59" y="30"/>
                </a:cubicBezTo>
                <a:cubicBezTo>
                  <a:pt x="59" y="21"/>
                  <a:pt x="59" y="21"/>
                  <a:pt x="59" y="21"/>
                </a:cubicBezTo>
                <a:cubicBezTo>
                  <a:pt x="56" y="21"/>
                  <a:pt x="53" y="22"/>
                  <a:pt x="51" y="22"/>
                </a:cubicBezTo>
                <a:cubicBezTo>
                  <a:pt x="50" y="25"/>
                  <a:pt x="50" y="27"/>
                  <a:pt x="50" y="30"/>
                </a:cubicBezTo>
                <a:close/>
                <a:moveTo>
                  <a:pt x="64" y="30"/>
                </a:moveTo>
                <a:cubicBezTo>
                  <a:pt x="74" y="30"/>
                  <a:pt x="74" y="30"/>
                  <a:pt x="74" y="30"/>
                </a:cubicBezTo>
                <a:cubicBezTo>
                  <a:pt x="74" y="27"/>
                  <a:pt x="73" y="25"/>
                  <a:pt x="73" y="22"/>
                </a:cubicBezTo>
                <a:cubicBezTo>
                  <a:pt x="70" y="22"/>
                  <a:pt x="67" y="21"/>
                  <a:pt x="64" y="21"/>
                </a:cubicBezTo>
                <a:cubicBezTo>
                  <a:pt x="64" y="30"/>
                  <a:pt x="64" y="30"/>
                  <a:pt x="64" y="30"/>
                </a:cubicBezTo>
                <a:close/>
                <a:moveTo>
                  <a:pt x="80" y="30"/>
                </a:moveTo>
                <a:cubicBezTo>
                  <a:pt x="89" y="30"/>
                  <a:pt x="89" y="30"/>
                  <a:pt x="89" y="30"/>
                </a:cubicBezTo>
                <a:cubicBezTo>
                  <a:pt x="87" y="28"/>
                  <a:pt x="85" y="27"/>
                  <a:pt x="83" y="25"/>
                </a:cubicBezTo>
                <a:cubicBezTo>
                  <a:pt x="81" y="25"/>
                  <a:pt x="80" y="24"/>
                  <a:pt x="79" y="24"/>
                </a:cubicBezTo>
                <a:cubicBezTo>
                  <a:pt x="79" y="26"/>
                  <a:pt x="80" y="28"/>
                  <a:pt x="80" y="30"/>
                </a:cubicBezTo>
                <a:close/>
                <a:moveTo>
                  <a:pt x="64" y="6"/>
                </a:moveTo>
                <a:cubicBezTo>
                  <a:pt x="64" y="15"/>
                  <a:pt x="64" y="15"/>
                  <a:pt x="64" y="15"/>
                </a:cubicBezTo>
                <a:cubicBezTo>
                  <a:pt x="67" y="15"/>
                  <a:pt x="69" y="16"/>
                  <a:pt x="71" y="16"/>
                </a:cubicBezTo>
                <a:cubicBezTo>
                  <a:pt x="71" y="15"/>
                  <a:pt x="70" y="14"/>
                  <a:pt x="70" y="13"/>
                </a:cubicBezTo>
                <a:cubicBezTo>
                  <a:pt x="68" y="10"/>
                  <a:pt x="66" y="7"/>
                  <a:pt x="64" y="6"/>
                </a:cubicBezTo>
                <a:close/>
                <a:moveTo>
                  <a:pt x="59" y="15"/>
                </a:moveTo>
                <a:cubicBezTo>
                  <a:pt x="59" y="6"/>
                  <a:pt x="59" y="6"/>
                  <a:pt x="59" y="6"/>
                </a:cubicBezTo>
                <a:cubicBezTo>
                  <a:pt x="57" y="7"/>
                  <a:pt x="55" y="10"/>
                  <a:pt x="54" y="13"/>
                </a:cubicBezTo>
                <a:cubicBezTo>
                  <a:pt x="53" y="14"/>
                  <a:pt x="53" y="15"/>
                  <a:pt x="52" y="16"/>
                </a:cubicBezTo>
                <a:cubicBezTo>
                  <a:pt x="55" y="16"/>
                  <a:pt x="57" y="15"/>
                  <a:pt x="59" y="15"/>
                </a:cubicBezTo>
                <a:close/>
                <a:moveTo>
                  <a:pt x="46" y="17"/>
                </a:moveTo>
                <a:cubicBezTo>
                  <a:pt x="46" y="15"/>
                  <a:pt x="47" y="12"/>
                  <a:pt x="48" y="10"/>
                </a:cubicBezTo>
                <a:cubicBezTo>
                  <a:pt x="49" y="10"/>
                  <a:pt x="49" y="9"/>
                  <a:pt x="50" y="8"/>
                </a:cubicBezTo>
                <a:cubicBezTo>
                  <a:pt x="47" y="10"/>
                  <a:pt x="44" y="11"/>
                  <a:pt x="42" y="14"/>
                </a:cubicBezTo>
                <a:cubicBezTo>
                  <a:pt x="40" y="16"/>
                  <a:pt x="38" y="18"/>
                  <a:pt x="36" y="21"/>
                </a:cubicBezTo>
                <a:cubicBezTo>
                  <a:pt x="37" y="21"/>
                  <a:pt x="38" y="20"/>
                  <a:pt x="38" y="20"/>
                </a:cubicBezTo>
                <a:cubicBezTo>
                  <a:pt x="41" y="19"/>
                  <a:pt x="43" y="18"/>
                  <a:pt x="46" y="17"/>
                </a:cubicBezTo>
                <a:close/>
                <a:moveTo>
                  <a:pt x="74" y="8"/>
                </a:moveTo>
                <a:cubicBezTo>
                  <a:pt x="74" y="9"/>
                  <a:pt x="75" y="10"/>
                  <a:pt x="75" y="10"/>
                </a:cubicBezTo>
                <a:cubicBezTo>
                  <a:pt x="76" y="12"/>
                  <a:pt x="77" y="15"/>
                  <a:pt x="78" y="17"/>
                </a:cubicBezTo>
                <a:cubicBezTo>
                  <a:pt x="80" y="18"/>
                  <a:pt x="83" y="19"/>
                  <a:pt x="85" y="20"/>
                </a:cubicBezTo>
                <a:cubicBezTo>
                  <a:pt x="86" y="20"/>
                  <a:pt x="86" y="21"/>
                  <a:pt x="87" y="21"/>
                </a:cubicBezTo>
                <a:cubicBezTo>
                  <a:pt x="86" y="18"/>
                  <a:pt x="84" y="16"/>
                  <a:pt x="82" y="14"/>
                </a:cubicBezTo>
                <a:cubicBezTo>
                  <a:pt x="79" y="11"/>
                  <a:pt x="77" y="10"/>
                  <a:pt x="74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806193" y="2211710"/>
            <a:ext cx="1703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084168" y="2283718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Thank you!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38" name="Freeform 104"/>
          <p:cNvSpPr>
            <a:spLocks noEditPoints="1"/>
          </p:cNvSpPr>
          <p:nvPr/>
        </p:nvSpPr>
        <p:spPr bwMode="auto">
          <a:xfrm>
            <a:off x="4365624" y="2187677"/>
            <a:ext cx="412751" cy="445422"/>
          </a:xfrm>
          <a:custGeom>
            <a:avLst/>
            <a:gdLst>
              <a:gd name="T0" fmla="*/ 74 w 82"/>
              <a:gd name="T1" fmla="*/ 6 h 80"/>
              <a:gd name="T2" fmla="*/ 67 w 82"/>
              <a:gd name="T3" fmla="*/ 27 h 80"/>
              <a:gd name="T4" fmla="*/ 65 w 82"/>
              <a:gd name="T5" fmla="*/ 30 h 80"/>
              <a:gd name="T6" fmla="*/ 75 w 82"/>
              <a:gd name="T7" fmla="*/ 71 h 80"/>
              <a:gd name="T8" fmla="*/ 66 w 82"/>
              <a:gd name="T9" fmla="*/ 80 h 80"/>
              <a:gd name="T10" fmla="*/ 44 w 82"/>
              <a:gd name="T11" fmla="*/ 50 h 80"/>
              <a:gd name="T12" fmla="*/ 36 w 82"/>
              <a:gd name="T13" fmla="*/ 57 h 80"/>
              <a:gd name="T14" fmla="*/ 39 w 82"/>
              <a:gd name="T15" fmla="*/ 70 h 80"/>
              <a:gd name="T16" fmla="*/ 34 w 82"/>
              <a:gd name="T17" fmla="*/ 75 h 80"/>
              <a:gd name="T18" fmla="*/ 26 w 82"/>
              <a:gd name="T19" fmla="*/ 61 h 80"/>
              <a:gd name="T20" fmla="*/ 21 w 82"/>
              <a:gd name="T21" fmla="*/ 67 h 80"/>
              <a:gd name="T22" fmla="*/ 16 w 82"/>
              <a:gd name="T23" fmla="*/ 62 h 80"/>
              <a:gd name="T24" fmla="*/ 21 w 82"/>
              <a:gd name="T25" fmla="*/ 57 h 80"/>
              <a:gd name="T26" fmla="*/ 7 w 82"/>
              <a:gd name="T27" fmla="*/ 50 h 80"/>
              <a:gd name="T28" fmla="*/ 12 w 82"/>
              <a:gd name="T29" fmla="*/ 44 h 80"/>
              <a:gd name="T30" fmla="*/ 25 w 82"/>
              <a:gd name="T31" fmla="*/ 47 h 80"/>
              <a:gd name="T32" fmla="*/ 32 w 82"/>
              <a:gd name="T33" fmla="*/ 39 h 80"/>
              <a:gd name="T34" fmla="*/ 0 w 82"/>
              <a:gd name="T35" fmla="*/ 18 h 80"/>
              <a:gd name="T36" fmla="*/ 9 w 82"/>
              <a:gd name="T37" fmla="*/ 8 h 80"/>
              <a:gd name="T38" fmla="*/ 51 w 82"/>
              <a:gd name="T39" fmla="*/ 16 h 80"/>
              <a:gd name="T40" fmla="*/ 53 w 82"/>
              <a:gd name="T41" fmla="*/ 13 h 80"/>
              <a:gd name="T42" fmla="*/ 74 w 82"/>
              <a:gd name="T43" fmla="*/ 6 h 80"/>
              <a:gd name="T44" fmla="*/ 82 w 82"/>
              <a:gd name="T45" fmla="*/ 50 h 80"/>
              <a:gd name="T46" fmla="*/ 74 w 82"/>
              <a:gd name="T47" fmla="*/ 42 h 80"/>
              <a:gd name="T48" fmla="*/ 72 w 82"/>
              <a:gd name="T49" fmla="*/ 44 h 80"/>
              <a:gd name="T50" fmla="*/ 76 w 82"/>
              <a:gd name="T51" fmla="*/ 57 h 80"/>
              <a:gd name="T52" fmla="*/ 82 w 82"/>
              <a:gd name="T53" fmla="*/ 50 h 80"/>
              <a:gd name="T54" fmla="*/ 29 w 82"/>
              <a:gd name="T55" fmla="*/ 0 h 80"/>
              <a:gd name="T56" fmla="*/ 23 w 82"/>
              <a:gd name="T57" fmla="*/ 7 h 80"/>
              <a:gd name="T58" fmla="*/ 36 w 82"/>
              <a:gd name="T59" fmla="*/ 10 h 80"/>
              <a:gd name="T60" fmla="*/ 37 w 82"/>
              <a:gd name="T61" fmla="*/ 8 h 80"/>
              <a:gd name="T62" fmla="*/ 29 w 82"/>
              <a:gd name="T6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29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57</Words>
  <Application>Microsoft Office PowerPoint</Application>
  <PresentationFormat>全屏显示(16:9)</PresentationFormat>
  <Paragraphs>31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❤Namdev</dc:creator>
  <cp:lastModifiedBy>❤Namdev</cp:lastModifiedBy>
  <cp:revision>10</cp:revision>
  <dcterms:created xsi:type="dcterms:W3CDTF">2013-07-02T13:21:24Z</dcterms:created>
  <dcterms:modified xsi:type="dcterms:W3CDTF">2013-07-02T17:23:35Z</dcterms:modified>
</cp:coreProperties>
</file>