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840" r:id="rId1"/>
  </p:sldMasterIdLst>
  <p:notesMasterIdLst>
    <p:notesMasterId r:id="rId9"/>
  </p:notesMasterIdLst>
  <p:sldIdLst>
    <p:sldId id="257" r:id="rId2"/>
    <p:sldId id="256" r:id="rId3"/>
    <p:sldId id="260" r:id="rId4"/>
    <p:sldId id="262" r:id="rId5"/>
    <p:sldId id="263" r:id="rId6"/>
    <p:sldId id="264" r:id="rId7"/>
    <p:sldId id="259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672F"/>
    <a:srgbClr val="028C40"/>
    <a:srgbClr val="03C55B"/>
    <a:srgbClr val="029141"/>
    <a:srgbClr val="02B252"/>
    <a:srgbClr val="DB2519"/>
    <a:srgbClr val="FFF308"/>
    <a:srgbClr val="0093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721" autoAdjust="0"/>
    <p:restoredTop sz="94660"/>
  </p:normalViewPr>
  <p:slideViewPr>
    <p:cSldViewPr snapToGrid="0" showGuides="1">
      <p:cViewPr varScale="1">
        <p:scale>
          <a:sx n="65" d="100"/>
          <a:sy n="65" d="100"/>
        </p:scale>
        <p:origin x="44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5E0B2B-F866-4703-838A-39C47643C4B4}" type="datetimeFigureOut">
              <a:rPr lang="zh-CN" altLang="en-US" smtClean="0"/>
              <a:t>2013/6/3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BC4F5F-0ECC-4C29-ACFC-0B082946B5D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3619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3"/>
          <p:cNvSpPr>
            <a:spLocks noGrp="1"/>
          </p:cNvSpPr>
          <p:nvPr>
            <p:ph type="ctrTitle" hasCustomPrompt="1"/>
          </p:nvPr>
        </p:nvSpPr>
        <p:spPr>
          <a:xfrm>
            <a:off x="1865755" y="2481067"/>
            <a:ext cx="9440034" cy="1828801"/>
          </a:xfrm>
        </p:spPr>
        <p:txBody>
          <a:bodyPr>
            <a:normAutofit/>
          </a:bodyPr>
          <a:lstStyle>
            <a:lvl1pPr algn="r">
              <a:defRPr sz="6000">
                <a:solidFill>
                  <a:schemeClr val="tx1"/>
                </a:solidFill>
              </a:defRPr>
            </a:lvl1pPr>
          </a:lstStyle>
          <a:p>
            <a:r>
              <a:rPr lang="zh-CN" altLang="en-US" dirty="0" smtClean="0"/>
              <a:t>单击输入标题</a:t>
            </a:r>
            <a:endParaRPr lang="zh-CN" altLang="en-US" dirty="0"/>
          </a:p>
        </p:txBody>
      </p:sp>
      <p:sp>
        <p:nvSpPr>
          <p:cNvPr id="8" name="副标题 4"/>
          <p:cNvSpPr>
            <a:spLocks noGrp="1"/>
          </p:cNvSpPr>
          <p:nvPr>
            <p:ph type="subTitle" idx="1" hasCustomPrompt="1"/>
          </p:nvPr>
        </p:nvSpPr>
        <p:spPr>
          <a:xfrm>
            <a:off x="1865755" y="4501103"/>
            <a:ext cx="9440034" cy="1049867"/>
          </a:xfrm>
        </p:spPr>
        <p:txBody>
          <a:bodyPr>
            <a:normAutofit/>
          </a:bodyPr>
          <a:lstStyle>
            <a:lvl1pPr marL="36900" indent="0" algn="r">
              <a:buNone/>
              <a:defRPr sz="3200">
                <a:solidFill>
                  <a:schemeClr val="tx1"/>
                </a:solidFill>
              </a:defRPr>
            </a:lvl1pPr>
          </a:lstStyle>
          <a:p>
            <a:r>
              <a:rPr lang="zh-CN" altLang="en-US" dirty="0" smtClean="0"/>
              <a:t>单击输入副标题</a:t>
            </a:r>
            <a:endParaRPr lang="en-US" altLang="zh-CN" dirty="0" smtClean="0"/>
          </a:p>
        </p:txBody>
      </p:sp>
      <p:sp>
        <p:nvSpPr>
          <p:cNvPr id="9" name="绿"/>
          <p:cNvSpPr/>
          <p:nvPr userDrawn="1"/>
        </p:nvSpPr>
        <p:spPr>
          <a:xfrm rot="-2400000">
            <a:off x="-1620000" y="-1508713"/>
            <a:ext cx="3240000" cy="4320000"/>
          </a:xfrm>
          <a:prstGeom prst="rect">
            <a:avLst/>
          </a:prstGeom>
          <a:solidFill>
            <a:srgbClr val="02914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黄"/>
          <p:cNvSpPr/>
          <p:nvPr userDrawn="1"/>
        </p:nvSpPr>
        <p:spPr>
          <a:xfrm rot="-1800000">
            <a:off x="-1620000" y="-1534349"/>
            <a:ext cx="3240000" cy="4320000"/>
          </a:xfrm>
          <a:prstGeom prst="rect">
            <a:avLst/>
          </a:prstGeom>
          <a:solidFill>
            <a:srgbClr val="FFF308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蓝"/>
          <p:cNvSpPr/>
          <p:nvPr userDrawn="1"/>
        </p:nvSpPr>
        <p:spPr>
          <a:xfrm rot="-1200000">
            <a:off x="-1620000" y="-1559985"/>
            <a:ext cx="3240000" cy="4320000"/>
          </a:xfrm>
          <a:prstGeom prst="rect">
            <a:avLst/>
          </a:prstGeom>
          <a:solidFill>
            <a:srgbClr val="0093DE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红"/>
          <p:cNvSpPr/>
          <p:nvPr userDrawn="1"/>
        </p:nvSpPr>
        <p:spPr>
          <a:xfrm rot="-600000">
            <a:off x="-1620000" y="-1534349"/>
            <a:ext cx="3240000" cy="4320000"/>
          </a:xfrm>
          <a:prstGeom prst="rect">
            <a:avLst/>
          </a:prstGeom>
          <a:solidFill>
            <a:srgbClr val="DB2519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3" name="组合 12"/>
          <p:cNvGrpSpPr/>
          <p:nvPr userDrawn="1"/>
        </p:nvGrpSpPr>
        <p:grpSpPr>
          <a:xfrm>
            <a:off x="-22957" y="4331160"/>
            <a:ext cx="12204377" cy="156751"/>
            <a:chOff x="-22957" y="4331160"/>
            <a:chExt cx="12204377" cy="156751"/>
          </a:xfrm>
        </p:grpSpPr>
        <p:sp>
          <p:nvSpPr>
            <p:cNvPr id="14" name="绿"/>
            <p:cNvSpPr/>
            <p:nvPr/>
          </p:nvSpPr>
          <p:spPr>
            <a:xfrm rot="10800000">
              <a:off x="-22957" y="4331160"/>
              <a:ext cx="3049200" cy="156751"/>
            </a:xfrm>
            <a:prstGeom prst="rect">
              <a:avLst/>
            </a:prstGeom>
            <a:solidFill>
              <a:srgbClr val="02914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黄"/>
            <p:cNvSpPr/>
            <p:nvPr/>
          </p:nvSpPr>
          <p:spPr>
            <a:xfrm rot="10800000">
              <a:off x="3028768" y="4331160"/>
              <a:ext cx="3049200" cy="156751"/>
            </a:xfrm>
            <a:prstGeom prst="rect">
              <a:avLst/>
            </a:prstGeom>
            <a:solidFill>
              <a:srgbClr val="FFF308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蓝"/>
            <p:cNvSpPr/>
            <p:nvPr/>
          </p:nvSpPr>
          <p:spPr>
            <a:xfrm rot="10800000">
              <a:off x="6080494" y="4331160"/>
              <a:ext cx="3049200" cy="156751"/>
            </a:xfrm>
            <a:prstGeom prst="rect">
              <a:avLst/>
            </a:prstGeom>
            <a:solidFill>
              <a:srgbClr val="0093DE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红"/>
            <p:cNvSpPr/>
            <p:nvPr/>
          </p:nvSpPr>
          <p:spPr>
            <a:xfrm rot="10800000">
              <a:off x="9132220" y="4331160"/>
              <a:ext cx="3049200" cy="156751"/>
            </a:xfrm>
            <a:prstGeom prst="rect">
              <a:avLst/>
            </a:prstGeom>
            <a:solidFill>
              <a:srgbClr val="DB2519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绿"/>
          <p:cNvSpPr/>
          <p:nvPr/>
        </p:nvSpPr>
        <p:spPr>
          <a:xfrm rot="10800000">
            <a:off x="-22957" y="4331160"/>
            <a:ext cx="3049200" cy="156751"/>
          </a:xfrm>
          <a:prstGeom prst="rect">
            <a:avLst/>
          </a:prstGeom>
          <a:solidFill>
            <a:srgbClr val="02914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黄"/>
          <p:cNvSpPr/>
          <p:nvPr/>
        </p:nvSpPr>
        <p:spPr>
          <a:xfrm rot="10800000">
            <a:off x="3028768" y="4331160"/>
            <a:ext cx="3049200" cy="156751"/>
          </a:xfrm>
          <a:prstGeom prst="rect">
            <a:avLst/>
          </a:prstGeom>
          <a:solidFill>
            <a:srgbClr val="FFF308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蓝"/>
          <p:cNvSpPr/>
          <p:nvPr/>
        </p:nvSpPr>
        <p:spPr>
          <a:xfrm rot="10800000">
            <a:off x="6080494" y="4331160"/>
            <a:ext cx="3049200" cy="156751"/>
          </a:xfrm>
          <a:prstGeom prst="rect">
            <a:avLst/>
          </a:prstGeom>
          <a:solidFill>
            <a:srgbClr val="0093DE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红"/>
          <p:cNvSpPr/>
          <p:nvPr/>
        </p:nvSpPr>
        <p:spPr>
          <a:xfrm rot="10800000">
            <a:off x="9132220" y="4331160"/>
            <a:ext cx="3049200" cy="156751"/>
          </a:xfrm>
          <a:prstGeom prst="rect">
            <a:avLst/>
          </a:prstGeom>
          <a:solidFill>
            <a:srgbClr val="DB2519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 userDrawn="1"/>
        </p:nvSpPr>
        <p:spPr>
          <a:xfrm>
            <a:off x="199853" y="3281748"/>
            <a:ext cx="97215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taccato222 BT" panose="03090702030407020403" pitchFamily="66" charset="0"/>
              </a:rPr>
              <a:t>01</a:t>
            </a:r>
            <a:endParaRPr lang="zh-CN" alt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taccato222 BT" panose="03090702030407020403" pitchFamily="66" charset="0"/>
            </a:endParaRPr>
          </a:p>
        </p:txBody>
      </p:sp>
      <p:sp>
        <p:nvSpPr>
          <p:cNvPr id="17" name="文本框 16"/>
          <p:cNvSpPr txBox="1"/>
          <p:nvPr userDrawn="1"/>
        </p:nvSpPr>
        <p:spPr>
          <a:xfrm>
            <a:off x="3254105" y="3281748"/>
            <a:ext cx="97215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taccato222 BT" panose="03090702030407020403" pitchFamily="66" charset="0"/>
              </a:rPr>
              <a:t>02</a:t>
            </a:r>
            <a:endParaRPr lang="zh-CN" alt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taccato222 BT" panose="03090702030407020403" pitchFamily="66" charset="0"/>
            </a:endParaRPr>
          </a:p>
        </p:txBody>
      </p:sp>
      <p:sp>
        <p:nvSpPr>
          <p:cNvPr id="18" name="文本框 17"/>
          <p:cNvSpPr txBox="1"/>
          <p:nvPr userDrawn="1"/>
        </p:nvSpPr>
        <p:spPr>
          <a:xfrm>
            <a:off x="6265206" y="3281748"/>
            <a:ext cx="97215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taccato222 BT" panose="03090702030407020403" pitchFamily="66" charset="0"/>
              </a:rPr>
              <a:t>03</a:t>
            </a:r>
            <a:endParaRPr lang="zh-CN" alt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taccato222 BT" panose="03090702030407020403" pitchFamily="66" charset="0"/>
            </a:endParaRPr>
          </a:p>
        </p:txBody>
      </p:sp>
      <p:sp>
        <p:nvSpPr>
          <p:cNvPr id="19" name="文本框 18"/>
          <p:cNvSpPr txBox="1"/>
          <p:nvPr userDrawn="1"/>
        </p:nvSpPr>
        <p:spPr>
          <a:xfrm>
            <a:off x="9333456" y="3281748"/>
            <a:ext cx="97215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taccato222 BT" panose="03090702030407020403" pitchFamily="66" charset="0"/>
              </a:rPr>
              <a:t>04</a:t>
            </a:r>
            <a:endParaRPr lang="zh-CN" alt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taccato222 BT" panose="03090702030407020403" pitchFamily="66" charset="0"/>
            </a:endParaRPr>
          </a:p>
        </p:txBody>
      </p:sp>
      <p:sp>
        <p:nvSpPr>
          <p:cNvPr id="21" name="文本占位符 20"/>
          <p:cNvSpPr>
            <a:spLocks noGrp="1"/>
          </p:cNvSpPr>
          <p:nvPr>
            <p:ph type="body" sz="quarter" idx="10" hasCustomPrompt="1"/>
          </p:nvPr>
        </p:nvSpPr>
        <p:spPr>
          <a:xfrm>
            <a:off x="1171575" y="2857500"/>
            <a:ext cx="1854200" cy="1454150"/>
          </a:xfrm>
        </p:spPr>
        <p:txBody>
          <a:bodyPr anchor="b">
            <a:normAutofit/>
          </a:bodyPr>
          <a:lstStyle>
            <a:lvl1pPr marL="36900" indent="0">
              <a:buNone/>
              <a:defRPr sz="400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dirty="0" smtClean="0"/>
              <a:t>标题</a:t>
            </a:r>
            <a:endParaRPr lang="zh-CN" altLang="en-US" dirty="0"/>
          </a:p>
        </p:txBody>
      </p:sp>
      <p:sp>
        <p:nvSpPr>
          <p:cNvPr id="22" name="文本占位符 20"/>
          <p:cNvSpPr>
            <a:spLocks noGrp="1"/>
          </p:cNvSpPr>
          <p:nvPr>
            <p:ph type="body" sz="quarter" idx="11" hasCustomPrompt="1"/>
          </p:nvPr>
        </p:nvSpPr>
        <p:spPr>
          <a:xfrm>
            <a:off x="4219314" y="2857500"/>
            <a:ext cx="1854200" cy="1454150"/>
          </a:xfrm>
        </p:spPr>
        <p:txBody>
          <a:bodyPr anchor="b">
            <a:normAutofit/>
          </a:bodyPr>
          <a:lstStyle>
            <a:lvl1pPr marL="36900" indent="0">
              <a:buNone/>
              <a:defRPr sz="400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dirty="0" smtClean="0"/>
              <a:t>标题</a:t>
            </a:r>
            <a:endParaRPr lang="zh-CN" altLang="en-US" dirty="0"/>
          </a:p>
        </p:txBody>
      </p:sp>
      <p:sp>
        <p:nvSpPr>
          <p:cNvPr id="23" name="文本占位符 20"/>
          <p:cNvSpPr>
            <a:spLocks noGrp="1"/>
          </p:cNvSpPr>
          <p:nvPr>
            <p:ph type="body" sz="quarter" idx="12" hasCustomPrompt="1"/>
          </p:nvPr>
        </p:nvSpPr>
        <p:spPr>
          <a:xfrm>
            <a:off x="7257707" y="2857500"/>
            <a:ext cx="1854200" cy="1454150"/>
          </a:xfrm>
        </p:spPr>
        <p:txBody>
          <a:bodyPr anchor="b">
            <a:normAutofit/>
          </a:bodyPr>
          <a:lstStyle>
            <a:lvl1pPr marL="36900" indent="0">
              <a:buNone/>
              <a:defRPr sz="400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dirty="0" smtClean="0"/>
              <a:t>标题</a:t>
            </a:r>
            <a:endParaRPr lang="zh-CN" altLang="en-US" dirty="0"/>
          </a:p>
        </p:txBody>
      </p:sp>
      <p:sp>
        <p:nvSpPr>
          <p:cNvPr id="24" name="文本占位符 20"/>
          <p:cNvSpPr>
            <a:spLocks noGrp="1"/>
          </p:cNvSpPr>
          <p:nvPr>
            <p:ph type="body" sz="quarter" idx="13" hasCustomPrompt="1"/>
          </p:nvPr>
        </p:nvSpPr>
        <p:spPr>
          <a:xfrm>
            <a:off x="10317739" y="2857500"/>
            <a:ext cx="1854200" cy="1454150"/>
          </a:xfrm>
        </p:spPr>
        <p:txBody>
          <a:bodyPr anchor="b">
            <a:normAutofit/>
          </a:bodyPr>
          <a:lstStyle>
            <a:lvl1pPr marL="36900" indent="0">
              <a:buNone/>
              <a:defRPr sz="400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dirty="0" smtClean="0"/>
              <a:t>标题</a:t>
            </a:r>
            <a:endParaRPr lang="zh-CN" altLang="en-US" dirty="0"/>
          </a:p>
        </p:txBody>
      </p:sp>
      <p:sp>
        <p:nvSpPr>
          <p:cNvPr id="25" name="文本框 24"/>
          <p:cNvSpPr txBox="1"/>
          <p:nvPr userDrawn="1"/>
        </p:nvSpPr>
        <p:spPr>
          <a:xfrm>
            <a:off x="1171575" y="914400"/>
            <a:ext cx="38766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/>
              <a:t>目录 </a:t>
            </a:r>
            <a:r>
              <a:rPr lang="en-US" altLang="zh-CN" sz="4000" dirty="0" smtClean="0"/>
              <a:t>CONTENT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71718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01_动态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绿"/>
          <p:cNvSpPr/>
          <p:nvPr/>
        </p:nvSpPr>
        <p:spPr>
          <a:xfrm rot="20015796">
            <a:off x="-396242" y="1195268"/>
            <a:ext cx="3049200" cy="720000"/>
          </a:xfrm>
          <a:prstGeom prst="rect">
            <a:avLst/>
          </a:prstGeom>
          <a:solidFill>
            <a:srgbClr val="02914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taccato222 BT" panose="03090702030407020403" pitchFamily="66" charset="0"/>
                <a:ea typeface="+mn-ea"/>
              </a:rPr>
              <a:t>第一章标题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Staccato222 BT" panose="03090702030407020403" pitchFamily="66" charset="0"/>
              <a:ea typeface="+mn-ea"/>
            </a:endParaRPr>
          </a:p>
        </p:txBody>
      </p:sp>
      <p:sp>
        <p:nvSpPr>
          <p:cNvPr id="13" name="黄"/>
          <p:cNvSpPr/>
          <p:nvPr/>
        </p:nvSpPr>
        <p:spPr>
          <a:xfrm rot="20015796">
            <a:off x="-2097142" y="4177369"/>
            <a:ext cx="3049200" cy="720000"/>
          </a:xfrm>
          <a:prstGeom prst="rect">
            <a:avLst/>
          </a:prstGeom>
          <a:solidFill>
            <a:srgbClr val="FFF308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zh-CN" alt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第三章标题</a:t>
            </a:r>
            <a:endParaRPr lang="zh-CN" alt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蓝"/>
          <p:cNvSpPr/>
          <p:nvPr/>
        </p:nvSpPr>
        <p:spPr>
          <a:xfrm rot="20015796">
            <a:off x="-2097142" y="3108862"/>
            <a:ext cx="3049200" cy="720000"/>
          </a:xfrm>
          <a:prstGeom prst="rect">
            <a:avLst/>
          </a:prstGeom>
          <a:solidFill>
            <a:srgbClr val="0093DE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zh-CN" alt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第二章标题</a:t>
            </a:r>
            <a:endParaRPr lang="zh-CN" alt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红"/>
          <p:cNvSpPr/>
          <p:nvPr/>
        </p:nvSpPr>
        <p:spPr>
          <a:xfrm rot="20015796">
            <a:off x="-2097143" y="5245876"/>
            <a:ext cx="3049200" cy="720000"/>
          </a:xfrm>
          <a:prstGeom prst="rect">
            <a:avLst/>
          </a:prstGeom>
          <a:solidFill>
            <a:srgbClr val="DB2519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zh-CN" alt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第四章标题</a:t>
            </a:r>
            <a:endParaRPr lang="zh-CN" alt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" name="内容占位符 5"/>
          <p:cNvSpPr>
            <a:spLocks noGrp="1"/>
          </p:cNvSpPr>
          <p:nvPr>
            <p:ph sz="quarter" idx="11"/>
          </p:nvPr>
        </p:nvSpPr>
        <p:spPr>
          <a:xfrm>
            <a:off x="3236686" y="711200"/>
            <a:ext cx="8345326" cy="56515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68187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02_动态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黄"/>
          <p:cNvSpPr/>
          <p:nvPr/>
        </p:nvSpPr>
        <p:spPr>
          <a:xfrm rot="20015796">
            <a:off x="-2097142" y="4177369"/>
            <a:ext cx="3049200" cy="720000"/>
          </a:xfrm>
          <a:prstGeom prst="rect">
            <a:avLst/>
          </a:prstGeom>
          <a:solidFill>
            <a:srgbClr val="FFF308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zh-CN" alt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第三章标题</a:t>
            </a:r>
            <a:endParaRPr lang="zh-CN" alt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红"/>
          <p:cNvSpPr/>
          <p:nvPr/>
        </p:nvSpPr>
        <p:spPr>
          <a:xfrm rot="20015796">
            <a:off x="-2097143" y="5245876"/>
            <a:ext cx="3049200" cy="720000"/>
          </a:xfrm>
          <a:prstGeom prst="rect">
            <a:avLst/>
          </a:prstGeom>
          <a:solidFill>
            <a:srgbClr val="DB2519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zh-CN" alt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第四章标题</a:t>
            </a:r>
            <a:endParaRPr lang="zh-CN" alt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" name="内容占位符 5"/>
          <p:cNvSpPr>
            <a:spLocks noGrp="1"/>
          </p:cNvSpPr>
          <p:nvPr>
            <p:ph sz="quarter" idx="11"/>
          </p:nvPr>
        </p:nvSpPr>
        <p:spPr>
          <a:xfrm>
            <a:off x="3236686" y="711200"/>
            <a:ext cx="8345326" cy="56515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7" name="蓝"/>
          <p:cNvSpPr/>
          <p:nvPr userDrawn="1"/>
        </p:nvSpPr>
        <p:spPr>
          <a:xfrm rot="20015796">
            <a:off x="-396242" y="2272867"/>
            <a:ext cx="3049200" cy="720000"/>
          </a:xfrm>
          <a:prstGeom prst="rect">
            <a:avLst/>
          </a:prstGeom>
          <a:solidFill>
            <a:srgbClr val="0093DE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zh-CN" alt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第二章标题</a:t>
            </a:r>
            <a:endParaRPr lang="zh-CN" alt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绿"/>
          <p:cNvSpPr/>
          <p:nvPr userDrawn="1"/>
        </p:nvSpPr>
        <p:spPr>
          <a:xfrm rot="20015796">
            <a:off x="-2100352" y="2040354"/>
            <a:ext cx="3049200" cy="720000"/>
          </a:xfrm>
          <a:prstGeom prst="rect">
            <a:avLst/>
          </a:prstGeom>
          <a:solidFill>
            <a:srgbClr val="02914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taccato222 BT" panose="03090702030407020403" pitchFamily="66" charset="0"/>
                <a:ea typeface="+mn-ea"/>
              </a:rPr>
              <a:t>第一章标题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Staccato222 BT" panose="03090702030407020403" pitchFamily="66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378496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03_动态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红"/>
          <p:cNvSpPr/>
          <p:nvPr/>
        </p:nvSpPr>
        <p:spPr>
          <a:xfrm rot="20015796">
            <a:off x="-2097143" y="5245876"/>
            <a:ext cx="3049200" cy="720000"/>
          </a:xfrm>
          <a:prstGeom prst="rect">
            <a:avLst/>
          </a:prstGeom>
          <a:solidFill>
            <a:srgbClr val="DB2519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zh-CN" alt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第四章标题</a:t>
            </a:r>
            <a:endParaRPr lang="zh-CN" alt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" name="内容占位符 5"/>
          <p:cNvSpPr>
            <a:spLocks noGrp="1"/>
          </p:cNvSpPr>
          <p:nvPr>
            <p:ph sz="quarter" idx="11"/>
          </p:nvPr>
        </p:nvSpPr>
        <p:spPr>
          <a:xfrm>
            <a:off x="3236686" y="711200"/>
            <a:ext cx="8345326" cy="56515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8" name="绿"/>
          <p:cNvSpPr/>
          <p:nvPr userDrawn="1"/>
        </p:nvSpPr>
        <p:spPr>
          <a:xfrm rot="20015796">
            <a:off x="-2100352" y="2040354"/>
            <a:ext cx="3049200" cy="720000"/>
          </a:xfrm>
          <a:prstGeom prst="rect">
            <a:avLst/>
          </a:prstGeom>
          <a:solidFill>
            <a:srgbClr val="02914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taccato222 BT" panose="03090702030407020403" pitchFamily="66" charset="0"/>
                <a:ea typeface="+mn-ea"/>
              </a:rPr>
              <a:t>第一章标题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Staccato222 BT" panose="03090702030407020403" pitchFamily="66" charset="0"/>
              <a:ea typeface="+mn-ea"/>
            </a:endParaRPr>
          </a:p>
        </p:txBody>
      </p:sp>
      <p:sp>
        <p:nvSpPr>
          <p:cNvPr id="9" name="黄"/>
          <p:cNvSpPr/>
          <p:nvPr userDrawn="1"/>
        </p:nvSpPr>
        <p:spPr>
          <a:xfrm rot="20015796">
            <a:off x="-393033" y="3341374"/>
            <a:ext cx="3049200" cy="720000"/>
          </a:xfrm>
          <a:prstGeom prst="rect">
            <a:avLst/>
          </a:prstGeom>
          <a:solidFill>
            <a:srgbClr val="FFF308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zh-CN" alt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第三章标题</a:t>
            </a:r>
            <a:endParaRPr lang="zh-CN" alt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蓝"/>
          <p:cNvSpPr/>
          <p:nvPr userDrawn="1"/>
        </p:nvSpPr>
        <p:spPr>
          <a:xfrm rot="20015796">
            <a:off x="-2097142" y="3108862"/>
            <a:ext cx="3049200" cy="720000"/>
          </a:xfrm>
          <a:prstGeom prst="rect">
            <a:avLst/>
          </a:prstGeom>
          <a:solidFill>
            <a:srgbClr val="0093DE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zh-CN" alt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第二章标题</a:t>
            </a:r>
            <a:endParaRPr lang="zh-CN" alt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57534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04_动态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内容占位符 5"/>
          <p:cNvSpPr>
            <a:spLocks noGrp="1"/>
          </p:cNvSpPr>
          <p:nvPr>
            <p:ph sz="quarter" idx="11"/>
          </p:nvPr>
        </p:nvSpPr>
        <p:spPr>
          <a:xfrm>
            <a:off x="3236686" y="711200"/>
            <a:ext cx="8345326" cy="56515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8" name="绿"/>
          <p:cNvSpPr/>
          <p:nvPr userDrawn="1"/>
        </p:nvSpPr>
        <p:spPr>
          <a:xfrm rot="20015796">
            <a:off x="-2100352" y="2040354"/>
            <a:ext cx="3049200" cy="720000"/>
          </a:xfrm>
          <a:prstGeom prst="rect">
            <a:avLst/>
          </a:prstGeom>
          <a:solidFill>
            <a:srgbClr val="02914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taccato222 BT" panose="03090702030407020403" pitchFamily="66" charset="0"/>
                <a:ea typeface="+mn-ea"/>
              </a:rPr>
              <a:t>第一章标题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Staccato222 BT" panose="03090702030407020403" pitchFamily="66" charset="0"/>
              <a:ea typeface="+mn-ea"/>
            </a:endParaRPr>
          </a:p>
        </p:txBody>
      </p:sp>
      <p:sp>
        <p:nvSpPr>
          <p:cNvPr id="10" name="蓝"/>
          <p:cNvSpPr/>
          <p:nvPr userDrawn="1"/>
        </p:nvSpPr>
        <p:spPr>
          <a:xfrm rot="20015796">
            <a:off x="-2097142" y="3108862"/>
            <a:ext cx="3049200" cy="720000"/>
          </a:xfrm>
          <a:prstGeom prst="rect">
            <a:avLst/>
          </a:prstGeom>
          <a:solidFill>
            <a:srgbClr val="0093DE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zh-CN" alt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第二章标题</a:t>
            </a:r>
            <a:endParaRPr lang="zh-CN" alt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黄"/>
          <p:cNvSpPr/>
          <p:nvPr userDrawn="1"/>
        </p:nvSpPr>
        <p:spPr>
          <a:xfrm rot="20015796">
            <a:off x="-2097142" y="4177369"/>
            <a:ext cx="3049200" cy="720000"/>
          </a:xfrm>
          <a:prstGeom prst="rect">
            <a:avLst/>
          </a:prstGeom>
          <a:solidFill>
            <a:srgbClr val="FFF308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zh-CN" alt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第三章标题</a:t>
            </a:r>
            <a:endParaRPr lang="zh-CN" alt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红"/>
          <p:cNvSpPr/>
          <p:nvPr userDrawn="1"/>
        </p:nvSpPr>
        <p:spPr>
          <a:xfrm rot="20015796">
            <a:off x="-410237" y="4384338"/>
            <a:ext cx="3049200" cy="720000"/>
          </a:xfrm>
          <a:prstGeom prst="rect">
            <a:avLst/>
          </a:prstGeom>
          <a:solidFill>
            <a:srgbClr val="DB2519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zh-CN" alt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第四章标题</a:t>
            </a:r>
            <a:endParaRPr lang="zh-CN" alt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6298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extLst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结束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绿"/>
          <p:cNvSpPr/>
          <p:nvPr userDrawn="1"/>
        </p:nvSpPr>
        <p:spPr>
          <a:xfrm rot="-1380000">
            <a:off x="707658" y="1291430"/>
            <a:ext cx="3240000" cy="4320000"/>
          </a:xfrm>
          <a:prstGeom prst="rect">
            <a:avLst/>
          </a:prstGeom>
          <a:solidFill>
            <a:srgbClr val="02914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1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谢</a:t>
            </a:r>
            <a:endParaRPr lang="zh-CN" altLang="en-US" sz="11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黄"/>
          <p:cNvSpPr/>
          <p:nvPr userDrawn="1"/>
        </p:nvSpPr>
        <p:spPr>
          <a:xfrm rot="900000">
            <a:off x="3257416" y="1234430"/>
            <a:ext cx="3240000" cy="4320000"/>
          </a:xfrm>
          <a:prstGeom prst="rect">
            <a:avLst/>
          </a:prstGeom>
          <a:solidFill>
            <a:srgbClr val="FFF308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1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谢</a:t>
            </a:r>
            <a:endParaRPr lang="zh-CN" altLang="en-US" sz="11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蓝"/>
          <p:cNvSpPr/>
          <p:nvPr userDrawn="1"/>
        </p:nvSpPr>
        <p:spPr>
          <a:xfrm rot="-1200000">
            <a:off x="5859366" y="1156309"/>
            <a:ext cx="3240000" cy="4320000"/>
          </a:xfrm>
          <a:prstGeom prst="rect">
            <a:avLst/>
          </a:prstGeom>
          <a:solidFill>
            <a:srgbClr val="0093DE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1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欣</a:t>
            </a:r>
            <a:endParaRPr lang="zh-CN" altLang="en-US" sz="11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红"/>
          <p:cNvSpPr/>
          <p:nvPr userDrawn="1"/>
        </p:nvSpPr>
        <p:spPr>
          <a:xfrm rot="1200000">
            <a:off x="8324099" y="1156309"/>
            <a:ext cx="3240000" cy="4320000"/>
          </a:xfrm>
          <a:prstGeom prst="rect">
            <a:avLst/>
          </a:prstGeom>
          <a:solidFill>
            <a:srgbClr val="DB2519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1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赏</a:t>
            </a:r>
            <a:endParaRPr lang="zh-CN" altLang="en-US" sz="11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550255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1732449"/>
            <a:ext cx="10353762" cy="4058751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0059EE79-EEBD-4D01-91B8-57C90888085D}" type="datetime1">
              <a:rPr lang="en-US" altLang="zh-CN" smtClean="0"/>
              <a:t>6/3/2013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5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DF28FB93-0A08-4E7D-8E63-9EFA29F1E093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55" r:id="rId4"/>
    <p:sldLayoutId id="2147483857" r:id="rId5"/>
    <p:sldLayoutId id="2147483858" r:id="rId6"/>
    <p:sldLayoutId id="2147483851" r:id="rId7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2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72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8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2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8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674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0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240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78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310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 smtClean="0"/>
              <a:t>点击输入你的标题</a:t>
            </a:r>
            <a:endParaRPr lang="zh-CN" altLang="en-US" dirty="0"/>
          </a:p>
        </p:txBody>
      </p:sp>
      <p:sp>
        <p:nvSpPr>
          <p:cNvPr id="11" name="副标题 10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dirty="0" smtClean="0"/>
              <a:t>副标题</a:t>
            </a:r>
            <a:r>
              <a:rPr lang="en-US" altLang="zh-CN" dirty="0" smtClean="0"/>
              <a:t>or</a:t>
            </a:r>
            <a:r>
              <a:rPr lang="zh-CN" altLang="en-US" dirty="0"/>
              <a:t>作者</a:t>
            </a:r>
          </a:p>
        </p:txBody>
      </p:sp>
    </p:spTree>
    <p:extLst>
      <p:ext uri="{BB962C8B-B14F-4D97-AF65-F5344CB8AC3E}">
        <p14:creationId xmlns:p14="http://schemas.microsoft.com/office/powerpoint/2010/main" val="1881604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第一章标题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 smtClean="0"/>
              <a:t>第二章标题</a:t>
            </a:r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zh-CN" altLang="en-US" dirty="0" smtClean="0"/>
              <a:t>第三章标题</a:t>
            </a:r>
            <a:endParaRPr lang="zh-CN" altLang="en-US" dirty="0"/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 smtClean="0"/>
              <a:t>第四章标题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68555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直接箭头连接符 11"/>
          <p:cNvCxnSpPr/>
          <p:nvPr/>
        </p:nvCxnSpPr>
        <p:spPr>
          <a:xfrm>
            <a:off x="3657600" y="5961423"/>
            <a:ext cx="7334250" cy="0"/>
          </a:xfrm>
          <a:prstGeom prst="straightConnector1">
            <a:avLst/>
          </a:prstGeom>
          <a:ln w="57150">
            <a:solidFill>
              <a:schemeClr val="tx1"/>
            </a:solidFill>
            <a:headEnd type="none"/>
            <a:tailEnd type="stealth" w="lg" len="lg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4" name="直接箭头连接符 13"/>
          <p:cNvCxnSpPr/>
          <p:nvPr/>
        </p:nvCxnSpPr>
        <p:spPr>
          <a:xfrm flipV="1">
            <a:off x="3657600" y="889587"/>
            <a:ext cx="0" cy="5071836"/>
          </a:xfrm>
          <a:prstGeom prst="straightConnector1">
            <a:avLst/>
          </a:prstGeom>
          <a:ln w="57150">
            <a:solidFill>
              <a:schemeClr val="tx1"/>
            </a:solidFill>
            <a:headEnd type="none"/>
            <a:tailEnd type="stealth" w="lg" len="lg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3657600" y="3694473"/>
            <a:ext cx="6194323" cy="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3657600" y="1445440"/>
            <a:ext cx="6194323" cy="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9851923" y="1445440"/>
            <a:ext cx="0" cy="451598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6754761" y="1445440"/>
            <a:ext cx="0" cy="451598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本框 26"/>
          <p:cNvSpPr txBox="1"/>
          <p:nvPr/>
        </p:nvSpPr>
        <p:spPr>
          <a:xfrm>
            <a:off x="7441568" y="1917196"/>
            <a:ext cx="172354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solidFill>
                  <a:srgbClr val="DB2519"/>
                </a:solidFill>
              </a:rPr>
              <a:t>既重要</a:t>
            </a:r>
            <a:endParaRPr lang="en-US" altLang="zh-CN" sz="4000" dirty="0" smtClean="0">
              <a:solidFill>
                <a:srgbClr val="DB2519"/>
              </a:solidFill>
            </a:endParaRPr>
          </a:p>
          <a:p>
            <a:r>
              <a:rPr lang="zh-CN" altLang="en-US" sz="4000" dirty="0" smtClean="0">
                <a:solidFill>
                  <a:srgbClr val="DB2519"/>
                </a:solidFill>
              </a:rPr>
              <a:t>又紧急</a:t>
            </a:r>
            <a:endParaRPr lang="zh-CN" altLang="en-US" sz="4000" dirty="0">
              <a:solidFill>
                <a:srgbClr val="DB2519"/>
              </a:solidFill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2869584" y="798941"/>
            <a:ext cx="553998" cy="70788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400" dirty="0" smtClean="0"/>
              <a:t>重要</a:t>
            </a:r>
            <a:endParaRPr lang="en-US" altLang="zh-CN" sz="2400" dirty="0" smtClean="0"/>
          </a:p>
        </p:txBody>
      </p:sp>
      <p:sp>
        <p:nvSpPr>
          <p:cNvPr id="29" name="文本框 28"/>
          <p:cNvSpPr txBox="1"/>
          <p:nvPr/>
        </p:nvSpPr>
        <p:spPr>
          <a:xfrm>
            <a:off x="9741318" y="5963011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/>
              <a:t>紧急</a:t>
            </a:r>
            <a:endParaRPr lang="zh-CN" altLang="en-US" sz="2400" dirty="0"/>
          </a:p>
        </p:txBody>
      </p:sp>
      <p:sp>
        <p:nvSpPr>
          <p:cNvPr id="30" name="文本框 29"/>
          <p:cNvSpPr txBox="1"/>
          <p:nvPr/>
        </p:nvSpPr>
        <p:spPr>
          <a:xfrm>
            <a:off x="7441568" y="4148312"/>
            <a:ext cx="172354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solidFill>
                  <a:srgbClr val="FFF308"/>
                </a:solidFill>
              </a:rPr>
              <a:t>不重要</a:t>
            </a:r>
            <a:endParaRPr lang="en-US" altLang="zh-CN" sz="4000" dirty="0" smtClean="0">
              <a:solidFill>
                <a:srgbClr val="FFF308"/>
              </a:solidFill>
            </a:endParaRPr>
          </a:p>
          <a:p>
            <a:r>
              <a:rPr lang="zh-CN" altLang="en-US" sz="4000" dirty="0">
                <a:solidFill>
                  <a:srgbClr val="FFF308"/>
                </a:solidFill>
              </a:rPr>
              <a:t>但</a:t>
            </a:r>
            <a:r>
              <a:rPr lang="zh-CN" altLang="en-US" sz="4000" dirty="0" smtClean="0">
                <a:solidFill>
                  <a:srgbClr val="FFF308"/>
                </a:solidFill>
              </a:rPr>
              <a:t>紧急</a:t>
            </a:r>
            <a:endParaRPr lang="zh-CN" altLang="en-US" sz="4000" dirty="0">
              <a:solidFill>
                <a:srgbClr val="FFF308"/>
              </a:solidFill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4344406" y="4148311"/>
            <a:ext cx="172354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>
                <a:solidFill>
                  <a:srgbClr val="029141"/>
                </a:solidFill>
              </a:rPr>
              <a:t>不</a:t>
            </a:r>
            <a:r>
              <a:rPr lang="zh-CN" altLang="en-US" sz="4000" dirty="0" smtClean="0">
                <a:solidFill>
                  <a:srgbClr val="029141"/>
                </a:solidFill>
              </a:rPr>
              <a:t>重要</a:t>
            </a:r>
            <a:endParaRPr lang="en-US" altLang="zh-CN" sz="4000" dirty="0" smtClean="0">
              <a:solidFill>
                <a:srgbClr val="029141"/>
              </a:solidFill>
            </a:endParaRPr>
          </a:p>
          <a:p>
            <a:r>
              <a:rPr lang="zh-CN" altLang="en-US" sz="4000" dirty="0" smtClean="0">
                <a:solidFill>
                  <a:srgbClr val="029141"/>
                </a:solidFill>
              </a:rPr>
              <a:t>不紧急</a:t>
            </a:r>
            <a:endParaRPr lang="zh-CN" altLang="en-US" sz="4000" dirty="0">
              <a:solidFill>
                <a:srgbClr val="029141"/>
              </a:solidFill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4344406" y="1908237"/>
            <a:ext cx="172354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solidFill>
                  <a:srgbClr val="0093DE"/>
                </a:solidFill>
              </a:rPr>
              <a:t>重要但</a:t>
            </a:r>
            <a:endParaRPr lang="en-US" altLang="zh-CN" sz="4000" dirty="0" smtClean="0">
              <a:solidFill>
                <a:srgbClr val="0093DE"/>
              </a:solidFill>
            </a:endParaRPr>
          </a:p>
          <a:p>
            <a:r>
              <a:rPr lang="zh-CN" altLang="en-US" sz="4000" dirty="0" smtClean="0">
                <a:solidFill>
                  <a:srgbClr val="0093DE"/>
                </a:solidFill>
              </a:rPr>
              <a:t>不紧急</a:t>
            </a:r>
            <a:endParaRPr lang="zh-CN" altLang="en-US" sz="4000" dirty="0">
              <a:solidFill>
                <a:srgbClr val="0093D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7970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泪滴形 9"/>
          <p:cNvSpPr/>
          <p:nvPr/>
        </p:nvSpPr>
        <p:spPr>
          <a:xfrm>
            <a:off x="4064000" y="3386666"/>
            <a:ext cx="3081868" cy="3081868"/>
          </a:xfrm>
          <a:prstGeom prst="teardrop">
            <a:avLst/>
          </a:prstGeom>
          <a:solidFill>
            <a:srgbClr val="0093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3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</a:t>
            </a:r>
            <a:endParaRPr lang="zh-CN" altLang="en-US" sz="13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泪滴形 10"/>
          <p:cNvSpPr/>
          <p:nvPr/>
        </p:nvSpPr>
        <p:spPr>
          <a:xfrm rot="16200000">
            <a:off x="7450668" y="3386666"/>
            <a:ext cx="2302934" cy="2302934"/>
          </a:xfrm>
          <a:prstGeom prst="teardrop">
            <a:avLst/>
          </a:prstGeom>
          <a:solidFill>
            <a:srgbClr val="DB25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lang="en-US" altLang="zh-CN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</a:t>
            </a:r>
            <a:endParaRPr lang="zh-CN" alt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泪滴形 11"/>
          <p:cNvSpPr/>
          <p:nvPr/>
        </p:nvSpPr>
        <p:spPr>
          <a:xfrm rot="5400000">
            <a:off x="4368800" y="304797"/>
            <a:ext cx="2777068" cy="2777068"/>
          </a:xfrm>
          <a:prstGeom prst="teardrop">
            <a:avLst/>
          </a:prstGeom>
          <a:solidFill>
            <a:srgbClr val="0291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altLang="zh-CN" sz="13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endParaRPr lang="zh-CN" altLang="en-US" sz="13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7450668" y="1049867"/>
            <a:ext cx="2031998" cy="2031998"/>
            <a:chOff x="7450668" y="1049867"/>
            <a:chExt cx="2031998" cy="2031998"/>
          </a:xfrm>
        </p:grpSpPr>
        <p:sp>
          <p:nvSpPr>
            <p:cNvPr id="13" name="泪滴形 12"/>
            <p:cNvSpPr/>
            <p:nvPr/>
          </p:nvSpPr>
          <p:spPr>
            <a:xfrm rot="10800000">
              <a:off x="7450668" y="1049867"/>
              <a:ext cx="2031998" cy="2031998"/>
            </a:xfrm>
            <a:prstGeom prst="teardrop">
              <a:avLst/>
            </a:prstGeom>
            <a:solidFill>
              <a:srgbClr val="FFF30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endParaRPr lang="zh-CN" alt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7943928" y="1511868"/>
              <a:ext cx="1045478" cy="1107996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pPr lvl="0" algn="ctr"/>
              <a:r>
                <a:rPr lang="en-US" altLang="zh-CN" sz="66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W</a:t>
              </a:r>
              <a:endParaRPr lang="zh-CN" altLang="en-US" sz="66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3" name="内容占位符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5727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5865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2713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79195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石板">
  <a:themeElements>
    <a:clrScheme name="自定义 7">
      <a:dk1>
        <a:sysClr val="windowText" lastClr="000000"/>
      </a:dk1>
      <a:lt1>
        <a:sysClr val="window" lastClr="FFFFFF"/>
      </a:lt1>
      <a:dk2>
        <a:srgbClr val="212123"/>
      </a:dk2>
      <a:lt2>
        <a:srgbClr val="FFFFFF"/>
      </a:lt2>
      <a:accent1>
        <a:srgbClr val="BC451B"/>
      </a:accent1>
      <a:accent2>
        <a:srgbClr val="D3BA68"/>
      </a:accent2>
      <a:accent3>
        <a:srgbClr val="BB8640"/>
      </a:accent3>
      <a:accent4>
        <a:srgbClr val="AD9277"/>
      </a:accent4>
      <a:accent5>
        <a:srgbClr val="A55A43"/>
      </a:accent5>
      <a:accent6>
        <a:srgbClr val="AD9D7B"/>
      </a:accent6>
      <a:hlink>
        <a:srgbClr val="E98052"/>
      </a:hlink>
      <a:folHlink>
        <a:srgbClr val="F4B69B"/>
      </a:folHlink>
    </a:clrScheme>
    <a:fontScheme name="中规中矩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Slate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te" id="{C3F70B94-7CE9-428E-ADC1-3269CC2C3385}" vid="{3F2DE9A5-64E6-437C-A389-CC4477E817E8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TC104033929[[fn=石板]]</Template>
  <TotalTime>608</TotalTime>
  <Words>42</Words>
  <Application>Microsoft Office PowerPoint</Application>
  <PresentationFormat>宽屏</PresentationFormat>
  <Paragraphs>20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4" baseType="lpstr">
      <vt:lpstr>宋体</vt:lpstr>
      <vt:lpstr>微软雅黑</vt:lpstr>
      <vt:lpstr>Calibri</vt:lpstr>
      <vt:lpstr>Staccato222 BT</vt:lpstr>
      <vt:lpstr>Trebuchet MS</vt:lpstr>
      <vt:lpstr>Wingdings 2</vt:lpstr>
      <vt:lpstr>石板</vt:lpstr>
      <vt:lpstr>点击输入你的标题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当道之狼</dc:creator>
  <cp:lastModifiedBy>当道之狼</cp:lastModifiedBy>
  <cp:revision>67</cp:revision>
  <dcterms:created xsi:type="dcterms:W3CDTF">2013-06-03T01:21:11Z</dcterms:created>
  <dcterms:modified xsi:type="dcterms:W3CDTF">2013-06-03T15:22:07Z</dcterms:modified>
</cp:coreProperties>
</file>