
<file path=[Content_Types].xml><?xml version="1.0" encoding="utf-8"?>
<Types xmlns="http://schemas.openxmlformats.org/package/2006/content-types">
  <Default Extension="jpeg" ContentType="image/jpeg"/>
  <Default Extension="fntdata" ContentType="application/x-fontdata"/>
  <Default Extension="rels" ContentType="application/vnd.openxmlformats-package.relationships+xml"/>
  <Default Extension="png" ContentType="image/png"/>
  <Default Extension="font" ContentType="application/x-fontdata"/>
  <Default Extension="xml" ContentType="application/xml"/>
  <Default Extension="wdp" ContentType="image/vnd.ms-photo"/>
  <Default Extension="gif" ContentType="image/gif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slideLayouts/slideLayout8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p14="http://schemas.microsoft.com/office/powerpoint/2010/main" xmlns:mc="http://schemas.openxmlformats.org/markup-compatibility/2006" xmlns:c="http://schemas.openxmlformats.org/drawingml/2006/chart" xmlns:v="urn:schemas-microsoft-com:vml" xmlns:dsp="http://schemas.microsoft.com/office/drawing/2008/diagram" xmlns:dgm="http://schemas.openxmlformats.org/drawingml/2006/diagram" saveSubsetFonts="1" embedTrueTypeFonts="1">
  <p:sldMasterIdLst>
    <p:sldMasterId r:id="rId1" id="2147483648"/>
  </p:sldMasterIdLst>
  <p:sldIdLst>
    <p:sldId r:id="rId2" id="256"/>
    <p:sldId r:id="rId3" id="262"/>
    <p:sldId r:id="rId5" id="260"/>
    <p:sldId r:id="rId6" id="261"/>
  </p:sldIdLst>
  <p:sldSz cx="9144000" cy="6858000" type="screen4x3"/>
  <p:notesSz cx="6858000" cy="9144000"/>
  <p:embeddedFontLst>
    <p:embeddedFont>
      <p:font typeface="WPS Special 1"/>
      <p:regular r:id="rId12"/>
    </p:embeddedFont>
  </p:embeddedFontLst>
  <p:defaultTextStyle>
    <a:defPPr>
      <a:defRPr lang="zh-CN"/>
    </a:defPPr>
    <a:lvl1pPr algn="l" marL="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marL="4572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marL="9144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marL="13716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marL="18288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marL="22860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marL="27432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marL="32004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marL="3657600" defTabSz="914400" eaLnBrk="1" latinLnBrk="0" hangingPunct="1" rtl="false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C40"/>
    <a:srgbClr val="5C372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5125" cy="46085125"/>
</p:viewPr>
</file>

<file path=ppt/_rels/presentation.xml.rels><?xml version="1.0" encoding="UTF-8" standalone="yes" ?><Relationships xmlns="http://schemas.openxmlformats.org/package/2006/relationships"><Relationship Id="rId8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1" Type="http://schemas.openxmlformats.org/officeDocument/2006/relationships/tableStyles" Target="tableStyles.xml" /><Relationship Id="rId10" Type="http://schemas.openxmlformats.org/officeDocument/2006/relationships/theme" Target="theme/theme1.xml" /><Relationship Id="rId9" Type="http://schemas.openxmlformats.org/officeDocument/2006/relationships/viewProps" Target="viewProp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2" Type="http://schemas.openxmlformats.org/officeDocument/2006/relationships/font" Target="fonts/WPS_Specail_1.fntdata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6338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8872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491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391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2933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360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2567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7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290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3920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556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1F3BA-2F82-43B2-A565-ACD757582BE0}" type="datetimeFigureOut">
              <a:rPr lang="zh-CN" altLang="en-US" smtClean="0"/>
              <a:pPr/>
              <a:t>2011/12/4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3EEA-3C43-4257-92B8-5BFE8DA7B4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224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p14="http://schemas.microsoft.com/office/powerpoint/2010/main" xmlns:mc="http://schemas.openxmlformats.org/markup-compatibility/2006" xmlns:c="http://schemas.openxmlformats.org/drawingml/2006/chart" xmlns:v="urn:schemas-microsoft-com:vml" xmlns:dsp="http://schemas.microsoft.com/office/drawing/2008/diagram" xmlns:dgm="http://schemas.openxmlformats.org/drawingml/2006/diagram" xmlns:m="http://schemas.openxmlformats.org/officeDocument/2006/math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y="0" cx="0"/>
        </a:xfrm>
      </p:grpSpPr>
      <p:sp>
        <p:nvSpPr>
          <p:cNvPr id="4" name="矩形 4"/>
          <p:cNvSpPr/>
          <p:nvPr/>
        </p:nvSpPr>
        <p:spPr bwMode="auto">
          <a:xfrm>
            <a:off x="583015" y="566290"/>
            <a:ext cx="7848000" cy="5688000"/>
          </a:xfrm>
          <a:custGeom>
            <a:avLst/>
            <a:gdLst/>
            <a:ahLst/>
            <a:cxnLst/>
            <a:rect l="l" t="t" r="r" b="b"/>
            <a:pathLst>
              <a:path w="3810000" h="5867400">
                <a:moveTo>
                  <a:pt x="1405199" y="0"/>
                </a:moveTo>
                <a:lnTo>
                  <a:pt x="2404801" y="0"/>
                </a:lnTo>
                <a:lnTo>
                  <a:pt x="2553060" y="148259"/>
                </a:lnTo>
                <a:lnTo>
                  <a:pt x="3669264" y="148259"/>
                </a:lnTo>
                <a:cubicBezTo>
                  <a:pt x="3690584" y="223190"/>
                  <a:pt x="3744115" y="280034"/>
                  <a:pt x="3810000" y="296050"/>
                </a:cubicBezTo>
                <a:lnTo>
                  <a:pt x="3810000" y="5563068"/>
                </a:lnTo>
                <a:cubicBezTo>
                  <a:pt x="3744115" y="5579085"/>
                  <a:pt x="3690584" y="5635928"/>
                  <a:pt x="3669264" y="5710859"/>
                </a:cubicBezTo>
                <a:lnTo>
                  <a:pt x="2584947" y="5710859"/>
                </a:lnTo>
                <a:lnTo>
                  <a:pt x="2428406" y="5867400"/>
                </a:lnTo>
                <a:lnTo>
                  <a:pt x="1428804" y="5867400"/>
                </a:lnTo>
                <a:lnTo>
                  <a:pt x="1272263" y="5710859"/>
                </a:lnTo>
                <a:lnTo>
                  <a:pt x="140736" y="5710859"/>
                </a:lnTo>
                <a:cubicBezTo>
                  <a:pt x="119416" y="5635928"/>
                  <a:pt x="65885" y="5579085"/>
                  <a:pt x="0" y="5563068"/>
                </a:cubicBezTo>
                <a:lnTo>
                  <a:pt x="0" y="285479"/>
                </a:lnTo>
                <a:cubicBezTo>
                  <a:pt x="52722" y="262505"/>
                  <a:pt x="94167" y="211938"/>
                  <a:pt x="112161" y="148259"/>
                </a:cubicBezTo>
                <a:lnTo>
                  <a:pt x="1256940" y="148259"/>
                </a:lnTo>
                <a:close/>
              </a:path>
            </a:pathLst>
          </a:custGeom>
          <a:noFill/>
          <a:ln w="1905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dir="2700000" algn="tl" rotWithShape="0" blurRad="50800">
              <a:prstClr val="black">
                <a:alpha val="40000"/>
              </a:prstClr>
            </a:outerShdw>
          </a:effectLst>
        </p:spPr>
        <p:txBody>
          <a:bodyPr wrap="square" rtlCol="0" vert="horz" lIns="91440" rIns="91440" tIns="45720" bIns="45720" numCol="1" anchor="t" anchorCtr="false" compatLnSpc="1">
            <a:prstTxWarp prst="textNoShape">
              <a:avLst/>
            </a:prstTxWarp>
          </a:bodyPr>
          <a:lstStyle/>
          <a:p>
            <a:pPr indent="0" algn="l" marL="0" rtl="false" marR="0" defTabSz="10287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zh-CN" altLang="en-US" sz="2000" smtClean="0" u="none" i="0" b="0" kumimoji="0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charset="0" typeface="Arial"/>
              <a:ea charset="-122" typeface="宋体" pitchFamily="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75015" y="476590"/>
            <a:ext cx="8064000" cy="5867400"/>
          </a:xfrm>
          <a:custGeom>
            <a:avLst/>
            <a:gdLst/>
            <a:ahLst/>
            <a:cxnLst/>
            <a:rect l="l" t="t" r="r" b="b"/>
            <a:pathLst>
              <a:path w="3810000" h="5867400">
                <a:moveTo>
                  <a:pt x="1405199" y="0"/>
                </a:moveTo>
                <a:lnTo>
                  <a:pt x="2404801" y="0"/>
                </a:lnTo>
                <a:lnTo>
                  <a:pt x="2553060" y="148259"/>
                </a:lnTo>
                <a:lnTo>
                  <a:pt x="3669264" y="148259"/>
                </a:lnTo>
                <a:cubicBezTo>
                  <a:pt x="3690584" y="223190"/>
                  <a:pt x="3744115" y="280034"/>
                  <a:pt x="3810000" y="296050"/>
                </a:cubicBezTo>
                <a:lnTo>
                  <a:pt x="3810000" y="5563068"/>
                </a:lnTo>
                <a:cubicBezTo>
                  <a:pt x="3744115" y="5579085"/>
                  <a:pt x="3690584" y="5635928"/>
                  <a:pt x="3669264" y="5710859"/>
                </a:cubicBezTo>
                <a:lnTo>
                  <a:pt x="2584947" y="5710859"/>
                </a:lnTo>
                <a:lnTo>
                  <a:pt x="2428406" y="5867400"/>
                </a:lnTo>
                <a:lnTo>
                  <a:pt x="1428804" y="5867400"/>
                </a:lnTo>
                <a:lnTo>
                  <a:pt x="1272263" y="5710859"/>
                </a:lnTo>
                <a:lnTo>
                  <a:pt x="140736" y="5710859"/>
                </a:lnTo>
                <a:cubicBezTo>
                  <a:pt x="119416" y="5635928"/>
                  <a:pt x="65885" y="5579085"/>
                  <a:pt x="0" y="5563068"/>
                </a:cubicBezTo>
                <a:lnTo>
                  <a:pt x="0" y="285479"/>
                </a:lnTo>
                <a:cubicBezTo>
                  <a:pt x="52722" y="262505"/>
                  <a:pt x="94167" y="211938"/>
                  <a:pt x="112161" y="148259"/>
                </a:cubicBezTo>
                <a:lnTo>
                  <a:pt x="1256940" y="148259"/>
                </a:lnTo>
                <a:close/>
              </a:path>
            </a:pathLst>
          </a:custGeom>
          <a:noFill/>
          <a:ln w="3810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dir="2700000" algn="tl" rotWithShape="0" blurRad="50800">
              <a:prstClr val="black">
                <a:alpha val="40000"/>
              </a:prstClr>
            </a:outerShdw>
          </a:effectLst>
        </p:spPr>
        <p:txBody>
          <a:bodyPr wrap="square" rtlCol="0" vert="horz" lIns="91440" rIns="91440" tIns="45720" bIns="45720" numCol="1" anchor="t" anchorCtr="false" compatLnSpc="1">
            <a:prstTxWarp prst="textNoShape">
              <a:avLst/>
            </a:prstTxWarp>
          </a:bodyPr>
          <a:lstStyle/>
          <a:p>
            <a:pPr indent="0" algn="l" marL="0" rtl="false" marR="0" defTabSz="10287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sz="2000" i="1" u="sng"/>
              <a:t/>
            </a:r>
            <a:endParaRPr lang="zh-CN" altLang="en-US" sz="2000" smtClean="0" u="none" i="0" b="0" kumimoji="0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charset="0" typeface="Arial"/>
              <a:ea charset="-122" typeface="宋体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2967" y="2540317"/>
            <a:ext cx="7289483" cy="3139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2800" dirty="0" smtClean="0">
                <a:solidFill>
                  <a:srgbClr val="FF0000"/>
                </a:solidFill>
                <a:latin charset="-122" typeface="方正粗宋简体" pitchFamily="65"/>
                <a:ea charset="-122" typeface="方正粗宋简体" pitchFamily="65"/>
              </a:rPr>
              <a:t>       </a:t>
            </a:r>
            <a:r>
              <a:rPr lang="zh-CN" altLang="en-US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为表彰你在</a:t>
            </a:r>
            <a:r>
              <a:rPr lang="en-US" altLang="zh-CN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2015</a:t>
            </a:r>
            <a:r>
              <a:rPr lang="zh-CN" altLang="en-US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年在电视剧</a:t>
            </a:r>
            <a:r>
              <a:rPr lang="zh-CN" altLang="en-US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做出的贡献，特别颁发</a:t>
            </a:r>
            <a:r>
              <a:rPr lang="zh-CN" altLang="en-US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！</a:t>
            </a:r>
            <a:endParaRPr lang="en-US" altLang="zh-CN" sz="2800" dirty="0" smtClean="0">
              <a:solidFill>
                <a:srgbClr val="5C372E"/>
              </a:solidFill>
              <a:latin charset="-122" typeface="方正粗宋简体" pitchFamily="65"/>
              <a:ea charset="-122" typeface="方正粗宋简体" pitchFamily="65"/>
            </a:endParaRPr>
          </a:p>
          <a:p>
            <a:pPr>
              <a:spcBef>
                <a:spcPts val="1200"/>
              </a:spcBef>
            </a:pPr>
            <a:r>
              <a:rPr lang="en-US" altLang="zh-CN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       </a:t>
            </a:r>
            <a:r>
              <a:rPr lang="zh-CN" altLang="en-US" sz="2800" dirty="0" smtClean="0">
                <a:solidFill>
                  <a:srgbClr val="5C372E"/>
                </a:solidFill>
                <a:latin charset="-122" typeface="方正粗宋简体" pitchFamily="65"/>
                <a:ea charset="-122" typeface="方正粗宋简体" pitchFamily="65"/>
              </a:rPr>
              <a:t>特颁此证，以资鼓励。</a:t>
            </a:r>
            <a:endParaRPr lang="en-US" altLang="zh-CN" sz="2800" dirty="0" smtClean="0">
              <a:solidFill>
                <a:srgbClr val="5C372E"/>
              </a:solidFill>
              <a:latin charset="-122" typeface="方正粗宋简体" pitchFamily="65"/>
              <a:ea charset="-122" typeface="方正粗宋简体" pitchFamily="65"/>
            </a:endParaRPr>
          </a:p>
          <a:p>
            <a:pPr>
              <a:spcBef>
                <a:spcPts val="1200"/>
              </a:spcBef>
            </a:pPr>
            <a:endParaRPr lang="en-US" altLang="zh-CN" sz="2800" dirty="0" smtClean="0">
              <a:solidFill>
                <a:srgbClr val="5C372E"/>
              </a:solidFill>
              <a:latin charset="-122" typeface="方正粗宋简体" pitchFamily="65"/>
              <a:ea charset="-122" typeface="方正粗宋简体" pitchFamily="65"/>
            </a:endParaRPr>
          </a:p>
          <a:p>
            <a:pPr algn="r">
              <a:spcBef>
                <a:spcPts val="1200"/>
              </a:spcBef>
            </a:pPr>
            <a:r>
              <a:rPr lang="zh-CN" altLang="en-US" sz="2800" dirty="0" smtClean="0">
                <a:solidFill>
                  <a:srgbClr val="5C372E"/>
                </a:solidFill>
                <a:latin charset="-122" typeface="隶书" pitchFamily="49"/>
                <a:ea charset="-122" typeface="隶书" pitchFamily="49"/>
              </a:rPr>
              <a:t/>
            </a:r>
            <a:endParaRPr lang="en-US" altLang="zh-CN" sz="2800" dirty="0" smtClean="0">
              <a:solidFill>
                <a:srgbClr val="5C372E"/>
              </a:solidFill>
              <a:latin charset="-122" typeface="隶书" pitchFamily="49"/>
              <a:ea charset="-122" typeface="隶书" pitchFamily="49"/>
            </a:endParaRPr>
          </a:p>
          <a:p>
            <a:pPr algn="r"/>
            <a:r>
              <a:rPr lang="en-US" altLang="zh-CN" sz="2800" dirty="0" smtClean="0" b="1">
                <a:solidFill>
                  <a:srgbClr val="5C372E"/>
                </a:solidFill>
                <a:latin typeface="+mn-ea"/>
              </a:rPr>
              <a:t>2015.1.14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60700" y="1028700"/>
            <a:ext cx="3067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latin charset="-122" typeface="华文行楷" pitchFamily="2"/>
                <a:ea charset="-122" typeface="华文行楷" pitchFamily="2"/>
              </a:rPr>
              <a:t>荣誉证书</a:t>
            </a:r>
            <a:endParaRPr lang="zh-CN" altLang="en-US" sz="4800" dirty="0">
              <a:latin charset="-122" typeface="华文行楷" pitchFamily="2"/>
              <a:ea charset="-122" typeface="华文行楷" pitchFamily="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82650" y="2317750"/>
            <a:ext cx="1836000" cy="1588"/>
          </a:xfrm>
          <a:prstGeom prst="line">
            <a:avLst/>
          </a:prstGeom>
          <a:ln w="28575">
            <a:solidFill>
              <a:schemeClr val="tx1"/>
            </a:solidFill>
          </a:ln>
          <a:effectLst>
            <a:outerShdw dist="38100" dir="2700000" algn="tl" rotWithShape="0" blurRad="5080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8200" y="1695450"/>
            <a:ext cx="2266950" cy="72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charset="-122" typeface="方正粗宋简体" pitchFamily="65"/>
                <a:ea charset="-122" typeface="方正粗宋简体" pitchFamily="65"/>
              </a:rPr>
              <a:t>小笼包同志</a:t>
            </a:r>
            <a:r>
              <a:rPr lang="zh-CN" altLang="en-US" sz="2000" dirty="0" smtClean="0">
                <a:solidFill>
                  <a:srgbClr val="FF0000"/>
                </a:solidFill>
                <a:latin charset="-122" typeface="方正粗宋简体" pitchFamily="65"/>
                <a:ea charset="-122" typeface="方正粗宋简体" pitchFamily="65"/>
              </a:rPr>
              <a:t>：</a:t>
            </a:r>
            <a:endParaRPr lang="zh-CN" altLang="en-US" sz="1200" dirty="0">
              <a:solidFill>
                <a:srgbClr val="5C372E"/>
              </a:solidFill>
              <a:latin charset="-122" typeface="方正粗宋简体" pitchFamily="65"/>
              <a:ea charset="-122" typeface="方正粗宋简体" pitchFamily="65"/>
            </a:endParaRPr>
          </a:p>
        </p:txBody>
      </p:sp>
    </p:spTree>
    <p:extLst>
      <p:ext uri="{BB962C8B-B14F-4D97-AF65-F5344CB8AC3E}">
        <p14:creationId val="25976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60750" y="2806700"/>
            <a:ext cx="2266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itchFamily="65" charset="-122"/>
                <a:ea typeface="方正粗宋简体" pitchFamily="65" charset="-122"/>
              </a:rPr>
              <a:t>感恩致辞</a:t>
            </a:r>
            <a:endParaRPr lang="zh-CN" altLang="en-US" sz="4000" dirty="0">
              <a:solidFill>
                <a:srgbClr val="5C37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itchFamily="65" charset="-122"/>
              <a:ea typeface="方正粗宋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6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DCC4"/>
              </a:clrFrom>
              <a:clrTo>
                <a:srgbClr val="F2DCC4">
                  <a:alpha val="0"/>
                </a:srgbClr>
              </a:clrTo>
            </a:clrChange>
          </a:blip>
          <a:srcRect l="14094" t="42191" r="70470" b="55360"/>
          <a:stretch>
            <a:fillRect/>
          </a:stretch>
        </p:blipFill>
        <p:spPr bwMode="auto">
          <a:xfrm>
            <a:off x="2349500" y="1339850"/>
            <a:ext cx="1022350" cy="84455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749550" y="2984500"/>
            <a:ext cx="382379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我深爱着你们，却不善于表达</a:t>
            </a:r>
            <a:endParaRPr lang="en-US" altLang="zh-CN" sz="2000" dirty="0" smtClean="0">
              <a:solidFill>
                <a:srgbClr val="C00000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这一次，让我用行动说话！</a:t>
            </a:r>
            <a:endParaRPr lang="zh-CN" altLang="en-US" sz="2000" dirty="0">
              <a:solidFill>
                <a:srgbClr val="C00000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071813" y="1885950"/>
            <a:ext cx="1157287" cy="971550"/>
          </a:xfrm>
          <a:custGeom>
            <a:avLst/>
            <a:gdLst>
              <a:gd name="connsiteX0" fmla="*/ 0 w 1157287"/>
              <a:gd name="connsiteY0" fmla="*/ 14288 h 971550"/>
              <a:gd name="connsiteX1" fmla="*/ 157162 w 1157287"/>
              <a:gd name="connsiteY1" fmla="*/ 0 h 971550"/>
              <a:gd name="connsiteX2" fmla="*/ 371475 w 1157287"/>
              <a:gd name="connsiteY2" fmla="*/ 14288 h 971550"/>
              <a:gd name="connsiteX3" fmla="*/ 571500 w 1157287"/>
              <a:gd name="connsiteY3" fmla="*/ 85725 h 971550"/>
              <a:gd name="connsiteX4" fmla="*/ 800100 w 1157287"/>
              <a:gd name="connsiteY4" fmla="*/ 228600 h 971550"/>
              <a:gd name="connsiteX5" fmla="*/ 971550 w 1157287"/>
              <a:gd name="connsiteY5" fmla="*/ 442913 h 971550"/>
              <a:gd name="connsiteX6" fmla="*/ 1100137 w 1157287"/>
              <a:gd name="connsiteY6" fmla="*/ 728663 h 971550"/>
              <a:gd name="connsiteX7" fmla="*/ 1157287 w 1157287"/>
              <a:gd name="connsiteY7" fmla="*/ 97155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57287" h="971550">
                <a:moveTo>
                  <a:pt x="0" y="14288"/>
                </a:moveTo>
                <a:cubicBezTo>
                  <a:pt x="47625" y="7144"/>
                  <a:pt x="95250" y="0"/>
                  <a:pt x="157162" y="0"/>
                </a:cubicBezTo>
                <a:cubicBezTo>
                  <a:pt x="219074" y="0"/>
                  <a:pt x="302419" y="1"/>
                  <a:pt x="371475" y="14288"/>
                </a:cubicBezTo>
                <a:cubicBezTo>
                  <a:pt x="440531" y="28576"/>
                  <a:pt x="500063" y="50006"/>
                  <a:pt x="571500" y="85725"/>
                </a:cubicBezTo>
                <a:cubicBezTo>
                  <a:pt x="642938" y="121444"/>
                  <a:pt x="733425" y="169069"/>
                  <a:pt x="800100" y="228600"/>
                </a:cubicBezTo>
                <a:cubicBezTo>
                  <a:pt x="866775" y="288131"/>
                  <a:pt x="921544" y="359569"/>
                  <a:pt x="971550" y="442913"/>
                </a:cubicBezTo>
                <a:cubicBezTo>
                  <a:pt x="1021556" y="526257"/>
                  <a:pt x="1069181" y="640557"/>
                  <a:pt x="1100137" y="728663"/>
                </a:cubicBezTo>
                <a:cubicBezTo>
                  <a:pt x="1131093" y="816769"/>
                  <a:pt x="1144190" y="894159"/>
                  <a:pt x="1157287" y="97155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57675" y="1000125"/>
            <a:ext cx="1200150" cy="1057275"/>
          </a:xfrm>
          <a:custGeom>
            <a:avLst/>
            <a:gdLst>
              <a:gd name="connsiteX0" fmla="*/ 0 w 1200150"/>
              <a:gd name="connsiteY0" fmla="*/ 1057275 h 1057275"/>
              <a:gd name="connsiteX1" fmla="*/ 85725 w 1200150"/>
              <a:gd name="connsiteY1" fmla="*/ 842963 h 1057275"/>
              <a:gd name="connsiteX2" fmla="*/ 214313 w 1200150"/>
              <a:gd name="connsiteY2" fmla="*/ 542925 h 1057275"/>
              <a:gd name="connsiteX3" fmla="*/ 371475 w 1200150"/>
              <a:gd name="connsiteY3" fmla="*/ 342900 h 1057275"/>
              <a:gd name="connsiteX4" fmla="*/ 642938 w 1200150"/>
              <a:gd name="connsiteY4" fmla="*/ 142875 h 1057275"/>
              <a:gd name="connsiteX5" fmla="*/ 1014413 w 1200150"/>
              <a:gd name="connsiteY5" fmla="*/ 28575 h 1057275"/>
              <a:gd name="connsiteX6" fmla="*/ 1200150 w 1200150"/>
              <a:gd name="connsiteY6" fmla="*/ 0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0150" h="1057275">
                <a:moveTo>
                  <a:pt x="0" y="1057275"/>
                </a:moveTo>
                <a:cubicBezTo>
                  <a:pt x="25003" y="992981"/>
                  <a:pt x="50006" y="928688"/>
                  <a:pt x="85725" y="842963"/>
                </a:cubicBezTo>
                <a:cubicBezTo>
                  <a:pt x="121444" y="757238"/>
                  <a:pt x="166688" y="626269"/>
                  <a:pt x="214313" y="542925"/>
                </a:cubicBezTo>
                <a:cubicBezTo>
                  <a:pt x="261938" y="459581"/>
                  <a:pt x="300038" y="409575"/>
                  <a:pt x="371475" y="342900"/>
                </a:cubicBezTo>
                <a:cubicBezTo>
                  <a:pt x="442912" y="276225"/>
                  <a:pt x="535782" y="195262"/>
                  <a:pt x="642938" y="142875"/>
                </a:cubicBezTo>
                <a:cubicBezTo>
                  <a:pt x="750094" y="90488"/>
                  <a:pt x="921544" y="52387"/>
                  <a:pt x="1014413" y="28575"/>
                </a:cubicBezTo>
                <a:cubicBezTo>
                  <a:pt x="1107282" y="4763"/>
                  <a:pt x="1153716" y="2381"/>
                  <a:pt x="1200150" y="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6029325" y="1185863"/>
            <a:ext cx="731044" cy="2843212"/>
          </a:xfrm>
          <a:custGeom>
            <a:avLst/>
            <a:gdLst>
              <a:gd name="connsiteX0" fmla="*/ 57150 w 731044"/>
              <a:gd name="connsiteY0" fmla="*/ 0 h 2843212"/>
              <a:gd name="connsiteX1" fmla="*/ 314325 w 731044"/>
              <a:gd name="connsiteY1" fmla="*/ 200025 h 2843212"/>
              <a:gd name="connsiteX2" fmla="*/ 542925 w 731044"/>
              <a:gd name="connsiteY2" fmla="*/ 528637 h 2843212"/>
              <a:gd name="connsiteX3" fmla="*/ 700088 w 731044"/>
              <a:gd name="connsiteY3" fmla="*/ 985837 h 2843212"/>
              <a:gd name="connsiteX4" fmla="*/ 714375 w 731044"/>
              <a:gd name="connsiteY4" fmla="*/ 1500187 h 2843212"/>
              <a:gd name="connsiteX5" fmla="*/ 600075 w 731044"/>
              <a:gd name="connsiteY5" fmla="*/ 1885950 h 2843212"/>
              <a:gd name="connsiteX6" fmla="*/ 342900 w 731044"/>
              <a:gd name="connsiteY6" fmla="*/ 2357437 h 2843212"/>
              <a:gd name="connsiteX7" fmla="*/ 0 w 731044"/>
              <a:gd name="connsiteY7" fmla="*/ 2843212 h 284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1044" h="2843212">
                <a:moveTo>
                  <a:pt x="57150" y="0"/>
                </a:moveTo>
                <a:cubicBezTo>
                  <a:pt x="145256" y="55959"/>
                  <a:pt x="233363" y="111919"/>
                  <a:pt x="314325" y="200025"/>
                </a:cubicBezTo>
                <a:cubicBezTo>
                  <a:pt x="395287" y="288131"/>
                  <a:pt x="478631" y="397668"/>
                  <a:pt x="542925" y="528637"/>
                </a:cubicBezTo>
                <a:cubicBezTo>
                  <a:pt x="607219" y="659606"/>
                  <a:pt x="671513" y="823912"/>
                  <a:pt x="700088" y="985837"/>
                </a:cubicBezTo>
                <a:cubicBezTo>
                  <a:pt x="728663" y="1147762"/>
                  <a:pt x="731044" y="1350168"/>
                  <a:pt x="714375" y="1500187"/>
                </a:cubicBezTo>
                <a:cubicBezTo>
                  <a:pt x="697706" y="1650206"/>
                  <a:pt x="661988" y="1743075"/>
                  <a:pt x="600075" y="1885950"/>
                </a:cubicBezTo>
                <a:cubicBezTo>
                  <a:pt x="538163" y="2028825"/>
                  <a:pt x="442912" y="2197893"/>
                  <a:pt x="342900" y="2357437"/>
                </a:cubicBezTo>
                <a:cubicBezTo>
                  <a:pt x="242888" y="2516981"/>
                  <a:pt x="0" y="2843212"/>
                  <a:pt x="0" y="2843212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050257" y="2057400"/>
            <a:ext cx="1135856" cy="2643188"/>
          </a:xfrm>
          <a:custGeom>
            <a:avLst/>
            <a:gdLst>
              <a:gd name="connsiteX0" fmla="*/ 1135856 w 1135856"/>
              <a:gd name="connsiteY0" fmla="*/ 2643188 h 2643188"/>
              <a:gd name="connsiteX1" fmla="*/ 878681 w 1135856"/>
              <a:gd name="connsiteY1" fmla="*/ 2471738 h 2643188"/>
              <a:gd name="connsiteX2" fmla="*/ 578643 w 1135856"/>
              <a:gd name="connsiteY2" fmla="*/ 2214563 h 2643188"/>
              <a:gd name="connsiteX3" fmla="*/ 264318 w 1135856"/>
              <a:gd name="connsiteY3" fmla="*/ 1871663 h 2643188"/>
              <a:gd name="connsiteX4" fmla="*/ 135731 w 1135856"/>
              <a:gd name="connsiteY4" fmla="*/ 1600200 h 2643188"/>
              <a:gd name="connsiteX5" fmla="*/ 21431 w 1135856"/>
              <a:gd name="connsiteY5" fmla="*/ 1257300 h 2643188"/>
              <a:gd name="connsiteX6" fmla="*/ 21431 w 1135856"/>
              <a:gd name="connsiteY6" fmla="*/ 771525 h 2643188"/>
              <a:gd name="connsiteX7" fmla="*/ 150018 w 1135856"/>
              <a:gd name="connsiteY7" fmla="*/ 342900 h 2643188"/>
              <a:gd name="connsiteX8" fmla="*/ 421481 w 1135856"/>
              <a:gd name="connsiteY8" fmla="*/ 0 h 264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5856" h="2643188">
                <a:moveTo>
                  <a:pt x="1135856" y="2643188"/>
                </a:moveTo>
                <a:cubicBezTo>
                  <a:pt x="1053703" y="2593181"/>
                  <a:pt x="971550" y="2543175"/>
                  <a:pt x="878681" y="2471738"/>
                </a:cubicBezTo>
                <a:cubicBezTo>
                  <a:pt x="785812" y="2400301"/>
                  <a:pt x="681037" y="2314576"/>
                  <a:pt x="578643" y="2214563"/>
                </a:cubicBezTo>
                <a:cubicBezTo>
                  <a:pt x="476249" y="2114551"/>
                  <a:pt x="338137" y="1974057"/>
                  <a:pt x="264318" y="1871663"/>
                </a:cubicBezTo>
                <a:cubicBezTo>
                  <a:pt x="190499" y="1769269"/>
                  <a:pt x="176212" y="1702594"/>
                  <a:pt x="135731" y="1600200"/>
                </a:cubicBezTo>
                <a:cubicBezTo>
                  <a:pt x="95250" y="1497806"/>
                  <a:pt x="40481" y="1395412"/>
                  <a:pt x="21431" y="1257300"/>
                </a:cubicBezTo>
                <a:cubicBezTo>
                  <a:pt x="2381" y="1119188"/>
                  <a:pt x="0" y="923925"/>
                  <a:pt x="21431" y="771525"/>
                </a:cubicBezTo>
                <a:cubicBezTo>
                  <a:pt x="42862" y="619125"/>
                  <a:pt x="83343" y="471488"/>
                  <a:pt x="150018" y="342900"/>
                </a:cubicBezTo>
                <a:cubicBezTo>
                  <a:pt x="216693" y="214313"/>
                  <a:pt x="319087" y="107156"/>
                  <a:pt x="421481" y="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871913" y="5243513"/>
            <a:ext cx="842962" cy="1357312"/>
          </a:xfrm>
          <a:custGeom>
            <a:avLst/>
            <a:gdLst>
              <a:gd name="connsiteX0" fmla="*/ 842962 w 842962"/>
              <a:gd name="connsiteY0" fmla="*/ 1357312 h 1357312"/>
              <a:gd name="connsiteX1" fmla="*/ 757237 w 842962"/>
              <a:gd name="connsiteY1" fmla="*/ 1000125 h 1357312"/>
              <a:gd name="connsiteX2" fmla="*/ 657225 w 842962"/>
              <a:gd name="connsiteY2" fmla="*/ 757237 h 1357312"/>
              <a:gd name="connsiteX3" fmla="*/ 414337 w 842962"/>
              <a:gd name="connsiteY3" fmla="*/ 385762 h 1357312"/>
              <a:gd name="connsiteX4" fmla="*/ 171450 w 842962"/>
              <a:gd name="connsiteY4" fmla="*/ 128587 h 1357312"/>
              <a:gd name="connsiteX5" fmla="*/ 0 w 842962"/>
              <a:gd name="connsiteY5" fmla="*/ 0 h 135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2962" h="1357312">
                <a:moveTo>
                  <a:pt x="842962" y="1357312"/>
                </a:moveTo>
                <a:cubicBezTo>
                  <a:pt x="815577" y="1228724"/>
                  <a:pt x="788193" y="1100137"/>
                  <a:pt x="757237" y="1000125"/>
                </a:cubicBezTo>
                <a:cubicBezTo>
                  <a:pt x="726281" y="900113"/>
                  <a:pt x="714375" y="859631"/>
                  <a:pt x="657225" y="757237"/>
                </a:cubicBezTo>
                <a:cubicBezTo>
                  <a:pt x="600075" y="654843"/>
                  <a:pt x="495299" y="490537"/>
                  <a:pt x="414337" y="385762"/>
                </a:cubicBezTo>
                <a:cubicBezTo>
                  <a:pt x="333375" y="280987"/>
                  <a:pt x="240506" y="192881"/>
                  <a:pt x="171450" y="128587"/>
                </a:cubicBezTo>
                <a:cubicBezTo>
                  <a:pt x="102394" y="64293"/>
                  <a:pt x="51197" y="32146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714875" y="4600575"/>
            <a:ext cx="871538" cy="1971675"/>
          </a:xfrm>
          <a:custGeom>
            <a:avLst/>
            <a:gdLst>
              <a:gd name="connsiteX0" fmla="*/ 0 w 871538"/>
              <a:gd name="connsiteY0" fmla="*/ 1971675 h 1971675"/>
              <a:gd name="connsiteX1" fmla="*/ 85725 w 871538"/>
              <a:gd name="connsiteY1" fmla="*/ 1543050 h 1971675"/>
              <a:gd name="connsiteX2" fmla="*/ 285750 w 871538"/>
              <a:gd name="connsiteY2" fmla="*/ 971550 h 1971675"/>
              <a:gd name="connsiteX3" fmla="*/ 557213 w 871538"/>
              <a:gd name="connsiteY3" fmla="*/ 471488 h 1971675"/>
              <a:gd name="connsiteX4" fmla="*/ 871538 w 871538"/>
              <a:gd name="connsiteY4" fmla="*/ 0 h 1971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538" h="1971675">
                <a:moveTo>
                  <a:pt x="0" y="1971675"/>
                </a:moveTo>
                <a:cubicBezTo>
                  <a:pt x="19050" y="1840706"/>
                  <a:pt x="38100" y="1709737"/>
                  <a:pt x="85725" y="1543050"/>
                </a:cubicBezTo>
                <a:cubicBezTo>
                  <a:pt x="133350" y="1376363"/>
                  <a:pt x="207169" y="1150144"/>
                  <a:pt x="285750" y="971550"/>
                </a:cubicBezTo>
                <a:cubicBezTo>
                  <a:pt x="364331" y="792956"/>
                  <a:pt x="459582" y="633413"/>
                  <a:pt x="557213" y="471488"/>
                </a:cubicBezTo>
                <a:cubicBezTo>
                  <a:pt x="654844" y="309563"/>
                  <a:pt x="763191" y="154781"/>
                  <a:pt x="871538" y="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pic>
        <p:nvPicPr>
          <p:cNvPr id="26" name="Picture 3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DABF"/>
              </a:clrFrom>
              <a:clrTo>
                <a:srgbClr val="F4DABF">
                  <a:alpha val="0"/>
                </a:srgbClr>
              </a:clrTo>
            </a:clrChange>
          </a:blip>
          <a:srcRect l="61074" t="39871" r="24161" b="58196"/>
          <a:stretch>
            <a:fillRect/>
          </a:stretch>
        </p:blipFill>
        <p:spPr bwMode="auto">
          <a:xfrm>
            <a:off x="5505450" y="495300"/>
            <a:ext cx="977900" cy="666750"/>
          </a:xfrm>
          <a:prstGeom prst="rect">
            <a:avLst/>
          </a:prstGeom>
          <a:noFill/>
        </p:spPr>
      </p:pic>
      <p:pic>
        <p:nvPicPr>
          <p:cNvPr id="27" name="Picture 3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E0C7"/>
              </a:clrFrom>
              <a:clrTo>
                <a:srgbClr val="F4E0C7">
                  <a:alpha val="0"/>
                </a:srgbClr>
              </a:clrTo>
            </a:clrChange>
          </a:blip>
          <a:srcRect l="15436" t="51986" r="59732" b="46467"/>
          <a:stretch>
            <a:fillRect/>
          </a:stretch>
        </p:blipFill>
        <p:spPr bwMode="auto">
          <a:xfrm>
            <a:off x="2349500" y="4762500"/>
            <a:ext cx="1644650" cy="533400"/>
          </a:xfrm>
          <a:prstGeom prst="rect">
            <a:avLst/>
          </a:prstGeom>
          <a:noFill/>
        </p:spPr>
      </p:pic>
      <p:pic>
        <p:nvPicPr>
          <p:cNvPr id="28" name="Picture 3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E2CA"/>
              </a:clrFrom>
              <a:clrTo>
                <a:srgbClr val="F4E2CA">
                  <a:alpha val="0"/>
                </a:srgbClr>
              </a:clrTo>
            </a:clrChange>
          </a:blip>
          <a:srcRect l="61745" t="49666" r="21476" b="48272"/>
          <a:stretch>
            <a:fillRect/>
          </a:stretch>
        </p:blipFill>
        <p:spPr bwMode="auto">
          <a:xfrm>
            <a:off x="5505450" y="3917950"/>
            <a:ext cx="1111250" cy="7112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2349500" y="849952"/>
            <a:ext cx="278447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我要送你一束花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天天开在你的心房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32175" y="1250950"/>
            <a:ext cx="278447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明天放学后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 algn="r"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我去接她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0450" y="5340350"/>
            <a:ext cx="278447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很久没有看电影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 algn="r"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我已经买了三张票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05450" y="4718050"/>
            <a:ext cx="278447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这个元旦血拼季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我保证好好给你拎包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3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632075" y="584200"/>
            <a:ext cx="2784475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春天，我们去森林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早起跑步，让每个毛孔流汗，不呼吸城市里的毒气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87975" y="1695450"/>
            <a:ext cx="278447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父母老了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我们就是他们的拐杖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27450" y="5251450"/>
            <a:ext cx="306705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在咖啡馆里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我们还有几个能谈谈诗歌的朋友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72100" y="3829050"/>
            <a:ext cx="2784475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这个元旦血拼季</a:t>
            </a:r>
            <a:endParaRPr lang="en-US" altLang="zh-CN" sz="1600" dirty="0" smtClean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 smtClean="0">
                <a:solidFill>
                  <a:srgbClr val="5C372E"/>
                </a:solidFill>
                <a:latin typeface="方正粗宋简体" pitchFamily="65" charset="-122"/>
                <a:ea typeface="方正粗宋简体" pitchFamily="65" charset="-122"/>
              </a:rPr>
              <a:t>我保证好好给你拎包</a:t>
            </a:r>
            <a:endParaRPr lang="zh-CN" altLang="en-US" sz="1600" dirty="0">
              <a:solidFill>
                <a:srgbClr val="5C372E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pic>
        <p:nvPicPr>
          <p:cNvPr id="17" name="Picture 4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D8BF"/>
              </a:clrFrom>
              <a:clrTo>
                <a:srgbClr val="F2D8BF">
                  <a:alpha val="0"/>
                </a:srgbClr>
              </a:clrTo>
            </a:clrChange>
          </a:blip>
          <a:srcRect l="14839" t="73887" r="70967" b="21656"/>
          <a:stretch>
            <a:fillRect/>
          </a:stretch>
        </p:blipFill>
        <p:spPr bwMode="auto">
          <a:xfrm>
            <a:off x="1771650" y="450850"/>
            <a:ext cx="977900" cy="1600200"/>
          </a:xfrm>
          <a:prstGeom prst="rect">
            <a:avLst/>
          </a:prstGeom>
          <a:noFill/>
        </p:spPr>
      </p:pic>
      <p:sp>
        <p:nvSpPr>
          <p:cNvPr id="37" name="任意多边形 36"/>
          <p:cNvSpPr/>
          <p:nvPr/>
        </p:nvSpPr>
        <p:spPr>
          <a:xfrm>
            <a:off x="4872038" y="2286000"/>
            <a:ext cx="238125" cy="1514475"/>
          </a:xfrm>
          <a:custGeom>
            <a:avLst/>
            <a:gdLst>
              <a:gd name="connsiteX0" fmla="*/ 0 w 238125"/>
              <a:gd name="connsiteY0" fmla="*/ 0 h 1514475"/>
              <a:gd name="connsiteX1" fmla="*/ 100012 w 238125"/>
              <a:gd name="connsiteY1" fmla="*/ 200025 h 1514475"/>
              <a:gd name="connsiteX2" fmla="*/ 171450 w 238125"/>
              <a:gd name="connsiteY2" fmla="*/ 442913 h 1514475"/>
              <a:gd name="connsiteX3" fmla="*/ 228600 w 238125"/>
              <a:gd name="connsiteY3" fmla="*/ 714375 h 1514475"/>
              <a:gd name="connsiteX4" fmla="*/ 228600 w 238125"/>
              <a:gd name="connsiteY4" fmla="*/ 1014413 h 1514475"/>
              <a:gd name="connsiteX5" fmla="*/ 171450 w 238125"/>
              <a:gd name="connsiteY5" fmla="*/ 1343025 h 1514475"/>
              <a:gd name="connsiteX6" fmla="*/ 114300 w 238125"/>
              <a:gd name="connsiteY6" fmla="*/ 1514475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125" h="1514475">
                <a:moveTo>
                  <a:pt x="0" y="0"/>
                </a:moveTo>
                <a:cubicBezTo>
                  <a:pt x="35718" y="63103"/>
                  <a:pt x="71437" y="126206"/>
                  <a:pt x="100012" y="200025"/>
                </a:cubicBezTo>
                <a:cubicBezTo>
                  <a:pt x="128587" y="273844"/>
                  <a:pt x="150019" y="357188"/>
                  <a:pt x="171450" y="442913"/>
                </a:cubicBezTo>
                <a:cubicBezTo>
                  <a:pt x="192881" y="528638"/>
                  <a:pt x="219075" y="619125"/>
                  <a:pt x="228600" y="714375"/>
                </a:cubicBezTo>
                <a:cubicBezTo>
                  <a:pt x="238125" y="809625"/>
                  <a:pt x="238125" y="909638"/>
                  <a:pt x="228600" y="1014413"/>
                </a:cubicBezTo>
                <a:cubicBezTo>
                  <a:pt x="219075" y="1119188"/>
                  <a:pt x="190500" y="1259681"/>
                  <a:pt x="171450" y="1343025"/>
                </a:cubicBezTo>
                <a:cubicBezTo>
                  <a:pt x="152400" y="1426369"/>
                  <a:pt x="133350" y="1470422"/>
                  <a:pt x="114300" y="1514475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3757613" y="4414838"/>
            <a:ext cx="914400" cy="542925"/>
          </a:xfrm>
          <a:custGeom>
            <a:avLst/>
            <a:gdLst>
              <a:gd name="connsiteX0" fmla="*/ 0 w 914400"/>
              <a:gd name="connsiteY0" fmla="*/ 542925 h 542925"/>
              <a:gd name="connsiteX1" fmla="*/ 328612 w 914400"/>
              <a:gd name="connsiteY1" fmla="*/ 442912 h 542925"/>
              <a:gd name="connsiteX2" fmla="*/ 628650 w 914400"/>
              <a:gd name="connsiteY2" fmla="*/ 271462 h 542925"/>
              <a:gd name="connsiteX3" fmla="*/ 914400 w 914400"/>
              <a:gd name="connsiteY3" fmla="*/ 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542925">
                <a:moveTo>
                  <a:pt x="0" y="542925"/>
                </a:moveTo>
                <a:cubicBezTo>
                  <a:pt x="111918" y="515540"/>
                  <a:pt x="223837" y="488156"/>
                  <a:pt x="328612" y="442912"/>
                </a:cubicBezTo>
                <a:cubicBezTo>
                  <a:pt x="433387" y="397668"/>
                  <a:pt x="531019" y="345281"/>
                  <a:pt x="628650" y="271462"/>
                </a:cubicBezTo>
                <a:cubicBezTo>
                  <a:pt x="726281" y="197643"/>
                  <a:pt x="820340" y="98821"/>
                  <a:pt x="914400" y="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2700338" y="1376363"/>
            <a:ext cx="2085975" cy="795337"/>
          </a:xfrm>
          <a:custGeom>
            <a:avLst/>
            <a:gdLst>
              <a:gd name="connsiteX0" fmla="*/ 0 w 2085975"/>
              <a:gd name="connsiteY0" fmla="*/ 238125 h 795337"/>
              <a:gd name="connsiteX1" fmla="*/ 285750 w 2085975"/>
              <a:gd name="connsiteY1" fmla="*/ 95250 h 795337"/>
              <a:gd name="connsiteX2" fmla="*/ 671512 w 2085975"/>
              <a:gd name="connsiteY2" fmla="*/ 9525 h 795337"/>
              <a:gd name="connsiteX3" fmla="*/ 1071562 w 2085975"/>
              <a:gd name="connsiteY3" fmla="*/ 38100 h 795337"/>
              <a:gd name="connsiteX4" fmla="*/ 1500187 w 2085975"/>
              <a:gd name="connsiteY4" fmla="*/ 195262 h 795337"/>
              <a:gd name="connsiteX5" fmla="*/ 1885950 w 2085975"/>
              <a:gd name="connsiteY5" fmla="*/ 495300 h 795337"/>
              <a:gd name="connsiteX6" fmla="*/ 2085975 w 2085975"/>
              <a:gd name="connsiteY6" fmla="*/ 795337 h 79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5975" h="795337">
                <a:moveTo>
                  <a:pt x="0" y="238125"/>
                </a:moveTo>
                <a:cubicBezTo>
                  <a:pt x="86915" y="185737"/>
                  <a:pt x="173831" y="133350"/>
                  <a:pt x="285750" y="95250"/>
                </a:cubicBezTo>
                <a:cubicBezTo>
                  <a:pt x="397669" y="57150"/>
                  <a:pt x="540543" y="19050"/>
                  <a:pt x="671512" y="9525"/>
                </a:cubicBezTo>
                <a:cubicBezTo>
                  <a:pt x="802481" y="0"/>
                  <a:pt x="933450" y="7144"/>
                  <a:pt x="1071562" y="38100"/>
                </a:cubicBezTo>
                <a:cubicBezTo>
                  <a:pt x="1209674" y="69056"/>
                  <a:pt x="1364456" y="119062"/>
                  <a:pt x="1500187" y="195262"/>
                </a:cubicBezTo>
                <a:cubicBezTo>
                  <a:pt x="1635918" y="271462"/>
                  <a:pt x="1788319" y="395288"/>
                  <a:pt x="1885950" y="495300"/>
                </a:cubicBezTo>
                <a:cubicBezTo>
                  <a:pt x="1983581" y="595313"/>
                  <a:pt x="2034778" y="695325"/>
                  <a:pt x="2085975" y="795337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diamond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49350" y="2765564"/>
            <a:ext cx="3823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如果生活只是活着</a:t>
            </a:r>
            <a:endParaRPr lang="en-US" altLang="zh-CN" sz="2000" dirty="0" smtClean="0">
              <a:solidFill>
                <a:srgbClr val="C00000"/>
              </a:solidFill>
              <a:latin typeface="方正粗宋简体" pitchFamily="65" charset="-122"/>
              <a:ea typeface="方正粗宋简体" pitchFamily="65" charset="-122"/>
            </a:endParaRPr>
          </a:p>
          <a:p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这些愿望，</a:t>
            </a:r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我会陪</a:t>
            </a:r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你们</a:t>
            </a:r>
            <a:r>
              <a:rPr lang="zh-CN" altLang="en-US" sz="2000" dirty="0" smtClean="0">
                <a:solidFill>
                  <a:srgbClr val="C00000"/>
                </a:solidFill>
                <a:latin typeface="方正粗宋简体" pitchFamily="65" charset="-122"/>
                <a:ea typeface="方正粗宋简体" pitchFamily="65" charset="-122"/>
              </a:rPr>
              <a:t>做到！</a:t>
            </a:r>
            <a:endParaRPr lang="zh-CN" altLang="en-US" sz="2000" dirty="0">
              <a:solidFill>
                <a:srgbClr val="C00000"/>
              </a:solidFill>
              <a:latin typeface="方正粗宋简体" pitchFamily="65" charset="-122"/>
              <a:ea typeface="方正粗宋简体" pitchFamily="65" charset="-122"/>
            </a:endParaRPr>
          </a:p>
        </p:txBody>
      </p:sp>
      <p:pic>
        <p:nvPicPr>
          <p:cNvPr id="42" name="Picture 4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DCC4"/>
              </a:clrFrom>
              <a:clrTo>
                <a:srgbClr val="F2DCC4">
                  <a:alpha val="0"/>
                </a:srgbClr>
              </a:clrTo>
            </a:clrChange>
          </a:blip>
          <a:srcRect l="15484" t="86515" r="56774" b="10390"/>
          <a:stretch>
            <a:fillRect/>
          </a:stretch>
        </p:blipFill>
        <p:spPr bwMode="auto">
          <a:xfrm>
            <a:off x="1816100" y="4984750"/>
            <a:ext cx="1911350" cy="1111250"/>
          </a:xfrm>
          <a:prstGeom prst="rect">
            <a:avLst/>
          </a:prstGeom>
          <a:noFill/>
        </p:spPr>
      </p:pic>
      <p:pic>
        <p:nvPicPr>
          <p:cNvPr id="43" name="Picture 4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E1C8"/>
              </a:clrFrom>
              <a:clrTo>
                <a:srgbClr val="F5E1C8">
                  <a:alpha val="0"/>
                </a:srgbClr>
              </a:clrTo>
            </a:clrChange>
          </a:blip>
          <a:srcRect l="59355" t="75620" r="28387" b="22523"/>
          <a:stretch>
            <a:fillRect/>
          </a:stretch>
        </p:blipFill>
        <p:spPr bwMode="auto">
          <a:xfrm>
            <a:off x="4794250" y="1117600"/>
            <a:ext cx="844550" cy="666750"/>
          </a:xfrm>
          <a:prstGeom prst="rect">
            <a:avLst/>
          </a:prstGeom>
          <a:noFill/>
        </p:spPr>
      </p:pic>
      <p:pic>
        <p:nvPicPr>
          <p:cNvPr id="44" name="Picture 4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E1C8"/>
              </a:clrFrom>
              <a:clrTo>
                <a:srgbClr val="F5E1C8">
                  <a:alpha val="0"/>
                </a:srgbClr>
              </a:clrTo>
            </a:clrChange>
          </a:blip>
          <a:srcRect l="59355" t="75620" r="32903" b="21037"/>
          <a:stretch>
            <a:fillRect/>
          </a:stretch>
        </p:blipFill>
        <p:spPr bwMode="auto">
          <a:xfrm>
            <a:off x="4794250" y="1117600"/>
            <a:ext cx="533400" cy="1200150"/>
          </a:xfrm>
          <a:prstGeom prst="rect">
            <a:avLst/>
          </a:prstGeom>
          <a:noFill/>
        </p:spPr>
      </p:pic>
      <p:pic>
        <p:nvPicPr>
          <p:cNvPr id="45" name="Picture 4" descr="85c4fbaajw1dly3ef9037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E6CD"/>
              </a:clrFrom>
              <a:clrTo>
                <a:srgbClr val="F6E6CD">
                  <a:alpha val="0"/>
                </a:srgbClr>
              </a:clrTo>
            </a:clrChange>
          </a:blip>
          <a:srcRect l="56774" t="83049" r="32258" b="14227"/>
          <a:stretch>
            <a:fillRect/>
          </a:stretch>
        </p:blipFill>
        <p:spPr bwMode="auto">
          <a:xfrm>
            <a:off x="4660900" y="3740150"/>
            <a:ext cx="755650" cy="977900"/>
          </a:xfrm>
          <a:prstGeom prst="rect">
            <a:avLst/>
          </a:prstGeom>
          <a:noFill/>
        </p:spPr>
      </p:pic>
      <p:sp>
        <p:nvSpPr>
          <p:cNvPr id="30" name="任意多边形 29"/>
          <p:cNvSpPr/>
          <p:nvPr/>
        </p:nvSpPr>
        <p:spPr>
          <a:xfrm>
            <a:off x="3157538" y="5986463"/>
            <a:ext cx="928687" cy="700087"/>
          </a:xfrm>
          <a:custGeom>
            <a:avLst/>
            <a:gdLst>
              <a:gd name="connsiteX0" fmla="*/ 928687 w 928687"/>
              <a:gd name="connsiteY0" fmla="*/ 700087 h 700087"/>
              <a:gd name="connsiteX1" fmla="*/ 785812 w 928687"/>
              <a:gd name="connsiteY1" fmla="*/ 457200 h 700087"/>
              <a:gd name="connsiteX2" fmla="*/ 585787 w 928687"/>
              <a:gd name="connsiteY2" fmla="*/ 242887 h 700087"/>
              <a:gd name="connsiteX3" fmla="*/ 357187 w 928687"/>
              <a:gd name="connsiteY3" fmla="*/ 100012 h 700087"/>
              <a:gd name="connsiteX4" fmla="*/ 0 w 928687"/>
              <a:gd name="connsiteY4" fmla="*/ 0 h 700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687" h="700087">
                <a:moveTo>
                  <a:pt x="928687" y="700087"/>
                </a:moveTo>
                <a:cubicBezTo>
                  <a:pt x="885824" y="616743"/>
                  <a:pt x="842962" y="533400"/>
                  <a:pt x="785812" y="457200"/>
                </a:cubicBezTo>
                <a:cubicBezTo>
                  <a:pt x="728662" y="381000"/>
                  <a:pt x="657225" y="302418"/>
                  <a:pt x="585787" y="242887"/>
                </a:cubicBezTo>
                <a:cubicBezTo>
                  <a:pt x="514350" y="183356"/>
                  <a:pt x="454818" y="140493"/>
                  <a:pt x="357187" y="100012"/>
                </a:cubicBezTo>
                <a:cubicBezTo>
                  <a:pt x="259556" y="59531"/>
                  <a:pt x="129778" y="29765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sm" len="sm"/>
            <a:tailEnd type="diamond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28700"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srgbClr val="5C372E"/>
              </a:solidFill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3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234</Words>
  <Application>Microsoft Office PowerPoint</Application>
  <PresentationFormat>全屏显示(4:3)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Think</cp:lastModifiedBy>
  <cp:revision>6</cp:revision>
  <dcterms:created xsi:type="dcterms:W3CDTF">2011-11-30T13:39:29Z</dcterms:created>
  <dcterms:modified xsi:type="dcterms:W3CDTF">2011-12-04T08:41:32Z</dcterms:modified>
</cp:coreProperties>
</file>