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85D7E-05AC-4B42-BD9B-C4C9634AF4DD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3C00D-0107-4EFC-A4EE-3FB21BDBE2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526F1-5E96-4AD7-92E8-17B623687228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62395-C2EA-46E9-AE2F-41BF4D0749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D56D9-CDE0-4842-B9A7-D491AA8602E4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01D2-C6C1-4E5C-8B50-E4F34965D6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9B071-15E4-4C2F-9FA3-600D44FB9A56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6CA9-B8EB-4A34-A5B9-F3D35118E2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E26B2-BD0A-4A6B-AE3B-FF9340D52828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09BC5-AB52-42CE-8CA1-335852D72C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9E32A-D72F-4181-B6FA-708154B6040E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5D5B7-9DFE-4802-8AC6-29D57A0EAA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6315D-6845-4410-A9AE-C8B5B7E1A65B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9EE74-DA3D-482D-BAD7-B7D53F61DC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15B11-B0BD-4469-9CCF-16804B7FF82B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4C2D5-FB38-4276-BC32-4BE7C5ECB5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7F42D-0F3C-44A6-BF2A-5D2989DD7C09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6B71B-12AB-4BCD-BDA5-79CFC924D6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537B4-EF28-42AB-BE06-A8B45CCCCE47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CABE-2CF6-41F4-A3D2-F9267585CB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276FE-A896-4DBB-A3A5-15603403FAB5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65C55-00DE-4DE7-BF60-921FF859DA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697D9D8-4769-421B-9018-28D29888A333}" type="datetimeFigureOut">
              <a:rPr lang="zh-CN" altLang="en-US"/>
              <a:pPr>
                <a:defRPr/>
              </a:pPr>
              <a:t>2014/12/5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8B76DB-736A-45F5-A2A3-F8D64EF090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571625" y="1857375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643063" y="264318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75</cp:revision>
  <dcterms:created xsi:type="dcterms:W3CDTF">2013-10-30T09:04:50Z</dcterms:created>
  <dcterms:modified xsi:type="dcterms:W3CDTF">2014-12-05T03:12:15Z</dcterms:modified>
</cp:coreProperties>
</file>