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7" r:id="rId4"/>
    <p:sldId id="260" r:id="rId5"/>
    <p:sldId id="259" r:id="rId6"/>
    <p:sldId id="265" r:id="rId7"/>
    <p:sldId id="264" r:id="rId8"/>
    <p:sldId id="270" r:id="rId9"/>
    <p:sldId id="262" r:id="rId10"/>
    <p:sldId id="263" r:id="rId11"/>
    <p:sldId id="266" r:id="rId12"/>
    <p:sldId id="267" r:id="rId13"/>
    <p:sldId id="268" r:id="rId14"/>
    <p:sldId id="269" r:id="rId15"/>
    <p:sldId id="261" r:id="rId16"/>
    <p:sldId id="271" r:id="rId17"/>
    <p:sldId id="273" r:id="rId18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20"/>
      <p:bold r:id="rId21"/>
    </p:embeddedFont>
    <p:embeddedFont>
      <p:font typeface="方正行楷简体" panose="02010600030101010101" charset="-122"/>
      <p:regular r:id="rId22"/>
    </p:embeddedFont>
    <p:embeddedFont>
      <p:font typeface="张海山锐谐体" panose="02000000000000000000" charset="-122"/>
      <p:regular r:id="rId23"/>
    </p:embeddedFont>
    <p:embeddedFont>
      <p:font typeface="时尚中黑简体" panose="02010600030101010101" charset="-122"/>
      <p:regular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华文行楷" panose="02010800040101010101" pitchFamily="2" charset="-122"/>
      <p:regular r:id="rId29"/>
    </p:embeddedFont>
    <p:embeddedFont>
      <p:font typeface="方正隶二简体" panose="02010600030101010101" charset="-122"/>
      <p:regular r:id="rId30"/>
    </p:embeddedFont>
    <p:embeddedFont>
      <p:font typeface="Verdana" panose="020B0604030504040204" pitchFamily="34" charset="0"/>
      <p:regular r:id="rId31"/>
      <p:bold r:id="rId32"/>
      <p:italic r:id="rId33"/>
      <p:boldItalic r:id="rId34"/>
    </p:embeddedFont>
    <p:embeddedFont>
      <p:font typeface="迷你简粗倩" panose="02010600030101010101" charset="-122"/>
      <p:regular r:id="rId35"/>
    </p:embeddedFont>
    <p:embeddedFont>
      <p:font typeface="迷你简雪君" panose="02010600030101010101" charset="-122"/>
      <p:regular r:id="rId3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7ABC32"/>
    <a:srgbClr val="82C836"/>
    <a:srgbClr val="BEE395"/>
    <a:srgbClr val="00C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2634" y="12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9" Type="http://schemas.openxmlformats.org/officeDocument/2006/relationships/theme" Target="theme/theme1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801054933290241"/>
          <c:y val="0.14058595800524937"/>
          <c:w val="0.65621309055118116"/>
          <c:h val="0.70012696850393696"/>
        </c:manualLayout>
      </c:layout>
      <c:area3D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Sheet1!$A$2:$A$6</c:f>
              <c:strCache>
                <c:ptCount val="5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92D050">
                <a:alpha val="32000"/>
              </a:srgbClr>
            </a:solidFill>
          </c:spPr>
          <c:cat>
            <c:strRef>
              <c:f>Sheet1!$A$2:$A$6</c:f>
              <c:strCache>
                <c:ptCount val="5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7123776"/>
        <c:axId val="237124336"/>
        <c:axId val="0"/>
      </c:area3DChart>
      <c:catAx>
        <c:axId val="237123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华文楷体" pitchFamily="2" charset="-122"/>
                <a:ea typeface="华文楷体" pitchFamily="2" charset="-122"/>
              </a:defRPr>
            </a:pPr>
            <a:endParaRPr lang="zh-CN"/>
          </a:p>
        </c:txPr>
        <c:crossAx val="237124336"/>
        <c:crosses val="autoZero"/>
        <c:auto val="1"/>
        <c:lblAlgn val="ctr"/>
        <c:lblOffset val="100"/>
        <c:noMultiLvlLbl val="1"/>
      </c:catAx>
      <c:valAx>
        <c:axId val="237124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7123776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lang="zh-CN" altLang="en-US" sz="1400" b="0" i="0" u="none" strike="noStrike" kern="1200" baseline="0">
                <a:solidFill>
                  <a:prstClr val="black"/>
                </a:solidFill>
                <a:latin typeface="华文楷体" pitchFamily="2" charset="-122"/>
                <a:ea typeface="华文楷体" pitchFamily="2" charset="-122"/>
                <a:cs typeface="+mn-cs"/>
              </a:defRPr>
            </a:pPr>
            <a:endParaRPr lang="zh-CN"/>
          </a:p>
        </c:txPr>
      </c:legendEntry>
      <c:legendEntry>
        <c:idx val="1"/>
        <c:txPr>
          <a:bodyPr/>
          <a:lstStyle/>
          <a:p>
            <a:pPr>
              <a:defRPr sz="1400">
                <a:latin typeface="华文楷体" pitchFamily="2" charset="-122"/>
                <a:ea typeface="华文楷体" pitchFamily="2" charset="-122"/>
              </a:defRPr>
            </a:pPr>
            <a:endParaRPr lang="zh-CN"/>
          </a:p>
        </c:txPr>
      </c:legendEntry>
      <c:layout>
        <c:manualLayout>
          <c:xMode val="edge"/>
          <c:yMode val="edge"/>
          <c:x val="0.79303435981860604"/>
          <c:y val="0.68618175853018371"/>
          <c:w val="0.17524191327931635"/>
          <c:h val="0.17346998031496064"/>
        </c:manualLayout>
      </c:layout>
      <c:overlay val="0"/>
      <c:txPr>
        <a:bodyPr/>
        <a:lstStyle/>
        <a:p>
          <a:pPr>
            <a:defRPr sz="1400">
              <a:latin typeface="华文楷体" pitchFamily="2" charset="-122"/>
              <a:ea typeface="华文楷体" pitchFamily="2" charset="-122"/>
            </a:defRPr>
          </a:pPr>
          <a:endParaRPr lang="zh-CN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47625"/>
          </c:spPr>
          <c:marker>
            <c:spPr>
              <a:solidFill>
                <a:srgbClr val="92D050"/>
              </a:solidFill>
            </c:spPr>
          </c:marker>
          <c:dPt>
            <c:idx val="2"/>
            <c:marker>
              <c:spPr>
                <a:solidFill>
                  <a:srgbClr val="92D050"/>
                </a:solidFill>
                <a:ln w="25400"/>
              </c:spPr>
            </c:marker>
            <c:bubble3D val="0"/>
          </c:dPt>
          <c:xVal>
            <c:numRef>
              <c:f>Sheet1!$A$2:$A$8</c:f>
              <c:numCache>
                <c:formatCode>General</c:formatCode>
                <c:ptCount val="7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  <c:pt idx="3">
                  <c:v>3.1</c:v>
                </c:pt>
                <c:pt idx="4">
                  <c:v>3.9</c:v>
                </c:pt>
                <c:pt idx="5">
                  <c:v>4.2</c:v>
                </c:pt>
                <c:pt idx="6">
                  <c:v>5</c:v>
                </c:pt>
              </c:numCache>
            </c:numRef>
          </c:xVal>
          <c:yVal>
            <c:numRef>
              <c:f>Sheet1!$B$2:$B$8</c:f>
              <c:numCache>
                <c:formatCode>General</c:formatCode>
                <c:ptCount val="7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  <c:pt idx="3">
                  <c:v>1.7</c:v>
                </c:pt>
                <c:pt idx="4">
                  <c:v>2.2999999999999998</c:v>
                </c:pt>
                <c:pt idx="5">
                  <c:v>3.5</c:v>
                </c:pt>
                <c:pt idx="6">
                  <c:v>2.9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9929248"/>
        <c:axId val="239929808"/>
      </c:scatterChart>
      <c:valAx>
        <c:axId val="239929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9929808"/>
        <c:crosses val="autoZero"/>
        <c:crossBetween val="midCat"/>
      </c:valAx>
      <c:valAx>
        <c:axId val="239929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9929248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7ABC32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BEE395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9930928"/>
        <c:axId val="239931488"/>
        <c:axId val="0"/>
      </c:bar3DChart>
      <c:catAx>
        <c:axId val="239930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239931488"/>
        <c:crosses val="autoZero"/>
        <c:auto val="1"/>
        <c:lblAlgn val="ctr"/>
        <c:lblOffset val="100"/>
        <c:noMultiLvlLbl val="0"/>
      </c:catAx>
      <c:valAx>
        <c:axId val="239931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zh-CN"/>
          </a:p>
        </c:txPr>
        <c:crossAx val="239930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487470669634802"/>
          <c:y val="0.54330860178835516"/>
          <c:w val="0.12671501707442159"/>
          <c:h val="0.33723198355850048"/>
        </c:manualLayout>
      </c:layout>
      <c:overlay val="0"/>
      <c:txPr>
        <a:bodyPr/>
        <a:lstStyle/>
        <a:p>
          <a:pPr>
            <a:defRPr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A5409-9FCC-41F0-B95C-7A76DCE0FFB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E0D52-E8F0-44AE-9250-1B687BF0B7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3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E0D52-E8F0-44AE-9250-1B687BF0B79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511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/>
        </p:nvGrpSpPr>
        <p:grpSpPr>
          <a:xfrm>
            <a:off x="1048092" y="679452"/>
            <a:ext cx="6889807" cy="2460687"/>
            <a:chOff x="-177801" y="684213"/>
            <a:chExt cx="10882314" cy="4872038"/>
          </a:xfrm>
          <a:solidFill>
            <a:schemeClr val="tx1">
              <a:alpha val="35000"/>
            </a:schemeClr>
          </a:solidFill>
        </p:grpSpPr>
        <p:sp>
          <p:nvSpPr>
            <p:cNvPr id="16" name="Freeform 110"/>
            <p:cNvSpPr>
              <a:spLocks/>
            </p:cNvSpPr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111"/>
            <p:cNvSpPr>
              <a:spLocks/>
            </p:cNvSpPr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112"/>
            <p:cNvSpPr>
              <a:spLocks/>
            </p:cNvSpPr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113"/>
            <p:cNvSpPr>
              <a:spLocks/>
            </p:cNvSpPr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Freeform 114"/>
            <p:cNvSpPr>
              <a:spLocks/>
            </p:cNvSpPr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Freeform 115"/>
            <p:cNvSpPr>
              <a:spLocks/>
            </p:cNvSpPr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116"/>
            <p:cNvSpPr>
              <a:spLocks/>
            </p:cNvSpPr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117"/>
            <p:cNvSpPr>
              <a:spLocks/>
            </p:cNvSpPr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118"/>
            <p:cNvSpPr>
              <a:spLocks/>
            </p:cNvSpPr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119"/>
            <p:cNvSpPr>
              <a:spLocks/>
            </p:cNvSpPr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120"/>
            <p:cNvSpPr>
              <a:spLocks/>
            </p:cNvSpPr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121"/>
            <p:cNvSpPr>
              <a:spLocks/>
            </p:cNvSpPr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122"/>
            <p:cNvSpPr>
              <a:spLocks/>
            </p:cNvSpPr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123"/>
            <p:cNvSpPr>
              <a:spLocks/>
            </p:cNvSpPr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124"/>
            <p:cNvSpPr>
              <a:spLocks/>
            </p:cNvSpPr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125"/>
            <p:cNvSpPr>
              <a:spLocks/>
            </p:cNvSpPr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126"/>
            <p:cNvSpPr>
              <a:spLocks/>
            </p:cNvSpPr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127"/>
            <p:cNvSpPr>
              <a:spLocks/>
            </p:cNvSpPr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128"/>
            <p:cNvSpPr>
              <a:spLocks/>
            </p:cNvSpPr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129"/>
            <p:cNvSpPr>
              <a:spLocks/>
            </p:cNvSpPr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130"/>
            <p:cNvSpPr>
              <a:spLocks/>
            </p:cNvSpPr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131"/>
            <p:cNvSpPr>
              <a:spLocks/>
            </p:cNvSpPr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132"/>
            <p:cNvSpPr>
              <a:spLocks/>
            </p:cNvSpPr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133"/>
            <p:cNvSpPr>
              <a:spLocks/>
            </p:cNvSpPr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134"/>
            <p:cNvSpPr>
              <a:spLocks/>
            </p:cNvSpPr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135"/>
            <p:cNvSpPr>
              <a:spLocks/>
            </p:cNvSpPr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2" name="Freeform 136"/>
            <p:cNvSpPr>
              <a:spLocks/>
            </p:cNvSpPr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Freeform 137"/>
            <p:cNvSpPr>
              <a:spLocks/>
            </p:cNvSpPr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138"/>
            <p:cNvSpPr>
              <a:spLocks/>
            </p:cNvSpPr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139"/>
            <p:cNvSpPr>
              <a:spLocks/>
            </p:cNvSpPr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6" name="Freeform 140"/>
            <p:cNvSpPr>
              <a:spLocks/>
            </p:cNvSpPr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Freeform 141"/>
            <p:cNvSpPr>
              <a:spLocks/>
            </p:cNvSpPr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8" name="Freeform 142"/>
            <p:cNvSpPr>
              <a:spLocks/>
            </p:cNvSpPr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9" name="Freeform 143"/>
            <p:cNvSpPr>
              <a:spLocks/>
            </p:cNvSpPr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0" name="Freeform 144"/>
            <p:cNvSpPr>
              <a:spLocks/>
            </p:cNvSpPr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1" name="Freeform 145"/>
            <p:cNvSpPr>
              <a:spLocks/>
            </p:cNvSpPr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2" name="Freeform 146"/>
            <p:cNvSpPr>
              <a:spLocks/>
            </p:cNvSpPr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3" name="Freeform 147"/>
            <p:cNvSpPr>
              <a:spLocks/>
            </p:cNvSpPr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4" name="Freeform 148"/>
            <p:cNvSpPr>
              <a:spLocks/>
            </p:cNvSpPr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Freeform 149"/>
            <p:cNvSpPr>
              <a:spLocks/>
            </p:cNvSpPr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6" name="Freeform 150"/>
            <p:cNvSpPr>
              <a:spLocks/>
            </p:cNvSpPr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7" name="Freeform 151"/>
            <p:cNvSpPr>
              <a:spLocks/>
            </p:cNvSpPr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8" name="Freeform 152"/>
            <p:cNvSpPr>
              <a:spLocks/>
            </p:cNvSpPr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9" name="Freeform 153"/>
            <p:cNvSpPr>
              <a:spLocks/>
            </p:cNvSpPr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0" name="Freeform 154"/>
            <p:cNvSpPr>
              <a:spLocks/>
            </p:cNvSpPr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1" name="Freeform 155"/>
            <p:cNvSpPr>
              <a:spLocks/>
            </p:cNvSpPr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" name="Freeform 156"/>
            <p:cNvSpPr>
              <a:spLocks/>
            </p:cNvSpPr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" name="Freeform 157"/>
            <p:cNvSpPr>
              <a:spLocks/>
            </p:cNvSpPr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" name="Freeform 158"/>
            <p:cNvSpPr>
              <a:spLocks/>
            </p:cNvSpPr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5" name="Freeform 159"/>
            <p:cNvSpPr>
              <a:spLocks/>
            </p:cNvSpPr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6" name="Freeform 160"/>
            <p:cNvSpPr>
              <a:spLocks/>
            </p:cNvSpPr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7" name="Freeform 161"/>
            <p:cNvSpPr>
              <a:spLocks/>
            </p:cNvSpPr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8" name="Freeform 162"/>
            <p:cNvSpPr>
              <a:spLocks/>
            </p:cNvSpPr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9" name="Freeform 163"/>
            <p:cNvSpPr>
              <a:spLocks/>
            </p:cNvSpPr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0" name="Freeform 164"/>
            <p:cNvSpPr>
              <a:spLocks/>
            </p:cNvSpPr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1" name="Freeform 165"/>
            <p:cNvSpPr>
              <a:spLocks/>
            </p:cNvSpPr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2" name="Freeform 166"/>
            <p:cNvSpPr>
              <a:spLocks/>
            </p:cNvSpPr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3" name="Freeform 167"/>
            <p:cNvSpPr>
              <a:spLocks/>
            </p:cNvSpPr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4" name="Freeform 168"/>
            <p:cNvSpPr>
              <a:spLocks/>
            </p:cNvSpPr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5" name="Freeform 169"/>
            <p:cNvSpPr>
              <a:spLocks/>
            </p:cNvSpPr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6" name="Freeform 170"/>
            <p:cNvSpPr>
              <a:spLocks/>
            </p:cNvSpPr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7" name="Freeform 171"/>
            <p:cNvSpPr>
              <a:spLocks/>
            </p:cNvSpPr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8" name="Freeform 172"/>
            <p:cNvSpPr>
              <a:spLocks/>
            </p:cNvSpPr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9" name="Freeform 173"/>
            <p:cNvSpPr>
              <a:spLocks/>
            </p:cNvSpPr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0" name="Freeform 174"/>
            <p:cNvSpPr>
              <a:spLocks/>
            </p:cNvSpPr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1" name="Freeform 175"/>
            <p:cNvSpPr>
              <a:spLocks/>
            </p:cNvSpPr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2" name="Freeform 176"/>
            <p:cNvSpPr>
              <a:spLocks/>
            </p:cNvSpPr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3" name="Freeform 177"/>
            <p:cNvSpPr>
              <a:spLocks/>
            </p:cNvSpPr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4" name="Freeform 178"/>
            <p:cNvSpPr>
              <a:spLocks/>
            </p:cNvSpPr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5" name="Freeform 179"/>
            <p:cNvSpPr>
              <a:spLocks/>
            </p:cNvSpPr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6" name="Freeform 180"/>
            <p:cNvSpPr>
              <a:spLocks/>
            </p:cNvSpPr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7" name="Freeform 181"/>
            <p:cNvSpPr>
              <a:spLocks/>
            </p:cNvSpPr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8" name="Freeform 182"/>
            <p:cNvSpPr>
              <a:spLocks/>
            </p:cNvSpPr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9" name="Freeform 183"/>
            <p:cNvSpPr>
              <a:spLocks/>
            </p:cNvSpPr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0" name="Freeform 184"/>
            <p:cNvSpPr>
              <a:spLocks/>
            </p:cNvSpPr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1" name="Freeform 185"/>
            <p:cNvSpPr>
              <a:spLocks/>
            </p:cNvSpPr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2" name="Freeform 186"/>
            <p:cNvSpPr>
              <a:spLocks/>
            </p:cNvSpPr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3" name="Freeform 187"/>
            <p:cNvSpPr>
              <a:spLocks/>
            </p:cNvSpPr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4" name="Freeform 188"/>
            <p:cNvSpPr>
              <a:spLocks/>
            </p:cNvSpPr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5" name="Freeform 189"/>
            <p:cNvSpPr>
              <a:spLocks/>
            </p:cNvSpPr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6" name="Freeform 190"/>
            <p:cNvSpPr>
              <a:spLocks/>
            </p:cNvSpPr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7" name="Freeform 191"/>
            <p:cNvSpPr>
              <a:spLocks/>
            </p:cNvSpPr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8" name="Freeform 192"/>
            <p:cNvSpPr>
              <a:spLocks/>
            </p:cNvSpPr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9" name="Freeform 193"/>
            <p:cNvSpPr>
              <a:spLocks/>
            </p:cNvSpPr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6632" y="2934508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9C55-695B-474F-A2CE-A777F978C701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B2C0-7DAC-4570-AC64-55CF3CE52CBA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-36512" y="1667054"/>
            <a:ext cx="9252520" cy="904696"/>
            <a:chOff x="0" y="2222739"/>
            <a:chExt cx="9144000" cy="1206261"/>
          </a:xfrm>
        </p:grpSpPr>
        <p:sp>
          <p:nvSpPr>
            <p:cNvPr id="13" name="矩形 12"/>
            <p:cNvSpPr/>
            <p:nvPr/>
          </p:nvSpPr>
          <p:spPr>
            <a:xfrm>
              <a:off x="0" y="2222739"/>
              <a:ext cx="9144000" cy="120626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83568" y="2222739"/>
              <a:ext cx="648072" cy="1206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0"/>
            </p:cNvCxnSpPr>
            <p:nvPr/>
          </p:nvCxnSpPr>
          <p:spPr>
            <a:xfrm>
              <a:off x="1007604" y="2222739"/>
              <a:ext cx="0" cy="1206261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0" name="建筑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59" b="49714"/>
          <a:stretch/>
        </p:blipFill>
        <p:spPr bwMode="auto">
          <a:xfrm flipH="1">
            <a:off x="32177" y="3723878"/>
            <a:ext cx="9111822" cy="1136796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09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9C55-695B-474F-A2CE-A777F978C701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B2C0-7DAC-4570-AC64-55CF3CE52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150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9C55-695B-474F-A2CE-A777F978C701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B2C0-7DAC-4570-AC64-55CF3CE52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726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pattFill prst="dotGrid">
          <a:fgClr>
            <a:schemeClr val="bg1">
              <a:lumMod val="75000"/>
            </a:schemeClr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-12405" y="4835307"/>
            <a:ext cx="9144000" cy="329107"/>
            <a:chOff x="-16540" y="6447075"/>
            <a:chExt cx="12192000" cy="438809"/>
          </a:xfrm>
        </p:grpSpPr>
        <p:sp>
          <p:nvSpPr>
            <p:cNvPr id="228" name="矩形 227"/>
            <p:cNvSpPr/>
            <p:nvPr userDrawn="1"/>
          </p:nvSpPr>
          <p:spPr>
            <a:xfrm>
              <a:off x="433427" y="6447628"/>
              <a:ext cx="11277798" cy="41389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endParaRPr lang="zh-CN" alt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229" name="矩形 228"/>
            <p:cNvSpPr/>
            <p:nvPr userDrawn="1"/>
          </p:nvSpPr>
          <p:spPr>
            <a:xfrm>
              <a:off x="-16540" y="6447075"/>
              <a:ext cx="464235" cy="41499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zh-CN" altLang="en-US" sz="1350"/>
            </a:p>
          </p:txBody>
        </p:sp>
        <p:sp>
          <p:nvSpPr>
            <p:cNvPr id="232" name="等腰三角形 231"/>
            <p:cNvSpPr/>
            <p:nvPr userDrawn="1"/>
          </p:nvSpPr>
          <p:spPr>
            <a:xfrm rot="16200000">
              <a:off x="64172" y="6499298"/>
              <a:ext cx="302811" cy="31055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50"/>
            </a:p>
          </p:txBody>
        </p:sp>
        <p:sp>
          <p:nvSpPr>
            <p:cNvPr id="233" name="文本框 232"/>
            <p:cNvSpPr txBox="1"/>
            <p:nvPr userDrawn="1"/>
          </p:nvSpPr>
          <p:spPr>
            <a:xfrm>
              <a:off x="7689667" y="6485775"/>
              <a:ext cx="3984253" cy="40010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1350" dirty="0" smtClean="0">
                  <a:solidFill>
                    <a:schemeClr val="bg1"/>
                  </a:solidFill>
                </a:rPr>
                <a:t>XYPPT.YANJ.CN  </a:t>
              </a:r>
              <a:r>
                <a:rPr lang="zh-CN" altLang="en-US" sz="1350" dirty="0" smtClean="0">
                  <a:solidFill>
                    <a:schemeClr val="bg1"/>
                  </a:solidFill>
                </a:rPr>
                <a:t>新浪微博</a:t>
              </a:r>
              <a:r>
                <a:rPr lang="en-US" altLang="zh-CN" sz="1350" dirty="0" smtClean="0">
                  <a:solidFill>
                    <a:schemeClr val="bg1"/>
                  </a:solidFill>
                </a:rPr>
                <a:t>@</a:t>
              </a:r>
              <a:r>
                <a:rPr lang="zh-CN" altLang="en-US" sz="1350" dirty="0" smtClean="0">
                  <a:solidFill>
                    <a:schemeClr val="bg1"/>
                  </a:solidFill>
                </a:rPr>
                <a:t>六月雪</a:t>
              </a:r>
              <a:r>
                <a:rPr lang="en-US" altLang="zh-CN" sz="1350" dirty="0" smtClean="0">
                  <a:solidFill>
                    <a:schemeClr val="bg1"/>
                  </a:solidFill>
                </a:rPr>
                <a:t>_1    </a:t>
              </a:r>
              <a:endParaRPr lang="zh-CN" altLang="en-US" sz="135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30" name="矩形 229"/>
            <p:cNvSpPr/>
            <p:nvPr userDrawn="1"/>
          </p:nvSpPr>
          <p:spPr>
            <a:xfrm>
              <a:off x="11711225" y="6447075"/>
              <a:ext cx="464235" cy="41499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zh-CN" altLang="en-US" sz="1350"/>
            </a:p>
          </p:txBody>
        </p:sp>
        <p:sp>
          <p:nvSpPr>
            <p:cNvPr id="231" name="等腰三角形 230"/>
            <p:cNvSpPr/>
            <p:nvPr userDrawn="1"/>
          </p:nvSpPr>
          <p:spPr>
            <a:xfrm rot="5400000" flipH="1">
              <a:off x="11834072" y="6499298"/>
              <a:ext cx="302811" cy="31055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5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-12405" y="316866"/>
            <a:ext cx="643597" cy="5064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12" name="矩形 11"/>
          <p:cNvSpPr/>
          <p:nvPr userDrawn="1"/>
        </p:nvSpPr>
        <p:spPr>
          <a:xfrm>
            <a:off x="715598" y="316866"/>
            <a:ext cx="27000" cy="50643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13" name="矩形 12"/>
          <p:cNvSpPr/>
          <p:nvPr userDrawn="1"/>
        </p:nvSpPr>
        <p:spPr>
          <a:xfrm>
            <a:off x="9078666" y="316866"/>
            <a:ext cx="54000" cy="5064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zh-CN" altLang="en-US" sz="1350"/>
          </a:p>
        </p:txBody>
      </p:sp>
      <p:sp>
        <p:nvSpPr>
          <p:cNvPr id="14" name="矩形 13"/>
          <p:cNvSpPr/>
          <p:nvPr userDrawn="1"/>
        </p:nvSpPr>
        <p:spPr>
          <a:xfrm>
            <a:off x="9027927" y="316866"/>
            <a:ext cx="27000" cy="50643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pic>
        <p:nvPicPr>
          <p:cNvPr id="8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02" y="246292"/>
            <a:ext cx="597383" cy="51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5" name="文本框 154"/>
          <p:cNvSpPr txBox="1"/>
          <p:nvPr userDrawn="1"/>
        </p:nvSpPr>
        <p:spPr>
          <a:xfrm>
            <a:off x="1386885" y="327711"/>
            <a:ext cx="150554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方正行楷简体" panose="03000509000000000000" pitchFamily="65" charset="-122"/>
                <a:ea typeface="时尚中黑简体" panose="01010104010101010101" pitchFamily="2" charset="-122"/>
              </a:rPr>
              <a:t>PPT</a:t>
            </a:r>
            <a:r>
              <a:rPr lang="zh-CN" alt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方正行楷简体" panose="03000509000000000000" pitchFamily="65" charset="-122"/>
                <a:ea typeface="时尚中黑简体" panose="01010104010101010101" pitchFamily="2" charset="-122"/>
              </a:rPr>
              <a:t>图表研究院</a:t>
            </a:r>
            <a:endParaRPr lang="zh-CN" altLang="en-US" sz="15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方正行楷简体" panose="03000509000000000000" pitchFamily="65" charset="-122"/>
              <a:ea typeface="时尚中黑简体" panose="01010104010101010101" pitchFamily="2" charset="-122"/>
            </a:endParaRPr>
          </a:p>
        </p:txBody>
      </p:sp>
      <p:sp>
        <p:nvSpPr>
          <p:cNvPr id="344" name="文本框 343"/>
          <p:cNvSpPr txBox="1"/>
          <p:nvPr userDrawn="1"/>
        </p:nvSpPr>
        <p:spPr>
          <a:xfrm>
            <a:off x="1413936" y="575922"/>
            <a:ext cx="14670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55600" dist="190500" dir="3000000" algn="t" rotWithShape="0">
                    <a:prstClr val="black">
                      <a:alpha val="40000"/>
                    </a:prstClr>
                  </a:out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pPr lvl="0"/>
            <a:r>
              <a:rPr lang="en-US" altLang="zh-CN" sz="900" dirty="0" smtClean="0">
                <a:effectLst/>
                <a:latin typeface="时尚中黑简体" panose="01010104010101010101" pitchFamily="2" charset="-122"/>
                <a:ea typeface="时尚中黑简体" panose="01010104010101010101" pitchFamily="2" charset="-122"/>
                <a:cs typeface="Verdana" panose="020B0604030504040204" pitchFamily="34" charset="0"/>
              </a:rPr>
              <a:t>PPT CHART ACADEMY</a:t>
            </a:r>
            <a:endParaRPr lang="zh-CN" altLang="en-US" sz="900" dirty="0">
              <a:effectLst/>
              <a:latin typeface="时尚中黑简体" panose="01010104010101010101" pitchFamily="2" charset="-122"/>
              <a:ea typeface="时尚中黑简体" panose="01010104010101010101" pitchFamily="2" charset="-122"/>
              <a:cs typeface="Verdana" panose="020B0604030504040204" pitchFamily="34" charset="0"/>
            </a:endParaRPr>
          </a:p>
        </p:txBody>
      </p:sp>
      <p:sp>
        <p:nvSpPr>
          <p:cNvPr id="716" name="椭圆 715"/>
          <p:cNvSpPr>
            <a:spLocks noChangeAspect="1"/>
          </p:cNvSpPr>
          <p:nvPr userDrawn="1"/>
        </p:nvSpPr>
        <p:spPr>
          <a:xfrm>
            <a:off x="873032" y="718685"/>
            <a:ext cx="334324" cy="135000"/>
          </a:xfrm>
          <a:prstGeom prst="ellipse">
            <a:avLst/>
          </a:prstGeom>
          <a:gradFill flip="none" rotWithShape="1">
            <a:gsLst>
              <a:gs pos="23000">
                <a:schemeClr val="bg1">
                  <a:lumMod val="65000"/>
                  <a:alpha val="43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441021" y="801304"/>
            <a:ext cx="1370738" cy="34289"/>
            <a:chOff x="1893221" y="1086938"/>
            <a:chExt cx="1827650" cy="45719"/>
          </a:xfrm>
        </p:grpSpPr>
        <p:sp>
          <p:nvSpPr>
            <p:cNvPr id="24" name="矩形 23"/>
            <p:cNvSpPr/>
            <p:nvPr userDrawn="1"/>
          </p:nvSpPr>
          <p:spPr>
            <a:xfrm>
              <a:off x="1893221" y="1086938"/>
              <a:ext cx="457760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5" name="矩形 24"/>
            <p:cNvSpPr/>
            <p:nvPr userDrawn="1"/>
          </p:nvSpPr>
          <p:spPr>
            <a:xfrm>
              <a:off x="2345726" y="1086938"/>
              <a:ext cx="45776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6" name="矩形 25"/>
            <p:cNvSpPr/>
            <p:nvPr userDrawn="1"/>
          </p:nvSpPr>
          <p:spPr>
            <a:xfrm>
              <a:off x="2805351" y="1086938"/>
              <a:ext cx="457760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7" name="矩形 26"/>
            <p:cNvSpPr/>
            <p:nvPr userDrawn="1"/>
          </p:nvSpPr>
          <p:spPr>
            <a:xfrm>
              <a:off x="3263111" y="1086938"/>
              <a:ext cx="457760" cy="457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25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9" descr="E:\2013.3.28\冲刺\冲刺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1742" y="0"/>
            <a:ext cx="9155741" cy="514350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9C55-695B-474F-A2CE-A777F978C701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77984"/>
            <a:ext cx="2133600" cy="273844"/>
          </a:xfrm>
        </p:spPr>
        <p:txBody>
          <a:bodyPr/>
          <a:lstStyle/>
          <a:p>
            <a:fld id="{5CCCB2C0-7DAC-4570-AC64-55CF3CE52CB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11741" y="411511"/>
            <a:ext cx="9192253" cy="594066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 smtClean="0">
                <a:latin typeface="迷你简粗倩" pitchFamily="65" charset="-122"/>
                <a:ea typeface="迷你简粗倩" pitchFamily="65" charset="-122"/>
              </a:rPr>
              <a:t>        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672705" y="411511"/>
            <a:ext cx="370901" cy="594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-16634" y="4659982"/>
            <a:ext cx="9180512" cy="0"/>
          </a:xfrm>
          <a:prstGeom prst="line">
            <a:avLst/>
          </a:prstGeom>
          <a:ln w="57150">
            <a:solidFill>
              <a:srgbClr val="92D05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 userDrawn="1"/>
        </p:nvSpPr>
        <p:spPr>
          <a:xfrm>
            <a:off x="6660232" y="4659982"/>
            <a:ext cx="18437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rtl="0" eaLnBrk="1" latinLnBrk="0" hangingPunct="1"/>
            <a:r>
              <a:rPr lang="zh-CN" altLang="en-US" sz="20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迷你简雪君" pitchFamily="2" charset="-122"/>
                <a:ea typeface="迷你简雪君" pitchFamily="2" charset="-122"/>
                <a:cs typeface="+mn-cs"/>
              </a:rPr>
              <a:t>雪原</a:t>
            </a:r>
            <a:r>
              <a:rPr lang="en-US" altLang="zh-CN" sz="20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迷你简雪君" pitchFamily="2" charset="-122"/>
                <a:ea typeface="迷你简雪君" pitchFamily="2" charset="-122"/>
                <a:cs typeface="+mn-cs"/>
              </a:rPr>
              <a:t>PPT</a:t>
            </a:r>
            <a:r>
              <a:rPr lang="zh-CN" altLang="en-US" sz="20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迷你简雪君" pitchFamily="2" charset="-122"/>
                <a:ea typeface="迷你简雪君" pitchFamily="2" charset="-122"/>
                <a:cs typeface="+mn-cs"/>
              </a:rPr>
              <a:t>工作室</a:t>
            </a:r>
            <a:endParaRPr lang="zh-CN" altLang="en-US" sz="2000" kern="1200" dirty="0">
              <a:solidFill>
                <a:schemeClr val="tx1">
                  <a:lumMod val="50000"/>
                  <a:lumOff val="50000"/>
                </a:schemeClr>
              </a:solidFill>
              <a:latin typeface="迷你简雪君" pitchFamily="2" charset="-122"/>
              <a:ea typeface="迷你简雪君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366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9C55-695B-474F-A2CE-A777F978C701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B2C0-7DAC-4570-AC64-55CF3CE52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374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9C55-695B-474F-A2CE-A777F978C701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B2C0-7DAC-4570-AC64-55CF3CE52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23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9C55-695B-474F-A2CE-A777F978C701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B2C0-7DAC-4570-AC64-55CF3CE52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877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9C55-695B-474F-A2CE-A777F978C701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B2C0-7DAC-4570-AC64-55CF3CE52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70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9C55-695B-474F-A2CE-A777F978C701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B2C0-7DAC-4570-AC64-55CF3CE52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095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9C55-695B-474F-A2CE-A777F978C701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B2C0-7DAC-4570-AC64-55CF3CE52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622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9C55-695B-474F-A2CE-A777F978C701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B2C0-7DAC-4570-AC64-55CF3CE52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042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59C55-695B-474F-A2CE-A777F978C701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CB2C0-7DAC-4570-AC64-55CF3CE52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55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56756" y="1851670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添加标题名称添加标题名称</a:t>
            </a:r>
          </a:p>
        </p:txBody>
      </p:sp>
    </p:spTree>
    <p:extLst>
      <p:ext uri="{BB962C8B-B14F-4D97-AF65-F5344CB8AC3E}">
        <p14:creationId xmlns:p14="http://schemas.microsoft.com/office/powerpoint/2010/main" val="13055017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1339" y="48351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点击添加标题点击添加标题</a:t>
            </a:r>
            <a:endParaRPr lang="zh-CN" altLang="en-US" sz="28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grpSp>
        <p:nvGrpSpPr>
          <p:cNvPr id="3094" name="组合 3093"/>
          <p:cNvGrpSpPr/>
          <p:nvPr/>
        </p:nvGrpSpPr>
        <p:grpSpPr>
          <a:xfrm>
            <a:off x="4594663" y="1595518"/>
            <a:ext cx="3425190" cy="2273621"/>
            <a:chOff x="3879850" y="2125663"/>
            <a:chExt cx="1473200" cy="977901"/>
          </a:xfrm>
        </p:grpSpPr>
        <p:sp>
          <p:nvSpPr>
            <p:cNvPr id="3073" name="Rectangle 34"/>
            <p:cNvSpPr>
              <a:spLocks noChangeArrowheads="1"/>
            </p:cNvSpPr>
            <p:nvPr/>
          </p:nvSpPr>
          <p:spPr bwMode="auto">
            <a:xfrm>
              <a:off x="4592638" y="2284413"/>
              <a:ext cx="69850" cy="736600"/>
            </a:xfrm>
            <a:prstGeom prst="rect">
              <a:avLst/>
            </a:prstGeom>
            <a:solidFill>
              <a:srgbClr val="82C8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5" name="Freeform 35"/>
            <p:cNvSpPr>
              <a:spLocks/>
            </p:cNvSpPr>
            <p:nvPr/>
          </p:nvSpPr>
          <p:spPr bwMode="auto">
            <a:xfrm>
              <a:off x="4310063" y="2936876"/>
              <a:ext cx="646113" cy="166688"/>
            </a:xfrm>
            <a:custGeom>
              <a:avLst/>
              <a:gdLst>
                <a:gd name="T0" fmla="*/ 813 w 813"/>
                <a:gd name="T1" fmla="*/ 210 h 210"/>
                <a:gd name="T2" fmla="*/ 808 w 813"/>
                <a:gd name="T3" fmla="*/ 188 h 210"/>
                <a:gd name="T4" fmla="*/ 800 w 813"/>
                <a:gd name="T5" fmla="*/ 167 h 210"/>
                <a:gd name="T6" fmla="*/ 788 w 813"/>
                <a:gd name="T7" fmla="*/ 148 h 210"/>
                <a:gd name="T8" fmla="*/ 773 w 813"/>
                <a:gd name="T9" fmla="*/ 128 h 210"/>
                <a:gd name="T10" fmla="*/ 755 w 813"/>
                <a:gd name="T11" fmla="*/ 110 h 210"/>
                <a:gd name="T12" fmla="*/ 734 w 813"/>
                <a:gd name="T13" fmla="*/ 92 h 210"/>
                <a:gd name="T14" fmla="*/ 711 w 813"/>
                <a:gd name="T15" fmla="*/ 76 h 210"/>
                <a:gd name="T16" fmla="*/ 685 w 813"/>
                <a:gd name="T17" fmla="*/ 61 h 210"/>
                <a:gd name="T18" fmla="*/ 656 w 813"/>
                <a:gd name="T19" fmla="*/ 47 h 210"/>
                <a:gd name="T20" fmla="*/ 626 w 813"/>
                <a:gd name="T21" fmla="*/ 36 h 210"/>
                <a:gd name="T22" fmla="*/ 592 w 813"/>
                <a:gd name="T23" fmla="*/ 25 h 210"/>
                <a:gd name="T24" fmla="*/ 559 w 813"/>
                <a:gd name="T25" fmla="*/ 16 h 210"/>
                <a:gd name="T26" fmla="*/ 522 w 813"/>
                <a:gd name="T27" fmla="*/ 9 h 210"/>
                <a:gd name="T28" fmla="*/ 485 w 813"/>
                <a:gd name="T29" fmla="*/ 5 h 210"/>
                <a:gd name="T30" fmla="*/ 446 w 813"/>
                <a:gd name="T31" fmla="*/ 1 h 210"/>
                <a:gd name="T32" fmla="*/ 407 w 813"/>
                <a:gd name="T33" fmla="*/ 0 h 210"/>
                <a:gd name="T34" fmla="*/ 366 w 813"/>
                <a:gd name="T35" fmla="*/ 1 h 210"/>
                <a:gd name="T36" fmla="*/ 328 w 813"/>
                <a:gd name="T37" fmla="*/ 5 h 210"/>
                <a:gd name="T38" fmla="*/ 290 w 813"/>
                <a:gd name="T39" fmla="*/ 9 h 210"/>
                <a:gd name="T40" fmla="*/ 255 w 813"/>
                <a:gd name="T41" fmla="*/ 16 h 210"/>
                <a:gd name="T42" fmla="*/ 220 w 813"/>
                <a:gd name="T43" fmla="*/ 25 h 210"/>
                <a:gd name="T44" fmla="*/ 188 w 813"/>
                <a:gd name="T45" fmla="*/ 36 h 210"/>
                <a:gd name="T46" fmla="*/ 157 w 813"/>
                <a:gd name="T47" fmla="*/ 47 h 210"/>
                <a:gd name="T48" fmla="*/ 128 w 813"/>
                <a:gd name="T49" fmla="*/ 61 h 210"/>
                <a:gd name="T50" fmla="*/ 103 w 813"/>
                <a:gd name="T51" fmla="*/ 76 h 210"/>
                <a:gd name="T52" fmla="*/ 78 w 813"/>
                <a:gd name="T53" fmla="*/ 92 h 210"/>
                <a:gd name="T54" fmla="*/ 58 w 813"/>
                <a:gd name="T55" fmla="*/ 110 h 210"/>
                <a:gd name="T56" fmla="*/ 39 w 813"/>
                <a:gd name="T57" fmla="*/ 128 h 210"/>
                <a:gd name="T58" fmla="*/ 24 w 813"/>
                <a:gd name="T59" fmla="*/ 148 h 210"/>
                <a:gd name="T60" fmla="*/ 13 w 813"/>
                <a:gd name="T61" fmla="*/ 167 h 210"/>
                <a:gd name="T62" fmla="*/ 5 w 813"/>
                <a:gd name="T63" fmla="*/ 188 h 210"/>
                <a:gd name="T64" fmla="*/ 0 w 813"/>
                <a:gd name="T65" fmla="*/ 210 h 210"/>
                <a:gd name="T66" fmla="*/ 813 w 813"/>
                <a:gd name="T67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13" h="210">
                  <a:moveTo>
                    <a:pt x="813" y="210"/>
                  </a:moveTo>
                  <a:lnTo>
                    <a:pt x="808" y="188"/>
                  </a:lnTo>
                  <a:lnTo>
                    <a:pt x="800" y="167"/>
                  </a:lnTo>
                  <a:lnTo>
                    <a:pt x="788" y="148"/>
                  </a:lnTo>
                  <a:lnTo>
                    <a:pt x="773" y="128"/>
                  </a:lnTo>
                  <a:lnTo>
                    <a:pt x="755" y="110"/>
                  </a:lnTo>
                  <a:lnTo>
                    <a:pt x="734" y="92"/>
                  </a:lnTo>
                  <a:lnTo>
                    <a:pt x="711" y="76"/>
                  </a:lnTo>
                  <a:lnTo>
                    <a:pt x="685" y="61"/>
                  </a:lnTo>
                  <a:lnTo>
                    <a:pt x="656" y="47"/>
                  </a:lnTo>
                  <a:lnTo>
                    <a:pt x="626" y="36"/>
                  </a:lnTo>
                  <a:lnTo>
                    <a:pt x="592" y="25"/>
                  </a:lnTo>
                  <a:lnTo>
                    <a:pt x="559" y="16"/>
                  </a:lnTo>
                  <a:lnTo>
                    <a:pt x="522" y="9"/>
                  </a:lnTo>
                  <a:lnTo>
                    <a:pt x="485" y="5"/>
                  </a:lnTo>
                  <a:lnTo>
                    <a:pt x="446" y="1"/>
                  </a:lnTo>
                  <a:lnTo>
                    <a:pt x="407" y="0"/>
                  </a:lnTo>
                  <a:lnTo>
                    <a:pt x="366" y="1"/>
                  </a:lnTo>
                  <a:lnTo>
                    <a:pt x="328" y="5"/>
                  </a:lnTo>
                  <a:lnTo>
                    <a:pt x="290" y="9"/>
                  </a:lnTo>
                  <a:lnTo>
                    <a:pt x="255" y="16"/>
                  </a:lnTo>
                  <a:lnTo>
                    <a:pt x="220" y="25"/>
                  </a:lnTo>
                  <a:lnTo>
                    <a:pt x="188" y="36"/>
                  </a:lnTo>
                  <a:lnTo>
                    <a:pt x="157" y="47"/>
                  </a:lnTo>
                  <a:lnTo>
                    <a:pt x="128" y="61"/>
                  </a:lnTo>
                  <a:lnTo>
                    <a:pt x="103" y="76"/>
                  </a:lnTo>
                  <a:lnTo>
                    <a:pt x="78" y="92"/>
                  </a:lnTo>
                  <a:lnTo>
                    <a:pt x="58" y="110"/>
                  </a:lnTo>
                  <a:lnTo>
                    <a:pt x="39" y="128"/>
                  </a:lnTo>
                  <a:lnTo>
                    <a:pt x="24" y="148"/>
                  </a:lnTo>
                  <a:lnTo>
                    <a:pt x="13" y="167"/>
                  </a:lnTo>
                  <a:lnTo>
                    <a:pt x="5" y="188"/>
                  </a:lnTo>
                  <a:lnTo>
                    <a:pt x="0" y="210"/>
                  </a:lnTo>
                  <a:lnTo>
                    <a:pt x="813" y="210"/>
                  </a:lnTo>
                  <a:close/>
                </a:path>
              </a:pathLst>
            </a:custGeom>
            <a:solidFill>
              <a:srgbClr val="82C8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6" name="Freeform 36"/>
            <p:cNvSpPr>
              <a:spLocks/>
            </p:cNvSpPr>
            <p:nvPr/>
          </p:nvSpPr>
          <p:spPr bwMode="auto">
            <a:xfrm>
              <a:off x="4176713" y="2370138"/>
              <a:ext cx="136525" cy="327025"/>
            </a:xfrm>
            <a:custGeom>
              <a:avLst/>
              <a:gdLst>
                <a:gd name="T0" fmla="*/ 170 w 170"/>
                <a:gd name="T1" fmla="*/ 406 h 412"/>
                <a:gd name="T2" fmla="*/ 15 w 170"/>
                <a:gd name="T3" fmla="*/ 0 h 412"/>
                <a:gd name="T4" fmla="*/ 0 w 170"/>
                <a:gd name="T5" fmla="*/ 6 h 412"/>
                <a:gd name="T6" fmla="*/ 155 w 170"/>
                <a:gd name="T7" fmla="*/ 412 h 412"/>
                <a:gd name="T8" fmla="*/ 170 w 170"/>
                <a:gd name="T9" fmla="*/ 40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412">
                  <a:moveTo>
                    <a:pt x="170" y="406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55" y="412"/>
                  </a:lnTo>
                  <a:lnTo>
                    <a:pt x="170" y="406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7" name="Freeform 37"/>
            <p:cNvSpPr>
              <a:spLocks/>
            </p:cNvSpPr>
            <p:nvPr/>
          </p:nvSpPr>
          <p:spPr bwMode="auto">
            <a:xfrm>
              <a:off x="4105275" y="2368550"/>
              <a:ext cx="46038" cy="352425"/>
            </a:xfrm>
            <a:custGeom>
              <a:avLst/>
              <a:gdLst>
                <a:gd name="T0" fmla="*/ 41 w 57"/>
                <a:gd name="T1" fmla="*/ 0 h 444"/>
                <a:gd name="T2" fmla="*/ 0 w 57"/>
                <a:gd name="T3" fmla="*/ 443 h 444"/>
                <a:gd name="T4" fmla="*/ 16 w 57"/>
                <a:gd name="T5" fmla="*/ 444 h 444"/>
                <a:gd name="T6" fmla="*/ 57 w 57"/>
                <a:gd name="T7" fmla="*/ 1 h 444"/>
                <a:gd name="T8" fmla="*/ 41 w 57"/>
                <a:gd name="T9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44">
                  <a:moveTo>
                    <a:pt x="41" y="0"/>
                  </a:moveTo>
                  <a:lnTo>
                    <a:pt x="0" y="443"/>
                  </a:lnTo>
                  <a:lnTo>
                    <a:pt x="16" y="444"/>
                  </a:lnTo>
                  <a:lnTo>
                    <a:pt x="57" y="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8" name="Freeform 38"/>
            <p:cNvSpPr>
              <a:spLocks/>
            </p:cNvSpPr>
            <p:nvPr/>
          </p:nvSpPr>
          <p:spPr bwMode="auto">
            <a:xfrm>
              <a:off x="3911600" y="2378075"/>
              <a:ext cx="201613" cy="328613"/>
            </a:xfrm>
            <a:custGeom>
              <a:avLst/>
              <a:gdLst>
                <a:gd name="T0" fmla="*/ 240 w 254"/>
                <a:gd name="T1" fmla="*/ 0 h 414"/>
                <a:gd name="T2" fmla="*/ 0 w 254"/>
                <a:gd name="T3" fmla="*/ 406 h 414"/>
                <a:gd name="T4" fmla="*/ 14 w 254"/>
                <a:gd name="T5" fmla="*/ 414 h 414"/>
                <a:gd name="T6" fmla="*/ 254 w 254"/>
                <a:gd name="T7" fmla="*/ 8 h 414"/>
                <a:gd name="T8" fmla="*/ 240 w 254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414">
                  <a:moveTo>
                    <a:pt x="240" y="0"/>
                  </a:moveTo>
                  <a:lnTo>
                    <a:pt x="0" y="406"/>
                  </a:lnTo>
                  <a:lnTo>
                    <a:pt x="14" y="414"/>
                  </a:lnTo>
                  <a:lnTo>
                    <a:pt x="254" y="8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9" name="Freeform 39"/>
            <p:cNvSpPr>
              <a:spLocks/>
            </p:cNvSpPr>
            <p:nvPr/>
          </p:nvSpPr>
          <p:spPr bwMode="auto">
            <a:xfrm>
              <a:off x="4010025" y="2195513"/>
              <a:ext cx="1181100" cy="207963"/>
            </a:xfrm>
            <a:custGeom>
              <a:avLst/>
              <a:gdLst>
                <a:gd name="T0" fmla="*/ 1481 w 1489"/>
                <a:gd name="T1" fmla="*/ 0 h 263"/>
                <a:gd name="T2" fmla="*/ 1489 w 1489"/>
                <a:gd name="T3" fmla="*/ 55 h 263"/>
                <a:gd name="T4" fmla="*/ 7 w 1489"/>
                <a:gd name="T5" fmla="*/ 263 h 263"/>
                <a:gd name="T6" fmla="*/ 0 w 1489"/>
                <a:gd name="T7" fmla="*/ 208 h 263"/>
                <a:gd name="T8" fmla="*/ 1481 w 1489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9" h="263">
                  <a:moveTo>
                    <a:pt x="1481" y="0"/>
                  </a:moveTo>
                  <a:lnTo>
                    <a:pt x="1489" y="55"/>
                  </a:lnTo>
                  <a:lnTo>
                    <a:pt x="7" y="263"/>
                  </a:lnTo>
                  <a:lnTo>
                    <a:pt x="0" y="208"/>
                  </a:lnTo>
                  <a:lnTo>
                    <a:pt x="1481" y="0"/>
                  </a:lnTo>
                  <a:close/>
                </a:path>
              </a:pathLst>
            </a:custGeom>
            <a:solidFill>
              <a:srgbClr val="82C8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0" name="Freeform 40"/>
            <p:cNvSpPr>
              <a:spLocks/>
            </p:cNvSpPr>
            <p:nvPr/>
          </p:nvSpPr>
          <p:spPr bwMode="auto">
            <a:xfrm>
              <a:off x="4567238" y="2125663"/>
              <a:ext cx="127000" cy="125413"/>
            </a:xfrm>
            <a:custGeom>
              <a:avLst/>
              <a:gdLst>
                <a:gd name="T0" fmla="*/ 79 w 159"/>
                <a:gd name="T1" fmla="*/ 158 h 158"/>
                <a:gd name="T2" fmla="*/ 95 w 159"/>
                <a:gd name="T3" fmla="*/ 157 h 158"/>
                <a:gd name="T4" fmla="*/ 110 w 159"/>
                <a:gd name="T5" fmla="*/ 153 h 158"/>
                <a:gd name="T6" fmla="*/ 124 w 159"/>
                <a:gd name="T7" fmla="*/ 145 h 158"/>
                <a:gd name="T8" fmla="*/ 136 w 159"/>
                <a:gd name="T9" fmla="*/ 135 h 158"/>
                <a:gd name="T10" fmla="*/ 145 w 159"/>
                <a:gd name="T11" fmla="*/ 124 h 158"/>
                <a:gd name="T12" fmla="*/ 153 w 159"/>
                <a:gd name="T13" fmla="*/ 110 h 158"/>
                <a:gd name="T14" fmla="*/ 158 w 159"/>
                <a:gd name="T15" fmla="*/ 95 h 158"/>
                <a:gd name="T16" fmla="*/ 159 w 159"/>
                <a:gd name="T17" fmla="*/ 79 h 158"/>
                <a:gd name="T18" fmla="*/ 158 w 159"/>
                <a:gd name="T19" fmla="*/ 63 h 158"/>
                <a:gd name="T20" fmla="*/ 153 w 159"/>
                <a:gd name="T21" fmla="*/ 49 h 158"/>
                <a:gd name="T22" fmla="*/ 145 w 159"/>
                <a:gd name="T23" fmla="*/ 35 h 158"/>
                <a:gd name="T24" fmla="*/ 136 w 159"/>
                <a:gd name="T25" fmla="*/ 23 h 158"/>
                <a:gd name="T26" fmla="*/ 124 w 159"/>
                <a:gd name="T27" fmla="*/ 14 h 158"/>
                <a:gd name="T28" fmla="*/ 110 w 159"/>
                <a:gd name="T29" fmla="*/ 6 h 158"/>
                <a:gd name="T30" fmla="*/ 95 w 159"/>
                <a:gd name="T31" fmla="*/ 2 h 158"/>
                <a:gd name="T32" fmla="*/ 79 w 159"/>
                <a:gd name="T33" fmla="*/ 0 h 158"/>
                <a:gd name="T34" fmla="*/ 63 w 159"/>
                <a:gd name="T35" fmla="*/ 2 h 158"/>
                <a:gd name="T36" fmla="*/ 48 w 159"/>
                <a:gd name="T37" fmla="*/ 6 h 158"/>
                <a:gd name="T38" fmla="*/ 34 w 159"/>
                <a:gd name="T39" fmla="*/ 14 h 158"/>
                <a:gd name="T40" fmla="*/ 23 w 159"/>
                <a:gd name="T41" fmla="*/ 23 h 158"/>
                <a:gd name="T42" fmla="*/ 14 w 159"/>
                <a:gd name="T43" fmla="*/ 35 h 158"/>
                <a:gd name="T44" fmla="*/ 6 w 159"/>
                <a:gd name="T45" fmla="*/ 49 h 158"/>
                <a:gd name="T46" fmla="*/ 1 w 159"/>
                <a:gd name="T47" fmla="*/ 63 h 158"/>
                <a:gd name="T48" fmla="*/ 0 w 159"/>
                <a:gd name="T49" fmla="*/ 79 h 158"/>
                <a:gd name="T50" fmla="*/ 1 w 159"/>
                <a:gd name="T51" fmla="*/ 95 h 158"/>
                <a:gd name="T52" fmla="*/ 6 w 159"/>
                <a:gd name="T53" fmla="*/ 110 h 158"/>
                <a:gd name="T54" fmla="*/ 14 w 159"/>
                <a:gd name="T55" fmla="*/ 124 h 158"/>
                <a:gd name="T56" fmla="*/ 23 w 159"/>
                <a:gd name="T57" fmla="*/ 135 h 158"/>
                <a:gd name="T58" fmla="*/ 34 w 159"/>
                <a:gd name="T59" fmla="*/ 145 h 158"/>
                <a:gd name="T60" fmla="*/ 48 w 159"/>
                <a:gd name="T61" fmla="*/ 153 h 158"/>
                <a:gd name="T62" fmla="*/ 63 w 159"/>
                <a:gd name="T63" fmla="*/ 157 h 158"/>
                <a:gd name="T64" fmla="*/ 79 w 159"/>
                <a:gd name="T6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95" y="157"/>
                  </a:lnTo>
                  <a:lnTo>
                    <a:pt x="110" y="153"/>
                  </a:lnTo>
                  <a:lnTo>
                    <a:pt x="124" y="145"/>
                  </a:lnTo>
                  <a:lnTo>
                    <a:pt x="136" y="135"/>
                  </a:lnTo>
                  <a:lnTo>
                    <a:pt x="145" y="124"/>
                  </a:lnTo>
                  <a:lnTo>
                    <a:pt x="153" y="110"/>
                  </a:lnTo>
                  <a:lnTo>
                    <a:pt x="158" y="95"/>
                  </a:lnTo>
                  <a:lnTo>
                    <a:pt x="159" y="79"/>
                  </a:lnTo>
                  <a:lnTo>
                    <a:pt x="158" y="63"/>
                  </a:lnTo>
                  <a:lnTo>
                    <a:pt x="153" y="49"/>
                  </a:lnTo>
                  <a:lnTo>
                    <a:pt x="145" y="35"/>
                  </a:lnTo>
                  <a:lnTo>
                    <a:pt x="136" y="23"/>
                  </a:lnTo>
                  <a:lnTo>
                    <a:pt x="124" y="14"/>
                  </a:lnTo>
                  <a:lnTo>
                    <a:pt x="110" y="6"/>
                  </a:lnTo>
                  <a:lnTo>
                    <a:pt x="95" y="2"/>
                  </a:lnTo>
                  <a:lnTo>
                    <a:pt x="79" y="0"/>
                  </a:lnTo>
                  <a:lnTo>
                    <a:pt x="63" y="2"/>
                  </a:lnTo>
                  <a:lnTo>
                    <a:pt x="48" y="6"/>
                  </a:lnTo>
                  <a:lnTo>
                    <a:pt x="34" y="14"/>
                  </a:lnTo>
                  <a:lnTo>
                    <a:pt x="23" y="23"/>
                  </a:lnTo>
                  <a:lnTo>
                    <a:pt x="14" y="35"/>
                  </a:lnTo>
                  <a:lnTo>
                    <a:pt x="6" y="49"/>
                  </a:lnTo>
                  <a:lnTo>
                    <a:pt x="1" y="63"/>
                  </a:lnTo>
                  <a:lnTo>
                    <a:pt x="0" y="79"/>
                  </a:lnTo>
                  <a:lnTo>
                    <a:pt x="1" y="95"/>
                  </a:lnTo>
                  <a:lnTo>
                    <a:pt x="6" y="110"/>
                  </a:lnTo>
                  <a:lnTo>
                    <a:pt x="14" y="124"/>
                  </a:lnTo>
                  <a:lnTo>
                    <a:pt x="23" y="135"/>
                  </a:lnTo>
                  <a:lnTo>
                    <a:pt x="34" y="145"/>
                  </a:lnTo>
                  <a:lnTo>
                    <a:pt x="48" y="153"/>
                  </a:lnTo>
                  <a:lnTo>
                    <a:pt x="63" y="157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82C8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1" name="Freeform 41"/>
            <p:cNvSpPr>
              <a:spLocks/>
            </p:cNvSpPr>
            <p:nvPr/>
          </p:nvSpPr>
          <p:spPr bwMode="auto">
            <a:xfrm>
              <a:off x="4914900" y="2254250"/>
              <a:ext cx="138113" cy="331788"/>
            </a:xfrm>
            <a:custGeom>
              <a:avLst/>
              <a:gdLst>
                <a:gd name="T0" fmla="*/ 15 w 175"/>
                <a:gd name="T1" fmla="*/ 417 h 417"/>
                <a:gd name="T2" fmla="*/ 175 w 175"/>
                <a:gd name="T3" fmla="*/ 0 h 417"/>
                <a:gd name="T4" fmla="*/ 155 w 175"/>
                <a:gd name="T5" fmla="*/ 6 h 417"/>
                <a:gd name="T6" fmla="*/ 0 w 175"/>
                <a:gd name="T7" fmla="*/ 412 h 417"/>
                <a:gd name="T8" fmla="*/ 15 w 175"/>
                <a:gd name="T9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417">
                  <a:moveTo>
                    <a:pt x="15" y="417"/>
                  </a:moveTo>
                  <a:lnTo>
                    <a:pt x="175" y="0"/>
                  </a:lnTo>
                  <a:lnTo>
                    <a:pt x="155" y="6"/>
                  </a:lnTo>
                  <a:lnTo>
                    <a:pt x="0" y="412"/>
                  </a:lnTo>
                  <a:lnTo>
                    <a:pt x="15" y="417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2" name="Freeform 42"/>
            <p:cNvSpPr>
              <a:spLocks/>
            </p:cNvSpPr>
            <p:nvPr/>
          </p:nvSpPr>
          <p:spPr bwMode="auto">
            <a:xfrm>
              <a:off x="5075238" y="2247900"/>
              <a:ext cx="47625" cy="352425"/>
            </a:xfrm>
            <a:custGeom>
              <a:avLst/>
              <a:gdLst>
                <a:gd name="T0" fmla="*/ 0 w 58"/>
                <a:gd name="T1" fmla="*/ 1 h 444"/>
                <a:gd name="T2" fmla="*/ 42 w 58"/>
                <a:gd name="T3" fmla="*/ 444 h 444"/>
                <a:gd name="T4" fmla="*/ 58 w 58"/>
                <a:gd name="T5" fmla="*/ 443 h 444"/>
                <a:gd name="T6" fmla="*/ 16 w 58"/>
                <a:gd name="T7" fmla="*/ 0 h 444"/>
                <a:gd name="T8" fmla="*/ 0 w 58"/>
                <a:gd name="T9" fmla="*/ 1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44">
                  <a:moveTo>
                    <a:pt x="0" y="1"/>
                  </a:moveTo>
                  <a:lnTo>
                    <a:pt x="42" y="444"/>
                  </a:lnTo>
                  <a:lnTo>
                    <a:pt x="58" y="443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3" name="Freeform 43"/>
            <p:cNvSpPr>
              <a:spLocks/>
            </p:cNvSpPr>
            <p:nvPr/>
          </p:nvSpPr>
          <p:spPr bwMode="auto">
            <a:xfrm>
              <a:off x="5102225" y="2235200"/>
              <a:ext cx="214313" cy="350838"/>
            </a:xfrm>
            <a:custGeom>
              <a:avLst/>
              <a:gdLst>
                <a:gd name="T0" fmla="*/ 0 w 270"/>
                <a:gd name="T1" fmla="*/ 8 h 441"/>
                <a:gd name="T2" fmla="*/ 256 w 270"/>
                <a:gd name="T3" fmla="*/ 441 h 441"/>
                <a:gd name="T4" fmla="*/ 270 w 270"/>
                <a:gd name="T5" fmla="*/ 433 h 441"/>
                <a:gd name="T6" fmla="*/ 14 w 270"/>
                <a:gd name="T7" fmla="*/ 0 h 441"/>
                <a:gd name="T8" fmla="*/ 0 w 270"/>
                <a:gd name="T9" fmla="*/ 8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441">
                  <a:moveTo>
                    <a:pt x="0" y="8"/>
                  </a:moveTo>
                  <a:lnTo>
                    <a:pt x="256" y="441"/>
                  </a:lnTo>
                  <a:lnTo>
                    <a:pt x="270" y="433"/>
                  </a:lnTo>
                  <a:lnTo>
                    <a:pt x="1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4" name="Freeform 44"/>
            <p:cNvSpPr>
              <a:spLocks/>
            </p:cNvSpPr>
            <p:nvPr/>
          </p:nvSpPr>
          <p:spPr bwMode="auto">
            <a:xfrm>
              <a:off x="3879850" y="2689226"/>
              <a:ext cx="465138" cy="239713"/>
            </a:xfrm>
            <a:custGeom>
              <a:avLst/>
              <a:gdLst>
                <a:gd name="T0" fmla="*/ 0 w 587"/>
                <a:gd name="T1" fmla="*/ 0 h 302"/>
                <a:gd name="T2" fmla="*/ 0 w 587"/>
                <a:gd name="T3" fmla="*/ 2 h 302"/>
                <a:gd name="T4" fmla="*/ 0 w 587"/>
                <a:gd name="T5" fmla="*/ 3 h 302"/>
                <a:gd name="T6" fmla="*/ 0 w 587"/>
                <a:gd name="T7" fmla="*/ 6 h 302"/>
                <a:gd name="T8" fmla="*/ 0 w 587"/>
                <a:gd name="T9" fmla="*/ 8 h 302"/>
                <a:gd name="T10" fmla="*/ 1 w 587"/>
                <a:gd name="T11" fmla="*/ 38 h 302"/>
                <a:gd name="T12" fmla="*/ 6 w 587"/>
                <a:gd name="T13" fmla="*/ 67 h 302"/>
                <a:gd name="T14" fmla="*/ 13 w 587"/>
                <a:gd name="T15" fmla="*/ 95 h 302"/>
                <a:gd name="T16" fmla="*/ 23 w 587"/>
                <a:gd name="T17" fmla="*/ 122 h 302"/>
                <a:gd name="T18" fmla="*/ 36 w 587"/>
                <a:gd name="T19" fmla="*/ 149 h 302"/>
                <a:gd name="T20" fmla="*/ 51 w 587"/>
                <a:gd name="T21" fmla="*/ 173 h 302"/>
                <a:gd name="T22" fmla="*/ 67 w 587"/>
                <a:gd name="T23" fmla="*/ 195 h 302"/>
                <a:gd name="T24" fmla="*/ 86 w 587"/>
                <a:gd name="T25" fmla="*/ 215 h 302"/>
                <a:gd name="T26" fmla="*/ 107 w 587"/>
                <a:gd name="T27" fmla="*/ 235 h 302"/>
                <a:gd name="T28" fmla="*/ 129 w 587"/>
                <a:gd name="T29" fmla="*/ 251 h 302"/>
                <a:gd name="T30" fmla="*/ 153 w 587"/>
                <a:gd name="T31" fmla="*/ 266 h 302"/>
                <a:gd name="T32" fmla="*/ 180 w 587"/>
                <a:gd name="T33" fmla="*/ 279 h 302"/>
                <a:gd name="T34" fmla="*/ 206 w 587"/>
                <a:gd name="T35" fmla="*/ 289 h 302"/>
                <a:gd name="T36" fmla="*/ 235 w 587"/>
                <a:gd name="T37" fmla="*/ 296 h 302"/>
                <a:gd name="T38" fmla="*/ 264 w 587"/>
                <a:gd name="T39" fmla="*/ 301 h 302"/>
                <a:gd name="T40" fmla="*/ 294 w 587"/>
                <a:gd name="T41" fmla="*/ 302 h 302"/>
                <a:gd name="T42" fmla="*/ 324 w 587"/>
                <a:gd name="T43" fmla="*/ 301 h 302"/>
                <a:gd name="T44" fmla="*/ 353 w 587"/>
                <a:gd name="T45" fmla="*/ 296 h 302"/>
                <a:gd name="T46" fmla="*/ 380 w 587"/>
                <a:gd name="T47" fmla="*/ 289 h 302"/>
                <a:gd name="T48" fmla="*/ 408 w 587"/>
                <a:gd name="T49" fmla="*/ 279 h 302"/>
                <a:gd name="T50" fmla="*/ 433 w 587"/>
                <a:gd name="T51" fmla="*/ 266 h 302"/>
                <a:gd name="T52" fmla="*/ 458 w 587"/>
                <a:gd name="T53" fmla="*/ 251 h 302"/>
                <a:gd name="T54" fmla="*/ 480 w 587"/>
                <a:gd name="T55" fmla="*/ 235 h 302"/>
                <a:gd name="T56" fmla="*/ 501 w 587"/>
                <a:gd name="T57" fmla="*/ 215 h 302"/>
                <a:gd name="T58" fmla="*/ 520 w 587"/>
                <a:gd name="T59" fmla="*/ 195 h 302"/>
                <a:gd name="T60" fmla="*/ 537 w 587"/>
                <a:gd name="T61" fmla="*/ 173 h 302"/>
                <a:gd name="T62" fmla="*/ 551 w 587"/>
                <a:gd name="T63" fmla="*/ 149 h 302"/>
                <a:gd name="T64" fmla="*/ 564 w 587"/>
                <a:gd name="T65" fmla="*/ 122 h 302"/>
                <a:gd name="T66" fmla="*/ 574 w 587"/>
                <a:gd name="T67" fmla="*/ 95 h 302"/>
                <a:gd name="T68" fmla="*/ 581 w 587"/>
                <a:gd name="T69" fmla="*/ 67 h 302"/>
                <a:gd name="T70" fmla="*/ 586 w 587"/>
                <a:gd name="T71" fmla="*/ 38 h 302"/>
                <a:gd name="T72" fmla="*/ 587 w 587"/>
                <a:gd name="T73" fmla="*/ 8 h 302"/>
                <a:gd name="T74" fmla="*/ 587 w 587"/>
                <a:gd name="T75" fmla="*/ 6 h 302"/>
                <a:gd name="T76" fmla="*/ 587 w 587"/>
                <a:gd name="T77" fmla="*/ 3 h 302"/>
                <a:gd name="T78" fmla="*/ 587 w 587"/>
                <a:gd name="T79" fmla="*/ 2 h 302"/>
                <a:gd name="T80" fmla="*/ 587 w 587"/>
                <a:gd name="T81" fmla="*/ 0 h 302"/>
                <a:gd name="T82" fmla="*/ 0 w 587"/>
                <a:gd name="T8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7" h="302">
                  <a:moveTo>
                    <a:pt x="0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38"/>
                  </a:lnTo>
                  <a:lnTo>
                    <a:pt x="6" y="67"/>
                  </a:lnTo>
                  <a:lnTo>
                    <a:pt x="13" y="95"/>
                  </a:lnTo>
                  <a:lnTo>
                    <a:pt x="23" y="122"/>
                  </a:lnTo>
                  <a:lnTo>
                    <a:pt x="36" y="149"/>
                  </a:lnTo>
                  <a:lnTo>
                    <a:pt x="51" y="173"/>
                  </a:lnTo>
                  <a:lnTo>
                    <a:pt x="67" y="195"/>
                  </a:lnTo>
                  <a:lnTo>
                    <a:pt x="86" y="215"/>
                  </a:lnTo>
                  <a:lnTo>
                    <a:pt x="107" y="235"/>
                  </a:lnTo>
                  <a:lnTo>
                    <a:pt x="129" y="251"/>
                  </a:lnTo>
                  <a:lnTo>
                    <a:pt x="153" y="266"/>
                  </a:lnTo>
                  <a:lnTo>
                    <a:pt x="180" y="279"/>
                  </a:lnTo>
                  <a:lnTo>
                    <a:pt x="206" y="289"/>
                  </a:lnTo>
                  <a:lnTo>
                    <a:pt x="235" y="296"/>
                  </a:lnTo>
                  <a:lnTo>
                    <a:pt x="264" y="301"/>
                  </a:lnTo>
                  <a:lnTo>
                    <a:pt x="294" y="302"/>
                  </a:lnTo>
                  <a:lnTo>
                    <a:pt x="324" y="301"/>
                  </a:lnTo>
                  <a:lnTo>
                    <a:pt x="353" y="296"/>
                  </a:lnTo>
                  <a:lnTo>
                    <a:pt x="380" y="289"/>
                  </a:lnTo>
                  <a:lnTo>
                    <a:pt x="408" y="279"/>
                  </a:lnTo>
                  <a:lnTo>
                    <a:pt x="433" y="266"/>
                  </a:lnTo>
                  <a:lnTo>
                    <a:pt x="458" y="251"/>
                  </a:lnTo>
                  <a:lnTo>
                    <a:pt x="480" y="235"/>
                  </a:lnTo>
                  <a:lnTo>
                    <a:pt x="501" y="215"/>
                  </a:lnTo>
                  <a:lnTo>
                    <a:pt x="520" y="195"/>
                  </a:lnTo>
                  <a:lnTo>
                    <a:pt x="537" y="173"/>
                  </a:lnTo>
                  <a:lnTo>
                    <a:pt x="551" y="149"/>
                  </a:lnTo>
                  <a:lnTo>
                    <a:pt x="564" y="122"/>
                  </a:lnTo>
                  <a:lnTo>
                    <a:pt x="574" y="95"/>
                  </a:lnTo>
                  <a:lnTo>
                    <a:pt x="581" y="67"/>
                  </a:lnTo>
                  <a:lnTo>
                    <a:pt x="586" y="38"/>
                  </a:lnTo>
                  <a:lnTo>
                    <a:pt x="587" y="8"/>
                  </a:lnTo>
                  <a:lnTo>
                    <a:pt x="587" y="6"/>
                  </a:lnTo>
                  <a:lnTo>
                    <a:pt x="587" y="3"/>
                  </a:lnTo>
                  <a:lnTo>
                    <a:pt x="587" y="2"/>
                  </a:lnTo>
                  <a:lnTo>
                    <a:pt x="58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2C8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5" name="Freeform 45"/>
            <p:cNvSpPr>
              <a:spLocks/>
            </p:cNvSpPr>
            <p:nvPr/>
          </p:nvSpPr>
          <p:spPr bwMode="auto">
            <a:xfrm>
              <a:off x="4022725" y="2730501"/>
              <a:ext cx="274638" cy="30163"/>
            </a:xfrm>
            <a:custGeom>
              <a:avLst/>
              <a:gdLst>
                <a:gd name="T0" fmla="*/ 336 w 347"/>
                <a:gd name="T1" fmla="*/ 37 h 37"/>
                <a:gd name="T2" fmla="*/ 340 w 347"/>
                <a:gd name="T3" fmla="*/ 27 h 37"/>
                <a:gd name="T4" fmla="*/ 342 w 347"/>
                <a:gd name="T5" fmla="*/ 18 h 37"/>
                <a:gd name="T6" fmla="*/ 344 w 347"/>
                <a:gd name="T7" fmla="*/ 9 h 37"/>
                <a:gd name="T8" fmla="*/ 347 w 347"/>
                <a:gd name="T9" fmla="*/ 0 h 37"/>
                <a:gd name="T10" fmla="*/ 0 w 347"/>
                <a:gd name="T11" fmla="*/ 24 h 37"/>
                <a:gd name="T12" fmla="*/ 336 w 347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7">
                  <a:moveTo>
                    <a:pt x="336" y="37"/>
                  </a:moveTo>
                  <a:lnTo>
                    <a:pt x="340" y="27"/>
                  </a:lnTo>
                  <a:lnTo>
                    <a:pt x="342" y="18"/>
                  </a:lnTo>
                  <a:lnTo>
                    <a:pt x="344" y="9"/>
                  </a:lnTo>
                  <a:lnTo>
                    <a:pt x="347" y="0"/>
                  </a:lnTo>
                  <a:lnTo>
                    <a:pt x="0" y="24"/>
                  </a:lnTo>
                  <a:lnTo>
                    <a:pt x="336" y="37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6" name="Freeform 46"/>
            <p:cNvSpPr>
              <a:spLocks/>
            </p:cNvSpPr>
            <p:nvPr/>
          </p:nvSpPr>
          <p:spPr bwMode="auto">
            <a:xfrm>
              <a:off x="4024313" y="2784476"/>
              <a:ext cx="255588" cy="25400"/>
            </a:xfrm>
            <a:custGeom>
              <a:avLst/>
              <a:gdLst>
                <a:gd name="T0" fmla="*/ 303 w 322"/>
                <a:gd name="T1" fmla="*/ 33 h 33"/>
                <a:gd name="T2" fmla="*/ 308 w 322"/>
                <a:gd name="T3" fmla="*/ 25 h 33"/>
                <a:gd name="T4" fmla="*/ 314 w 322"/>
                <a:gd name="T5" fmla="*/ 17 h 33"/>
                <a:gd name="T6" fmla="*/ 318 w 322"/>
                <a:gd name="T7" fmla="*/ 8 h 33"/>
                <a:gd name="T8" fmla="*/ 322 w 322"/>
                <a:gd name="T9" fmla="*/ 0 h 33"/>
                <a:gd name="T10" fmla="*/ 0 w 322"/>
                <a:gd name="T11" fmla="*/ 23 h 33"/>
                <a:gd name="T12" fmla="*/ 303 w 322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3">
                  <a:moveTo>
                    <a:pt x="303" y="33"/>
                  </a:moveTo>
                  <a:lnTo>
                    <a:pt x="308" y="25"/>
                  </a:lnTo>
                  <a:lnTo>
                    <a:pt x="314" y="17"/>
                  </a:lnTo>
                  <a:lnTo>
                    <a:pt x="318" y="8"/>
                  </a:lnTo>
                  <a:lnTo>
                    <a:pt x="322" y="0"/>
                  </a:lnTo>
                  <a:lnTo>
                    <a:pt x="0" y="23"/>
                  </a:lnTo>
                  <a:lnTo>
                    <a:pt x="303" y="33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7" name="Freeform 47"/>
            <p:cNvSpPr>
              <a:spLocks/>
            </p:cNvSpPr>
            <p:nvPr/>
          </p:nvSpPr>
          <p:spPr bwMode="auto">
            <a:xfrm>
              <a:off x="4032250" y="2838451"/>
              <a:ext cx="212725" cy="22225"/>
            </a:xfrm>
            <a:custGeom>
              <a:avLst/>
              <a:gdLst>
                <a:gd name="T0" fmla="*/ 239 w 267"/>
                <a:gd name="T1" fmla="*/ 27 h 27"/>
                <a:gd name="T2" fmla="*/ 246 w 267"/>
                <a:gd name="T3" fmla="*/ 21 h 27"/>
                <a:gd name="T4" fmla="*/ 253 w 267"/>
                <a:gd name="T5" fmla="*/ 15 h 27"/>
                <a:gd name="T6" fmla="*/ 260 w 267"/>
                <a:gd name="T7" fmla="*/ 8 h 27"/>
                <a:gd name="T8" fmla="*/ 267 w 267"/>
                <a:gd name="T9" fmla="*/ 0 h 27"/>
                <a:gd name="T10" fmla="*/ 0 w 267"/>
                <a:gd name="T11" fmla="*/ 19 h 27"/>
                <a:gd name="T12" fmla="*/ 239 w 267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7" h="27">
                  <a:moveTo>
                    <a:pt x="239" y="27"/>
                  </a:moveTo>
                  <a:lnTo>
                    <a:pt x="246" y="21"/>
                  </a:lnTo>
                  <a:lnTo>
                    <a:pt x="253" y="15"/>
                  </a:lnTo>
                  <a:lnTo>
                    <a:pt x="260" y="8"/>
                  </a:lnTo>
                  <a:lnTo>
                    <a:pt x="267" y="0"/>
                  </a:lnTo>
                  <a:lnTo>
                    <a:pt x="0" y="19"/>
                  </a:lnTo>
                  <a:lnTo>
                    <a:pt x="239" y="27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8" name="Freeform 48"/>
            <p:cNvSpPr>
              <a:spLocks/>
            </p:cNvSpPr>
            <p:nvPr/>
          </p:nvSpPr>
          <p:spPr bwMode="auto">
            <a:xfrm>
              <a:off x="4886325" y="2560638"/>
              <a:ext cx="466725" cy="239713"/>
            </a:xfrm>
            <a:custGeom>
              <a:avLst/>
              <a:gdLst>
                <a:gd name="T0" fmla="*/ 1 w 589"/>
                <a:gd name="T1" fmla="*/ 0 h 302"/>
                <a:gd name="T2" fmla="*/ 1 w 589"/>
                <a:gd name="T3" fmla="*/ 2 h 302"/>
                <a:gd name="T4" fmla="*/ 1 w 589"/>
                <a:gd name="T5" fmla="*/ 5 h 302"/>
                <a:gd name="T6" fmla="*/ 0 w 589"/>
                <a:gd name="T7" fmla="*/ 6 h 302"/>
                <a:gd name="T8" fmla="*/ 0 w 589"/>
                <a:gd name="T9" fmla="*/ 8 h 302"/>
                <a:gd name="T10" fmla="*/ 1 w 589"/>
                <a:gd name="T11" fmla="*/ 38 h 302"/>
                <a:gd name="T12" fmla="*/ 6 w 589"/>
                <a:gd name="T13" fmla="*/ 67 h 302"/>
                <a:gd name="T14" fmla="*/ 14 w 589"/>
                <a:gd name="T15" fmla="*/ 96 h 302"/>
                <a:gd name="T16" fmla="*/ 23 w 589"/>
                <a:gd name="T17" fmla="*/ 122 h 302"/>
                <a:gd name="T18" fmla="*/ 36 w 589"/>
                <a:gd name="T19" fmla="*/ 149 h 302"/>
                <a:gd name="T20" fmla="*/ 51 w 589"/>
                <a:gd name="T21" fmla="*/ 173 h 302"/>
                <a:gd name="T22" fmla="*/ 68 w 589"/>
                <a:gd name="T23" fmla="*/ 195 h 302"/>
                <a:gd name="T24" fmla="*/ 86 w 589"/>
                <a:gd name="T25" fmla="*/ 216 h 302"/>
                <a:gd name="T26" fmla="*/ 107 w 589"/>
                <a:gd name="T27" fmla="*/ 235 h 302"/>
                <a:gd name="T28" fmla="*/ 130 w 589"/>
                <a:gd name="T29" fmla="*/ 252 h 302"/>
                <a:gd name="T30" fmla="*/ 154 w 589"/>
                <a:gd name="T31" fmla="*/ 267 h 302"/>
                <a:gd name="T32" fmla="*/ 181 w 589"/>
                <a:gd name="T33" fmla="*/ 279 h 302"/>
                <a:gd name="T34" fmla="*/ 207 w 589"/>
                <a:gd name="T35" fmla="*/ 290 h 302"/>
                <a:gd name="T36" fmla="*/ 236 w 589"/>
                <a:gd name="T37" fmla="*/ 297 h 302"/>
                <a:gd name="T38" fmla="*/ 265 w 589"/>
                <a:gd name="T39" fmla="*/ 301 h 302"/>
                <a:gd name="T40" fmla="*/ 295 w 589"/>
                <a:gd name="T41" fmla="*/ 302 h 302"/>
                <a:gd name="T42" fmla="*/ 325 w 589"/>
                <a:gd name="T43" fmla="*/ 301 h 302"/>
                <a:gd name="T44" fmla="*/ 354 w 589"/>
                <a:gd name="T45" fmla="*/ 297 h 302"/>
                <a:gd name="T46" fmla="*/ 383 w 589"/>
                <a:gd name="T47" fmla="*/ 290 h 302"/>
                <a:gd name="T48" fmla="*/ 409 w 589"/>
                <a:gd name="T49" fmla="*/ 279 h 302"/>
                <a:gd name="T50" fmla="*/ 436 w 589"/>
                <a:gd name="T51" fmla="*/ 267 h 302"/>
                <a:gd name="T52" fmla="*/ 460 w 589"/>
                <a:gd name="T53" fmla="*/ 252 h 302"/>
                <a:gd name="T54" fmla="*/ 482 w 589"/>
                <a:gd name="T55" fmla="*/ 235 h 302"/>
                <a:gd name="T56" fmla="*/ 502 w 589"/>
                <a:gd name="T57" fmla="*/ 216 h 302"/>
                <a:gd name="T58" fmla="*/ 522 w 589"/>
                <a:gd name="T59" fmla="*/ 195 h 302"/>
                <a:gd name="T60" fmla="*/ 538 w 589"/>
                <a:gd name="T61" fmla="*/ 173 h 302"/>
                <a:gd name="T62" fmla="*/ 553 w 589"/>
                <a:gd name="T63" fmla="*/ 149 h 302"/>
                <a:gd name="T64" fmla="*/ 566 w 589"/>
                <a:gd name="T65" fmla="*/ 122 h 302"/>
                <a:gd name="T66" fmla="*/ 576 w 589"/>
                <a:gd name="T67" fmla="*/ 96 h 302"/>
                <a:gd name="T68" fmla="*/ 583 w 589"/>
                <a:gd name="T69" fmla="*/ 67 h 302"/>
                <a:gd name="T70" fmla="*/ 588 w 589"/>
                <a:gd name="T71" fmla="*/ 38 h 302"/>
                <a:gd name="T72" fmla="*/ 589 w 589"/>
                <a:gd name="T73" fmla="*/ 8 h 302"/>
                <a:gd name="T74" fmla="*/ 589 w 589"/>
                <a:gd name="T75" fmla="*/ 6 h 302"/>
                <a:gd name="T76" fmla="*/ 589 w 589"/>
                <a:gd name="T77" fmla="*/ 5 h 302"/>
                <a:gd name="T78" fmla="*/ 589 w 589"/>
                <a:gd name="T79" fmla="*/ 2 h 302"/>
                <a:gd name="T80" fmla="*/ 589 w 589"/>
                <a:gd name="T81" fmla="*/ 0 h 302"/>
                <a:gd name="T82" fmla="*/ 1 w 589"/>
                <a:gd name="T8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9" h="302">
                  <a:moveTo>
                    <a:pt x="1" y="0"/>
                  </a:moveTo>
                  <a:lnTo>
                    <a:pt x="1" y="2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38"/>
                  </a:lnTo>
                  <a:lnTo>
                    <a:pt x="6" y="67"/>
                  </a:lnTo>
                  <a:lnTo>
                    <a:pt x="14" y="96"/>
                  </a:lnTo>
                  <a:lnTo>
                    <a:pt x="23" y="122"/>
                  </a:lnTo>
                  <a:lnTo>
                    <a:pt x="36" y="149"/>
                  </a:lnTo>
                  <a:lnTo>
                    <a:pt x="51" y="173"/>
                  </a:lnTo>
                  <a:lnTo>
                    <a:pt x="68" y="195"/>
                  </a:lnTo>
                  <a:lnTo>
                    <a:pt x="86" y="216"/>
                  </a:lnTo>
                  <a:lnTo>
                    <a:pt x="107" y="235"/>
                  </a:lnTo>
                  <a:lnTo>
                    <a:pt x="130" y="252"/>
                  </a:lnTo>
                  <a:lnTo>
                    <a:pt x="154" y="267"/>
                  </a:lnTo>
                  <a:lnTo>
                    <a:pt x="181" y="279"/>
                  </a:lnTo>
                  <a:lnTo>
                    <a:pt x="207" y="290"/>
                  </a:lnTo>
                  <a:lnTo>
                    <a:pt x="236" y="297"/>
                  </a:lnTo>
                  <a:lnTo>
                    <a:pt x="265" y="301"/>
                  </a:lnTo>
                  <a:lnTo>
                    <a:pt x="295" y="302"/>
                  </a:lnTo>
                  <a:lnTo>
                    <a:pt x="325" y="301"/>
                  </a:lnTo>
                  <a:lnTo>
                    <a:pt x="354" y="297"/>
                  </a:lnTo>
                  <a:lnTo>
                    <a:pt x="383" y="290"/>
                  </a:lnTo>
                  <a:lnTo>
                    <a:pt x="409" y="279"/>
                  </a:lnTo>
                  <a:lnTo>
                    <a:pt x="436" y="267"/>
                  </a:lnTo>
                  <a:lnTo>
                    <a:pt x="460" y="252"/>
                  </a:lnTo>
                  <a:lnTo>
                    <a:pt x="482" y="235"/>
                  </a:lnTo>
                  <a:lnTo>
                    <a:pt x="502" y="216"/>
                  </a:lnTo>
                  <a:lnTo>
                    <a:pt x="522" y="195"/>
                  </a:lnTo>
                  <a:lnTo>
                    <a:pt x="538" y="173"/>
                  </a:lnTo>
                  <a:lnTo>
                    <a:pt x="553" y="149"/>
                  </a:lnTo>
                  <a:lnTo>
                    <a:pt x="566" y="122"/>
                  </a:lnTo>
                  <a:lnTo>
                    <a:pt x="576" y="96"/>
                  </a:lnTo>
                  <a:lnTo>
                    <a:pt x="583" y="67"/>
                  </a:lnTo>
                  <a:lnTo>
                    <a:pt x="588" y="38"/>
                  </a:lnTo>
                  <a:lnTo>
                    <a:pt x="589" y="8"/>
                  </a:lnTo>
                  <a:lnTo>
                    <a:pt x="589" y="6"/>
                  </a:lnTo>
                  <a:lnTo>
                    <a:pt x="589" y="5"/>
                  </a:lnTo>
                  <a:lnTo>
                    <a:pt x="589" y="2"/>
                  </a:lnTo>
                  <a:lnTo>
                    <a:pt x="589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2C8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9" name="Freeform 49"/>
            <p:cNvSpPr>
              <a:spLocks/>
            </p:cNvSpPr>
            <p:nvPr/>
          </p:nvSpPr>
          <p:spPr bwMode="auto">
            <a:xfrm>
              <a:off x="5027613" y="2614613"/>
              <a:ext cx="276225" cy="26988"/>
            </a:xfrm>
            <a:custGeom>
              <a:avLst/>
              <a:gdLst>
                <a:gd name="T0" fmla="*/ 338 w 349"/>
                <a:gd name="T1" fmla="*/ 36 h 36"/>
                <a:gd name="T2" fmla="*/ 342 w 349"/>
                <a:gd name="T3" fmla="*/ 27 h 36"/>
                <a:gd name="T4" fmla="*/ 344 w 349"/>
                <a:gd name="T5" fmla="*/ 18 h 36"/>
                <a:gd name="T6" fmla="*/ 346 w 349"/>
                <a:gd name="T7" fmla="*/ 9 h 36"/>
                <a:gd name="T8" fmla="*/ 349 w 349"/>
                <a:gd name="T9" fmla="*/ 0 h 36"/>
                <a:gd name="T10" fmla="*/ 0 w 349"/>
                <a:gd name="T11" fmla="*/ 24 h 36"/>
                <a:gd name="T12" fmla="*/ 338 w 349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36">
                  <a:moveTo>
                    <a:pt x="338" y="36"/>
                  </a:moveTo>
                  <a:lnTo>
                    <a:pt x="342" y="27"/>
                  </a:lnTo>
                  <a:lnTo>
                    <a:pt x="344" y="18"/>
                  </a:lnTo>
                  <a:lnTo>
                    <a:pt x="346" y="9"/>
                  </a:lnTo>
                  <a:lnTo>
                    <a:pt x="349" y="0"/>
                  </a:lnTo>
                  <a:lnTo>
                    <a:pt x="0" y="24"/>
                  </a:lnTo>
                  <a:lnTo>
                    <a:pt x="338" y="36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0" name="Freeform 50"/>
            <p:cNvSpPr>
              <a:spLocks/>
            </p:cNvSpPr>
            <p:nvPr/>
          </p:nvSpPr>
          <p:spPr bwMode="auto">
            <a:xfrm>
              <a:off x="5029200" y="2667001"/>
              <a:ext cx="257175" cy="26988"/>
            </a:xfrm>
            <a:custGeom>
              <a:avLst/>
              <a:gdLst>
                <a:gd name="T0" fmla="*/ 305 w 324"/>
                <a:gd name="T1" fmla="*/ 33 h 33"/>
                <a:gd name="T2" fmla="*/ 310 w 324"/>
                <a:gd name="T3" fmla="*/ 25 h 33"/>
                <a:gd name="T4" fmla="*/ 314 w 324"/>
                <a:gd name="T5" fmla="*/ 16 h 33"/>
                <a:gd name="T6" fmla="*/ 319 w 324"/>
                <a:gd name="T7" fmla="*/ 8 h 33"/>
                <a:gd name="T8" fmla="*/ 324 w 324"/>
                <a:gd name="T9" fmla="*/ 0 h 33"/>
                <a:gd name="T10" fmla="*/ 0 w 324"/>
                <a:gd name="T11" fmla="*/ 22 h 33"/>
                <a:gd name="T12" fmla="*/ 305 w 324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33">
                  <a:moveTo>
                    <a:pt x="305" y="33"/>
                  </a:moveTo>
                  <a:lnTo>
                    <a:pt x="310" y="25"/>
                  </a:lnTo>
                  <a:lnTo>
                    <a:pt x="314" y="16"/>
                  </a:lnTo>
                  <a:lnTo>
                    <a:pt x="319" y="8"/>
                  </a:lnTo>
                  <a:lnTo>
                    <a:pt x="324" y="0"/>
                  </a:lnTo>
                  <a:lnTo>
                    <a:pt x="0" y="22"/>
                  </a:lnTo>
                  <a:lnTo>
                    <a:pt x="305" y="33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1" name="Freeform 51"/>
            <p:cNvSpPr>
              <a:spLocks/>
            </p:cNvSpPr>
            <p:nvPr/>
          </p:nvSpPr>
          <p:spPr bwMode="auto">
            <a:xfrm>
              <a:off x="5038725" y="2720976"/>
              <a:ext cx="211138" cy="22225"/>
            </a:xfrm>
            <a:custGeom>
              <a:avLst/>
              <a:gdLst>
                <a:gd name="T0" fmla="*/ 240 w 268"/>
                <a:gd name="T1" fmla="*/ 28 h 28"/>
                <a:gd name="T2" fmla="*/ 248 w 268"/>
                <a:gd name="T3" fmla="*/ 21 h 28"/>
                <a:gd name="T4" fmla="*/ 255 w 268"/>
                <a:gd name="T5" fmla="*/ 14 h 28"/>
                <a:gd name="T6" fmla="*/ 262 w 268"/>
                <a:gd name="T7" fmla="*/ 7 h 28"/>
                <a:gd name="T8" fmla="*/ 268 w 268"/>
                <a:gd name="T9" fmla="*/ 0 h 28"/>
                <a:gd name="T10" fmla="*/ 0 w 268"/>
                <a:gd name="T11" fmla="*/ 18 h 28"/>
                <a:gd name="T12" fmla="*/ 240 w 26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8">
                  <a:moveTo>
                    <a:pt x="240" y="28"/>
                  </a:moveTo>
                  <a:lnTo>
                    <a:pt x="248" y="21"/>
                  </a:lnTo>
                  <a:lnTo>
                    <a:pt x="255" y="14"/>
                  </a:lnTo>
                  <a:lnTo>
                    <a:pt x="262" y="7"/>
                  </a:lnTo>
                  <a:lnTo>
                    <a:pt x="268" y="0"/>
                  </a:lnTo>
                  <a:lnTo>
                    <a:pt x="0" y="18"/>
                  </a:lnTo>
                  <a:lnTo>
                    <a:pt x="240" y="28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2" name="Freeform 52"/>
            <p:cNvSpPr>
              <a:spLocks/>
            </p:cNvSpPr>
            <p:nvPr/>
          </p:nvSpPr>
          <p:spPr bwMode="auto">
            <a:xfrm>
              <a:off x="4522788" y="2989263"/>
              <a:ext cx="314325" cy="22225"/>
            </a:xfrm>
            <a:custGeom>
              <a:avLst/>
              <a:gdLst>
                <a:gd name="T0" fmla="*/ 396 w 396"/>
                <a:gd name="T1" fmla="*/ 28 h 28"/>
                <a:gd name="T2" fmla="*/ 390 w 396"/>
                <a:gd name="T3" fmla="*/ 24 h 28"/>
                <a:gd name="T4" fmla="*/ 383 w 396"/>
                <a:gd name="T5" fmla="*/ 21 h 28"/>
                <a:gd name="T6" fmla="*/ 377 w 396"/>
                <a:gd name="T7" fmla="*/ 17 h 28"/>
                <a:gd name="T8" fmla="*/ 370 w 396"/>
                <a:gd name="T9" fmla="*/ 14 h 28"/>
                <a:gd name="T10" fmla="*/ 365 w 396"/>
                <a:gd name="T11" fmla="*/ 10 h 28"/>
                <a:gd name="T12" fmla="*/ 358 w 396"/>
                <a:gd name="T13" fmla="*/ 7 h 28"/>
                <a:gd name="T14" fmla="*/ 351 w 396"/>
                <a:gd name="T15" fmla="*/ 3 h 28"/>
                <a:gd name="T16" fmla="*/ 344 w 396"/>
                <a:gd name="T17" fmla="*/ 0 h 28"/>
                <a:gd name="T18" fmla="*/ 0 w 396"/>
                <a:gd name="T19" fmla="*/ 15 h 28"/>
                <a:gd name="T20" fmla="*/ 396 w 396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6" h="28">
                  <a:moveTo>
                    <a:pt x="396" y="28"/>
                  </a:moveTo>
                  <a:lnTo>
                    <a:pt x="390" y="24"/>
                  </a:lnTo>
                  <a:lnTo>
                    <a:pt x="383" y="21"/>
                  </a:lnTo>
                  <a:lnTo>
                    <a:pt x="377" y="17"/>
                  </a:lnTo>
                  <a:lnTo>
                    <a:pt x="370" y="14"/>
                  </a:lnTo>
                  <a:lnTo>
                    <a:pt x="365" y="10"/>
                  </a:lnTo>
                  <a:lnTo>
                    <a:pt x="358" y="7"/>
                  </a:lnTo>
                  <a:lnTo>
                    <a:pt x="351" y="3"/>
                  </a:lnTo>
                  <a:lnTo>
                    <a:pt x="344" y="0"/>
                  </a:lnTo>
                  <a:lnTo>
                    <a:pt x="0" y="15"/>
                  </a:lnTo>
                  <a:lnTo>
                    <a:pt x="396" y="28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3" name="Freeform 53"/>
            <p:cNvSpPr>
              <a:spLocks/>
            </p:cNvSpPr>
            <p:nvPr/>
          </p:nvSpPr>
          <p:spPr bwMode="auto">
            <a:xfrm>
              <a:off x="4552950" y="3040063"/>
              <a:ext cx="338138" cy="23813"/>
            </a:xfrm>
            <a:custGeom>
              <a:avLst/>
              <a:gdLst>
                <a:gd name="T0" fmla="*/ 427 w 427"/>
                <a:gd name="T1" fmla="*/ 31 h 31"/>
                <a:gd name="T2" fmla="*/ 421 w 427"/>
                <a:gd name="T3" fmla="*/ 23 h 31"/>
                <a:gd name="T4" fmla="*/ 415 w 427"/>
                <a:gd name="T5" fmla="*/ 15 h 31"/>
                <a:gd name="T6" fmla="*/ 408 w 427"/>
                <a:gd name="T7" fmla="*/ 7 h 31"/>
                <a:gd name="T8" fmla="*/ 400 w 427"/>
                <a:gd name="T9" fmla="*/ 0 h 31"/>
                <a:gd name="T10" fmla="*/ 0 w 427"/>
                <a:gd name="T11" fmla="*/ 16 h 31"/>
                <a:gd name="T12" fmla="*/ 427 w 427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7" h="31">
                  <a:moveTo>
                    <a:pt x="427" y="31"/>
                  </a:moveTo>
                  <a:lnTo>
                    <a:pt x="421" y="23"/>
                  </a:lnTo>
                  <a:lnTo>
                    <a:pt x="415" y="15"/>
                  </a:lnTo>
                  <a:lnTo>
                    <a:pt x="408" y="7"/>
                  </a:lnTo>
                  <a:lnTo>
                    <a:pt x="400" y="0"/>
                  </a:lnTo>
                  <a:lnTo>
                    <a:pt x="0" y="16"/>
                  </a:lnTo>
                  <a:lnTo>
                    <a:pt x="427" y="31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359006" y="1735605"/>
            <a:ext cx="26468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</p:txBody>
      </p:sp>
    </p:spTree>
    <p:extLst>
      <p:ext uri="{BB962C8B-B14F-4D97-AF65-F5344CB8AC3E}">
        <p14:creationId xmlns:p14="http://schemas.microsoft.com/office/powerpoint/2010/main" val="416979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1339" y="48351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点击添加标题点击添加标题</a:t>
            </a:r>
            <a:endParaRPr lang="zh-CN" altLang="en-US" sz="28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942487060"/>
              </p:ext>
            </p:extLst>
          </p:nvPr>
        </p:nvGraphicFramePr>
        <p:xfrm>
          <a:off x="971600" y="1563638"/>
          <a:ext cx="7128792" cy="3040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857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1339" y="48351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点击添加标题点击添加标题</a:t>
            </a:r>
            <a:endParaRPr lang="zh-CN" altLang="en-US" sz="28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979712" y="1419985"/>
            <a:ext cx="5256000" cy="326053"/>
            <a:chOff x="1979712" y="1419985"/>
            <a:chExt cx="5256000" cy="326053"/>
          </a:xfrm>
        </p:grpSpPr>
        <p:sp>
          <p:nvSpPr>
            <p:cNvPr id="7" name="直接连接符 6"/>
            <p:cNvSpPr/>
            <p:nvPr/>
          </p:nvSpPr>
          <p:spPr>
            <a:xfrm>
              <a:off x="1979712" y="1726160"/>
              <a:ext cx="5256000" cy="0"/>
            </a:xfrm>
            <a:prstGeom prst="line">
              <a:avLst/>
            </a:prstGeom>
            <a:ln>
              <a:solidFill>
                <a:srgbClr val="7ABC32"/>
              </a:solidFill>
              <a:prstDash val="sysDot"/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任意多边形 8"/>
            <p:cNvSpPr/>
            <p:nvPr/>
          </p:nvSpPr>
          <p:spPr>
            <a:xfrm>
              <a:off x="1979712" y="1419985"/>
              <a:ext cx="1460322" cy="326053"/>
            </a:xfrm>
            <a:custGeom>
              <a:avLst/>
              <a:gdLst>
                <a:gd name="connsiteX0" fmla="*/ 54353 w 1460322"/>
                <a:gd name="connsiteY0" fmla="*/ 0 h 326053"/>
                <a:gd name="connsiteX1" fmla="*/ 1405969 w 1460322"/>
                <a:gd name="connsiteY1" fmla="*/ 0 h 326053"/>
                <a:gd name="connsiteX2" fmla="*/ 1460322 w 1460322"/>
                <a:gd name="connsiteY2" fmla="*/ 54353 h 326053"/>
                <a:gd name="connsiteX3" fmla="*/ 1460322 w 1460322"/>
                <a:gd name="connsiteY3" fmla="*/ 326053 h 326053"/>
                <a:gd name="connsiteX4" fmla="*/ 1460322 w 1460322"/>
                <a:gd name="connsiteY4" fmla="*/ 326053 h 326053"/>
                <a:gd name="connsiteX5" fmla="*/ 0 w 1460322"/>
                <a:gd name="connsiteY5" fmla="*/ 326053 h 326053"/>
                <a:gd name="connsiteX6" fmla="*/ 0 w 1460322"/>
                <a:gd name="connsiteY6" fmla="*/ 326053 h 326053"/>
                <a:gd name="connsiteX7" fmla="*/ 0 w 1460322"/>
                <a:gd name="connsiteY7" fmla="*/ 54353 h 326053"/>
                <a:gd name="connsiteX8" fmla="*/ 54353 w 1460322"/>
                <a:gd name="connsiteY8" fmla="*/ 0 h 326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0322" h="326053">
                  <a:moveTo>
                    <a:pt x="54353" y="0"/>
                  </a:moveTo>
                  <a:lnTo>
                    <a:pt x="1405969" y="0"/>
                  </a:lnTo>
                  <a:cubicBezTo>
                    <a:pt x="1435987" y="0"/>
                    <a:pt x="1460322" y="24335"/>
                    <a:pt x="1460322" y="54353"/>
                  </a:cubicBezTo>
                  <a:lnTo>
                    <a:pt x="1460322" y="326053"/>
                  </a:lnTo>
                  <a:lnTo>
                    <a:pt x="1460322" y="326053"/>
                  </a:lnTo>
                  <a:lnTo>
                    <a:pt x="0" y="326053"/>
                  </a:lnTo>
                  <a:lnTo>
                    <a:pt x="0" y="326053"/>
                  </a:lnTo>
                  <a:lnTo>
                    <a:pt x="0" y="54353"/>
                  </a:lnTo>
                  <a:cubicBezTo>
                    <a:pt x="0" y="24335"/>
                    <a:pt x="24335" y="0"/>
                    <a:pt x="54353" y="0"/>
                  </a:cubicBezTo>
                  <a:close/>
                </a:path>
              </a:pathLst>
            </a:custGeom>
            <a:solidFill>
              <a:srgbClr val="7ABC3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6399" tIns="46399" rIns="46399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kern="1200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kern="12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979712" y="2414545"/>
            <a:ext cx="5256000" cy="326053"/>
            <a:chOff x="1979712" y="2414545"/>
            <a:chExt cx="5256000" cy="326053"/>
          </a:xfrm>
        </p:grpSpPr>
        <p:sp>
          <p:nvSpPr>
            <p:cNvPr id="6" name="直接连接符 5"/>
            <p:cNvSpPr/>
            <p:nvPr/>
          </p:nvSpPr>
          <p:spPr>
            <a:xfrm>
              <a:off x="1979712" y="2710781"/>
              <a:ext cx="5256000" cy="0"/>
            </a:xfrm>
            <a:prstGeom prst="line">
              <a:avLst/>
            </a:prstGeom>
            <a:ln>
              <a:solidFill>
                <a:srgbClr val="7ABC32"/>
              </a:solidFill>
              <a:prstDash val="sysDot"/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任意多边形 11"/>
            <p:cNvSpPr/>
            <p:nvPr/>
          </p:nvSpPr>
          <p:spPr>
            <a:xfrm>
              <a:off x="1979712" y="2414545"/>
              <a:ext cx="1460322" cy="326053"/>
            </a:xfrm>
            <a:custGeom>
              <a:avLst/>
              <a:gdLst>
                <a:gd name="connsiteX0" fmla="*/ 54353 w 1460322"/>
                <a:gd name="connsiteY0" fmla="*/ 0 h 326053"/>
                <a:gd name="connsiteX1" fmla="*/ 1405969 w 1460322"/>
                <a:gd name="connsiteY1" fmla="*/ 0 h 326053"/>
                <a:gd name="connsiteX2" fmla="*/ 1460322 w 1460322"/>
                <a:gd name="connsiteY2" fmla="*/ 54353 h 326053"/>
                <a:gd name="connsiteX3" fmla="*/ 1460322 w 1460322"/>
                <a:gd name="connsiteY3" fmla="*/ 326053 h 326053"/>
                <a:gd name="connsiteX4" fmla="*/ 1460322 w 1460322"/>
                <a:gd name="connsiteY4" fmla="*/ 326053 h 326053"/>
                <a:gd name="connsiteX5" fmla="*/ 0 w 1460322"/>
                <a:gd name="connsiteY5" fmla="*/ 326053 h 326053"/>
                <a:gd name="connsiteX6" fmla="*/ 0 w 1460322"/>
                <a:gd name="connsiteY6" fmla="*/ 326053 h 326053"/>
                <a:gd name="connsiteX7" fmla="*/ 0 w 1460322"/>
                <a:gd name="connsiteY7" fmla="*/ 54353 h 326053"/>
                <a:gd name="connsiteX8" fmla="*/ 54353 w 1460322"/>
                <a:gd name="connsiteY8" fmla="*/ 0 h 326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0322" h="326053">
                  <a:moveTo>
                    <a:pt x="54353" y="0"/>
                  </a:moveTo>
                  <a:lnTo>
                    <a:pt x="1405969" y="0"/>
                  </a:lnTo>
                  <a:cubicBezTo>
                    <a:pt x="1435987" y="0"/>
                    <a:pt x="1460322" y="24335"/>
                    <a:pt x="1460322" y="54353"/>
                  </a:cubicBezTo>
                  <a:lnTo>
                    <a:pt x="1460322" y="326053"/>
                  </a:lnTo>
                  <a:lnTo>
                    <a:pt x="1460322" y="326053"/>
                  </a:lnTo>
                  <a:lnTo>
                    <a:pt x="0" y="326053"/>
                  </a:lnTo>
                  <a:lnTo>
                    <a:pt x="0" y="326053"/>
                  </a:lnTo>
                  <a:lnTo>
                    <a:pt x="0" y="54353"/>
                  </a:lnTo>
                  <a:cubicBezTo>
                    <a:pt x="0" y="24335"/>
                    <a:pt x="24335" y="0"/>
                    <a:pt x="54353" y="0"/>
                  </a:cubicBezTo>
                  <a:close/>
                </a:path>
              </a:pathLst>
            </a:custGeom>
            <a:solidFill>
              <a:srgbClr val="82C83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6399" tIns="46399" rIns="46399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kern="1200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kern="12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979711" y="3409105"/>
            <a:ext cx="5256585" cy="326053"/>
            <a:chOff x="1979711" y="3409105"/>
            <a:chExt cx="5256585" cy="326053"/>
          </a:xfrm>
        </p:grpSpPr>
        <p:sp>
          <p:nvSpPr>
            <p:cNvPr id="5" name="直接连接符 4"/>
            <p:cNvSpPr/>
            <p:nvPr/>
          </p:nvSpPr>
          <p:spPr>
            <a:xfrm>
              <a:off x="1979711" y="3705340"/>
              <a:ext cx="5256585" cy="24017"/>
            </a:xfrm>
            <a:prstGeom prst="line">
              <a:avLst/>
            </a:prstGeom>
            <a:ln>
              <a:solidFill>
                <a:srgbClr val="7ABC32"/>
              </a:solidFill>
              <a:prstDash val="sysDot"/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任意多边形 14"/>
            <p:cNvSpPr/>
            <p:nvPr/>
          </p:nvSpPr>
          <p:spPr>
            <a:xfrm>
              <a:off x="1979712" y="3409105"/>
              <a:ext cx="1460322" cy="326053"/>
            </a:xfrm>
            <a:custGeom>
              <a:avLst/>
              <a:gdLst>
                <a:gd name="connsiteX0" fmla="*/ 54353 w 1460322"/>
                <a:gd name="connsiteY0" fmla="*/ 0 h 326053"/>
                <a:gd name="connsiteX1" fmla="*/ 1405969 w 1460322"/>
                <a:gd name="connsiteY1" fmla="*/ 0 h 326053"/>
                <a:gd name="connsiteX2" fmla="*/ 1460322 w 1460322"/>
                <a:gd name="connsiteY2" fmla="*/ 54353 h 326053"/>
                <a:gd name="connsiteX3" fmla="*/ 1460322 w 1460322"/>
                <a:gd name="connsiteY3" fmla="*/ 326053 h 326053"/>
                <a:gd name="connsiteX4" fmla="*/ 1460322 w 1460322"/>
                <a:gd name="connsiteY4" fmla="*/ 326053 h 326053"/>
                <a:gd name="connsiteX5" fmla="*/ 0 w 1460322"/>
                <a:gd name="connsiteY5" fmla="*/ 326053 h 326053"/>
                <a:gd name="connsiteX6" fmla="*/ 0 w 1460322"/>
                <a:gd name="connsiteY6" fmla="*/ 326053 h 326053"/>
                <a:gd name="connsiteX7" fmla="*/ 0 w 1460322"/>
                <a:gd name="connsiteY7" fmla="*/ 54353 h 326053"/>
                <a:gd name="connsiteX8" fmla="*/ 54353 w 1460322"/>
                <a:gd name="connsiteY8" fmla="*/ 0 h 326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0322" h="326053">
                  <a:moveTo>
                    <a:pt x="54353" y="0"/>
                  </a:moveTo>
                  <a:lnTo>
                    <a:pt x="1405969" y="0"/>
                  </a:lnTo>
                  <a:cubicBezTo>
                    <a:pt x="1435987" y="0"/>
                    <a:pt x="1460322" y="24335"/>
                    <a:pt x="1460322" y="54353"/>
                  </a:cubicBezTo>
                  <a:lnTo>
                    <a:pt x="1460322" y="326053"/>
                  </a:lnTo>
                  <a:lnTo>
                    <a:pt x="1460322" y="326053"/>
                  </a:lnTo>
                  <a:lnTo>
                    <a:pt x="0" y="326053"/>
                  </a:lnTo>
                  <a:lnTo>
                    <a:pt x="0" y="326053"/>
                  </a:lnTo>
                  <a:lnTo>
                    <a:pt x="0" y="54353"/>
                  </a:lnTo>
                  <a:cubicBezTo>
                    <a:pt x="0" y="24335"/>
                    <a:pt x="24335" y="0"/>
                    <a:pt x="54353" y="0"/>
                  </a:cubicBezTo>
                  <a:close/>
                </a:path>
              </a:pathLst>
            </a:custGeom>
            <a:solidFill>
              <a:srgbClr val="82C83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6399" tIns="46399" rIns="46399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kern="12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1980929" y="3749236"/>
            <a:ext cx="5255367" cy="540767"/>
          </a:xfrm>
          <a:custGeom>
            <a:avLst/>
            <a:gdLst>
              <a:gd name="connsiteX0" fmla="*/ 0 w 5616624"/>
              <a:gd name="connsiteY0" fmla="*/ 0 h 652203"/>
              <a:gd name="connsiteX1" fmla="*/ 5616624 w 5616624"/>
              <a:gd name="connsiteY1" fmla="*/ 0 h 652203"/>
              <a:gd name="connsiteX2" fmla="*/ 5616624 w 5616624"/>
              <a:gd name="connsiteY2" fmla="*/ 652203 h 652203"/>
              <a:gd name="connsiteX3" fmla="*/ 0 w 5616624"/>
              <a:gd name="connsiteY3" fmla="*/ 652203 h 652203"/>
              <a:gd name="connsiteX4" fmla="*/ 0 w 5616624"/>
              <a:gd name="connsiteY4" fmla="*/ 0 h 652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6624" h="652203">
                <a:moveTo>
                  <a:pt x="0" y="0"/>
                </a:moveTo>
                <a:lnTo>
                  <a:pt x="5616624" y="0"/>
                </a:lnTo>
                <a:lnTo>
                  <a:pt x="5616624" y="652203"/>
                </a:lnTo>
                <a:lnTo>
                  <a:pt x="0" y="65220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010" tIns="80010" rIns="80010" bIns="80010" numCol="1" spcCol="1270" anchor="t" anchorCtr="0">
            <a:noAutofit/>
          </a:bodyPr>
          <a:lstStyle/>
          <a:p>
            <a:pPr marL="285750" lvl="1" indent="-285750" defTabSz="1466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zh-CN" alt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添加文字点击添加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lvl="1" indent="-285750" defTabSz="1466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lvl="1" indent="-285750" algn="l" defTabSz="1466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zh-CN" altLang="en-US" sz="1400" kern="1200" dirty="0"/>
          </a:p>
        </p:txBody>
      </p:sp>
      <p:sp>
        <p:nvSpPr>
          <p:cNvPr id="39" name="任意多边形 38"/>
          <p:cNvSpPr/>
          <p:nvPr/>
        </p:nvSpPr>
        <p:spPr>
          <a:xfrm>
            <a:off x="1980929" y="2740598"/>
            <a:ext cx="5255367" cy="540767"/>
          </a:xfrm>
          <a:custGeom>
            <a:avLst/>
            <a:gdLst>
              <a:gd name="connsiteX0" fmla="*/ 0 w 5616624"/>
              <a:gd name="connsiteY0" fmla="*/ 0 h 652203"/>
              <a:gd name="connsiteX1" fmla="*/ 5616624 w 5616624"/>
              <a:gd name="connsiteY1" fmla="*/ 0 h 652203"/>
              <a:gd name="connsiteX2" fmla="*/ 5616624 w 5616624"/>
              <a:gd name="connsiteY2" fmla="*/ 652203 h 652203"/>
              <a:gd name="connsiteX3" fmla="*/ 0 w 5616624"/>
              <a:gd name="connsiteY3" fmla="*/ 652203 h 652203"/>
              <a:gd name="connsiteX4" fmla="*/ 0 w 5616624"/>
              <a:gd name="connsiteY4" fmla="*/ 0 h 652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6624" h="652203">
                <a:moveTo>
                  <a:pt x="0" y="0"/>
                </a:moveTo>
                <a:lnTo>
                  <a:pt x="5616624" y="0"/>
                </a:lnTo>
                <a:lnTo>
                  <a:pt x="5616624" y="652203"/>
                </a:lnTo>
                <a:lnTo>
                  <a:pt x="0" y="65220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010" tIns="80010" rIns="80010" bIns="80010" numCol="1" spcCol="1270" anchor="t" anchorCtr="0">
            <a:noAutofit/>
          </a:bodyPr>
          <a:lstStyle/>
          <a:p>
            <a:pPr marL="285750" lvl="1" indent="-285750" defTabSz="1466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zh-CN" alt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添加文字点击添加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 dirty="0"/>
          </a:p>
        </p:txBody>
      </p:sp>
      <p:sp>
        <p:nvSpPr>
          <p:cNvPr id="40" name="任意多边形 39"/>
          <p:cNvSpPr/>
          <p:nvPr/>
        </p:nvSpPr>
        <p:spPr>
          <a:xfrm>
            <a:off x="1979711" y="1746038"/>
            <a:ext cx="5256585" cy="540767"/>
          </a:xfrm>
          <a:custGeom>
            <a:avLst/>
            <a:gdLst>
              <a:gd name="connsiteX0" fmla="*/ 0 w 5616624"/>
              <a:gd name="connsiteY0" fmla="*/ 0 h 652203"/>
              <a:gd name="connsiteX1" fmla="*/ 5616624 w 5616624"/>
              <a:gd name="connsiteY1" fmla="*/ 0 h 652203"/>
              <a:gd name="connsiteX2" fmla="*/ 5616624 w 5616624"/>
              <a:gd name="connsiteY2" fmla="*/ 652203 h 652203"/>
              <a:gd name="connsiteX3" fmla="*/ 0 w 5616624"/>
              <a:gd name="connsiteY3" fmla="*/ 652203 h 652203"/>
              <a:gd name="connsiteX4" fmla="*/ 0 w 5616624"/>
              <a:gd name="connsiteY4" fmla="*/ 0 h 652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6624" h="652203">
                <a:moveTo>
                  <a:pt x="0" y="0"/>
                </a:moveTo>
                <a:lnTo>
                  <a:pt x="5616624" y="0"/>
                </a:lnTo>
                <a:lnTo>
                  <a:pt x="5616624" y="652203"/>
                </a:lnTo>
                <a:lnTo>
                  <a:pt x="0" y="65220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010" tIns="80010" rIns="80010" bIns="80010" numCol="1" spcCol="1270" anchor="t" anchorCtr="0">
            <a:noAutofit/>
          </a:bodyPr>
          <a:lstStyle/>
          <a:p>
            <a:pPr marL="285750" lvl="1" indent="-285750" defTabSz="1466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zh-CN" alt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添加文字点击添加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2857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1339" y="48351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点击添加标题点击添加标题</a:t>
            </a:r>
            <a:endParaRPr lang="zh-CN" altLang="en-US" sz="28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sp>
        <p:nvSpPr>
          <p:cNvPr id="8" name="燕尾形 7"/>
          <p:cNvSpPr/>
          <p:nvPr/>
        </p:nvSpPr>
        <p:spPr>
          <a:xfrm>
            <a:off x="971600" y="2031936"/>
            <a:ext cx="1584000" cy="518062"/>
          </a:xfrm>
          <a:prstGeom prst="chevron">
            <a:avLst>
              <a:gd name="adj" fmla="val 40000"/>
            </a:avLst>
          </a:prstGeom>
          <a:solidFill>
            <a:srgbClr val="82C836">
              <a:alpha val="7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任意多边形 9"/>
          <p:cNvSpPr/>
          <p:nvPr/>
        </p:nvSpPr>
        <p:spPr>
          <a:xfrm>
            <a:off x="1300213" y="2233460"/>
            <a:ext cx="1368000" cy="1778450"/>
          </a:xfrm>
          <a:custGeom>
            <a:avLst/>
            <a:gdLst>
              <a:gd name="connsiteX0" fmla="*/ 0 w 1133355"/>
              <a:gd name="connsiteY0" fmla="*/ 51806 h 518062"/>
              <a:gd name="connsiteX1" fmla="*/ 51806 w 1133355"/>
              <a:gd name="connsiteY1" fmla="*/ 0 h 518062"/>
              <a:gd name="connsiteX2" fmla="*/ 1081549 w 1133355"/>
              <a:gd name="connsiteY2" fmla="*/ 0 h 518062"/>
              <a:gd name="connsiteX3" fmla="*/ 1133355 w 1133355"/>
              <a:gd name="connsiteY3" fmla="*/ 51806 h 518062"/>
              <a:gd name="connsiteX4" fmla="*/ 1133355 w 1133355"/>
              <a:gd name="connsiteY4" fmla="*/ 466256 h 518062"/>
              <a:gd name="connsiteX5" fmla="*/ 1081549 w 1133355"/>
              <a:gd name="connsiteY5" fmla="*/ 518062 h 518062"/>
              <a:gd name="connsiteX6" fmla="*/ 51806 w 1133355"/>
              <a:gd name="connsiteY6" fmla="*/ 518062 h 518062"/>
              <a:gd name="connsiteX7" fmla="*/ 0 w 1133355"/>
              <a:gd name="connsiteY7" fmla="*/ 466256 h 518062"/>
              <a:gd name="connsiteX8" fmla="*/ 0 w 1133355"/>
              <a:gd name="connsiteY8" fmla="*/ 51806 h 51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355" h="518062">
                <a:moveTo>
                  <a:pt x="0" y="51806"/>
                </a:moveTo>
                <a:cubicBezTo>
                  <a:pt x="0" y="23194"/>
                  <a:pt x="23194" y="0"/>
                  <a:pt x="51806" y="0"/>
                </a:cubicBezTo>
                <a:lnTo>
                  <a:pt x="1081549" y="0"/>
                </a:lnTo>
                <a:cubicBezTo>
                  <a:pt x="1110161" y="0"/>
                  <a:pt x="1133355" y="23194"/>
                  <a:pt x="1133355" y="51806"/>
                </a:cubicBezTo>
                <a:lnTo>
                  <a:pt x="1133355" y="466256"/>
                </a:lnTo>
                <a:cubicBezTo>
                  <a:pt x="1133355" y="494868"/>
                  <a:pt x="1110161" y="518062"/>
                  <a:pt x="1081549" y="518062"/>
                </a:cubicBezTo>
                <a:lnTo>
                  <a:pt x="51806" y="518062"/>
                </a:lnTo>
                <a:cubicBezTo>
                  <a:pt x="23194" y="518062"/>
                  <a:pt x="0" y="494868"/>
                  <a:pt x="0" y="466256"/>
                </a:cubicBezTo>
                <a:lnTo>
                  <a:pt x="0" y="51806"/>
                </a:lnTo>
                <a:close/>
              </a:path>
            </a:pathLst>
          </a:custGeom>
          <a:ln w="12700">
            <a:solidFill>
              <a:srgbClr val="7ABC3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6078" tIns="136078" rIns="136078" bIns="136078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</p:txBody>
      </p:sp>
      <p:sp>
        <p:nvSpPr>
          <p:cNvPr id="11" name="燕尾形 10"/>
          <p:cNvSpPr/>
          <p:nvPr/>
        </p:nvSpPr>
        <p:spPr>
          <a:xfrm>
            <a:off x="2747856" y="2031936"/>
            <a:ext cx="1584000" cy="518062"/>
          </a:xfrm>
          <a:prstGeom prst="chevron">
            <a:avLst>
              <a:gd name="adj" fmla="val 40000"/>
            </a:avLst>
          </a:prstGeom>
          <a:solidFill>
            <a:srgbClr val="82C836">
              <a:alpha val="85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任意多边形 12"/>
          <p:cNvSpPr/>
          <p:nvPr/>
        </p:nvSpPr>
        <p:spPr>
          <a:xfrm>
            <a:off x="3141149" y="2233460"/>
            <a:ext cx="1368000" cy="1778450"/>
          </a:xfrm>
          <a:custGeom>
            <a:avLst/>
            <a:gdLst>
              <a:gd name="connsiteX0" fmla="*/ 0 w 1133355"/>
              <a:gd name="connsiteY0" fmla="*/ 51806 h 518062"/>
              <a:gd name="connsiteX1" fmla="*/ 51806 w 1133355"/>
              <a:gd name="connsiteY1" fmla="*/ 0 h 518062"/>
              <a:gd name="connsiteX2" fmla="*/ 1081549 w 1133355"/>
              <a:gd name="connsiteY2" fmla="*/ 0 h 518062"/>
              <a:gd name="connsiteX3" fmla="*/ 1133355 w 1133355"/>
              <a:gd name="connsiteY3" fmla="*/ 51806 h 518062"/>
              <a:gd name="connsiteX4" fmla="*/ 1133355 w 1133355"/>
              <a:gd name="connsiteY4" fmla="*/ 466256 h 518062"/>
              <a:gd name="connsiteX5" fmla="*/ 1081549 w 1133355"/>
              <a:gd name="connsiteY5" fmla="*/ 518062 h 518062"/>
              <a:gd name="connsiteX6" fmla="*/ 51806 w 1133355"/>
              <a:gd name="connsiteY6" fmla="*/ 518062 h 518062"/>
              <a:gd name="connsiteX7" fmla="*/ 0 w 1133355"/>
              <a:gd name="connsiteY7" fmla="*/ 466256 h 518062"/>
              <a:gd name="connsiteX8" fmla="*/ 0 w 1133355"/>
              <a:gd name="connsiteY8" fmla="*/ 51806 h 51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355" h="518062">
                <a:moveTo>
                  <a:pt x="0" y="51806"/>
                </a:moveTo>
                <a:cubicBezTo>
                  <a:pt x="0" y="23194"/>
                  <a:pt x="23194" y="0"/>
                  <a:pt x="51806" y="0"/>
                </a:cubicBezTo>
                <a:lnTo>
                  <a:pt x="1081549" y="0"/>
                </a:lnTo>
                <a:cubicBezTo>
                  <a:pt x="1110161" y="0"/>
                  <a:pt x="1133355" y="23194"/>
                  <a:pt x="1133355" y="51806"/>
                </a:cubicBezTo>
                <a:lnTo>
                  <a:pt x="1133355" y="466256"/>
                </a:lnTo>
                <a:cubicBezTo>
                  <a:pt x="1133355" y="494868"/>
                  <a:pt x="1110161" y="518062"/>
                  <a:pt x="1081549" y="518062"/>
                </a:cubicBezTo>
                <a:lnTo>
                  <a:pt x="51806" y="518062"/>
                </a:lnTo>
                <a:cubicBezTo>
                  <a:pt x="23194" y="518062"/>
                  <a:pt x="0" y="494868"/>
                  <a:pt x="0" y="466256"/>
                </a:cubicBezTo>
                <a:lnTo>
                  <a:pt x="0" y="51806"/>
                </a:lnTo>
                <a:close/>
              </a:path>
            </a:pathLst>
          </a:custGeom>
          <a:ln w="12700">
            <a:solidFill>
              <a:srgbClr val="7ABC3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6078" tIns="136078" rIns="136078" bIns="136078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</p:txBody>
      </p:sp>
      <p:sp>
        <p:nvSpPr>
          <p:cNvPr id="14" name="燕尾形 13"/>
          <p:cNvSpPr/>
          <p:nvPr/>
        </p:nvSpPr>
        <p:spPr>
          <a:xfrm>
            <a:off x="4524112" y="2031936"/>
            <a:ext cx="1584000" cy="518062"/>
          </a:xfrm>
          <a:prstGeom prst="chevron">
            <a:avLst>
              <a:gd name="adj" fmla="val 40000"/>
            </a:avLst>
          </a:prstGeom>
          <a:solidFill>
            <a:srgbClr val="82C83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任意多边形 16"/>
          <p:cNvSpPr/>
          <p:nvPr/>
        </p:nvSpPr>
        <p:spPr>
          <a:xfrm>
            <a:off x="4982085" y="2233460"/>
            <a:ext cx="1368000" cy="1778450"/>
          </a:xfrm>
          <a:custGeom>
            <a:avLst/>
            <a:gdLst>
              <a:gd name="connsiteX0" fmla="*/ 0 w 1133355"/>
              <a:gd name="connsiteY0" fmla="*/ 51806 h 518062"/>
              <a:gd name="connsiteX1" fmla="*/ 51806 w 1133355"/>
              <a:gd name="connsiteY1" fmla="*/ 0 h 518062"/>
              <a:gd name="connsiteX2" fmla="*/ 1081549 w 1133355"/>
              <a:gd name="connsiteY2" fmla="*/ 0 h 518062"/>
              <a:gd name="connsiteX3" fmla="*/ 1133355 w 1133355"/>
              <a:gd name="connsiteY3" fmla="*/ 51806 h 518062"/>
              <a:gd name="connsiteX4" fmla="*/ 1133355 w 1133355"/>
              <a:gd name="connsiteY4" fmla="*/ 466256 h 518062"/>
              <a:gd name="connsiteX5" fmla="*/ 1081549 w 1133355"/>
              <a:gd name="connsiteY5" fmla="*/ 518062 h 518062"/>
              <a:gd name="connsiteX6" fmla="*/ 51806 w 1133355"/>
              <a:gd name="connsiteY6" fmla="*/ 518062 h 518062"/>
              <a:gd name="connsiteX7" fmla="*/ 0 w 1133355"/>
              <a:gd name="connsiteY7" fmla="*/ 466256 h 518062"/>
              <a:gd name="connsiteX8" fmla="*/ 0 w 1133355"/>
              <a:gd name="connsiteY8" fmla="*/ 51806 h 51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355" h="518062">
                <a:moveTo>
                  <a:pt x="0" y="51806"/>
                </a:moveTo>
                <a:cubicBezTo>
                  <a:pt x="0" y="23194"/>
                  <a:pt x="23194" y="0"/>
                  <a:pt x="51806" y="0"/>
                </a:cubicBezTo>
                <a:lnTo>
                  <a:pt x="1081549" y="0"/>
                </a:lnTo>
                <a:cubicBezTo>
                  <a:pt x="1110161" y="0"/>
                  <a:pt x="1133355" y="23194"/>
                  <a:pt x="1133355" y="51806"/>
                </a:cubicBezTo>
                <a:lnTo>
                  <a:pt x="1133355" y="466256"/>
                </a:lnTo>
                <a:cubicBezTo>
                  <a:pt x="1133355" y="494868"/>
                  <a:pt x="1110161" y="518062"/>
                  <a:pt x="1081549" y="518062"/>
                </a:cubicBezTo>
                <a:lnTo>
                  <a:pt x="51806" y="518062"/>
                </a:lnTo>
                <a:cubicBezTo>
                  <a:pt x="23194" y="518062"/>
                  <a:pt x="0" y="494868"/>
                  <a:pt x="0" y="466256"/>
                </a:cubicBezTo>
                <a:lnTo>
                  <a:pt x="0" y="51806"/>
                </a:lnTo>
                <a:close/>
              </a:path>
            </a:pathLst>
          </a:custGeom>
          <a:ln w="12700">
            <a:solidFill>
              <a:srgbClr val="7ABC3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6078" tIns="136078" rIns="136078" bIns="136078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</p:txBody>
      </p:sp>
      <p:sp>
        <p:nvSpPr>
          <p:cNvPr id="18" name="燕尾形 17"/>
          <p:cNvSpPr/>
          <p:nvPr/>
        </p:nvSpPr>
        <p:spPr>
          <a:xfrm>
            <a:off x="6300368" y="2031936"/>
            <a:ext cx="1584000" cy="518062"/>
          </a:xfrm>
          <a:prstGeom prst="chevron">
            <a:avLst>
              <a:gd name="adj" fmla="val 40000"/>
            </a:avLst>
          </a:prstGeom>
          <a:solidFill>
            <a:srgbClr val="7ABC3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任意多边形 18"/>
          <p:cNvSpPr/>
          <p:nvPr/>
        </p:nvSpPr>
        <p:spPr>
          <a:xfrm>
            <a:off x="6823020" y="2233460"/>
            <a:ext cx="1368000" cy="1778450"/>
          </a:xfrm>
          <a:custGeom>
            <a:avLst/>
            <a:gdLst>
              <a:gd name="connsiteX0" fmla="*/ 0 w 1133355"/>
              <a:gd name="connsiteY0" fmla="*/ 51806 h 518062"/>
              <a:gd name="connsiteX1" fmla="*/ 51806 w 1133355"/>
              <a:gd name="connsiteY1" fmla="*/ 0 h 518062"/>
              <a:gd name="connsiteX2" fmla="*/ 1081549 w 1133355"/>
              <a:gd name="connsiteY2" fmla="*/ 0 h 518062"/>
              <a:gd name="connsiteX3" fmla="*/ 1133355 w 1133355"/>
              <a:gd name="connsiteY3" fmla="*/ 51806 h 518062"/>
              <a:gd name="connsiteX4" fmla="*/ 1133355 w 1133355"/>
              <a:gd name="connsiteY4" fmla="*/ 466256 h 518062"/>
              <a:gd name="connsiteX5" fmla="*/ 1081549 w 1133355"/>
              <a:gd name="connsiteY5" fmla="*/ 518062 h 518062"/>
              <a:gd name="connsiteX6" fmla="*/ 51806 w 1133355"/>
              <a:gd name="connsiteY6" fmla="*/ 518062 h 518062"/>
              <a:gd name="connsiteX7" fmla="*/ 0 w 1133355"/>
              <a:gd name="connsiteY7" fmla="*/ 466256 h 518062"/>
              <a:gd name="connsiteX8" fmla="*/ 0 w 1133355"/>
              <a:gd name="connsiteY8" fmla="*/ 51806 h 51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355" h="518062">
                <a:moveTo>
                  <a:pt x="0" y="51806"/>
                </a:moveTo>
                <a:cubicBezTo>
                  <a:pt x="0" y="23194"/>
                  <a:pt x="23194" y="0"/>
                  <a:pt x="51806" y="0"/>
                </a:cubicBezTo>
                <a:lnTo>
                  <a:pt x="1081549" y="0"/>
                </a:lnTo>
                <a:cubicBezTo>
                  <a:pt x="1110161" y="0"/>
                  <a:pt x="1133355" y="23194"/>
                  <a:pt x="1133355" y="51806"/>
                </a:cubicBezTo>
                <a:lnTo>
                  <a:pt x="1133355" y="466256"/>
                </a:lnTo>
                <a:cubicBezTo>
                  <a:pt x="1133355" y="494868"/>
                  <a:pt x="1110161" y="518062"/>
                  <a:pt x="1081549" y="518062"/>
                </a:cubicBezTo>
                <a:lnTo>
                  <a:pt x="51806" y="518062"/>
                </a:lnTo>
                <a:cubicBezTo>
                  <a:pt x="23194" y="518062"/>
                  <a:pt x="0" y="494868"/>
                  <a:pt x="0" y="466256"/>
                </a:cubicBezTo>
                <a:lnTo>
                  <a:pt x="0" y="51806"/>
                </a:lnTo>
                <a:close/>
              </a:path>
            </a:pathLst>
          </a:custGeom>
          <a:ln w="12700">
            <a:solidFill>
              <a:srgbClr val="7ABC3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6078" tIns="136078" rIns="136078" bIns="136078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</a:t>
            </a:r>
          </a:p>
        </p:txBody>
      </p:sp>
    </p:spTree>
    <p:extLst>
      <p:ext uri="{BB962C8B-B14F-4D97-AF65-F5344CB8AC3E}">
        <p14:creationId xmlns:p14="http://schemas.microsoft.com/office/powerpoint/2010/main" val="58154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3" grpId="0" animBg="1"/>
      <p:bldP spid="17" grpId="0" animBg="1"/>
      <p:bldP spid="1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1339" y="48351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点击添加标题点击添加标题</a:t>
            </a:r>
            <a:endParaRPr lang="zh-CN" altLang="en-US" sz="28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835696" y="1563638"/>
            <a:ext cx="6096000" cy="837522"/>
            <a:chOff x="1835696" y="1563638"/>
            <a:chExt cx="6096000" cy="837522"/>
          </a:xfrm>
        </p:grpSpPr>
        <p:sp>
          <p:nvSpPr>
            <p:cNvPr id="5" name="任意多边形 4"/>
            <p:cNvSpPr/>
            <p:nvPr/>
          </p:nvSpPr>
          <p:spPr>
            <a:xfrm>
              <a:off x="1835696" y="1563638"/>
              <a:ext cx="6096000" cy="837522"/>
            </a:xfrm>
            <a:custGeom>
              <a:avLst/>
              <a:gdLst>
                <a:gd name="connsiteX0" fmla="*/ 0 w 6096000"/>
                <a:gd name="connsiteY0" fmla="*/ 83752 h 837522"/>
                <a:gd name="connsiteX1" fmla="*/ 83752 w 6096000"/>
                <a:gd name="connsiteY1" fmla="*/ 0 h 837522"/>
                <a:gd name="connsiteX2" fmla="*/ 6012248 w 6096000"/>
                <a:gd name="connsiteY2" fmla="*/ 0 h 837522"/>
                <a:gd name="connsiteX3" fmla="*/ 6096000 w 6096000"/>
                <a:gd name="connsiteY3" fmla="*/ 83752 h 837522"/>
                <a:gd name="connsiteX4" fmla="*/ 6096000 w 6096000"/>
                <a:gd name="connsiteY4" fmla="*/ 753770 h 837522"/>
                <a:gd name="connsiteX5" fmla="*/ 6012248 w 6096000"/>
                <a:gd name="connsiteY5" fmla="*/ 837522 h 837522"/>
                <a:gd name="connsiteX6" fmla="*/ 83752 w 6096000"/>
                <a:gd name="connsiteY6" fmla="*/ 837522 h 837522"/>
                <a:gd name="connsiteX7" fmla="*/ 0 w 6096000"/>
                <a:gd name="connsiteY7" fmla="*/ 753770 h 837522"/>
                <a:gd name="connsiteX8" fmla="*/ 0 w 6096000"/>
                <a:gd name="connsiteY8" fmla="*/ 83752 h 83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837522">
                  <a:moveTo>
                    <a:pt x="0" y="83752"/>
                  </a:moveTo>
                  <a:cubicBezTo>
                    <a:pt x="0" y="37497"/>
                    <a:pt x="37497" y="0"/>
                    <a:pt x="83752" y="0"/>
                  </a:cubicBezTo>
                  <a:lnTo>
                    <a:pt x="6012248" y="0"/>
                  </a:lnTo>
                  <a:cubicBezTo>
                    <a:pt x="6058503" y="0"/>
                    <a:pt x="6096000" y="37497"/>
                    <a:pt x="6096000" y="83752"/>
                  </a:cubicBezTo>
                  <a:lnTo>
                    <a:pt x="6096000" y="753770"/>
                  </a:lnTo>
                  <a:cubicBezTo>
                    <a:pt x="6096000" y="800025"/>
                    <a:pt x="6058503" y="837522"/>
                    <a:pt x="6012248" y="837522"/>
                  </a:cubicBezTo>
                  <a:lnTo>
                    <a:pt x="83752" y="837522"/>
                  </a:lnTo>
                  <a:cubicBezTo>
                    <a:pt x="37497" y="837522"/>
                    <a:pt x="0" y="800025"/>
                    <a:pt x="0" y="753770"/>
                  </a:cubicBezTo>
                  <a:lnTo>
                    <a:pt x="0" y="83752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82962" tIns="80010" rIns="80011" bIns="80010" numCol="1" spcCol="1270" anchor="t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itchFamily="2" charset="-122"/>
                  <a:ea typeface="华文行楷" pitchFamily="2" charset="-122"/>
                </a:rPr>
                <a:t>点击添加小标题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itchFamily="2" charset="-122"/>
                <a:ea typeface="华文行楷" pitchFamily="2" charset="-122"/>
              </a:endParaRPr>
            </a:p>
            <a:p>
              <a:pPr marL="0" lvl="1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zh-CN" sz="1600" dirty="0" smtClean="0"/>
                <a:t>    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点击添加文字点击添加文字点击添加文字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919448" y="1647390"/>
              <a:ext cx="1219200" cy="670017"/>
            </a:xfrm>
            <a:prstGeom prst="roundRect">
              <a:avLst>
                <a:gd name="adj" fmla="val 10000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5000" b="-15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3" name="组合 2"/>
          <p:cNvGrpSpPr/>
          <p:nvPr/>
        </p:nvGrpSpPr>
        <p:grpSpPr>
          <a:xfrm>
            <a:off x="1835696" y="2484912"/>
            <a:ext cx="6096000" cy="837522"/>
            <a:chOff x="1835696" y="2484912"/>
            <a:chExt cx="6096000" cy="837522"/>
          </a:xfrm>
        </p:grpSpPr>
        <p:sp>
          <p:nvSpPr>
            <p:cNvPr id="7" name="任意多边形 6"/>
            <p:cNvSpPr/>
            <p:nvPr/>
          </p:nvSpPr>
          <p:spPr>
            <a:xfrm>
              <a:off x="1835696" y="2484912"/>
              <a:ext cx="6096000" cy="837522"/>
            </a:xfrm>
            <a:custGeom>
              <a:avLst/>
              <a:gdLst>
                <a:gd name="connsiteX0" fmla="*/ 0 w 6096000"/>
                <a:gd name="connsiteY0" fmla="*/ 83752 h 837522"/>
                <a:gd name="connsiteX1" fmla="*/ 83752 w 6096000"/>
                <a:gd name="connsiteY1" fmla="*/ 0 h 837522"/>
                <a:gd name="connsiteX2" fmla="*/ 6012248 w 6096000"/>
                <a:gd name="connsiteY2" fmla="*/ 0 h 837522"/>
                <a:gd name="connsiteX3" fmla="*/ 6096000 w 6096000"/>
                <a:gd name="connsiteY3" fmla="*/ 83752 h 837522"/>
                <a:gd name="connsiteX4" fmla="*/ 6096000 w 6096000"/>
                <a:gd name="connsiteY4" fmla="*/ 753770 h 837522"/>
                <a:gd name="connsiteX5" fmla="*/ 6012248 w 6096000"/>
                <a:gd name="connsiteY5" fmla="*/ 837522 h 837522"/>
                <a:gd name="connsiteX6" fmla="*/ 83752 w 6096000"/>
                <a:gd name="connsiteY6" fmla="*/ 837522 h 837522"/>
                <a:gd name="connsiteX7" fmla="*/ 0 w 6096000"/>
                <a:gd name="connsiteY7" fmla="*/ 753770 h 837522"/>
                <a:gd name="connsiteX8" fmla="*/ 0 w 6096000"/>
                <a:gd name="connsiteY8" fmla="*/ 83752 h 83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837522">
                  <a:moveTo>
                    <a:pt x="0" y="83752"/>
                  </a:moveTo>
                  <a:cubicBezTo>
                    <a:pt x="0" y="37497"/>
                    <a:pt x="37497" y="0"/>
                    <a:pt x="83752" y="0"/>
                  </a:cubicBezTo>
                  <a:lnTo>
                    <a:pt x="6012248" y="0"/>
                  </a:lnTo>
                  <a:cubicBezTo>
                    <a:pt x="6058503" y="0"/>
                    <a:pt x="6096000" y="37497"/>
                    <a:pt x="6096000" y="83752"/>
                  </a:cubicBezTo>
                  <a:lnTo>
                    <a:pt x="6096000" y="753770"/>
                  </a:lnTo>
                  <a:cubicBezTo>
                    <a:pt x="6096000" y="800025"/>
                    <a:pt x="6058503" y="837522"/>
                    <a:pt x="6012248" y="837522"/>
                  </a:cubicBezTo>
                  <a:lnTo>
                    <a:pt x="83752" y="837522"/>
                  </a:lnTo>
                  <a:cubicBezTo>
                    <a:pt x="37497" y="837522"/>
                    <a:pt x="0" y="800025"/>
                    <a:pt x="0" y="753770"/>
                  </a:cubicBezTo>
                  <a:lnTo>
                    <a:pt x="0" y="83752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82962" tIns="80010" rIns="80011" bIns="80010" numCol="1" spcCol="1270" anchor="t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pitchFamily="2" charset="-122"/>
                  <a:ea typeface="华文行楷" pitchFamily="2" charset="-122"/>
                </a:rPr>
                <a:t>点击添加小标题</a:t>
              </a:r>
              <a:endPara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pitchFamily="2" charset="-122"/>
                <a:ea typeface="华文行楷" pitchFamily="2" charset="-122"/>
              </a:endParaRPr>
            </a:p>
            <a:p>
              <a:pPr marL="0" lvl="1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zh-CN" sz="1600" dirty="0">
                  <a:solidFill>
                    <a:schemeClr val="bg1"/>
                  </a:solidFill>
                </a:rPr>
                <a:t>   </a:t>
              </a:r>
              <a:r>
                <a:rPr lang="en-US" altLang="zh-CN" sz="1600" dirty="0" smtClean="0">
                  <a:solidFill>
                    <a:schemeClr val="bg1"/>
                  </a:solidFill>
                </a:rPr>
                <a:t>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添加文字点击添加文字点击添加文字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</a:t>
              </a:r>
              <a:endParaRPr lang="zh-CN" altLang="en-US" sz="1600" kern="1200" dirty="0">
                <a:solidFill>
                  <a:schemeClr val="bg1"/>
                </a:solidFill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919448" y="2568664"/>
              <a:ext cx="1219200" cy="670017"/>
            </a:xfrm>
            <a:prstGeom prst="roundRect">
              <a:avLst>
                <a:gd name="adj" fmla="val 10000"/>
              </a:avLst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5000" b="-15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1" name="组合 10"/>
          <p:cNvGrpSpPr/>
          <p:nvPr/>
        </p:nvGrpSpPr>
        <p:grpSpPr>
          <a:xfrm>
            <a:off x="1835696" y="3406187"/>
            <a:ext cx="6096000" cy="837522"/>
            <a:chOff x="1835696" y="3406187"/>
            <a:chExt cx="6096000" cy="837522"/>
          </a:xfrm>
        </p:grpSpPr>
        <p:sp>
          <p:nvSpPr>
            <p:cNvPr id="9" name="任意多边形 8"/>
            <p:cNvSpPr/>
            <p:nvPr/>
          </p:nvSpPr>
          <p:spPr>
            <a:xfrm>
              <a:off x="1835696" y="3406187"/>
              <a:ext cx="6096000" cy="837522"/>
            </a:xfrm>
            <a:custGeom>
              <a:avLst/>
              <a:gdLst>
                <a:gd name="connsiteX0" fmla="*/ 0 w 6096000"/>
                <a:gd name="connsiteY0" fmla="*/ 83752 h 837522"/>
                <a:gd name="connsiteX1" fmla="*/ 83752 w 6096000"/>
                <a:gd name="connsiteY1" fmla="*/ 0 h 837522"/>
                <a:gd name="connsiteX2" fmla="*/ 6012248 w 6096000"/>
                <a:gd name="connsiteY2" fmla="*/ 0 h 837522"/>
                <a:gd name="connsiteX3" fmla="*/ 6096000 w 6096000"/>
                <a:gd name="connsiteY3" fmla="*/ 83752 h 837522"/>
                <a:gd name="connsiteX4" fmla="*/ 6096000 w 6096000"/>
                <a:gd name="connsiteY4" fmla="*/ 753770 h 837522"/>
                <a:gd name="connsiteX5" fmla="*/ 6012248 w 6096000"/>
                <a:gd name="connsiteY5" fmla="*/ 837522 h 837522"/>
                <a:gd name="connsiteX6" fmla="*/ 83752 w 6096000"/>
                <a:gd name="connsiteY6" fmla="*/ 837522 h 837522"/>
                <a:gd name="connsiteX7" fmla="*/ 0 w 6096000"/>
                <a:gd name="connsiteY7" fmla="*/ 753770 h 837522"/>
                <a:gd name="connsiteX8" fmla="*/ 0 w 6096000"/>
                <a:gd name="connsiteY8" fmla="*/ 83752 h 83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837522">
                  <a:moveTo>
                    <a:pt x="0" y="83752"/>
                  </a:moveTo>
                  <a:cubicBezTo>
                    <a:pt x="0" y="37497"/>
                    <a:pt x="37497" y="0"/>
                    <a:pt x="83752" y="0"/>
                  </a:cubicBezTo>
                  <a:lnTo>
                    <a:pt x="6012248" y="0"/>
                  </a:lnTo>
                  <a:cubicBezTo>
                    <a:pt x="6058503" y="0"/>
                    <a:pt x="6096000" y="37497"/>
                    <a:pt x="6096000" y="83752"/>
                  </a:cubicBezTo>
                  <a:lnTo>
                    <a:pt x="6096000" y="753770"/>
                  </a:lnTo>
                  <a:cubicBezTo>
                    <a:pt x="6096000" y="800025"/>
                    <a:pt x="6058503" y="837522"/>
                    <a:pt x="6012248" y="837522"/>
                  </a:cubicBezTo>
                  <a:lnTo>
                    <a:pt x="83752" y="837522"/>
                  </a:lnTo>
                  <a:cubicBezTo>
                    <a:pt x="37497" y="837522"/>
                    <a:pt x="0" y="800025"/>
                    <a:pt x="0" y="753770"/>
                  </a:cubicBezTo>
                  <a:lnTo>
                    <a:pt x="0" y="83752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82962" tIns="80010" rIns="80011" bIns="80010" numCol="1" spcCol="1270" anchor="t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itchFamily="2" charset="-122"/>
                  <a:ea typeface="华文行楷" pitchFamily="2" charset="-122"/>
                </a:rPr>
                <a:t>点击添加小标题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itchFamily="2" charset="-122"/>
                <a:ea typeface="华文行楷" pitchFamily="2" charset="-122"/>
              </a:endParaRPr>
            </a:p>
            <a:p>
              <a:pPr marL="0" lvl="1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zh-CN" sz="1600" dirty="0"/>
                <a:t>    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点击添加文字点击添加文字点击添加文字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</a:t>
              </a:r>
              <a:endParaRPr lang="zh-CN" altLang="en-US" kern="1200" dirty="0">
                <a:solidFill>
                  <a:schemeClr val="bg1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919448" y="3489939"/>
              <a:ext cx="1219200" cy="670017"/>
            </a:xfrm>
            <a:prstGeom prst="roundRect">
              <a:avLst>
                <a:gd name="adj" fmla="val 10000"/>
              </a:avLst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7000" b="-17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101432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07704" y="1851670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谢谢您的观赏！</a:t>
            </a:r>
            <a:endParaRPr lang="zh-CN" altLang="en-US" sz="32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411959" y="3028088"/>
            <a:ext cx="2842445" cy="800315"/>
            <a:chOff x="5411959" y="3028088"/>
            <a:chExt cx="2842445" cy="800315"/>
          </a:xfrm>
        </p:grpSpPr>
        <p:sp>
          <p:nvSpPr>
            <p:cNvPr id="15" name="TextBox 14"/>
            <p:cNvSpPr txBox="1"/>
            <p:nvPr/>
          </p:nvSpPr>
          <p:spPr>
            <a:xfrm>
              <a:off x="5411959" y="3028088"/>
              <a:ext cx="28424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迷你简雪君" pitchFamily="2" charset="-122"/>
                  <a:ea typeface="迷你简雪君" pitchFamily="2" charset="-122"/>
                </a:rPr>
                <a:t>雪原</a:t>
              </a:r>
              <a:r>
                <a:rPr lang="en-US" altLang="zh-CN" sz="3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迷你简雪君" pitchFamily="2" charset="-122"/>
                  <a:ea typeface="迷你简雪君" pitchFamily="2" charset="-122"/>
                </a:rPr>
                <a:t>PPT</a:t>
              </a:r>
              <a:r>
                <a:rPr lang="zh-CN" altLang="en-US" sz="3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迷你简雪君" pitchFamily="2" charset="-122"/>
                  <a:ea typeface="迷你简雪君" pitchFamily="2" charset="-122"/>
                </a:rPr>
                <a:t>工作室</a:t>
              </a:r>
              <a:endPara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雪君" pitchFamily="2" charset="-122"/>
                <a:ea typeface="迷你简雪君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811587" y="3459071"/>
              <a:ext cx="2072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pc="390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en-US" altLang="zh-CN" dirty="0"/>
                <a:t>xy</a:t>
              </a:r>
              <a:r>
                <a:rPr lang="en-US" altLang="zh-CN" dirty="0" smtClean="0"/>
                <a:t>ppt.yanj.cn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8864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" name="任意多边形 1205"/>
          <p:cNvSpPr>
            <a:spLocks noChangeArrowheads="1"/>
          </p:cNvSpPr>
          <p:nvPr/>
        </p:nvSpPr>
        <p:spPr bwMode="auto">
          <a:xfrm>
            <a:off x="-16667" y="1"/>
            <a:ext cx="9172574" cy="5211209"/>
          </a:xfrm>
          <a:custGeom>
            <a:avLst/>
            <a:gdLst/>
            <a:ahLst/>
            <a:cxnLst/>
            <a:rect l="l" t="t" r="r" b="b"/>
            <a:pathLst>
              <a:path w="12230099" h="6891337">
                <a:moveTo>
                  <a:pt x="4252790" y="5859043"/>
                </a:moveTo>
                <a:cubicBezTo>
                  <a:pt x="4257105" y="5858413"/>
                  <a:pt x="4260942" y="5859966"/>
                  <a:pt x="4264303" y="5863699"/>
                </a:cubicBezTo>
                <a:cubicBezTo>
                  <a:pt x="4272046" y="5871747"/>
                  <a:pt x="4269888" y="5880196"/>
                  <a:pt x="4257831" y="5889046"/>
                </a:cubicBezTo>
                <a:cubicBezTo>
                  <a:pt x="4255618" y="5891037"/>
                  <a:pt x="4253958" y="5892530"/>
                  <a:pt x="4252853" y="5893526"/>
                </a:cubicBezTo>
                <a:lnTo>
                  <a:pt x="4233438" y="5871954"/>
                </a:lnTo>
                <a:cubicBezTo>
                  <a:pt x="4234544" y="5870958"/>
                  <a:pt x="4236204" y="5869465"/>
                  <a:pt x="4238417" y="5867474"/>
                </a:cubicBezTo>
                <a:cubicBezTo>
                  <a:pt x="4243685" y="5862482"/>
                  <a:pt x="4248476" y="5859672"/>
                  <a:pt x="4252790" y="5859043"/>
                </a:cubicBezTo>
                <a:close/>
                <a:moveTo>
                  <a:pt x="4258007" y="5836890"/>
                </a:moveTo>
                <a:cubicBezTo>
                  <a:pt x="4249276" y="5837616"/>
                  <a:pt x="4239717" y="5842777"/>
                  <a:pt x="4229331" y="5852374"/>
                </a:cubicBezTo>
                <a:lnTo>
                  <a:pt x="4205686" y="5873655"/>
                </a:lnTo>
                <a:lnTo>
                  <a:pt x="4274755" y="5950400"/>
                </a:lnTo>
                <a:lnTo>
                  <a:pt x="4290934" y="5935840"/>
                </a:lnTo>
                <a:lnTo>
                  <a:pt x="4264426" y="5906386"/>
                </a:lnTo>
                <a:lnTo>
                  <a:pt x="4276457" y="5895559"/>
                </a:lnTo>
                <a:cubicBezTo>
                  <a:pt x="4292856" y="5879297"/>
                  <a:pt x="4294613" y="5863451"/>
                  <a:pt x="4281726" y="5848019"/>
                </a:cubicBezTo>
                <a:cubicBezTo>
                  <a:pt x="4274646" y="5839874"/>
                  <a:pt x="4266740" y="5836164"/>
                  <a:pt x="4258007" y="5836890"/>
                </a:cubicBezTo>
                <a:close/>
                <a:moveTo>
                  <a:pt x="4316510" y="5801696"/>
                </a:moveTo>
                <a:cubicBezTo>
                  <a:pt x="4320824" y="5801067"/>
                  <a:pt x="4324662" y="5802620"/>
                  <a:pt x="4328022" y="5806353"/>
                </a:cubicBezTo>
                <a:cubicBezTo>
                  <a:pt x="4335766" y="5814401"/>
                  <a:pt x="4333608" y="5822850"/>
                  <a:pt x="4321550" y="5831699"/>
                </a:cubicBezTo>
                <a:cubicBezTo>
                  <a:pt x="4319337" y="5833691"/>
                  <a:pt x="4317678" y="5835184"/>
                  <a:pt x="4316573" y="5836180"/>
                </a:cubicBezTo>
                <a:lnTo>
                  <a:pt x="4297158" y="5814608"/>
                </a:lnTo>
                <a:cubicBezTo>
                  <a:pt x="4298264" y="5813612"/>
                  <a:pt x="4299923" y="5812119"/>
                  <a:pt x="4302136" y="5810128"/>
                </a:cubicBezTo>
                <a:cubicBezTo>
                  <a:pt x="4307404" y="5805136"/>
                  <a:pt x="4312196" y="5802326"/>
                  <a:pt x="4316510" y="5801696"/>
                </a:cubicBezTo>
                <a:close/>
                <a:moveTo>
                  <a:pt x="4321727" y="5779544"/>
                </a:moveTo>
                <a:cubicBezTo>
                  <a:pt x="4312995" y="5780270"/>
                  <a:pt x="4303437" y="5785431"/>
                  <a:pt x="4293051" y="5795028"/>
                </a:cubicBezTo>
                <a:lnTo>
                  <a:pt x="4269405" y="5816308"/>
                </a:lnTo>
                <a:lnTo>
                  <a:pt x="4338474" y="5893054"/>
                </a:lnTo>
                <a:lnTo>
                  <a:pt x="4354654" y="5878493"/>
                </a:lnTo>
                <a:lnTo>
                  <a:pt x="4328146" y="5849040"/>
                </a:lnTo>
                <a:lnTo>
                  <a:pt x="4340176" y="5838213"/>
                </a:lnTo>
                <a:cubicBezTo>
                  <a:pt x="4356576" y="5821951"/>
                  <a:pt x="4358333" y="5806105"/>
                  <a:pt x="4345446" y="5790672"/>
                </a:cubicBezTo>
                <a:cubicBezTo>
                  <a:pt x="4338366" y="5782528"/>
                  <a:pt x="4330460" y="5778818"/>
                  <a:pt x="4321727" y="5779544"/>
                </a:cubicBezTo>
                <a:close/>
                <a:moveTo>
                  <a:pt x="4455586" y="5711822"/>
                </a:moveTo>
                <a:lnTo>
                  <a:pt x="4476120" y="5734638"/>
                </a:lnTo>
                <a:lnTo>
                  <a:pt x="4468237" y="5741732"/>
                </a:lnTo>
                <a:lnTo>
                  <a:pt x="4447704" y="5718915"/>
                </a:lnTo>
                <a:close/>
                <a:moveTo>
                  <a:pt x="4389543" y="5708187"/>
                </a:moveTo>
                <a:lnTo>
                  <a:pt x="4327317" y="5764189"/>
                </a:lnTo>
                <a:lnTo>
                  <a:pt x="4338891" y="5777049"/>
                </a:lnTo>
                <a:lnTo>
                  <a:pt x="4361708" y="5756515"/>
                </a:lnTo>
                <a:lnTo>
                  <a:pt x="4419202" y="5820401"/>
                </a:lnTo>
                <a:lnTo>
                  <a:pt x="4435797" y="5805467"/>
                </a:lnTo>
                <a:lnTo>
                  <a:pt x="4378301" y="5741581"/>
                </a:lnTo>
                <a:lnTo>
                  <a:pt x="4401117" y="5721047"/>
                </a:lnTo>
                <a:close/>
                <a:moveTo>
                  <a:pt x="10148225" y="5685209"/>
                </a:moveTo>
                <a:cubicBezTo>
                  <a:pt x="10152540" y="5684579"/>
                  <a:pt x="10156377" y="5686132"/>
                  <a:pt x="10159737" y="5689865"/>
                </a:cubicBezTo>
                <a:cubicBezTo>
                  <a:pt x="10167481" y="5697913"/>
                  <a:pt x="10165324" y="5706362"/>
                  <a:pt x="10153265" y="5715212"/>
                </a:cubicBezTo>
                <a:cubicBezTo>
                  <a:pt x="10151053" y="5717203"/>
                  <a:pt x="10149394" y="5718696"/>
                  <a:pt x="10148287" y="5719692"/>
                </a:cubicBezTo>
                <a:lnTo>
                  <a:pt x="10128873" y="5698120"/>
                </a:lnTo>
                <a:cubicBezTo>
                  <a:pt x="10129980" y="5697124"/>
                  <a:pt x="10131639" y="5695631"/>
                  <a:pt x="10133851" y="5693640"/>
                </a:cubicBezTo>
                <a:cubicBezTo>
                  <a:pt x="10139120" y="5688648"/>
                  <a:pt x="10143911" y="5685838"/>
                  <a:pt x="10148225" y="5685209"/>
                </a:cubicBezTo>
                <a:close/>
                <a:moveTo>
                  <a:pt x="10153442" y="5663056"/>
                </a:moveTo>
                <a:cubicBezTo>
                  <a:pt x="10144710" y="5663782"/>
                  <a:pt x="10135152" y="5668943"/>
                  <a:pt x="10124767" y="5678540"/>
                </a:cubicBezTo>
                <a:lnTo>
                  <a:pt x="10101121" y="5699821"/>
                </a:lnTo>
                <a:lnTo>
                  <a:pt x="10170190" y="5776566"/>
                </a:lnTo>
                <a:lnTo>
                  <a:pt x="10186369" y="5762006"/>
                </a:lnTo>
                <a:lnTo>
                  <a:pt x="10159861" y="5732552"/>
                </a:lnTo>
                <a:lnTo>
                  <a:pt x="10171892" y="5721725"/>
                </a:lnTo>
                <a:cubicBezTo>
                  <a:pt x="10188292" y="5705463"/>
                  <a:pt x="10190048" y="5689617"/>
                  <a:pt x="10177161" y="5674185"/>
                </a:cubicBezTo>
                <a:cubicBezTo>
                  <a:pt x="10170081" y="5666040"/>
                  <a:pt x="10162175" y="5662330"/>
                  <a:pt x="10153442" y="5663056"/>
                </a:cubicBezTo>
                <a:close/>
                <a:moveTo>
                  <a:pt x="4452267" y="5662249"/>
                </a:moveTo>
                <a:lnTo>
                  <a:pt x="4475415" y="5687969"/>
                </a:lnTo>
                <a:lnTo>
                  <a:pt x="4465044" y="5697303"/>
                </a:lnTo>
                <a:lnTo>
                  <a:pt x="4458323" y="5689836"/>
                </a:lnTo>
                <a:lnTo>
                  <a:pt x="4439241" y="5707010"/>
                </a:lnTo>
                <a:cubicBezTo>
                  <a:pt x="4437858" y="5703248"/>
                  <a:pt x="4435604" y="5698519"/>
                  <a:pt x="4432480" y="5692822"/>
                </a:cubicBezTo>
                <a:cubicBezTo>
                  <a:pt x="4430764" y="5690361"/>
                  <a:pt x="4429672" y="5688591"/>
                  <a:pt x="4429202" y="5687512"/>
                </a:cubicBezTo>
                <a:lnTo>
                  <a:pt x="4446210" y="5672205"/>
                </a:lnTo>
                <a:lnTo>
                  <a:pt x="4443970" y="5669716"/>
                </a:lnTo>
                <a:close/>
                <a:moveTo>
                  <a:pt x="4473051" y="5642793"/>
                </a:moveTo>
                <a:lnTo>
                  <a:pt x="4496571" y="5668928"/>
                </a:lnTo>
                <a:lnTo>
                  <a:pt x="4488275" y="5676395"/>
                </a:lnTo>
                <a:lnTo>
                  <a:pt x="4464754" y="5650260"/>
                </a:lnTo>
                <a:close/>
                <a:moveTo>
                  <a:pt x="10211945" y="5627862"/>
                </a:moveTo>
                <a:cubicBezTo>
                  <a:pt x="10216260" y="5627233"/>
                  <a:pt x="10220097" y="5628786"/>
                  <a:pt x="10223457" y="5632519"/>
                </a:cubicBezTo>
                <a:cubicBezTo>
                  <a:pt x="10231200" y="5640567"/>
                  <a:pt x="10229043" y="5649016"/>
                  <a:pt x="10216985" y="5657865"/>
                </a:cubicBezTo>
                <a:cubicBezTo>
                  <a:pt x="10214773" y="5659857"/>
                  <a:pt x="10213113" y="5661350"/>
                  <a:pt x="10212007" y="5662346"/>
                </a:cubicBezTo>
                <a:lnTo>
                  <a:pt x="10192593" y="5640774"/>
                </a:lnTo>
                <a:cubicBezTo>
                  <a:pt x="10193699" y="5639778"/>
                  <a:pt x="10195359" y="5638285"/>
                  <a:pt x="10197571" y="5636294"/>
                </a:cubicBezTo>
                <a:cubicBezTo>
                  <a:pt x="10202840" y="5631302"/>
                  <a:pt x="10207631" y="5628492"/>
                  <a:pt x="10211945" y="5627862"/>
                </a:cubicBezTo>
                <a:close/>
                <a:moveTo>
                  <a:pt x="4484500" y="5612967"/>
                </a:moveTo>
                <a:lnTo>
                  <a:pt x="4433060" y="5659262"/>
                </a:lnTo>
                <a:lnTo>
                  <a:pt x="4435301" y="5661751"/>
                </a:lnTo>
                <a:lnTo>
                  <a:pt x="4392986" y="5699832"/>
                </a:lnTo>
                <a:lnTo>
                  <a:pt x="4403067" y="5711033"/>
                </a:lnTo>
                <a:lnTo>
                  <a:pt x="4415928" y="5699459"/>
                </a:lnTo>
                <a:cubicBezTo>
                  <a:pt x="4425966" y="5713951"/>
                  <a:pt x="4431442" y="5730047"/>
                  <a:pt x="4432354" y="5747746"/>
                </a:cubicBezTo>
                <a:cubicBezTo>
                  <a:pt x="4435479" y="5748438"/>
                  <a:pt x="4440028" y="5749599"/>
                  <a:pt x="4446002" y="5751231"/>
                </a:cubicBezTo>
                <a:cubicBezTo>
                  <a:pt x="4444702" y="5750899"/>
                  <a:pt x="4446127" y="5751369"/>
                  <a:pt x="4450275" y="5752642"/>
                </a:cubicBezTo>
                <a:lnTo>
                  <a:pt x="4450275" y="5745133"/>
                </a:lnTo>
                <a:lnTo>
                  <a:pt x="4473796" y="5771268"/>
                </a:lnTo>
                <a:lnTo>
                  <a:pt x="4485411" y="5760814"/>
                </a:lnTo>
                <a:lnTo>
                  <a:pt x="4477198" y="5751688"/>
                </a:lnTo>
                <a:lnTo>
                  <a:pt x="4485080" y="5744594"/>
                </a:lnTo>
                <a:lnTo>
                  <a:pt x="4488067" y="5747913"/>
                </a:lnTo>
                <a:lnTo>
                  <a:pt x="4500512" y="5736713"/>
                </a:lnTo>
                <a:lnTo>
                  <a:pt x="4475124" y="5708503"/>
                </a:lnTo>
                <a:lnTo>
                  <a:pt x="4485495" y="5699170"/>
                </a:lnTo>
                <a:lnTo>
                  <a:pt x="4487735" y="5701659"/>
                </a:lnTo>
                <a:cubicBezTo>
                  <a:pt x="4501729" y="5716095"/>
                  <a:pt x="4505739" y="5732509"/>
                  <a:pt x="4499765" y="5750900"/>
                </a:cubicBezTo>
                <a:cubicBezTo>
                  <a:pt x="4500567" y="5750679"/>
                  <a:pt x="4501894" y="5750485"/>
                  <a:pt x="4503748" y="5750319"/>
                </a:cubicBezTo>
                <a:cubicBezTo>
                  <a:pt x="4511435" y="5749407"/>
                  <a:pt x="4516995" y="5748909"/>
                  <a:pt x="4520424" y="5748826"/>
                </a:cubicBezTo>
                <a:cubicBezTo>
                  <a:pt x="4521419" y="5724904"/>
                  <a:pt x="4514423" y="5705171"/>
                  <a:pt x="4499434" y="5689629"/>
                </a:cubicBezTo>
                <a:lnTo>
                  <a:pt x="4497940" y="5687969"/>
                </a:lnTo>
                <a:lnTo>
                  <a:pt x="4506652" y="5680129"/>
                </a:lnTo>
                <a:lnTo>
                  <a:pt x="4546227" y="5724102"/>
                </a:lnTo>
                <a:lnTo>
                  <a:pt x="4559502" y="5712155"/>
                </a:lnTo>
                <a:lnTo>
                  <a:pt x="4519927" y="5668182"/>
                </a:lnTo>
                <a:lnTo>
                  <a:pt x="4531543" y="5657728"/>
                </a:lnTo>
                <a:lnTo>
                  <a:pt x="4521089" y="5646113"/>
                </a:lnTo>
                <a:lnTo>
                  <a:pt x="4509473" y="5656566"/>
                </a:lnTo>
                <a:lnTo>
                  <a:pt x="4486699" y="5631261"/>
                </a:lnTo>
                <a:lnTo>
                  <a:pt x="4494582" y="5624167"/>
                </a:lnTo>
                <a:close/>
                <a:moveTo>
                  <a:pt x="10217162" y="5605710"/>
                </a:moveTo>
                <a:cubicBezTo>
                  <a:pt x="10208430" y="5606436"/>
                  <a:pt x="10198871" y="5611597"/>
                  <a:pt x="10188486" y="5621194"/>
                </a:cubicBezTo>
                <a:lnTo>
                  <a:pt x="10164840" y="5642474"/>
                </a:lnTo>
                <a:lnTo>
                  <a:pt x="10233910" y="5719220"/>
                </a:lnTo>
                <a:lnTo>
                  <a:pt x="10250088" y="5704659"/>
                </a:lnTo>
                <a:lnTo>
                  <a:pt x="10223581" y="5675206"/>
                </a:lnTo>
                <a:lnTo>
                  <a:pt x="10235611" y="5664379"/>
                </a:lnTo>
                <a:cubicBezTo>
                  <a:pt x="10252011" y="5648117"/>
                  <a:pt x="10253768" y="5632271"/>
                  <a:pt x="10240880" y="5616838"/>
                </a:cubicBezTo>
                <a:cubicBezTo>
                  <a:pt x="10233801" y="5608694"/>
                  <a:pt x="10225895" y="5604984"/>
                  <a:pt x="10217162" y="5605710"/>
                </a:cubicBezTo>
                <a:close/>
                <a:moveTo>
                  <a:pt x="4565228" y="5588368"/>
                </a:moveTo>
                <a:cubicBezTo>
                  <a:pt x="4554608" y="5589917"/>
                  <a:pt x="4548621" y="5591050"/>
                  <a:pt x="4547266" y="5591769"/>
                </a:cubicBezTo>
                <a:cubicBezTo>
                  <a:pt x="4546187" y="5607257"/>
                  <a:pt x="4542785" y="5621831"/>
                  <a:pt x="4537061" y="5635493"/>
                </a:cubicBezTo>
                <a:lnTo>
                  <a:pt x="4554484" y="5634829"/>
                </a:lnTo>
                <a:cubicBezTo>
                  <a:pt x="4559102" y="5622163"/>
                  <a:pt x="4563001" y="5608142"/>
                  <a:pt x="4566182" y="5592765"/>
                </a:cubicBezTo>
                <a:cubicBezTo>
                  <a:pt x="4566210" y="5592240"/>
                  <a:pt x="4566348" y="5592115"/>
                  <a:pt x="4566597" y="5592392"/>
                </a:cubicBezTo>
                <a:cubicBezTo>
                  <a:pt x="4567012" y="5589516"/>
                  <a:pt x="4566556" y="5588174"/>
                  <a:pt x="4565228" y="5588368"/>
                </a:cubicBezTo>
                <a:close/>
                <a:moveTo>
                  <a:pt x="4611648" y="5584884"/>
                </a:moveTo>
                <a:lnTo>
                  <a:pt x="4589662" y="5604671"/>
                </a:lnTo>
                <a:cubicBezTo>
                  <a:pt x="4587478" y="5601131"/>
                  <a:pt x="4585444" y="5597204"/>
                  <a:pt x="4583564" y="5592890"/>
                </a:cubicBezTo>
                <a:cubicBezTo>
                  <a:pt x="4582845" y="5591535"/>
                  <a:pt x="4582361" y="5590719"/>
                  <a:pt x="4582112" y="5590442"/>
                </a:cubicBezTo>
                <a:cubicBezTo>
                  <a:pt x="4581338" y="5590138"/>
                  <a:pt x="4575709" y="5594452"/>
                  <a:pt x="4565228" y="5603385"/>
                </a:cubicBezTo>
                <a:cubicBezTo>
                  <a:pt x="4565947" y="5604740"/>
                  <a:pt x="4567910" y="5607478"/>
                  <a:pt x="4571119" y="5611599"/>
                </a:cubicBezTo>
                <a:cubicBezTo>
                  <a:pt x="4573331" y="5614613"/>
                  <a:pt x="4574935" y="5616674"/>
                  <a:pt x="4575931" y="5617780"/>
                </a:cubicBezTo>
                <a:lnTo>
                  <a:pt x="4550625" y="5640554"/>
                </a:lnTo>
                <a:lnTo>
                  <a:pt x="4560705" y="5651755"/>
                </a:lnTo>
                <a:lnTo>
                  <a:pt x="4583937" y="5630847"/>
                </a:lnTo>
                <a:cubicBezTo>
                  <a:pt x="4591404" y="5644150"/>
                  <a:pt x="4587490" y="5660937"/>
                  <a:pt x="4572196" y="5681208"/>
                </a:cubicBezTo>
                <a:cubicBezTo>
                  <a:pt x="4579801" y="5681872"/>
                  <a:pt x="4586190" y="5683131"/>
                  <a:pt x="4591361" y="5684984"/>
                </a:cubicBezTo>
                <a:cubicBezTo>
                  <a:pt x="4608039" y="5658462"/>
                  <a:pt x="4610140" y="5636047"/>
                  <a:pt x="4597668" y="5617739"/>
                </a:cubicBezTo>
                <a:lnTo>
                  <a:pt x="4608454" y="5608032"/>
                </a:lnTo>
                <a:lnTo>
                  <a:pt x="4630482" y="5632507"/>
                </a:lnTo>
                <a:cubicBezTo>
                  <a:pt x="4634104" y="5638758"/>
                  <a:pt x="4639954" y="5637748"/>
                  <a:pt x="4648029" y="5629479"/>
                </a:cubicBezTo>
                <a:lnTo>
                  <a:pt x="4662963" y="5616039"/>
                </a:lnTo>
                <a:cubicBezTo>
                  <a:pt x="4672753" y="5610231"/>
                  <a:pt x="4671537" y="5600814"/>
                  <a:pt x="4659314" y="5587788"/>
                </a:cubicBezTo>
                <a:cubicBezTo>
                  <a:pt x="4654695" y="5590443"/>
                  <a:pt x="4648887" y="5593167"/>
                  <a:pt x="4641890" y="5595960"/>
                </a:cubicBezTo>
                <a:cubicBezTo>
                  <a:pt x="4649385" y="5603732"/>
                  <a:pt x="4650836" y="5608682"/>
                  <a:pt x="4646245" y="5610812"/>
                </a:cubicBezTo>
                <a:lnTo>
                  <a:pt x="4642097" y="5614545"/>
                </a:lnTo>
                <a:cubicBezTo>
                  <a:pt x="4640686" y="5616315"/>
                  <a:pt x="4638875" y="5615693"/>
                  <a:pt x="4636663" y="5612678"/>
                </a:cubicBezTo>
                <a:close/>
                <a:moveTo>
                  <a:pt x="4620817" y="5560865"/>
                </a:moveTo>
                <a:cubicBezTo>
                  <a:pt x="4610004" y="5561086"/>
                  <a:pt x="4594986" y="5563589"/>
                  <a:pt x="4575766" y="5568373"/>
                </a:cubicBezTo>
                <a:cubicBezTo>
                  <a:pt x="4575433" y="5574678"/>
                  <a:pt x="4574742" y="5580306"/>
                  <a:pt x="4573691" y="5585257"/>
                </a:cubicBezTo>
                <a:cubicBezTo>
                  <a:pt x="4593658" y="5581302"/>
                  <a:pt x="4609035" y="5579477"/>
                  <a:pt x="4619821" y="5579782"/>
                </a:cubicBezTo>
                <a:close/>
                <a:moveTo>
                  <a:pt x="10351020" y="5537988"/>
                </a:moveTo>
                <a:lnTo>
                  <a:pt x="10371554" y="5560804"/>
                </a:lnTo>
                <a:lnTo>
                  <a:pt x="10363672" y="5567898"/>
                </a:lnTo>
                <a:lnTo>
                  <a:pt x="10343138" y="5545081"/>
                </a:lnTo>
                <a:close/>
                <a:moveTo>
                  <a:pt x="10284978" y="5534353"/>
                </a:moveTo>
                <a:lnTo>
                  <a:pt x="10222752" y="5590355"/>
                </a:lnTo>
                <a:lnTo>
                  <a:pt x="10234326" y="5603215"/>
                </a:lnTo>
                <a:lnTo>
                  <a:pt x="10257142" y="5582681"/>
                </a:lnTo>
                <a:lnTo>
                  <a:pt x="10314638" y="5646567"/>
                </a:lnTo>
                <a:lnTo>
                  <a:pt x="10331231" y="5631633"/>
                </a:lnTo>
                <a:lnTo>
                  <a:pt x="10273736" y="5567747"/>
                </a:lnTo>
                <a:lnTo>
                  <a:pt x="10296552" y="5547213"/>
                </a:lnTo>
                <a:close/>
                <a:moveTo>
                  <a:pt x="4594101" y="5527844"/>
                </a:moveTo>
                <a:lnTo>
                  <a:pt x="4559255" y="5559205"/>
                </a:lnTo>
                <a:cubicBezTo>
                  <a:pt x="4557513" y="5557269"/>
                  <a:pt x="4554885" y="5554628"/>
                  <a:pt x="4551373" y="5551281"/>
                </a:cubicBezTo>
                <a:cubicBezTo>
                  <a:pt x="4550101" y="5550424"/>
                  <a:pt x="4549216" y="5549719"/>
                  <a:pt x="4548719" y="5549166"/>
                </a:cubicBezTo>
                <a:cubicBezTo>
                  <a:pt x="4548193" y="5549138"/>
                  <a:pt x="4545565" y="5551503"/>
                  <a:pt x="4540837" y="5556259"/>
                </a:cubicBezTo>
                <a:cubicBezTo>
                  <a:pt x="4535581" y="5560988"/>
                  <a:pt x="4532940" y="5563616"/>
                  <a:pt x="4532913" y="5564141"/>
                </a:cubicBezTo>
                <a:cubicBezTo>
                  <a:pt x="4537254" y="5566741"/>
                  <a:pt x="4541334" y="5569327"/>
                  <a:pt x="4545150" y="5571899"/>
                </a:cubicBezTo>
                <a:lnTo>
                  <a:pt x="4509474" y="5604007"/>
                </a:lnTo>
                <a:lnTo>
                  <a:pt x="4528141" y="5624749"/>
                </a:lnTo>
                <a:lnTo>
                  <a:pt x="4541002" y="5613175"/>
                </a:lnTo>
                <a:lnTo>
                  <a:pt x="4532414" y="5603633"/>
                </a:lnTo>
                <a:lnTo>
                  <a:pt x="4590907" y="5550992"/>
                </a:lnTo>
                <a:lnTo>
                  <a:pt x="4598748" y="5559703"/>
                </a:lnTo>
                <a:lnTo>
                  <a:pt x="4612023" y="5547756"/>
                </a:lnTo>
                <a:close/>
                <a:moveTo>
                  <a:pt x="4634382" y="5498349"/>
                </a:moveTo>
                <a:cubicBezTo>
                  <a:pt x="4641988" y="5509025"/>
                  <a:pt x="4647394" y="5518925"/>
                  <a:pt x="4650602" y="5528052"/>
                </a:cubicBezTo>
                <a:cubicBezTo>
                  <a:pt x="4660088" y="5528024"/>
                  <a:pt x="4667569" y="5531053"/>
                  <a:pt x="4673045" y="5537137"/>
                </a:cubicBezTo>
                <a:cubicBezTo>
                  <a:pt x="4678078" y="5541617"/>
                  <a:pt x="4677678" y="5546734"/>
                  <a:pt x="4671841" y="5552486"/>
                </a:cubicBezTo>
                <a:lnTo>
                  <a:pt x="4628160" y="5503950"/>
                </a:lnTo>
                <a:close/>
                <a:moveTo>
                  <a:pt x="10347702" y="5488415"/>
                </a:moveTo>
                <a:lnTo>
                  <a:pt x="10370850" y="5514135"/>
                </a:lnTo>
                <a:lnTo>
                  <a:pt x="10360479" y="5523469"/>
                </a:lnTo>
                <a:lnTo>
                  <a:pt x="10353759" y="5516002"/>
                </a:lnTo>
                <a:lnTo>
                  <a:pt x="10334676" y="5533176"/>
                </a:lnTo>
                <a:cubicBezTo>
                  <a:pt x="10333293" y="5529414"/>
                  <a:pt x="10331039" y="5524685"/>
                  <a:pt x="10327914" y="5518988"/>
                </a:cubicBezTo>
                <a:cubicBezTo>
                  <a:pt x="10326200" y="5516527"/>
                  <a:pt x="10325107" y="5514757"/>
                  <a:pt x="10324637" y="5513678"/>
                </a:cubicBezTo>
                <a:lnTo>
                  <a:pt x="10341646" y="5498371"/>
                </a:lnTo>
                <a:lnTo>
                  <a:pt x="10339406" y="5495882"/>
                </a:lnTo>
                <a:close/>
                <a:moveTo>
                  <a:pt x="10368486" y="5468959"/>
                </a:moveTo>
                <a:lnTo>
                  <a:pt x="10392007" y="5495094"/>
                </a:lnTo>
                <a:lnTo>
                  <a:pt x="10383710" y="5502561"/>
                </a:lnTo>
                <a:lnTo>
                  <a:pt x="10360189" y="5476426"/>
                </a:lnTo>
                <a:close/>
                <a:moveTo>
                  <a:pt x="4736889" y="5465413"/>
                </a:moveTo>
                <a:lnTo>
                  <a:pt x="4676738" y="5519548"/>
                </a:lnTo>
                <a:lnTo>
                  <a:pt x="4684204" y="5527845"/>
                </a:lnTo>
                <a:cubicBezTo>
                  <a:pt x="4676378" y="5521373"/>
                  <a:pt x="4668565" y="5517142"/>
                  <a:pt x="4660766" y="5515151"/>
                </a:cubicBezTo>
                <a:cubicBezTo>
                  <a:pt x="4659798" y="5513519"/>
                  <a:pt x="4657986" y="5510394"/>
                  <a:pt x="4655332" y="5505775"/>
                </a:cubicBezTo>
                <a:cubicBezTo>
                  <a:pt x="4647090" y="5492168"/>
                  <a:pt x="4641144" y="5482503"/>
                  <a:pt x="4637495" y="5476778"/>
                </a:cubicBezTo>
                <a:lnTo>
                  <a:pt x="4606796" y="5504406"/>
                </a:lnTo>
                <a:lnTo>
                  <a:pt x="4688932" y="5595671"/>
                </a:lnTo>
                <a:lnTo>
                  <a:pt x="4700963" y="5584844"/>
                </a:lnTo>
                <a:lnTo>
                  <a:pt x="4674455" y="5555390"/>
                </a:lnTo>
                <a:cubicBezTo>
                  <a:pt x="4678852" y="5556939"/>
                  <a:pt x="4682682" y="5559248"/>
                  <a:pt x="4685946" y="5562318"/>
                </a:cubicBezTo>
                <a:cubicBezTo>
                  <a:pt x="4696290" y="5551007"/>
                  <a:pt x="4696580" y="5540484"/>
                  <a:pt x="4686817" y="5530749"/>
                </a:cubicBezTo>
                <a:lnTo>
                  <a:pt x="4700922" y="5518055"/>
                </a:lnTo>
                <a:cubicBezTo>
                  <a:pt x="4714418" y="5531938"/>
                  <a:pt x="4714348" y="5548269"/>
                  <a:pt x="4700714" y="5567047"/>
                </a:cubicBezTo>
                <a:cubicBezTo>
                  <a:pt x="4707075" y="5566328"/>
                  <a:pt x="4712965" y="5567033"/>
                  <a:pt x="4718386" y="5569163"/>
                </a:cubicBezTo>
                <a:cubicBezTo>
                  <a:pt x="4725218" y="5554506"/>
                  <a:pt x="4728190" y="5543070"/>
                  <a:pt x="4727306" y="5534856"/>
                </a:cubicBezTo>
                <a:cubicBezTo>
                  <a:pt x="4727195" y="5526947"/>
                  <a:pt x="4722273" y="5517862"/>
                  <a:pt x="4712538" y="5507601"/>
                </a:cubicBezTo>
                <a:lnTo>
                  <a:pt x="4716272" y="5504241"/>
                </a:lnTo>
                <a:lnTo>
                  <a:pt x="4742033" y="5532865"/>
                </a:lnTo>
                <a:cubicBezTo>
                  <a:pt x="4746015" y="5537290"/>
                  <a:pt x="4750772" y="5537014"/>
                  <a:pt x="4756303" y="5532036"/>
                </a:cubicBezTo>
                <a:lnTo>
                  <a:pt x="4769163" y="5520462"/>
                </a:lnTo>
                <a:cubicBezTo>
                  <a:pt x="4778455" y="5514101"/>
                  <a:pt x="4777888" y="5504850"/>
                  <a:pt x="4767463" y="5492709"/>
                </a:cubicBezTo>
                <a:cubicBezTo>
                  <a:pt x="4763397" y="5494866"/>
                  <a:pt x="4758156" y="5496830"/>
                  <a:pt x="4751740" y="5498600"/>
                </a:cubicBezTo>
                <a:cubicBezTo>
                  <a:pt x="4758212" y="5505790"/>
                  <a:pt x="4760078" y="5510367"/>
                  <a:pt x="4757340" y="5512331"/>
                </a:cubicBezTo>
                <a:lnTo>
                  <a:pt x="4753192" y="5516064"/>
                </a:lnTo>
                <a:cubicBezTo>
                  <a:pt x="4751836" y="5516783"/>
                  <a:pt x="4750274" y="5516438"/>
                  <a:pt x="4748504" y="5515027"/>
                </a:cubicBezTo>
                <a:lnTo>
                  <a:pt x="4728717" y="5493041"/>
                </a:lnTo>
                <a:lnTo>
                  <a:pt x="4746969" y="5476613"/>
                </a:lnTo>
                <a:close/>
                <a:moveTo>
                  <a:pt x="4698019" y="5453091"/>
                </a:moveTo>
                <a:lnTo>
                  <a:pt x="4705487" y="5461388"/>
                </a:lnTo>
                <a:lnTo>
                  <a:pt x="4674373" y="5489389"/>
                </a:lnTo>
                <a:lnTo>
                  <a:pt x="4666906" y="5481093"/>
                </a:lnTo>
                <a:close/>
                <a:moveTo>
                  <a:pt x="10379936" y="5439133"/>
                </a:moveTo>
                <a:lnTo>
                  <a:pt x="10328495" y="5485428"/>
                </a:lnTo>
                <a:lnTo>
                  <a:pt x="10330736" y="5487917"/>
                </a:lnTo>
                <a:lnTo>
                  <a:pt x="10288422" y="5525998"/>
                </a:lnTo>
                <a:lnTo>
                  <a:pt x="10298502" y="5537199"/>
                </a:lnTo>
                <a:lnTo>
                  <a:pt x="10311362" y="5525625"/>
                </a:lnTo>
                <a:cubicBezTo>
                  <a:pt x="10321401" y="5540117"/>
                  <a:pt x="10326877" y="5556213"/>
                  <a:pt x="10327789" y="5573912"/>
                </a:cubicBezTo>
                <a:cubicBezTo>
                  <a:pt x="10330914" y="5574604"/>
                  <a:pt x="10335464" y="5575765"/>
                  <a:pt x="10341437" y="5577397"/>
                </a:cubicBezTo>
                <a:cubicBezTo>
                  <a:pt x="10340137" y="5577065"/>
                  <a:pt x="10341562" y="5577535"/>
                  <a:pt x="10345710" y="5578808"/>
                </a:cubicBezTo>
                <a:lnTo>
                  <a:pt x="10345710" y="5571299"/>
                </a:lnTo>
                <a:lnTo>
                  <a:pt x="10369231" y="5597434"/>
                </a:lnTo>
                <a:lnTo>
                  <a:pt x="10380846" y="5586980"/>
                </a:lnTo>
                <a:lnTo>
                  <a:pt x="10372633" y="5577854"/>
                </a:lnTo>
                <a:lnTo>
                  <a:pt x="10380515" y="5570760"/>
                </a:lnTo>
                <a:lnTo>
                  <a:pt x="10383502" y="5574079"/>
                </a:lnTo>
                <a:lnTo>
                  <a:pt x="10395947" y="5562879"/>
                </a:lnTo>
                <a:lnTo>
                  <a:pt x="10370559" y="5534669"/>
                </a:lnTo>
                <a:lnTo>
                  <a:pt x="10380930" y="5525336"/>
                </a:lnTo>
                <a:lnTo>
                  <a:pt x="10383170" y="5527825"/>
                </a:lnTo>
                <a:cubicBezTo>
                  <a:pt x="10397164" y="5542261"/>
                  <a:pt x="10401174" y="5558675"/>
                  <a:pt x="10395200" y="5577066"/>
                </a:cubicBezTo>
                <a:cubicBezTo>
                  <a:pt x="10396002" y="5576845"/>
                  <a:pt x="10397329" y="5576651"/>
                  <a:pt x="10399182" y="5576485"/>
                </a:cubicBezTo>
                <a:cubicBezTo>
                  <a:pt x="10406871" y="5575573"/>
                  <a:pt x="10412430" y="5575075"/>
                  <a:pt x="10415859" y="5574992"/>
                </a:cubicBezTo>
                <a:cubicBezTo>
                  <a:pt x="10416855" y="5551070"/>
                  <a:pt x="10409858" y="5531337"/>
                  <a:pt x="10394869" y="5515795"/>
                </a:cubicBezTo>
                <a:lnTo>
                  <a:pt x="10393376" y="5514135"/>
                </a:lnTo>
                <a:lnTo>
                  <a:pt x="10402087" y="5506295"/>
                </a:lnTo>
                <a:lnTo>
                  <a:pt x="10441662" y="5550268"/>
                </a:lnTo>
                <a:lnTo>
                  <a:pt x="10454937" y="5538321"/>
                </a:lnTo>
                <a:lnTo>
                  <a:pt x="10415362" y="5494348"/>
                </a:lnTo>
                <a:lnTo>
                  <a:pt x="10426978" y="5483894"/>
                </a:lnTo>
                <a:lnTo>
                  <a:pt x="10416524" y="5472279"/>
                </a:lnTo>
                <a:lnTo>
                  <a:pt x="10404908" y="5482732"/>
                </a:lnTo>
                <a:lnTo>
                  <a:pt x="10382134" y="5457427"/>
                </a:lnTo>
                <a:lnTo>
                  <a:pt x="10390016" y="5450333"/>
                </a:lnTo>
                <a:close/>
                <a:moveTo>
                  <a:pt x="4702376" y="5430400"/>
                </a:moveTo>
                <a:lnTo>
                  <a:pt x="4681218" y="5449441"/>
                </a:lnTo>
                <a:cubicBezTo>
                  <a:pt x="4673613" y="5443771"/>
                  <a:pt x="4669022" y="5440895"/>
                  <a:pt x="4667446" y="5440812"/>
                </a:cubicBezTo>
                <a:cubicBezTo>
                  <a:pt x="4666920" y="5440784"/>
                  <a:pt x="4664971" y="5442789"/>
                  <a:pt x="4661596" y="5446827"/>
                </a:cubicBezTo>
                <a:cubicBezTo>
                  <a:pt x="4657421" y="5451086"/>
                  <a:pt x="4655180" y="5453603"/>
                  <a:pt x="4654877" y="5454377"/>
                </a:cubicBezTo>
                <a:cubicBezTo>
                  <a:pt x="4655125" y="5454653"/>
                  <a:pt x="4655900" y="5454958"/>
                  <a:pt x="4657199" y="5455290"/>
                </a:cubicBezTo>
                <a:cubicBezTo>
                  <a:pt x="4660794" y="5457060"/>
                  <a:pt x="4664376" y="5459092"/>
                  <a:pt x="4667943" y="5461388"/>
                </a:cubicBezTo>
                <a:lnTo>
                  <a:pt x="4645128" y="5481922"/>
                </a:lnTo>
                <a:lnTo>
                  <a:pt x="4663794" y="5502664"/>
                </a:lnTo>
                <a:lnTo>
                  <a:pt x="4670017" y="5497064"/>
                </a:lnTo>
                <a:lnTo>
                  <a:pt x="4677484" y="5505361"/>
                </a:lnTo>
                <a:lnTo>
                  <a:pt x="4721872" y="5465412"/>
                </a:lnTo>
                <a:lnTo>
                  <a:pt x="4714405" y="5457116"/>
                </a:lnTo>
                <a:lnTo>
                  <a:pt x="4721043" y="5451142"/>
                </a:lnTo>
                <a:close/>
                <a:moveTo>
                  <a:pt x="10460663" y="5414534"/>
                </a:moveTo>
                <a:cubicBezTo>
                  <a:pt x="10450043" y="5416083"/>
                  <a:pt x="10444056" y="5417216"/>
                  <a:pt x="10442701" y="5417935"/>
                </a:cubicBezTo>
                <a:cubicBezTo>
                  <a:pt x="10441622" y="5433423"/>
                  <a:pt x="10438220" y="5447997"/>
                  <a:pt x="10432495" y="5461659"/>
                </a:cubicBezTo>
                <a:lnTo>
                  <a:pt x="10449918" y="5460995"/>
                </a:lnTo>
                <a:cubicBezTo>
                  <a:pt x="10454537" y="5448329"/>
                  <a:pt x="10458437" y="5434308"/>
                  <a:pt x="10461617" y="5418931"/>
                </a:cubicBezTo>
                <a:cubicBezTo>
                  <a:pt x="10461645" y="5418406"/>
                  <a:pt x="10461783" y="5418281"/>
                  <a:pt x="10462032" y="5418558"/>
                </a:cubicBezTo>
                <a:cubicBezTo>
                  <a:pt x="10462447" y="5415682"/>
                  <a:pt x="10461991" y="5414340"/>
                  <a:pt x="10460663" y="5414534"/>
                </a:cubicBezTo>
                <a:close/>
                <a:moveTo>
                  <a:pt x="10507084" y="5411050"/>
                </a:moveTo>
                <a:lnTo>
                  <a:pt x="10485097" y="5430837"/>
                </a:lnTo>
                <a:cubicBezTo>
                  <a:pt x="10482912" y="5427297"/>
                  <a:pt x="10480880" y="5423370"/>
                  <a:pt x="10478999" y="5419056"/>
                </a:cubicBezTo>
                <a:cubicBezTo>
                  <a:pt x="10478280" y="5417701"/>
                  <a:pt x="10477796" y="5416885"/>
                  <a:pt x="10477547" y="5416608"/>
                </a:cubicBezTo>
                <a:cubicBezTo>
                  <a:pt x="10476773" y="5416304"/>
                  <a:pt x="10471145" y="5420618"/>
                  <a:pt x="10460663" y="5429551"/>
                </a:cubicBezTo>
                <a:cubicBezTo>
                  <a:pt x="10461382" y="5430906"/>
                  <a:pt x="10463346" y="5433644"/>
                  <a:pt x="10466554" y="5437765"/>
                </a:cubicBezTo>
                <a:cubicBezTo>
                  <a:pt x="10468766" y="5440779"/>
                  <a:pt x="10470370" y="5442840"/>
                  <a:pt x="10471366" y="5443946"/>
                </a:cubicBezTo>
                <a:lnTo>
                  <a:pt x="10446060" y="5466720"/>
                </a:lnTo>
                <a:lnTo>
                  <a:pt x="10456141" y="5477921"/>
                </a:lnTo>
                <a:lnTo>
                  <a:pt x="10479372" y="5457013"/>
                </a:lnTo>
                <a:cubicBezTo>
                  <a:pt x="10486839" y="5470316"/>
                  <a:pt x="10482925" y="5487103"/>
                  <a:pt x="10467631" y="5507374"/>
                </a:cubicBezTo>
                <a:cubicBezTo>
                  <a:pt x="10475237" y="5508038"/>
                  <a:pt x="10481625" y="5509297"/>
                  <a:pt x="10486797" y="5511150"/>
                </a:cubicBezTo>
                <a:cubicBezTo>
                  <a:pt x="10503474" y="5484628"/>
                  <a:pt x="10505576" y="5462213"/>
                  <a:pt x="10493103" y="5443905"/>
                </a:cubicBezTo>
                <a:lnTo>
                  <a:pt x="10503889" y="5434198"/>
                </a:lnTo>
                <a:lnTo>
                  <a:pt x="10525916" y="5458673"/>
                </a:lnTo>
                <a:cubicBezTo>
                  <a:pt x="10529539" y="5464924"/>
                  <a:pt x="10535389" y="5463914"/>
                  <a:pt x="10543464" y="5455645"/>
                </a:cubicBezTo>
                <a:lnTo>
                  <a:pt x="10558398" y="5442205"/>
                </a:lnTo>
                <a:cubicBezTo>
                  <a:pt x="10568189" y="5436397"/>
                  <a:pt x="10566972" y="5426980"/>
                  <a:pt x="10554748" y="5413954"/>
                </a:cubicBezTo>
                <a:cubicBezTo>
                  <a:pt x="10550130" y="5416609"/>
                  <a:pt x="10544322" y="5419333"/>
                  <a:pt x="10537325" y="5422126"/>
                </a:cubicBezTo>
                <a:cubicBezTo>
                  <a:pt x="10544820" y="5429898"/>
                  <a:pt x="10546272" y="5434848"/>
                  <a:pt x="10541681" y="5436978"/>
                </a:cubicBezTo>
                <a:lnTo>
                  <a:pt x="10537532" y="5440711"/>
                </a:lnTo>
                <a:cubicBezTo>
                  <a:pt x="10536122" y="5442481"/>
                  <a:pt x="10534310" y="5441859"/>
                  <a:pt x="10532098" y="5438844"/>
                </a:cubicBezTo>
                <a:close/>
                <a:moveTo>
                  <a:pt x="10516252" y="5387031"/>
                </a:moveTo>
                <a:cubicBezTo>
                  <a:pt x="10505438" y="5387252"/>
                  <a:pt x="10490421" y="5389755"/>
                  <a:pt x="10471200" y="5394539"/>
                </a:cubicBezTo>
                <a:cubicBezTo>
                  <a:pt x="10470868" y="5400844"/>
                  <a:pt x="10470177" y="5406472"/>
                  <a:pt x="10469126" y="5411423"/>
                </a:cubicBezTo>
                <a:cubicBezTo>
                  <a:pt x="10489094" y="5407468"/>
                  <a:pt x="10504470" y="5405643"/>
                  <a:pt x="10515256" y="5405948"/>
                </a:cubicBezTo>
                <a:close/>
                <a:moveTo>
                  <a:pt x="10489537" y="5354010"/>
                </a:moveTo>
                <a:lnTo>
                  <a:pt x="10454690" y="5385371"/>
                </a:lnTo>
                <a:cubicBezTo>
                  <a:pt x="10452948" y="5383435"/>
                  <a:pt x="10450320" y="5380794"/>
                  <a:pt x="10446808" y="5377447"/>
                </a:cubicBezTo>
                <a:cubicBezTo>
                  <a:pt x="10445536" y="5376590"/>
                  <a:pt x="10444651" y="5375885"/>
                  <a:pt x="10444153" y="5375332"/>
                </a:cubicBezTo>
                <a:cubicBezTo>
                  <a:pt x="10443628" y="5375304"/>
                  <a:pt x="10441001" y="5377669"/>
                  <a:pt x="10436271" y="5382425"/>
                </a:cubicBezTo>
                <a:cubicBezTo>
                  <a:pt x="10431017" y="5387154"/>
                  <a:pt x="10428376" y="5389782"/>
                  <a:pt x="10428348" y="5390307"/>
                </a:cubicBezTo>
                <a:cubicBezTo>
                  <a:pt x="10432690" y="5392907"/>
                  <a:pt x="10436769" y="5395493"/>
                  <a:pt x="10440585" y="5398065"/>
                </a:cubicBezTo>
                <a:lnTo>
                  <a:pt x="10404909" y="5430173"/>
                </a:lnTo>
                <a:lnTo>
                  <a:pt x="10423576" y="5450915"/>
                </a:lnTo>
                <a:lnTo>
                  <a:pt x="10436436" y="5439341"/>
                </a:lnTo>
                <a:lnTo>
                  <a:pt x="10427850" y="5429799"/>
                </a:lnTo>
                <a:lnTo>
                  <a:pt x="10486342" y="5377158"/>
                </a:lnTo>
                <a:lnTo>
                  <a:pt x="10494182" y="5385869"/>
                </a:lnTo>
                <a:lnTo>
                  <a:pt x="10507457" y="5373922"/>
                </a:lnTo>
                <a:close/>
                <a:moveTo>
                  <a:pt x="10529818" y="5324515"/>
                </a:moveTo>
                <a:cubicBezTo>
                  <a:pt x="10537423" y="5335191"/>
                  <a:pt x="10542830" y="5345091"/>
                  <a:pt x="10546038" y="5354218"/>
                </a:cubicBezTo>
                <a:cubicBezTo>
                  <a:pt x="10555523" y="5354190"/>
                  <a:pt x="10563004" y="5357219"/>
                  <a:pt x="10568480" y="5363303"/>
                </a:cubicBezTo>
                <a:cubicBezTo>
                  <a:pt x="10573513" y="5367783"/>
                  <a:pt x="10573112" y="5372900"/>
                  <a:pt x="10567277" y="5378652"/>
                </a:cubicBezTo>
                <a:lnTo>
                  <a:pt x="10523595" y="5330116"/>
                </a:lnTo>
                <a:close/>
                <a:moveTo>
                  <a:pt x="10632324" y="5291579"/>
                </a:moveTo>
                <a:lnTo>
                  <a:pt x="10572172" y="5345714"/>
                </a:lnTo>
                <a:lnTo>
                  <a:pt x="10579639" y="5354011"/>
                </a:lnTo>
                <a:cubicBezTo>
                  <a:pt x="10571813" y="5347539"/>
                  <a:pt x="10564000" y="5343308"/>
                  <a:pt x="10556201" y="5341317"/>
                </a:cubicBezTo>
                <a:cubicBezTo>
                  <a:pt x="10555233" y="5339685"/>
                  <a:pt x="10553422" y="5336560"/>
                  <a:pt x="10550767" y="5331941"/>
                </a:cubicBezTo>
                <a:cubicBezTo>
                  <a:pt x="10542526" y="5318334"/>
                  <a:pt x="10536580" y="5308669"/>
                  <a:pt x="10532929" y="5302944"/>
                </a:cubicBezTo>
                <a:lnTo>
                  <a:pt x="10502231" y="5330572"/>
                </a:lnTo>
                <a:lnTo>
                  <a:pt x="10584367" y="5421837"/>
                </a:lnTo>
                <a:lnTo>
                  <a:pt x="10596398" y="5411010"/>
                </a:lnTo>
                <a:lnTo>
                  <a:pt x="10569890" y="5381556"/>
                </a:lnTo>
                <a:cubicBezTo>
                  <a:pt x="10574287" y="5383105"/>
                  <a:pt x="10578118" y="5385414"/>
                  <a:pt x="10581381" y="5388484"/>
                </a:cubicBezTo>
                <a:cubicBezTo>
                  <a:pt x="10591724" y="5377173"/>
                  <a:pt x="10592015" y="5366650"/>
                  <a:pt x="10582253" y="5356915"/>
                </a:cubicBezTo>
                <a:lnTo>
                  <a:pt x="10596357" y="5344221"/>
                </a:lnTo>
                <a:cubicBezTo>
                  <a:pt x="10609853" y="5358104"/>
                  <a:pt x="10609784" y="5374435"/>
                  <a:pt x="10596149" y="5393213"/>
                </a:cubicBezTo>
                <a:cubicBezTo>
                  <a:pt x="10602510" y="5392494"/>
                  <a:pt x="10608401" y="5393199"/>
                  <a:pt x="10613821" y="5395329"/>
                </a:cubicBezTo>
                <a:cubicBezTo>
                  <a:pt x="10620652" y="5380672"/>
                  <a:pt x="10623626" y="5369236"/>
                  <a:pt x="10622741" y="5361022"/>
                </a:cubicBezTo>
                <a:cubicBezTo>
                  <a:pt x="10622630" y="5353113"/>
                  <a:pt x="10617708" y="5344028"/>
                  <a:pt x="10607973" y="5333767"/>
                </a:cubicBezTo>
                <a:lnTo>
                  <a:pt x="10611706" y="5330407"/>
                </a:lnTo>
                <a:lnTo>
                  <a:pt x="10637467" y="5359031"/>
                </a:lnTo>
                <a:cubicBezTo>
                  <a:pt x="10641450" y="5363456"/>
                  <a:pt x="10646206" y="5363180"/>
                  <a:pt x="10651738" y="5358202"/>
                </a:cubicBezTo>
                <a:lnTo>
                  <a:pt x="10664598" y="5346628"/>
                </a:lnTo>
                <a:cubicBezTo>
                  <a:pt x="10673890" y="5340267"/>
                  <a:pt x="10673323" y="5331016"/>
                  <a:pt x="10662897" y="5318875"/>
                </a:cubicBezTo>
                <a:cubicBezTo>
                  <a:pt x="10658832" y="5321032"/>
                  <a:pt x="10653591" y="5322996"/>
                  <a:pt x="10647175" y="5324766"/>
                </a:cubicBezTo>
                <a:cubicBezTo>
                  <a:pt x="10653646" y="5331956"/>
                  <a:pt x="10655513" y="5336533"/>
                  <a:pt x="10652775" y="5338497"/>
                </a:cubicBezTo>
                <a:lnTo>
                  <a:pt x="10648627" y="5342230"/>
                </a:lnTo>
                <a:cubicBezTo>
                  <a:pt x="10647272" y="5342949"/>
                  <a:pt x="10645709" y="5342604"/>
                  <a:pt x="10643939" y="5341193"/>
                </a:cubicBezTo>
                <a:lnTo>
                  <a:pt x="10624152" y="5319207"/>
                </a:lnTo>
                <a:lnTo>
                  <a:pt x="10642405" y="5302779"/>
                </a:lnTo>
                <a:close/>
                <a:moveTo>
                  <a:pt x="10593454" y="5279257"/>
                </a:moveTo>
                <a:lnTo>
                  <a:pt x="10600921" y="5287554"/>
                </a:lnTo>
                <a:lnTo>
                  <a:pt x="10569808" y="5315555"/>
                </a:lnTo>
                <a:lnTo>
                  <a:pt x="10562341" y="5307259"/>
                </a:lnTo>
                <a:close/>
                <a:moveTo>
                  <a:pt x="10597810" y="5256566"/>
                </a:moveTo>
                <a:lnTo>
                  <a:pt x="10576653" y="5275607"/>
                </a:lnTo>
                <a:cubicBezTo>
                  <a:pt x="10569048" y="5269937"/>
                  <a:pt x="10564457" y="5267061"/>
                  <a:pt x="10562881" y="5266978"/>
                </a:cubicBezTo>
                <a:cubicBezTo>
                  <a:pt x="10562356" y="5266950"/>
                  <a:pt x="10560406" y="5268955"/>
                  <a:pt x="10557032" y="5272993"/>
                </a:cubicBezTo>
                <a:cubicBezTo>
                  <a:pt x="10552856" y="5277252"/>
                  <a:pt x="10550615" y="5279769"/>
                  <a:pt x="10550311" y="5280543"/>
                </a:cubicBezTo>
                <a:cubicBezTo>
                  <a:pt x="10550560" y="5280819"/>
                  <a:pt x="10551334" y="5281124"/>
                  <a:pt x="10552634" y="5281456"/>
                </a:cubicBezTo>
                <a:cubicBezTo>
                  <a:pt x="10556230" y="5283226"/>
                  <a:pt x="10559811" y="5285258"/>
                  <a:pt x="10563379" y="5287554"/>
                </a:cubicBezTo>
                <a:lnTo>
                  <a:pt x="10540562" y="5308088"/>
                </a:lnTo>
                <a:lnTo>
                  <a:pt x="10559230" y="5328830"/>
                </a:lnTo>
                <a:lnTo>
                  <a:pt x="10565452" y="5323230"/>
                </a:lnTo>
                <a:lnTo>
                  <a:pt x="10572919" y="5331527"/>
                </a:lnTo>
                <a:lnTo>
                  <a:pt x="10617307" y="5291578"/>
                </a:lnTo>
                <a:lnTo>
                  <a:pt x="10609840" y="5283282"/>
                </a:lnTo>
                <a:lnTo>
                  <a:pt x="10616478" y="5277308"/>
                </a:lnTo>
                <a:close/>
                <a:moveTo>
                  <a:pt x="9621267" y="4350774"/>
                </a:moveTo>
                <a:cubicBezTo>
                  <a:pt x="9625582" y="4350144"/>
                  <a:pt x="9629419" y="4351697"/>
                  <a:pt x="9632779" y="4355430"/>
                </a:cubicBezTo>
                <a:cubicBezTo>
                  <a:pt x="9640523" y="4363478"/>
                  <a:pt x="9638366" y="4371927"/>
                  <a:pt x="9626307" y="4380777"/>
                </a:cubicBezTo>
                <a:cubicBezTo>
                  <a:pt x="9624095" y="4382768"/>
                  <a:pt x="9622436" y="4384261"/>
                  <a:pt x="9621329" y="4385257"/>
                </a:cubicBezTo>
                <a:lnTo>
                  <a:pt x="9601915" y="4363685"/>
                </a:lnTo>
                <a:cubicBezTo>
                  <a:pt x="9603022" y="4362689"/>
                  <a:pt x="9604681" y="4361196"/>
                  <a:pt x="9606893" y="4359205"/>
                </a:cubicBezTo>
                <a:cubicBezTo>
                  <a:pt x="9612162" y="4354213"/>
                  <a:pt x="9616953" y="4351403"/>
                  <a:pt x="9621267" y="4350774"/>
                </a:cubicBezTo>
                <a:close/>
                <a:moveTo>
                  <a:pt x="9626484" y="4328621"/>
                </a:moveTo>
                <a:cubicBezTo>
                  <a:pt x="9617752" y="4329347"/>
                  <a:pt x="9608194" y="4334508"/>
                  <a:pt x="9597809" y="4344105"/>
                </a:cubicBezTo>
                <a:lnTo>
                  <a:pt x="9574163" y="4365386"/>
                </a:lnTo>
                <a:lnTo>
                  <a:pt x="9643232" y="4442131"/>
                </a:lnTo>
                <a:lnTo>
                  <a:pt x="9659411" y="4427571"/>
                </a:lnTo>
                <a:lnTo>
                  <a:pt x="9632903" y="4398117"/>
                </a:lnTo>
                <a:lnTo>
                  <a:pt x="9644934" y="4387290"/>
                </a:lnTo>
                <a:cubicBezTo>
                  <a:pt x="9661334" y="4371028"/>
                  <a:pt x="9663090" y="4355182"/>
                  <a:pt x="9650203" y="4339750"/>
                </a:cubicBezTo>
                <a:cubicBezTo>
                  <a:pt x="9643123" y="4331605"/>
                  <a:pt x="9635217" y="4327896"/>
                  <a:pt x="9626484" y="4328621"/>
                </a:cubicBezTo>
                <a:close/>
                <a:moveTo>
                  <a:pt x="6763279" y="4319041"/>
                </a:moveTo>
                <a:cubicBezTo>
                  <a:pt x="6767594" y="4318412"/>
                  <a:pt x="6771431" y="4319964"/>
                  <a:pt x="6774791" y="4323697"/>
                </a:cubicBezTo>
                <a:cubicBezTo>
                  <a:pt x="6782534" y="4331745"/>
                  <a:pt x="6780377" y="4340194"/>
                  <a:pt x="6768319" y="4349044"/>
                </a:cubicBezTo>
                <a:cubicBezTo>
                  <a:pt x="6766107" y="4351035"/>
                  <a:pt x="6764447" y="4352528"/>
                  <a:pt x="6763341" y="4353524"/>
                </a:cubicBezTo>
                <a:lnTo>
                  <a:pt x="6743927" y="4331952"/>
                </a:lnTo>
                <a:cubicBezTo>
                  <a:pt x="6745033" y="4330956"/>
                  <a:pt x="6746693" y="4329463"/>
                  <a:pt x="6748905" y="4327472"/>
                </a:cubicBezTo>
                <a:cubicBezTo>
                  <a:pt x="6754174" y="4322480"/>
                  <a:pt x="6758965" y="4319670"/>
                  <a:pt x="6763279" y="4319041"/>
                </a:cubicBezTo>
                <a:close/>
                <a:moveTo>
                  <a:pt x="6768496" y="4296888"/>
                </a:moveTo>
                <a:cubicBezTo>
                  <a:pt x="6759764" y="4297614"/>
                  <a:pt x="6750205" y="4302775"/>
                  <a:pt x="6739820" y="4312372"/>
                </a:cubicBezTo>
                <a:lnTo>
                  <a:pt x="6716174" y="4333653"/>
                </a:lnTo>
                <a:lnTo>
                  <a:pt x="6785244" y="4410398"/>
                </a:lnTo>
                <a:lnTo>
                  <a:pt x="6801423" y="4395838"/>
                </a:lnTo>
                <a:lnTo>
                  <a:pt x="6774915" y="4366384"/>
                </a:lnTo>
                <a:lnTo>
                  <a:pt x="6786945" y="4355557"/>
                </a:lnTo>
                <a:cubicBezTo>
                  <a:pt x="6803345" y="4339295"/>
                  <a:pt x="6805102" y="4323449"/>
                  <a:pt x="6792214" y="4308017"/>
                </a:cubicBezTo>
                <a:cubicBezTo>
                  <a:pt x="6785135" y="4299872"/>
                  <a:pt x="6777229" y="4296162"/>
                  <a:pt x="6768496" y="4296888"/>
                </a:cubicBezTo>
                <a:close/>
                <a:moveTo>
                  <a:pt x="9684987" y="4293427"/>
                </a:moveTo>
                <a:cubicBezTo>
                  <a:pt x="9689302" y="4292798"/>
                  <a:pt x="9693139" y="4294351"/>
                  <a:pt x="9696499" y="4298084"/>
                </a:cubicBezTo>
                <a:cubicBezTo>
                  <a:pt x="9704242" y="4306132"/>
                  <a:pt x="9702085" y="4314581"/>
                  <a:pt x="9690027" y="4323430"/>
                </a:cubicBezTo>
                <a:cubicBezTo>
                  <a:pt x="9687815" y="4325422"/>
                  <a:pt x="9686155" y="4326915"/>
                  <a:pt x="9685049" y="4327911"/>
                </a:cubicBezTo>
                <a:lnTo>
                  <a:pt x="9665635" y="4306339"/>
                </a:lnTo>
                <a:cubicBezTo>
                  <a:pt x="9666741" y="4305343"/>
                  <a:pt x="9668401" y="4303850"/>
                  <a:pt x="9670613" y="4301859"/>
                </a:cubicBezTo>
                <a:cubicBezTo>
                  <a:pt x="9675882" y="4296867"/>
                  <a:pt x="9680673" y="4294056"/>
                  <a:pt x="9684987" y="4293427"/>
                </a:cubicBezTo>
                <a:close/>
                <a:moveTo>
                  <a:pt x="9690204" y="4271275"/>
                </a:moveTo>
                <a:cubicBezTo>
                  <a:pt x="9681472" y="4272001"/>
                  <a:pt x="9671913" y="4277162"/>
                  <a:pt x="9661528" y="4286759"/>
                </a:cubicBezTo>
                <a:lnTo>
                  <a:pt x="9637882" y="4308039"/>
                </a:lnTo>
                <a:lnTo>
                  <a:pt x="9706952" y="4384785"/>
                </a:lnTo>
                <a:lnTo>
                  <a:pt x="9723130" y="4370224"/>
                </a:lnTo>
                <a:lnTo>
                  <a:pt x="9696623" y="4340771"/>
                </a:lnTo>
                <a:lnTo>
                  <a:pt x="9708653" y="4329944"/>
                </a:lnTo>
                <a:cubicBezTo>
                  <a:pt x="9725053" y="4313682"/>
                  <a:pt x="9726810" y="4297836"/>
                  <a:pt x="9713922" y="4282403"/>
                </a:cubicBezTo>
                <a:cubicBezTo>
                  <a:pt x="9706843" y="4274259"/>
                  <a:pt x="9698937" y="4270549"/>
                  <a:pt x="9690204" y="4271275"/>
                </a:cubicBezTo>
                <a:close/>
                <a:moveTo>
                  <a:pt x="6826999" y="4261694"/>
                </a:moveTo>
                <a:cubicBezTo>
                  <a:pt x="6831313" y="4261065"/>
                  <a:pt x="6835151" y="4262618"/>
                  <a:pt x="6838511" y="4266351"/>
                </a:cubicBezTo>
                <a:cubicBezTo>
                  <a:pt x="6846254" y="4274399"/>
                  <a:pt x="6844097" y="4282848"/>
                  <a:pt x="6832039" y="4291697"/>
                </a:cubicBezTo>
                <a:cubicBezTo>
                  <a:pt x="6829826" y="4293689"/>
                  <a:pt x="6828167" y="4295182"/>
                  <a:pt x="6827061" y="4296178"/>
                </a:cubicBezTo>
                <a:lnTo>
                  <a:pt x="6807647" y="4274606"/>
                </a:lnTo>
                <a:cubicBezTo>
                  <a:pt x="6808753" y="4273610"/>
                  <a:pt x="6810412" y="4272117"/>
                  <a:pt x="6812625" y="4270126"/>
                </a:cubicBezTo>
                <a:cubicBezTo>
                  <a:pt x="6817893" y="4265134"/>
                  <a:pt x="6822685" y="4262324"/>
                  <a:pt x="6826999" y="4261694"/>
                </a:cubicBezTo>
                <a:close/>
                <a:moveTo>
                  <a:pt x="6832216" y="4239542"/>
                </a:moveTo>
                <a:cubicBezTo>
                  <a:pt x="6823484" y="4240268"/>
                  <a:pt x="6813925" y="4245429"/>
                  <a:pt x="6803540" y="4255026"/>
                </a:cubicBezTo>
                <a:lnTo>
                  <a:pt x="6779894" y="4276306"/>
                </a:lnTo>
                <a:lnTo>
                  <a:pt x="6848963" y="4353052"/>
                </a:lnTo>
                <a:lnTo>
                  <a:pt x="6865142" y="4338491"/>
                </a:lnTo>
                <a:lnTo>
                  <a:pt x="6838635" y="4309038"/>
                </a:lnTo>
                <a:lnTo>
                  <a:pt x="6850665" y="4298211"/>
                </a:lnTo>
                <a:cubicBezTo>
                  <a:pt x="6867065" y="4281949"/>
                  <a:pt x="6868821" y="4266103"/>
                  <a:pt x="6855934" y="4250670"/>
                </a:cubicBezTo>
                <a:cubicBezTo>
                  <a:pt x="6848854" y="4242526"/>
                  <a:pt x="6840948" y="4238816"/>
                  <a:pt x="6832216" y="4239542"/>
                </a:cubicBezTo>
                <a:close/>
                <a:moveTo>
                  <a:pt x="9824062" y="4203553"/>
                </a:moveTo>
                <a:lnTo>
                  <a:pt x="9844596" y="4226369"/>
                </a:lnTo>
                <a:lnTo>
                  <a:pt x="9836714" y="4233463"/>
                </a:lnTo>
                <a:lnTo>
                  <a:pt x="9816180" y="4210646"/>
                </a:lnTo>
                <a:close/>
                <a:moveTo>
                  <a:pt x="9758020" y="4199918"/>
                </a:moveTo>
                <a:lnTo>
                  <a:pt x="9695794" y="4255920"/>
                </a:lnTo>
                <a:lnTo>
                  <a:pt x="9707368" y="4268780"/>
                </a:lnTo>
                <a:lnTo>
                  <a:pt x="9730184" y="4248246"/>
                </a:lnTo>
                <a:lnTo>
                  <a:pt x="9787680" y="4312132"/>
                </a:lnTo>
                <a:lnTo>
                  <a:pt x="9804273" y="4297198"/>
                </a:lnTo>
                <a:lnTo>
                  <a:pt x="9746778" y="4233312"/>
                </a:lnTo>
                <a:lnTo>
                  <a:pt x="9769594" y="4212778"/>
                </a:lnTo>
                <a:close/>
                <a:moveTo>
                  <a:pt x="6966074" y="4171820"/>
                </a:moveTo>
                <a:lnTo>
                  <a:pt x="6986608" y="4194636"/>
                </a:lnTo>
                <a:lnTo>
                  <a:pt x="6978726" y="4201730"/>
                </a:lnTo>
                <a:lnTo>
                  <a:pt x="6958192" y="4178913"/>
                </a:lnTo>
                <a:close/>
                <a:moveTo>
                  <a:pt x="6900032" y="4168185"/>
                </a:moveTo>
                <a:lnTo>
                  <a:pt x="6837806" y="4224187"/>
                </a:lnTo>
                <a:lnTo>
                  <a:pt x="6849380" y="4237047"/>
                </a:lnTo>
                <a:lnTo>
                  <a:pt x="6872196" y="4216513"/>
                </a:lnTo>
                <a:lnTo>
                  <a:pt x="6929691" y="4280399"/>
                </a:lnTo>
                <a:lnTo>
                  <a:pt x="6946285" y="4265465"/>
                </a:lnTo>
                <a:lnTo>
                  <a:pt x="6888790" y="4201579"/>
                </a:lnTo>
                <a:lnTo>
                  <a:pt x="6911606" y="4181045"/>
                </a:lnTo>
                <a:close/>
                <a:moveTo>
                  <a:pt x="9820744" y="4153980"/>
                </a:moveTo>
                <a:lnTo>
                  <a:pt x="9843892" y="4179700"/>
                </a:lnTo>
                <a:lnTo>
                  <a:pt x="9833521" y="4189034"/>
                </a:lnTo>
                <a:lnTo>
                  <a:pt x="9826801" y="4181566"/>
                </a:lnTo>
                <a:lnTo>
                  <a:pt x="9807718" y="4198740"/>
                </a:lnTo>
                <a:cubicBezTo>
                  <a:pt x="9806335" y="4194979"/>
                  <a:pt x="9804081" y="4190250"/>
                  <a:pt x="9800956" y="4184553"/>
                </a:cubicBezTo>
                <a:cubicBezTo>
                  <a:pt x="9799242" y="4182092"/>
                  <a:pt x="9798149" y="4180322"/>
                  <a:pt x="9797679" y="4179243"/>
                </a:cubicBezTo>
                <a:lnTo>
                  <a:pt x="9814688" y="4163936"/>
                </a:lnTo>
                <a:lnTo>
                  <a:pt x="9812448" y="4161447"/>
                </a:lnTo>
                <a:close/>
                <a:moveTo>
                  <a:pt x="9841528" y="4134524"/>
                </a:moveTo>
                <a:lnTo>
                  <a:pt x="9865049" y="4160659"/>
                </a:lnTo>
                <a:lnTo>
                  <a:pt x="9856752" y="4168126"/>
                </a:lnTo>
                <a:lnTo>
                  <a:pt x="9833231" y="4141991"/>
                </a:lnTo>
                <a:close/>
                <a:moveTo>
                  <a:pt x="6962756" y="4122247"/>
                </a:moveTo>
                <a:lnTo>
                  <a:pt x="6985904" y="4147967"/>
                </a:lnTo>
                <a:lnTo>
                  <a:pt x="6975533" y="4157301"/>
                </a:lnTo>
                <a:lnTo>
                  <a:pt x="6968812" y="4149833"/>
                </a:lnTo>
                <a:lnTo>
                  <a:pt x="6949730" y="4167007"/>
                </a:lnTo>
                <a:cubicBezTo>
                  <a:pt x="6948347" y="4163246"/>
                  <a:pt x="6946093" y="4158517"/>
                  <a:pt x="6942968" y="4152820"/>
                </a:cubicBezTo>
                <a:cubicBezTo>
                  <a:pt x="6941253" y="4150359"/>
                  <a:pt x="6940161" y="4148589"/>
                  <a:pt x="6939691" y="4147510"/>
                </a:cubicBezTo>
                <a:lnTo>
                  <a:pt x="6956699" y="4132203"/>
                </a:lnTo>
                <a:lnTo>
                  <a:pt x="6954459" y="4129714"/>
                </a:lnTo>
                <a:close/>
                <a:moveTo>
                  <a:pt x="9852978" y="4104698"/>
                </a:moveTo>
                <a:lnTo>
                  <a:pt x="9801537" y="4150993"/>
                </a:lnTo>
                <a:lnTo>
                  <a:pt x="9803778" y="4153482"/>
                </a:lnTo>
                <a:lnTo>
                  <a:pt x="9761464" y="4191563"/>
                </a:lnTo>
                <a:lnTo>
                  <a:pt x="9771544" y="4202764"/>
                </a:lnTo>
                <a:lnTo>
                  <a:pt x="9784404" y="4191190"/>
                </a:lnTo>
                <a:cubicBezTo>
                  <a:pt x="9794443" y="4205682"/>
                  <a:pt x="9799919" y="4221778"/>
                  <a:pt x="9800831" y="4239477"/>
                </a:cubicBezTo>
                <a:cubicBezTo>
                  <a:pt x="9803956" y="4240169"/>
                  <a:pt x="9808506" y="4241330"/>
                  <a:pt x="9814479" y="4242962"/>
                </a:cubicBezTo>
                <a:cubicBezTo>
                  <a:pt x="9813179" y="4242630"/>
                  <a:pt x="9814604" y="4243100"/>
                  <a:pt x="9818752" y="4244373"/>
                </a:cubicBezTo>
                <a:lnTo>
                  <a:pt x="9818752" y="4236864"/>
                </a:lnTo>
                <a:lnTo>
                  <a:pt x="9842273" y="4262999"/>
                </a:lnTo>
                <a:lnTo>
                  <a:pt x="9853888" y="4252545"/>
                </a:lnTo>
                <a:lnTo>
                  <a:pt x="9845675" y="4243419"/>
                </a:lnTo>
                <a:lnTo>
                  <a:pt x="9853557" y="4236325"/>
                </a:lnTo>
                <a:lnTo>
                  <a:pt x="9856544" y="4239644"/>
                </a:lnTo>
                <a:lnTo>
                  <a:pt x="9868989" y="4228444"/>
                </a:lnTo>
                <a:lnTo>
                  <a:pt x="9843601" y="4200234"/>
                </a:lnTo>
                <a:lnTo>
                  <a:pt x="9853972" y="4190901"/>
                </a:lnTo>
                <a:lnTo>
                  <a:pt x="9856212" y="4193390"/>
                </a:lnTo>
                <a:cubicBezTo>
                  <a:pt x="9870206" y="4207826"/>
                  <a:pt x="9874216" y="4224240"/>
                  <a:pt x="9868242" y="4242631"/>
                </a:cubicBezTo>
                <a:cubicBezTo>
                  <a:pt x="9869044" y="4242410"/>
                  <a:pt x="9870371" y="4242216"/>
                  <a:pt x="9872224" y="4242050"/>
                </a:cubicBezTo>
                <a:cubicBezTo>
                  <a:pt x="9879913" y="4241138"/>
                  <a:pt x="9885472" y="4240640"/>
                  <a:pt x="9888901" y="4240557"/>
                </a:cubicBezTo>
                <a:cubicBezTo>
                  <a:pt x="9889897" y="4216635"/>
                  <a:pt x="9882900" y="4196902"/>
                  <a:pt x="9867911" y="4181360"/>
                </a:cubicBezTo>
                <a:lnTo>
                  <a:pt x="9866418" y="4179700"/>
                </a:lnTo>
                <a:lnTo>
                  <a:pt x="9875129" y="4171860"/>
                </a:lnTo>
                <a:lnTo>
                  <a:pt x="9914704" y="4215833"/>
                </a:lnTo>
                <a:lnTo>
                  <a:pt x="9927979" y="4203886"/>
                </a:lnTo>
                <a:lnTo>
                  <a:pt x="9888404" y="4159913"/>
                </a:lnTo>
                <a:lnTo>
                  <a:pt x="9900020" y="4149459"/>
                </a:lnTo>
                <a:lnTo>
                  <a:pt x="9889566" y="4137844"/>
                </a:lnTo>
                <a:lnTo>
                  <a:pt x="9877950" y="4148297"/>
                </a:lnTo>
                <a:lnTo>
                  <a:pt x="9855176" y="4122992"/>
                </a:lnTo>
                <a:lnTo>
                  <a:pt x="9863058" y="4115898"/>
                </a:lnTo>
                <a:close/>
                <a:moveTo>
                  <a:pt x="6983540" y="4102791"/>
                </a:moveTo>
                <a:lnTo>
                  <a:pt x="7007060" y="4128926"/>
                </a:lnTo>
                <a:lnTo>
                  <a:pt x="6998764" y="4136393"/>
                </a:lnTo>
                <a:lnTo>
                  <a:pt x="6975243" y="4110258"/>
                </a:lnTo>
                <a:close/>
                <a:moveTo>
                  <a:pt x="9933705" y="4080099"/>
                </a:moveTo>
                <a:cubicBezTo>
                  <a:pt x="9923085" y="4081647"/>
                  <a:pt x="9917098" y="4082781"/>
                  <a:pt x="9915743" y="4083500"/>
                </a:cubicBezTo>
                <a:cubicBezTo>
                  <a:pt x="9914664" y="4098987"/>
                  <a:pt x="9911262" y="4113562"/>
                  <a:pt x="9905537" y="4127224"/>
                </a:cubicBezTo>
                <a:lnTo>
                  <a:pt x="9922960" y="4126560"/>
                </a:lnTo>
                <a:cubicBezTo>
                  <a:pt x="9927579" y="4113894"/>
                  <a:pt x="9931479" y="4099873"/>
                  <a:pt x="9934659" y="4084496"/>
                </a:cubicBezTo>
                <a:cubicBezTo>
                  <a:pt x="9934687" y="4083971"/>
                  <a:pt x="9934825" y="4083846"/>
                  <a:pt x="9935074" y="4084123"/>
                </a:cubicBezTo>
                <a:cubicBezTo>
                  <a:pt x="9935489" y="4081247"/>
                  <a:pt x="9935033" y="4079905"/>
                  <a:pt x="9933705" y="4080099"/>
                </a:cubicBezTo>
                <a:close/>
                <a:moveTo>
                  <a:pt x="9980126" y="4076615"/>
                </a:moveTo>
                <a:lnTo>
                  <a:pt x="9958139" y="4096402"/>
                </a:lnTo>
                <a:cubicBezTo>
                  <a:pt x="9955954" y="4092862"/>
                  <a:pt x="9953922" y="4088935"/>
                  <a:pt x="9952041" y="4084621"/>
                </a:cubicBezTo>
                <a:cubicBezTo>
                  <a:pt x="9951322" y="4083266"/>
                  <a:pt x="9950838" y="4082450"/>
                  <a:pt x="9950589" y="4082173"/>
                </a:cubicBezTo>
                <a:cubicBezTo>
                  <a:pt x="9949815" y="4081869"/>
                  <a:pt x="9944187" y="4086183"/>
                  <a:pt x="9933705" y="4095116"/>
                </a:cubicBezTo>
                <a:cubicBezTo>
                  <a:pt x="9934424" y="4096471"/>
                  <a:pt x="9936388" y="4099209"/>
                  <a:pt x="9939596" y="4103330"/>
                </a:cubicBezTo>
                <a:cubicBezTo>
                  <a:pt x="9941808" y="4106344"/>
                  <a:pt x="9943412" y="4108405"/>
                  <a:pt x="9944408" y="4109511"/>
                </a:cubicBezTo>
                <a:lnTo>
                  <a:pt x="9919102" y="4132285"/>
                </a:lnTo>
                <a:lnTo>
                  <a:pt x="9929183" y="4143486"/>
                </a:lnTo>
                <a:lnTo>
                  <a:pt x="9952414" y="4122578"/>
                </a:lnTo>
                <a:cubicBezTo>
                  <a:pt x="9959881" y="4135881"/>
                  <a:pt x="9955967" y="4152668"/>
                  <a:pt x="9940673" y="4172939"/>
                </a:cubicBezTo>
                <a:cubicBezTo>
                  <a:pt x="9948279" y="4173603"/>
                  <a:pt x="9954667" y="4174862"/>
                  <a:pt x="9959839" y="4176715"/>
                </a:cubicBezTo>
                <a:cubicBezTo>
                  <a:pt x="9976516" y="4150193"/>
                  <a:pt x="9978618" y="4127778"/>
                  <a:pt x="9966145" y="4109470"/>
                </a:cubicBezTo>
                <a:lnTo>
                  <a:pt x="9976931" y="4099763"/>
                </a:lnTo>
                <a:lnTo>
                  <a:pt x="9998958" y="4124238"/>
                </a:lnTo>
                <a:cubicBezTo>
                  <a:pt x="10002581" y="4130489"/>
                  <a:pt x="10008431" y="4129479"/>
                  <a:pt x="10016506" y="4121210"/>
                </a:cubicBezTo>
                <a:lnTo>
                  <a:pt x="10031440" y="4107770"/>
                </a:lnTo>
                <a:cubicBezTo>
                  <a:pt x="10041231" y="4101962"/>
                  <a:pt x="10040014" y="4092545"/>
                  <a:pt x="10027790" y="4079519"/>
                </a:cubicBezTo>
                <a:cubicBezTo>
                  <a:pt x="10023172" y="4082174"/>
                  <a:pt x="10017364" y="4084898"/>
                  <a:pt x="10010367" y="4087691"/>
                </a:cubicBezTo>
                <a:cubicBezTo>
                  <a:pt x="10017862" y="4095463"/>
                  <a:pt x="10019314" y="4100413"/>
                  <a:pt x="10014723" y="4102543"/>
                </a:cubicBezTo>
                <a:lnTo>
                  <a:pt x="10010574" y="4106276"/>
                </a:lnTo>
                <a:cubicBezTo>
                  <a:pt x="10009164" y="4108046"/>
                  <a:pt x="10007352" y="4107424"/>
                  <a:pt x="10005140" y="4104409"/>
                </a:cubicBezTo>
                <a:close/>
                <a:moveTo>
                  <a:pt x="6994989" y="4072965"/>
                </a:moveTo>
                <a:lnTo>
                  <a:pt x="6943549" y="4119260"/>
                </a:lnTo>
                <a:lnTo>
                  <a:pt x="6945789" y="4121749"/>
                </a:lnTo>
                <a:lnTo>
                  <a:pt x="6903475" y="4159830"/>
                </a:lnTo>
                <a:lnTo>
                  <a:pt x="6913556" y="4171031"/>
                </a:lnTo>
                <a:lnTo>
                  <a:pt x="6926416" y="4159457"/>
                </a:lnTo>
                <a:cubicBezTo>
                  <a:pt x="6936455" y="4173949"/>
                  <a:pt x="6941930" y="4190045"/>
                  <a:pt x="6942843" y="4207744"/>
                </a:cubicBezTo>
                <a:cubicBezTo>
                  <a:pt x="6945968" y="4208436"/>
                  <a:pt x="6950517" y="4209597"/>
                  <a:pt x="6956491" y="4211229"/>
                </a:cubicBezTo>
                <a:cubicBezTo>
                  <a:pt x="6955191" y="4210897"/>
                  <a:pt x="6956615" y="4211367"/>
                  <a:pt x="6960764" y="4212640"/>
                </a:cubicBezTo>
                <a:lnTo>
                  <a:pt x="6960764" y="4205131"/>
                </a:lnTo>
                <a:lnTo>
                  <a:pt x="6984285" y="4231266"/>
                </a:lnTo>
                <a:lnTo>
                  <a:pt x="6995900" y="4220812"/>
                </a:lnTo>
                <a:lnTo>
                  <a:pt x="6987687" y="4211686"/>
                </a:lnTo>
                <a:lnTo>
                  <a:pt x="6995569" y="4204592"/>
                </a:lnTo>
                <a:lnTo>
                  <a:pt x="6998555" y="4207911"/>
                </a:lnTo>
                <a:lnTo>
                  <a:pt x="7011001" y="4196711"/>
                </a:lnTo>
                <a:lnTo>
                  <a:pt x="6985613" y="4168501"/>
                </a:lnTo>
                <a:lnTo>
                  <a:pt x="6995984" y="4159168"/>
                </a:lnTo>
                <a:lnTo>
                  <a:pt x="6998224" y="4161657"/>
                </a:lnTo>
                <a:cubicBezTo>
                  <a:pt x="7012218" y="4176093"/>
                  <a:pt x="7016228" y="4192507"/>
                  <a:pt x="7010254" y="4210898"/>
                </a:cubicBezTo>
                <a:cubicBezTo>
                  <a:pt x="7011056" y="4210677"/>
                  <a:pt x="7012383" y="4210483"/>
                  <a:pt x="7014236" y="4210317"/>
                </a:cubicBezTo>
                <a:cubicBezTo>
                  <a:pt x="7021924" y="4209405"/>
                  <a:pt x="7027483" y="4208907"/>
                  <a:pt x="7030913" y="4208824"/>
                </a:cubicBezTo>
                <a:cubicBezTo>
                  <a:pt x="7031908" y="4184902"/>
                  <a:pt x="7024912" y="4165169"/>
                  <a:pt x="7009923" y="4149627"/>
                </a:cubicBezTo>
                <a:lnTo>
                  <a:pt x="7008429" y="4147967"/>
                </a:lnTo>
                <a:lnTo>
                  <a:pt x="7017141" y="4140127"/>
                </a:lnTo>
                <a:lnTo>
                  <a:pt x="7056716" y="4184100"/>
                </a:lnTo>
                <a:lnTo>
                  <a:pt x="7069991" y="4172153"/>
                </a:lnTo>
                <a:lnTo>
                  <a:pt x="7030416" y="4128180"/>
                </a:lnTo>
                <a:lnTo>
                  <a:pt x="7042031" y="4117726"/>
                </a:lnTo>
                <a:lnTo>
                  <a:pt x="7031578" y="4106111"/>
                </a:lnTo>
                <a:lnTo>
                  <a:pt x="7019962" y="4116564"/>
                </a:lnTo>
                <a:lnTo>
                  <a:pt x="6997188" y="4091259"/>
                </a:lnTo>
                <a:lnTo>
                  <a:pt x="7005070" y="4084165"/>
                </a:lnTo>
                <a:close/>
                <a:moveTo>
                  <a:pt x="9989294" y="4052596"/>
                </a:moveTo>
                <a:cubicBezTo>
                  <a:pt x="9978480" y="4052817"/>
                  <a:pt x="9963463" y="4055320"/>
                  <a:pt x="9944242" y="4060104"/>
                </a:cubicBezTo>
                <a:cubicBezTo>
                  <a:pt x="9943910" y="4066409"/>
                  <a:pt x="9943219" y="4072037"/>
                  <a:pt x="9942168" y="4076988"/>
                </a:cubicBezTo>
                <a:cubicBezTo>
                  <a:pt x="9962136" y="4073033"/>
                  <a:pt x="9977512" y="4071208"/>
                  <a:pt x="9988298" y="4071512"/>
                </a:cubicBezTo>
                <a:close/>
                <a:moveTo>
                  <a:pt x="7075717" y="4048366"/>
                </a:moveTo>
                <a:cubicBezTo>
                  <a:pt x="7065097" y="4049914"/>
                  <a:pt x="7059110" y="4051048"/>
                  <a:pt x="7057755" y="4051767"/>
                </a:cubicBezTo>
                <a:cubicBezTo>
                  <a:pt x="7056676" y="4067254"/>
                  <a:pt x="7053274" y="4081829"/>
                  <a:pt x="7047549" y="4095491"/>
                </a:cubicBezTo>
                <a:lnTo>
                  <a:pt x="7064972" y="4094827"/>
                </a:lnTo>
                <a:cubicBezTo>
                  <a:pt x="7069591" y="4082161"/>
                  <a:pt x="7073490" y="4068140"/>
                  <a:pt x="7076671" y="4052763"/>
                </a:cubicBezTo>
                <a:cubicBezTo>
                  <a:pt x="7076699" y="4052238"/>
                  <a:pt x="7076837" y="4052113"/>
                  <a:pt x="7077086" y="4052390"/>
                </a:cubicBezTo>
                <a:cubicBezTo>
                  <a:pt x="7077501" y="4049514"/>
                  <a:pt x="7077045" y="4048172"/>
                  <a:pt x="7075717" y="4048366"/>
                </a:cubicBezTo>
                <a:close/>
                <a:moveTo>
                  <a:pt x="7122137" y="4044882"/>
                </a:moveTo>
                <a:lnTo>
                  <a:pt x="7100151" y="4064669"/>
                </a:lnTo>
                <a:cubicBezTo>
                  <a:pt x="7097966" y="4061129"/>
                  <a:pt x="7095933" y="4057202"/>
                  <a:pt x="7094053" y="4052888"/>
                </a:cubicBezTo>
                <a:cubicBezTo>
                  <a:pt x="7093334" y="4051533"/>
                  <a:pt x="7092850" y="4050717"/>
                  <a:pt x="7092601" y="4050440"/>
                </a:cubicBezTo>
                <a:cubicBezTo>
                  <a:pt x="7091826" y="4050136"/>
                  <a:pt x="7086198" y="4054450"/>
                  <a:pt x="7075717" y="4063383"/>
                </a:cubicBezTo>
                <a:cubicBezTo>
                  <a:pt x="7076436" y="4064738"/>
                  <a:pt x="7078399" y="4067476"/>
                  <a:pt x="7081607" y="4071597"/>
                </a:cubicBezTo>
                <a:cubicBezTo>
                  <a:pt x="7083820" y="4074611"/>
                  <a:pt x="7085424" y="4076672"/>
                  <a:pt x="7086419" y="4077778"/>
                </a:cubicBezTo>
                <a:lnTo>
                  <a:pt x="7061114" y="4100552"/>
                </a:lnTo>
                <a:lnTo>
                  <a:pt x="7071194" y="4111753"/>
                </a:lnTo>
                <a:lnTo>
                  <a:pt x="7094426" y="4090845"/>
                </a:lnTo>
                <a:cubicBezTo>
                  <a:pt x="7101892" y="4104148"/>
                  <a:pt x="7097979" y="4120935"/>
                  <a:pt x="7082685" y="4141206"/>
                </a:cubicBezTo>
                <a:cubicBezTo>
                  <a:pt x="7090290" y="4141870"/>
                  <a:pt x="7096679" y="4143129"/>
                  <a:pt x="7101850" y="4144982"/>
                </a:cubicBezTo>
                <a:cubicBezTo>
                  <a:pt x="7118527" y="4118460"/>
                  <a:pt x="7120629" y="4096045"/>
                  <a:pt x="7108157" y="4077737"/>
                </a:cubicBezTo>
                <a:lnTo>
                  <a:pt x="7118943" y="4068030"/>
                </a:lnTo>
                <a:lnTo>
                  <a:pt x="7140970" y="4092505"/>
                </a:lnTo>
                <a:cubicBezTo>
                  <a:pt x="7144593" y="4098756"/>
                  <a:pt x="7150442" y="4097746"/>
                  <a:pt x="7158518" y="4089477"/>
                </a:cubicBezTo>
                <a:lnTo>
                  <a:pt x="7173452" y="4076037"/>
                </a:lnTo>
                <a:cubicBezTo>
                  <a:pt x="7183242" y="4070229"/>
                  <a:pt x="7182026" y="4060812"/>
                  <a:pt x="7169802" y="4047786"/>
                </a:cubicBezTo>
                <a:cubicBezTo>
                  <a:pt x="7165183" y="4050441"/>
                  <a:pt x="7159376" y="4053165"/>
                  <a:pt x="7152379" y="4055958"/>
                </a:cubicBezTo>
                <a:cubicBezTo>
                  <a:pt x="7159873" y="4063730"/>
                  <a:pt x="7161325" y="4068680"/>
                  <a:pt x="7156734" y="4070810"/>
                </a:cubicBezTo>
                <a:lnTo>
                  <a:pt x="7152586" y="4074543"/>
                </a:lnTo>
                <a:cubicBezTo>
                  <a:pt x="7151175" y="4076313"/>
                  <a:pt x="7149364" y="4075691"/>
                  <a:pt x="7147152" y="4072676"/>
                </a:cubicBezTo>
                <a:close/>
                <a:moveTo>
                  <a:pt x="7131305" y="4020863"/>
                </a:moveTo>
                <a:cubicBezTo>
                  <a:pt x="7120492" y="4021084"/>
                  <a:pt x="7105475" y="4023587"/>
                  <a:pt x="7086254" y="4028371"/>
                </a:cubicBezTo>
                <a:cubicBezTo>
                  <a:pt x="7085922" y="4034676"/>
                  <a:pt x="7085231" y="4040304"/>
                  <a:pt x="7084180" y="4045255"/>
                </a:cubicBezTo>
                <a:cubicBezTo>
                  <a:pt x="7104147" y="4041300"/>
                  <a:pt x="7119524" y="4039475"/>
                  <a:pt x="7130310" y="4039779"/>
                </a:cubicBezTo>
                <a:close/>
                <a:moveTo>
                  <a:pt x="9962579" y="4019575"/>
                </a:moveTo>
                <a:lnTo>
                  <a:pt x="9927732" y="4050936"/>
                </a:lnTo>
                <a:cubicBezTo>
                  <a:pt x="9925990" y="4049000"/>
                  <a:pt x="9923362" y="4046359"/>
                  <a:pt x="9919850" y="4043012"/>
                </a:cubicBezTo>
                <a:cubicBezTo>
                  <a:pt x="9918578" y="4042155"/>
                  <a:pt x="9917693" y="4041450"/>
                  <a:pt x="9917195" y="4040897"/>
                </a:cubicBezTo>
                <a:cubicBezTo>
                  <a:pt x="9916670" y="4040869"/>
                  <a:pt x="9914043" y="4043233"/>
                  <a:pt x="9909313" y="4047990"/>
                </a:cubicBezTo>
                <a:cubicBezTo>
                  <a:pt x="9904059" y="4052719"/>
                  <a:pt x="9901418" y="4055346"/>
                  <a:pt x="9901390" y="4055872"/>
                </a:cubicBezTo>
                <a:cubicBezTo>
                  <a:pt x="9905732" y="4058472"/>
                  <a:pt x="9909811" y="4061058"/>
                  <a:pt x="9913627" y="4063630"/>
                </a:cubicBezTo>
                <a:lnTo>
                  <a:pt x="9877951" y="4095737"/>
                </a:lnTo>
                <a:lnTo>
                  <a:pt x="9896618" y="4116480"/>
                </a:lnTo>
                <a:lnTo>
                  <a:pt x="9909478" y="4104906"/>
                </a:lnTo>
                <a:lnTo>
                  <a:pt x="9900892" y="4095364"/>
                </a:lnTo>
                <a:lnTo>
                  <a:pt x="9959384" y="4042722"/>
                </a:lnTo>
                <a:lnTo>
                  <a:pt x="9967224" y="4051434"/>
                </a:lnTo>
                <a:lnTo>
                  <a:pt x="9980499" y="4039487"/>
                </a:lnTo>
                <a:close/>
                <a:moveTo>
                  <a:pt x="10002860" y="3990080"/>
                </a:moveTo>
                <a:cubicBezTo>
                  <a:pt x="10010465" y="4000755"/>
                  <a:pt x="10015872" y="4010656"/>
                  <a:pt x="10019080" y="4019783"/>
                </a:cubicBezTo>
                <a:cubicBezTo>
                  <a:pt x="10028565" y="4019755"/>
                  <a:pt x="10036046" y="4022784"/>
                  <a:pt x="10041522" y="4028868"/>
                </a:cubicBezTo>
                <a:cubicBezTo>
                  <a:pt x="10046555" y="4033348"/>
                  <a:pt x="10046154" y="4038465"/>
                  <a:pt x="10040319" y="4044217"/>
                </a:cubicBezTo>
                <a:lnTo>
                  <a:pt x="9996637" y="3995680"/>
                </a:lnTo>
                <a:close/>
                <a:moveTo>
                  <a:pt x="7104590" y="3987842"/>
                </a:moveTo>
                <a:lnTo>
                  <a:pt x="7069744" y="4019203"/>
                </a:lnTo>
                <a:cubicBezTo>
                  <a:pt x="7068001" y="4017267"/>
                  <a:pt x="7065374" y="4014626"/>
                  <a:pt x="7061862" y="4011279"/>
                </a:cubicBezTo>
                <a:cubicBezTo>
                  <a:pt x="7060590" y="4010422"/>
                  <a:pt x="7059705" y="4009717"/>
                  <a:pt x="7059207" y="4009164"/>
                </a:cubicBezTo>
                <a:cubicBezTo>
                  <a:pt x="7058682" y="4009136"/>
                  <a:pt x="7056054" y="4011500"/>
                  <a:pt x="7051325" y="4016257"/>
                </a:cubicBezTo>
                <a:cubicBezTo>
                  <a:pt x="7046070" y="4020986"/>
                  <a:pt x="7043429" y="4023613"/>
                  <a:pt x="7043402" y="4024139"/>
                </a:cubicBezTo>
                <a:cubicBezTo>
                  <a:pt x="7047743" y="4026739"/>
                  <a:pt x="7051823" y="4029325"/>
                  <a:pt x="7055639" y="4031897"/>
                </a:cubicBezTo>
                <a:lnTo>
                  <a:pt x="7019963" y="4064004"/>
                </a:lnTo>
                <a:lnTo>
                  <a:pt x="7038630" y="4084747"/>
                </a:lnTo>
                <a:lnTo>
                  <a:pt x="7051490" y="4073173"/>
                </a:lnTo>
                <a:lnTo>
                  <a:pt x="7042903" y="4063631"/>
                </a:lnTo>
                <a:lnTo>
                  <a:pt x="7101396" y="4010989"/>
                </a:lnTo>
                <a:lnTo>
                  <a:pt x="7109236" y="4019701"/>
                </a:lnTo>
                <a:lnTo>
                  <a:pt x="7122511" y="4007754"/>
                </a:lnTo>
                <a:close/>
                <a:moveTo>
                  <a:pt x="7144871" y="3958347"/>
                </a:moveTo>
                <a:cubicBezTo>
                  <a:pt x="7152477" y="3969022"/>
                  <a:pt x="7157883" y="3978923"/>
                  <a:pt x="7161091" y="3988050"/>
                </a:cubicBezTo>
                <a:cubicBezTo>
                  <a:pt x="7170577" y="3988022"/>
                  <a:pt x="7178058" y="3991051"/>
                  <a:pt x="7183534" y="3997135"/>
                </a:cubicBezTo>
                <a:cubicBezTo>
                  <a:pt x="7188567" y="4001615"/>
                  <a:pt x="7188166" y="4006732"/>
                  <a:pt x="7182330" y="4012484"/>
                </a:cubicBezTo>
                <a:lnTo>
                  <a:pt x="7138649" y="3963947"/>
                </a:lnTo>
                <a:close/>
                <a:moveTo>
                  <a:pt x="10105366" y="3957144"/>
                </a:moveTo>
                <a:lnTo>
                  <a:pt x="10045214" y="4011279"/>
                </a:lnTo>
                <a:lnTo>
                  <a:pt x="10052681" y="4019576"/>
                </a:lnTo>
                <a:cubicBezTo>
                  <a:pt x="10044855" y="4013104"/>
                  <a:pt x="10037042" y="4008873"/>
                  <a:pt x="10029243" y="4006881"/>
                </a:cubicBezTo>
                <a:cubicBezTo>
                  <a:pt x="10028275" y="4005250"/>
                  <a:pt x="10026464" y="4002125"/>
                  <a:pt x="10023809" y="3997506"/>
                </a:cubicBezTo>
                <a:cubicBezTo>
                  <a:pt x="10015568" y="3983899"/>
                  <a:pt x="10009622" y="3974234"/>
                  <a:pt x="10005971" y="3968509"/>
                </a:cubicBezTo>
                <a:lnTo>
                  <a:pt x="9975273" y="3996137"/>
                </a:lnTo>
                <a:lnTo>
                  <a:pt x="10057409" y="4087402"/>
                </a:lnTo>
                <a:lnTo>
                  <a:pt x="10069440" y="4076575"/>
                </a:lnTo>
                <a:lnTo>
                  <a:pt x="10042932" y="4047121"/>
                </a:lnTo>
                <a:cubicBezTo>
                  <a:pt x="10047329" y="4048670"/>
                  <a:pt x="10051160" y="4050979"/>
                  <a:pt x="10054423" y="4054049"/>
                </a:cubicBezTo>
                <a:cubicBezTo>
                  <a:pt x="10064766" y="4042738"/>
                  <a:pt x="10065057" y="4032215"/>
                  <a:pt x="10055295" y="4022480"/>
                </a:cubicBezTo>
                <a:lnTo>
                  <a:pt x="10069399" y="4009786"/>
                </a:lnTo>
                <a:cubicBezTo>
                  <a:pt x="10082895" y="4023669"/>
                  <a:pt x="10082826" y="4040000"/>
                  <a:pt x="10069191" y="4058778"/>
                </a:cubicBezTo>
                <a:cubicBezTo>
                  <a:pt x="10075552" y="4058059"/>
                  <a:pt x="10081443" y="4058764"/>
                  <a:pt x="10086863" y="4060894"/>
                </a:cubicBezTo>
                <a:cubicBezTo>
                  <a:pt x="10093694" y="4046236"/>
                  <a:pt x="10096668" y="4034801"/>
                  <a:pt x="10095783" y="4026587"/>
                </a:cubicBezTo>
                <a:cubicBezTo>
                  <a:pt x="10095672" y="4018678"/>
                  <a:pt x="10090750" y="4009593"/>
                  <a:pt x="10081015" y="3999332"/>
                </a:cubicBezTo>
                <a:lnTo>
                  <a:pt x="10084748" y="3995972"/>
                </a:lnTo>
                <a:lnTo>
                  <a:pt x="10110509" y="4024596"/>
                </a:lnTo>
                <a:cubicBezTo>
                  <a:pt x="10114492" y="4029021"/>
                  <a:pt x="10119248" y="4028745"/>
                  <a:pt x="10124780" y="4023767"/>
                </a:cubicBezTo>
                <a:lnTo>
                  <a:pt x="10137640" y="4012193"/>
                </a:lnTo>
                <a:cubicBezTo>
                  <a:pt x="10146932" y="4005832"/>
                  <a:pt x="10146365" y="3996581"/>
                  <a:pt x="10135939" y="3984440"/>
                </a:cubicBezTo>
                <a:cubicBezTo>
                  <a:pt x="10131874" y="3986597"/>
                  <a:pt x="10126633" y="3988561"/>
                  <a:pt x="10120217" y="3990331"/>
                </a:cubicBezTo>
                <a:cubicBezTo>
                  <a:pt x="10126688" y="3997521"/>
                  <a:pt x="10128555" y="4002098"/>
                  <a:pt x="10125817" y="4004062"/>
                </a:cubicBezTo>
                <a:lnTo>
                  <a:pt x="10121669" y="4007795"/>
                </a:lnTo>
                <a:cubicBezTo>
                  <a:pt x="10120314" y="4008514"/>
                  <a:pt x="10118751" y="4008169"/>
                  <a:pt x="10116981" y="4006758"/>
                </a:cubicBezTo>
                <a:lnTo>
                  <a:pt x="10097194" y="3984772"/>
                </a:lnTo>
                <a:lnTo>
                  <a:pt x="10115447" y="3968344"/>
                </a:lnTo>
                <a:close/>
                <a:moveTo>
                  <a:pt x="10066496" y="3944822"/>
                </a:moveTo>
                <a:lnTo>
                  <a:pt x="10073963" y="3953119"/>
                </a:lnTo>
                <a:lnTo>
                  <a:pt x="10042850" y="3981120"/>
                </a:lnTo>
                <a:lnTo>
                  <a:pt x="10035383" y="3972824"/>
                </a:lnTo>
                <a:close/>
                <a:moveTo>
                  <a:pt x="7247378" y="3925411"/>
                </a:moveTo>
                <a:lnTo>
                  <a:pt x="7187226" y="3979546"/>
                </a:lnTo>
                <a:lnTo>
                  <a:pt x="7194693" y="3987843"/>
                </a:lnTo>
                <a:cubicBezTo>
                  <a:pt x="7186866" y="3981371"/>
                  <a:pt x="7179054" y="3977140"/>
                  <a:pt x="7171255" y="3975148"/>
                </a:cubicBezTo>
                <a:cubicBezTo>
                  <a:pt x="7170287" y="3973517"/>
                  <a:pt x="7168475" y="3970392"/>
                  <a:pt x="7165821" y="3965773"/>
                </a:cubicBezTo>
                <a:cubicBezTo>
                  <a:pt x="7157579" y="3952166"/>
                  <a:pt x="7151633" y="3942501"/>
                  <a:pt x="7147983" y="3936776"/>
                </a:cubicBezTo>
                <a:lnTo>
                  <a:pt x="7117285" y="3964404"/>
                </a:lnTo>
                <a:lnTo>
                  <a:pt x="7199421" y="4055669"/>
                </a:lnTo>
                <a:lnTo>
                  <a:pt x="7211452" y="4044842"/>
                </a:lnTo>
                <a:lnTo>
                  <a:pt x="7184944" y="4015388"/>
                </a:lnTo>
                <a:cubicBezTo>
                  <a:pt x="7189341" y="4016937"/>
                  <a:pt x="7193171" y="4019246"/>
                  <a:pt x="7196435" y="4022316"/>
                </a:cubicBezTo>
                <a:cubicBezTo>
                  <a:pt x="7206778" y="4011005"/>
                  <a:pt x="7207069" y="4000482"/>
                  <a:pt x="7197306" y="3990747"/>
                </a:cubicBezTo>
                <a:lnTo>
                  <a:pt x="7211411" y="3978053"/>
                </a:lnTo>
                <a:cubicBezTo>
                  <a:pt x="7224907" y="3991936"/>
                  <a:pt x="7224837" y="4008267"/>
                  <a:pt x="7211203" y="4027045"/>
                </a:cubicBezTo>
                <a:cubicBezTo>
                  <a:pt x="7217564" y="4026326"/>
                  <a:pt x="7223454" y="4027031"/>
                  <a:pt x="7228875" y="4029161"/>
                </a:cubicBezTo>
                <a:cubicBezTo>
                  <a:pt x="7235706" y="4014503"/>
                  <a:pt x="7238679" y="4003068"/>
                  <a:pt x="7237794" y="3994854"/>
                </a:cubicBezTo>
                <a:cubicBezTo>
                  <a:pt x="7237684" y="3986945"/>
                  <a:pt x="7232761" y="3977860"/>
                  <a:pt x="7223027" y="3967599"/>
                </a:cubicBezTo>
                <a:lnTo>
                  <a:pt x="7226760" y="3964239"/>
                </a:lnTo>
                <a:lnTo>
                  <a:pt x="7252521" y="3992863"/>
                </a:lnTo>
                <a:cubicBezTo>
                  <a:pt x="7256503" y="3997288"/>
                  <a:pt x="7261260" y="3997012"/>
                  <a:pt x="7266791" y="3992034"/>
                </a:cubicBezTo>
                <a:lnTo>
                  <a:pt x="7279652" y="3980460"/>
                </a:lnTo>
                <a:cubicBezTo>
                  <a:pt x="7288944" y="3974099"/>
                  <a:pt x="7288377" y="3964848"/>
                  <a:pt x="7277951" y="3952707"/>
                </a:cubicBezTo>
                <a:cubicBezTo>
                  <a:pt x="7273886" y="3954864"/>
                  <a:pt x="7268645" y="3956828"/>
                  <a:pt x="7262229" y="3958598"/>
                </a:cubicBezTo>
                <a:cubicBezTo>
                  <a:pt x="7268700" y="3965788"/>
                  <a:pt x="7270567" y="3970365"/>
                  <a:pt x="7267829" y="3972329"/>
                </a:cubicBezTo>
                <a:lnTo>
                  <a:pt x="7263680" y="3976062"/>
                </a:lnTo>
                <a:cubicBezTo>
                  <a:pt x="7262325" y="3976781"/>
                  <a:pt x="7260763" y="3976436"/>
                  <a:pt x="7258993" y="3975025"/>
                </a:cubicBezTo>
                <a:lnTo>
                  <a:pt x="7239205" y="3953039"/>
                </a:lnTo>
                <a:lnTo>
                  <a:pt x="7257458" y="3936611"/>
                </a:lnTo>
                <a:close/>
                <a:moveTo>
                  <a:pt x="10070852" y="3922131"/>
                </a:moveTo>
                <a:lnTo>
                  <a:pt x="10049695" y="3941172"/>
                </a:lnTo>
                <a:cubicBezTo>
                  <a:pt x="10042090" y="3935502"/>
                  <a:pt x="10037499" y="3932626"/>
                  <a:pt x="10035923" y="3932543"/>
                </a:cubicBezTo>
                <a:cubicBezTo>
                  <a:pt x="10035398" y="3932515"/>
                  <a:pt x="10033448" y="3934520"/>
                  <a:pt x="10030074" y="3938558"/>
                </a:cubicBezTo>
                <a:cubicBezTo>
                  <a:pt x="10025898" y="3942817"/>
                  <a:pt x="10023657" y="3945333"/>
                  <a:pt x="10023353" y="3946108"/>
                </a:cubicBezTo>
                <a:cubicBezTo>
                  <a:pt x="10023602" y="3946384"/>
                  <a:pt x="10024376" y="3946689"/>
                  <a:pt x="10025676" y="3947021"/>
                </a:cubicBezTo>
                <a:cubicBezTo>
                  <a:pt x="10029272" y="3948791"/>
                  <a:pt x="10032853" y="3950823"/>
                  <a:pt x="10036421" y="3953119"/>
                </a:cubicBezTo>
                <a:lnTo>
                  <a:pt x="10013604" y="3973653"/>
                </a:lnTo>
                <a:lnTo>
                  <a:pt x="10032272" y="3994395"/>
                </a:lnTo>
                <a:lnTo>
                  <a:pt x="10038494" y="3988795"/>
                </a:lnTo>
                <a:lnTo>
                  <a:pt x="10045961" y="3997092"/>
                </a:lnTo>
                <a:lnTo>
                  <a:pt x="10090349" y="3957143"/>
                </a:lnTo>
                <a:lnTo>
                  <a:pt x="10082882" y="3948847"/>
                </a:lnTo>
                <a:lnTo>
                  <a:pt x="10089520" y="3942873"/>
                </a:lnTo>
                <a:close/>
                <a:moveTo>
                  <a:pt x="7208508" y="3913089"/>
                </a:moveTo>
                <a:lnTo>
                  <a:pt x="7215975" y="3921386"/>
                </a:lnTo>
                <a:lnTo>
                  <a:pt x="7184862" y="3949387"/>
                </a:lnTo>
                <a:lnTo>
                  <a:pt x="7177395" y="3941091"/>
                </a:lnTo>
                <a:close/>
                <a:moveTo>
                  <a:pt x="7212864" y="3890398"/>
                </a:moveTo>
                <a:lnTo>
                  <a:pt x="7191707" y="3909439"/>
                </a:lnTo>
                <a:cubicBezTo>
                  <a:pt x="7184102" y="3903769"/>
                  <a:pt x="7179511" y="3900893"/>
                  <a:pt x="7177935" y="3900810"/>
                </a:cubicBezTo>
                <a:cubicBezTo>
                  <a:pt x="7177409" y="3900782"/>
                  <a:pt x="7175459" y="3902787"/>
                  <a:pt x="7172085" y="3906825"/>
                </a:cubicBezTo>
                <a:cubicBezTo>
                  <a:pt x="7167909" y="3911084"/>
                  <a:pt x="7165669" y="3913600"/>
                  <a:pt x="7165365" y="3914375"/>
                </a:cubicBezTo>
                <a:cubicBezTo>
                  <a:pt x="7165614" y="3914651"/>
                  <a:pt x="7166388" y="3914956"/>
                  <a:pt x="7167688" y="3915288"/>
                </a:cubicBezTo>
                <a:cubicBezTo>
                  <a:pt x="7171283" y="3917058"/>
                  <a:pt x="7174865" y="3919090"/>
                  <a:pt x="7178432" y="3921386"/>
                </a:cubicBezTo>
                <a:lnTo>
                  <a:pt x="7155616" y="3941920"/>
                </a:lnTo>
                <a:lnTo>
                  <a:pt x="7174283" y="3962662"/>
                </a:lnTo>
                <a:lnTo>
                  <a:pt x="7180506" y="3957062"/>
                </a:lnTo>
                <a:lnTo>
                  <a:pt x="7187973" y="3965359"/>
                </a:lnTo>
                <a:lnTo>
                  <a:pt x="7232361" y="3925410"/>
                </a:lnTo>
                <a:lnTo>
                  <a:pt x="7224894" y="3917114"/>
                </a:lnTo>
                <a:lnTo>
                  <a:pt x="7231531" y="3911140"/>
                </a:lnTo>
                <a:close/>
                <a:moveTo>
                  <a:pt x="940993" y="1181342"/>
                </a:moveTo>
                <a:cubicBezTo>
                  <a:pt x="945308" y="1180713"/>
                  <a:pt x="949145" y="1182265"/>
                  <a:pt x="952505" y="1185999"/>
                </a:cubicBezTo>
                <a:cubicBezTo>
                  <a:pt x="960248" y="1194047"/>
                  <a:pt x="958091" y="1202496"/>
                  <a:pt x="946033" y="1211346"/>
                </a:cubicBezTo>
                <a:cubicBezTo>
                  <a:pt x="943821" y="1213336"/>
                  <a:pt x="942161" y="1214830"/>
                  <a:pt x="941055" y="1215825"/>
                </a:cubicBezTo>
                <a:lnTo>
                  <a:pt x="921641" y="1194254"/>
                </a:lnTo>
                <a:cubicBezTo>
                  <a:pt x="922747" y="1193258"/>
                  <a:pt x="924407" y="1191765"/>
                  <a:pt x="926619" y="1189774"/>
                </a:cubicBezTo>
                <a:cubicBezTo>
                  <a:pt x="931887" y="1184782"/>
                  <a:pt x="936679" y="1181971"/>
                  <a:pt x="940993" y="1181342"/>
                </a:cubicBezTo>
                <a:close/>
                <a:moveTo>
                  <a:pt x="946210" y="1159190"/>
                </a:moveTo>
                <a:cubicBezTo>
                  <a:pt x="937478" y="1159916"/>
                  <a:pt x="927919" y="1165077"/>
                  <a:pt x="917534" y="1174673"/>
                </a:cubicBezTo>
                <a:lnTo>
                  <a:pt x="893888" y="1195954"/>
                </a:lnTo>
                <a:lnTo>
                  <a:pt x="962958" y="1272700"/>
                </a:lnTo>
                <a:lnTo>
                  <a:pt x="979136" y="1258139"/>
                </a:lnTo>
                <a:lnTo>
                  <a:pt x="952629" y="1228686"/>
                </a:lnTo>
                <a:lnTo>
                  <a:pt x="964659" y="1217859"/>
                </a:lnTo>
                <a:cubicBezTo>
                  <a:pt x="981059" y="1201597"/>
                  <a:pt x="982816" y="1185751"/>
                  <a:pt x="969928" y="1170319"/>
                </a:cubicBezTo>
                <a:cubicBezTo>
                  <a:pt x="962848" y="1162174"/>
                  <a:pt x="954942" y="1158464"/>
                  <a:pt x="946210" y="1159190"/>
                </a:cubicBezTo>
                <a:close/>
                <a:moveTo>
                  <a:pt x="1004713" y="1123996"/>
                </a:moveTo>
                <a:cubicBezTo>
                  <a:pt x="1009027" y="1123367"/>
                  <a:pt x="1012864" y="1124919"/>
                  <a:pt x="1016224" y="1128653"/>
                </a:cubicBezTo>
                <a:cubicBezTo>
                  <a:pt x="1023968" y="1136701"/>
                  <a:pt x="1021811" y="1145150"/>
                  <a:pt x="1009753" y="1153999"/>
                </a:cubicBezTo>
                <a:cubicBezTo>
                  <a:pt x="1007540" y="1155991"/>
                  <a:pt x="1005881" y="1157484"/>
                  <a:pt x="1004775" y="1158479"/>
                </a:cubicBezTo>
                <a:lnTo>
                  <a:pt x="985361" y="1136908"/>
                </a:lnTo>
                <a:cubicBezTo>
                  <a:pt x="986467" y="1135912"/>
                  <a:pt x="988126" y="1134419"/>
                  <a:pt x="990339" y="1132428"/>
                </a:cubicBezTo>
                <a:cubicBezTo>
                  <a:pt x="995607" y="1127436"/>
                  <a:pt x="1000398" y="1124625"/>
                  <a:pt x="1004713" y="1123996"/>
                </a:cubicBezTo>
                <a:close/>
                <a:moveTo>
                  <a:pt x="1009930" y="1101844"/>
                </a:moveTo>
                <a:cubicBezTo>
                  <a:pt x="1001197" y="1102570"/>
                  <a:pt x="991639" y="1107731"/>
                  <a:pt x="981254" y="1117327"/>
                </a:cubicBezTo>
                <a:lnTo>
                  <a:pt x="957608" y="1138608"/>
                </a:lnTo>
                <a:lnTo>
                  <a:pt x="1026677" y="1215354"/>
                </a:lnTo>
                <a:lnTo>
                  <a:pt x="1042856" y="1200793"/>
                </a:lnTo>
                <a:lnTo>
                  <a:pt x="1016348" y="1171339"/>
                </a:lnTo>
                <a:lnTo>
                  <a:pt x="1028379" y="1160513"/>
                </a:lnTo>
                <a:cubicBezTo>
                  <a:pt x="1044779" y="1144251"/>
                  <a:pt x="1046535" y="1128404"/>
                  <a:pt x="1033648" y="1112972"/>
                </a:cubicBezTo>
                <a:cubicBezTo>
                  <a:pt x="1026568" y="1104827"/>
                  <a:pt x="1018662" y="1101118"/>
                  <a:pt x="1009930" y="1101844"/>
                </a:cubicBezTo>
                <a:close/>
                <a:moveTo>
                  <a:pt x="1143788" y="1034122"/>
                </a:moveTo>
                <a:lnTo>
                  <a:pt x="1164322" y="1056938"/>
                </a:lnTo>
                <a:lnTo>
                  <a:pt x="1156440" y="1064031"/>
                </a:lnTo>
                <a:lnTo>
                  <a:pt x="1135906" y="1041215"/>
                </a:lnTo>
                <a:close/>
                <a:moveTo>
                  <a:pt x="1077746" y="1030487"/>
                </a:moveTo>
                <a:lnTo>
                  <a:pt x="1015520" y="1086489"/>
                </a:lnTo>
                <a:lnTo>
                  <a:pt x="1027094" y="1099349"/>
                </a:lnTo>
                <a:lnTo>
                  <a:pt x="1049910" y="1078815"/>
                </a:lnTo>
                <a:lnTo>
                  <a:pt x="1107405" y="1142700"/>
                </a:lnTo>
                <a:lnTo>
                  <a:pt x="1123999" y="1127767"/>
                </a:lnTo>
                <a:lnTo>
                  <a:pt x="1066504" y="1063881"/>
                </a:lnTo>
                <a:lnTo>
                  <a:pt x="1089320" y="1043347"/>
                </a:lnTo>
                <a:close/>
                <a:moveTo>
                  <a:pt x="1140470" y="984548"/>
                </a:moveTo>
                <a:lnTo>
                  <a:pt x="1163617" y="1010269"/>
                </a:lnTo>
                <a:lnTo>
                  <a:pt x="1153247" y="1019602"/>
                </a:lnTo>
                <a:lnTo>
                  <a:pt x="1146526" y="1012135"/>
                </a:lnTo>
                <a:lnTo>
                  <a:pt x="1127444" y="1029309"/>
                </a:lnTo>
                <a:cubicBezTo>
                  <a:pt x="1126061" y="1025548"/>
                  <a:pt x="1123807" y="1020819"/>
                  <a:pt x="1120682" y="1015122"/>
                </a:cubicBezTo>
                <a:cubicBezTo>
                  <a:pt x="1118967" y="1012660"/>
                  <a:pt x="1117875" y="1010890"/>
                  <a:pt x="1117405" y="1009812"/>
                </a:cubicBezTo>
                <a:lnTo>
                  <a:pt x="1134413" y="994505"/>
                </a:lnTo>
                <a:lnTo>
                  <a:pt x="1132173" y="992015"/>
                </a:lnTo>
                <a:close/>
                <a:moveTo>
                  <a:pt x="1161254" y="965093"/>
                </a:moveTo>
                <a:lnTo>
                  <a:pt x="1184774" y="991228"/>
                </a:lnTo>
                <a:lnTo>
                  <a:pt x="1176478" y="998695"/>
                </a:lnTo>
                <a:lnTo>
                  <a:pt x="1152957" y="972560"/>
                </a:lnTo>
                <a:close/>
                <a:moveTo>
                  <a:pt x="5470954" y="950154"/>
                </a:moveTo>
                <a:cubicBezTo>
                  <a:pt x="5475269" y="949525"/>
                  <a:pt x="5479106" y="951077"/>
                  <a:pt x="5482466" y="954811"/>
                </a:cubicBezTo>
                <a:cubicBezTo>
                  <a:pt x="5490210" y="962859"/>
                  <a:pt x="5488052" y="971308"/>
                  <a:pt x="5475995" y="980157"/>
                </a:cubicBezTo>
                <a:cubicBezTo>
                  <a:pt x="5473782" y="982148"/>
                  <a:pt x="5472122" y="983642"/>
                  <a:pt x="5471017" y="984637"/>
                </a:cubicBezTo>
                <a:lnTo>
                  <a:pt x="5451603" y="963066"/>
                </a:lnTo>
                <a:cubicBezTo>
                  <a:pt x="5452709" y="962070"/>
                  <a:pt x="5454369" y="960577"/>
                  <a:pt x="5456581" y="958585"/>
                </a:cubicBezTo>
                <a:cubicBezTo>
                  <a:pt x="5461849" y="953594"/>
                  <a:pt x="5466641" y="950783"/>
                  <a:pt x="5470954" y="950154"/>
                </a:cubicBezTo>
                <a:close/>
                <a:moveTo>
                  <a:pt x="1172703" y="935266"/>
                </a:moveTo>
                <a:lnTo>
                  <a:pt x="1121263" y="981561"/>
                </a:lnTo>
                <a:lnTo>
                  <a:pt x="1123503" y="984050"/>
                </a:lnTo>
                <a:lnTo>
                  <a:pt x="1081189" y="1022132"/>
                </a:lnTo>
                <a:lnTo>
                  <a:pt x="1091270" y="1033333"/>
                </a:lnTo>
                <a:lnTo>
                  <a:pt x="1104130" y="1021759"/>
                </a:lnTo>
                <a:cubicBezTo>
                  <a:pt x="1114169" y="1036251"/>
                  <a:pt x="1119644" y="1052346"/>
                  <a:pt x="1120557" y="1070046"/>
                </a:cubicBezTo>
                <a:cubicBezTo>
                  <a:pt x="1123682" y="1070738"/>
                  <a:pt x="1128231" y="1071899"/>
                  <a:pt x="1134205" y="1073531"/>
                </a:cubicBezTo>
                <a:cubicBezTo>
                  <a:pt x="1132905" y="1073199"/>
                  <a:pt x="1134329" y="1073669"/>
                  <a:pt x="1138478" y="1074941"/>
                </a:cubicBezTo>
                <a:lnTo>
                  <a:pt x="1138478" y="1067433"/>
                </a:lnTo>
                <a:lnTo>
                  <a:pt x="1161999" y="1093568"/>
                </a:lnTo>
                <a:lnTo>
                  <a:pt x="1173614" y="1083114"/>
                </a:lnTo>
                <a:lnTo>
                  <a:pt x="1165400" y="1073988"/>
                </a:lnTo>
                <a:lnTo>
                  <a:pt x="1173282" y="1066894"/>
                </a:lnTo>
                <a:lnTo>
                  <a:pt x="1176269" y="1070213"/>
                </a:lnTo>
                <a:lnTo>
                  <a:pt x="1188714" y="1059012"/>
                </a:lnTo>
                <a:lnTo>
                  <a:pt x="1163327" y="1030803"/>
                </a:lnTo>
                <a:lnTo>
                  <a:pt x="1173698" y="1021469"/>
                </a:lnTo>
                <a:lnTo>
                  <a:pt x="1175938" y="1023958"/>
                </a:lnTo>
                <a:cubicBezTo>
                  <a:pt x="1189931" y="1038395"/>
                  <a:pt x="1193942" y="1054809"/>
                  <a:pt x="1187967" y="1073200"/>
                </a:cubicBezTo>
                <a:cubicBezTo>
                  <a:pt x="1188769" y="1072979"/>
                  <a:pt x="1190097" y="1072785"/>
                  <a:pt x="1191950" y="1072619"/>
                </a:cubicBezTo>
                <a:cubicBezTo>
                  <a:pt x="1199638" y="1071706"/>
                  <a:pt x="1205197" y="1071209"/>
                  <a:pt x="1208626" y="1071126"/>
                </a:cubicBezTo>
                <a:cubicBezTo>
                  <a:pt x="1209622" y="1047204"/>
                  <a:pt x="1202626" y="1027471"/>
                  <a:pt x="1187636" y="1011928"/>
                </a:cubicBezTo>
                <a:lnTo>
                  <a:pt x="1186143" y="1010269"/>
                </a:lnTo>
                <a:lnTo>
                  <a:pt x="1194855" y="1002429"/>
                </a:lnTo>
                <a:lnTo>
                  <a:pt x="1234429" y="1046402"/>
                </a:lnTo>
                <a:lnTo>
                  <a:pt x="1247705" y="1034455"/>
                </a:lnTo>
                <a:lnTo>
                  <a:pt x="1208130" y="990482"/>
                </a:lnTo>
                <a:lnTo>
                  <a:pt x="1219745" y="980028"/>
                </a:lnTo>
                <a:lnTo>
                  <a:pt x="1209291" y="968412"/>
                </a:lnTo>
                <a:lnTo>
                  <a:pt x="1197676" y="978866"/>
                </a:lnTo>
                <a:lnTo>
                  <a:pt x="1174902" y="953561"/>
                </a:lnTo>
                <a:lnTo>
                  <a:pt x="1182784" y="946467"/>
                </a:lnTo>
                <a:close/>
                <a:moveTo>
                  <a:pt x="5476172" y="928002"/>
                </a:moveTo>
                <a:cubicBezTo>
                  <a:pt x="5467439" y="928728"/>
                  <a:pt x="5457881" y="933889"/>
                  <a:pt x="5447495" y="943485"/>
                </a:cubicBezTo>
                <a:lnTo>
                  <a:pt x="5423849" y="964766"/>
                </a:lnTo>
                <a:lnTo>
                  <a:pt x="5492919" y="1041512"/>
                </a:lnTo>
                <a:lnTo>
                  <a:pt x="5509098" y="1026951"/>
                </a:lnTo>
                <a:lnTo>
                  <a:pt x="5482591" y="997497"/>
                </a:lnTo>
                <a:lnTo>
                  <a:pt x="5494621" y="986670"/>
                </a:lnTo>
                <a:cubicBezTo>
                  <a:pt x="5511021" y="970409"/>
                  <a:pt x="5512777" y="954562"/>
                  <a:pt x="5499890" y="939130"/>
                </a:cubicBezTo>
                <a:cubicBezTo>
                  <a:pt x="5492810" y="930985"/>
                  <a:pt x="5484904" y="927276"/>
                  <a:pt x="5476172" y="928002"/>
                </a:cubicBezTo>
                <a:close/>
                <a:moveTo>
                  <a:pt x="1253431" y="910668"/>
                </a:moveTo>
                <a:cubicBezTo>
                  <a:pt x="1242811" y="912216"/>
                  <a:pt x="1236824" y="913350"/>
                  <a:pt x="1235468" y="914069"/>
                </a:cubicBezTo>
                <a:cubicBezTo>
                  <a:pt x="1234390" y="929556"/>
                  <a:pt x="1230988" y="944131"/>
                  <a:pt x="1225263" y="957793"/>
                </a:cubicBezTo>
                <a:lnTo>
                  <a:pt x="1242686" y="957129"/>
                </a:lnTo>
                <a:cubicBezTo>
                  <a:pt x="1247305" y="944463"/>
                  <a:pt x="1251204" y="930442"/>
                  <a:pt x="1254385" y="915065"/>
                </a:cubicBezTo>
                <a:cubicBezTo>
                  <a:pt x="1254413" y="914539"/>
                  <a:pt x="1254551" y="914415"/>
                  <a:pt x="1254800" y="914692"/>
                </a:cubicBezTo>
                <a:cubicBezTo>
                  <a:pt x="1255215" y="911815"/>
                  <a:pt x="1254758" y="910474"/>
                  <a:pt x="1253431" y="910668"/>
                </a:cubicBezTo>
                <a:close/>
                <a:moveTo>
                  <a:pt x="1299851" y="907184"/>
                </a:moveTo>
                <a:lnTo>
                  <a:pt x="1277865" y="926971"/>
                </a:lnTo>
                <a:cubicBezTo>
                  <a:pt x="1275680" y="923431"/>
                  <a:pt x="1273647" y="919504"/>
                  <a:pt x="1271767" y="915190"/>
                </a:cubicBezTo>
                <a:cubicBezTo>
                  <a:pt x="1271048" y="913834"/>
                  <a:pt x="1270564" y="913019"/>
                  <a:pt x="1270315" y="912742"/>
                </a:cubicBezTo>
                <a:cubicBezTo>
                  <a:pt x="1269540" y="912438"/>
                  <a:pt x="1263912" y="916752"/>
                  <a:pt x="1253431" y="925685"/>
                </a:cubicBezTo>
                <a:cubicBezTo>
                  <a:pt x="1254150" y="927040"/>
                  <a:pt x="1256113" y="929778"/>
                  <a:pt x="1259321" y="933899"/>
                </a:cubicBezTo>
                <a:cubicBezTo>
                  <a:pt x="1261534" y="936913"/>
                  <a:pt x="1263138" y="938973"/>
                  <a:pt x="1264133" y="940080"/>
                </a:cubicBezTo>
                <a:lnTo>
                  <a:pt x="1238828" y="962854"/>
                </a:lnTo>
                <a:lnTo>
                  <a:pt x="1248908" y="974055"/>
                </a:lnTo>
                <a:lnTo>
                  <a:pt x="1272139" y="953147"/>
                </a:lnTo>
                <a:cubicBezTo>
                  <a:pt x="1279606" y="966450"/>
                  <a:pt x="1275693" y="983237"/>
                  <a:pt x="1260399" y="1003508"/>
                </a:cubicBezTo>
                <a:cubicBezTo>
                  <a:pt x="1268004" y="1004172"/>
                  <a:pt x="1274393" y="1005430"/>
                  <a:pt x="1279564" y="1007283"/>
                </a:cubicBezTo>
                <a:cubicBezTo>
                  <a:pt x="1296241" y="980762"/>
                  <a:pt x="1298343" y="958347"/>
                  <a:pt x="1285871" y="940038"/>
                </a:cubicBezTo>
                <a:lnTo>
                  <a:pt x="1296657" y="930331"/>
                </a:lnTo>
                <a:lnTo>
                  <a:pt x="1318684" y="954807"/>
                </a:lnTo>
                <a:cubicBezTo>
                  <a:pt x="1322307" y="961057"/>
                  <a:pt x="1328156" y="960048"/>
                  <a:pt x="1336232" y="951779"/>
                </a:cubicBezTo>
                <a:lnTo>
                  <a:pt x="1351166" y="938339"/>
                </a:lnTo>
                <a:cubicBezTo>
                  <a:pt x="1360956" y="932531"/>
                  <a:pt x="1359740" y="923114"/>
                  <a:pt x="1347516" y="910088"/>
                </a:cubicBezTo>
                <a:cubicBezTo>
                  <a:pt x="1342897" y="912743"/>
                  <a:pt x="1337090" y="915467"/>
                  <a:pt x="1330093" y="918260"/>
                </a:cubicBezTo>
                <a:cubicBezTo>
                  <a:pt x="1337587" y="926031"/>
                  <a:pt x="1339039" y="930982"/>
                  <a:pt x="1334448" y="933111"/>
                </a:cubicBezTo>
                <a:lnTo>
                  <a:pt x="1330300" y="936845"/>
                </a:lnTo>
                <a:cubicBezTo>
                  <a:pt x="1328889" y="938615"/>
                  <a:pt x="1327078" y="937992"/>
                  <a:pt x="1324866" y="934978"/>
                </a:cubicBezTo>
                <a:close/>
                <a:moveTo>
                  <a:pt x="9142159" y="904901"/>
                </a:moveTo>
                <a:cubicBezTo>
                  <a:pt x="9146474" y="904272"/>
                  <a:pt x="9150311" y="905824"/>
                  <a:pt x="9153671" y="909558"/>
                </a:cubicBezTo>
                <a:cubicBezTo>
                  <a:pt x="9161415" y="917606"/>
                  <a:pt x="9159258" y="926054"/>
                  <a:pt x="9147199" y="934904"/>
                </a:cubicBezTo>
                <a:cubicBezTo>
                  <a:pt x="9144987" y="936895"/>
                  <a:pt x="9143328" y="938389"/>
                  <a:pt x="9142221" y="939384"/>
                </a:cubicBezTo>
                <a:lnTo>
                  <a:pt x="9122807" y="917813"/>
                </a:lnTo>
                <a:cubicBezTo>
                  <a:pt x="9123914" y="916817"/>
                  <a:pt x="9125573" y="915324"/>
                  <a:pt x="9127785" y="913332"/>
                </a:cubicBezTo>
                <a:cubicBezTo>
                  <a:pt x="9133054" y="908341"/>
                  <a:pt x="9137845" y="905530"/>
                  <a:pt x="9142159" y="904901"/>
                </a:cubicBezTo>
                <a:close/>
                <a:moveTo>
                  <a:pt x="5534674" y="892808"/>
                </a:moveTo>
                <a:cubicBezTo>
                  <a:pt x="5538989" y="892179"/>
                  <a:pt x="5542826" y="893731"/>
                  <a:pt x="5546186" y="897465"/>
                </a:cubicBezTo>
                <a:cubicBezTo>
                  <a:pt x="5553929" y="905513"/>
                  <a:pt x="5551772" y="913961"/>
                  <a:pt x="5539714" y="922811"/>
                </a:cubicBezTo>
                <a:cubicBezTo>
                  <a:pt x="5537501" y="924802"/>
                  <a:pt x="5535843" y="926296"/>
                  <a:pt x="5534736" y="927291"/>
                </a:cubicBezTo>
                <a:lnTo>
                  <a:pt x="5515322" y="905719"/>
                </a:lnTo>
                <a:cubicBezTo>
                  <a:pt x="5516429" y="904724"/>
                  <a:pt x="5518088" y="903231"/>
                  <a:pt x="5520300" y="901239"/>
                </a:cubicBezTo>
                <a:cubicBezTo>
                  <a:pt x="5525569" y="896248"/>
                  <a:pt x="5530360" y="893437"/>
                  <a:pt x="5534674" y="892808"/>
                </a:cubicBezTo>
                <a:close/>
                <a:moveTo>
                  <a:pt x="1309019" y="883165"/>
                </a:moveTo>
                <a:cubicBezTo>
                  <a:pt x="1298206" y="883386"/>
                  <a:pt x="1283189" y="885888"/>
                  <a:pt x="1263968" y="890673"/>
                </a:cubicBezTo>
                <a:cubicBezTo>
                  <a:pt x="1263636" y="896978"/>
                  <a:pt x="1262945" y="902606"/>
                  <a:pt x="1261894" y="907556"/>
                </a:cubicBezTo>
                <a:cubicBezTo>
                  <a:pt x="1281861" y="903602"/>
                  <a:pt x="1297238" y="901777"/>
                  <a:pt x="1308023" y="902081"/>
                </a:cubicBezTo>
                <a:close/>
                <a:moveTo>
                  <a:pt x="9147376" y="882749"/>
                </a:moveTo>
                <a:cubicBezTo>
                  <a:pt x="9138644" y="883475"/>
                  <a:pt x="9129086" y="888636"/>
                  <a:pt x="9118701" y="898232"/>
                </a:cubicBezTo>
                <a:lnTo>
                  <a:pt x="9095055" y="919513"/>
                </a:lnTo>
                <a:lnTo>
                  <a:pt x="9164124" y="996259"/>
                </a:lnTo>
                <a:lnTo>
                  <a:pt x="9180303" y="981698"/>
                </a:lnTo>
                <a:lnTo>
                  <a:pt x="9153795" y="952244"/>
                </a:lnTo>
                <a:lnTo>
                  <a:pt x="9165826" y="941417"/>
                </a:lnTo>
                <a:cubicBezTo>
                  <a:pt x="9182226" y="925156"/>
                  <a:pt x="9183982" y="909309"/>
                  <a:pt x="9171095" y="893877"/>
                </a:cubicBezTo>
                <a:cubicBezTo>
                  <a:pt x="9164015" y="885732"/>
                  <a:pt x="9156109" y="882023"/>
                  <a:pt x="9147376" y="882749"/>
                </a:cubicBezTo>
                <a:close/>
                <a:moveTo>
                  <a:pt x="5539891" y="870656"/>
                </a:moveTo>
                <a:cubicBezTo>
                  <a:pt x="5531159" y="871382"/>
                  <a:pt x="5521601" y="876543"/>
                  <a:pt x="5511216" y="886139"/>
                </a:cubicBezTo>
                <a:lnTo>
                  <a:pt x="5487570" y="907420"/>
                </a:lnTo>
                <a:lnTo>
                  <a:pt x="5556639" y="984166"/>
                </a:lnTo>
                <a:lnTo>
                  <a:pt x="5572817" y="969605"/>
                </a:lnTo>
                <a:lnTo>
                  <a:pt x="5546310" y="940151"/>
                </a:lnTo>
                <a:lnTo>
                  <a:pt x="5558340" y="929324"/>
                </a:lnTo>
                <a:cubicBezTo>
                  <a:pt x="5574741" y="913063"/>
                  <a:pt x="5576497" y="897216"/>
                  <a:pt x="5563609" y="881784"/>
                </a:cubicBezTo>
                <a:cubicBezTo>
                  <a:pt x="5556530" y="873639"/>
                  <a:pt x="5548624" y="869930"/>
                  <a:pt x="5539891" y="870656"/>
                </a:cubicBezTo>
                <a:close/>
                <a:moveTo>
                  <a:pt x="1282304" y="850143"/>
                </a:moveTo>
                <a:lnTo>
                  <a:pt x="1247458" y="881505"/>
                </a:lnTo>
                <a:cubicBezTo>
                  <a:pt x="1245715" y="879569"/>
                  <a:pt x="1243088" y="876927"/>
                  <a:pt x="1239576" y="873581"/>
                </a:cubicBezTo>
                <a:cubicBezTo>
                  <a:pt x="1238304" y="872724"/>
                  <a:pt x="1237419" y="872019"/>
                  <a:pt x="1236921" y="871465"/>
                </a:cubicBezTo>
                <a:cubicBezTo>
                  <a:pt x="1236395" y="871438"/>
                  <a:pt x="1233768" y="873802"/>
                  <a:pt x="1229039" y="878559"/>
                </a:cubicBezTo>
                <a:cubicBezTo>
                  <a:pt x="1223784" y="883288"/>
                  <a:pt x="1221143" y="885915"/>
                  <a:pt x="1221116" y="886441"/>
                </a:cubicBezTo>
                <a:cubicBezTo>
                  <a:pt x="1225457" y="889040"/>
                  <a:pt x="1229536" y="891626"/>
                  <a:pt x="1233353" y="894198"/>
                </a:cubicBezTo>
                <a:lnTo>
                  <a:pt x="1197677" y="926306"/>
                </a:lnTo>
                <a:lnTo>
                  <a:pt x="1216344" y="947048"/>
                </a:lnTo>
                <a:lnTo>
                  <a:pt x="1229204" y="935475"/>
                </a:lnTo>
                <a:lnTo>
                  <a:pt x="1220617" y="925933"/>
                </a:lnTo>
                <a:lnTo>
                  <a:pt x="1279110" y="873291"/>
                </a:lnTo>
                <a:lnTo>
                  <a:pt x="1286950" y="882003"/>
                </a:lnTo>
                <a:lnTo>
                  <a:pt x="1300225" y="870056"/>
                </a:lnTo>
                <a:close/>
                <a:moveTo>
                  <a:pt x="9205879" y="847555"/>
                </a:moveTo>
                <a:cubicBezTo>
                  <a:pt x="9210194" y="846926"/>
                  <a:pt x="9214031" y="848478"/>
                  <a:pt x="9217391" y="852212"/>
                </a:cubicBezTo>
                <a:cubicBezTo>
                  <a:pt x="9225134" y="860260"/>
                  <a:pt x="9222977" y="868708"/>
                  <a:pt x="9210919" y="877558"/>
                </a:cubicBezTo>
                <a:cubicBezTo>
                  <a:pt x="9208707" y="879549"/>
                  <a:pt x="9207047" y="881043"/>
                  <a:pt x="9205941" y="882038"/>
                </a:cubicBezTo>
                <a:lnTo>
                  <a:pt x="9186527" y="860466"/>
                </a:lnTo>
                <a:cubicBezTo>
                  <a:pt x="9187633" y="859471"/>
                  <a:pt x="9189293" y="857977"/>
                  <a:pt x="9191505" y="855986"/>
                </a:cubicBezTo>
                <a:cubicBezTo>
                  <a:pt x="9196774" y="850994"/>
                  <a:pt x="9201565" y="848184"/>
                  <a:pt x="9205879" y="847555"/>
                </a:cubicBezTo>
                <a:close/>
                <a:moveTo>
                  <a:pt x="9211096" y="825403"/>
                </a:moveTo>
                <a:cubicBezTo>
                  <a:pt x="9202364" y="826129"/>
                  <a:pt x="9192805" y="831290"/>
                  <a:pt x="9182420" y="840886"/>
                </a:cubicBezTo>
                <a:lnTo>
                  <a:pt x="9158774" y="862167"/>
                </a:lnTo>
                <a:lnTo>
                  <a:pt x="9227844" y="938912"/>
                </a:lnTo>
                <a:lnTo>
                  <a:pt x="9244022" y="924352"/>
                </a:lnTo>
                <a:lnTo>
                  <a:pt x="9217515" y="894898"/>
                </a:lnTo>
                <a:lnTo>
                  <a:pt x="9229545" y="884071"/>
                </a:lnTo>
                <a:cubicBezTo>
                  <a:pt x="9245945" y="867810"/>
                  <a:pt x="9247702" y="851963"/>
                  <a:pt x="9234814" y="836531"/>
                </a:cubicBezTo>
                <a:cubicBezTo>
                  <a:pt x="9227735" y="828386"/>
                  <a:pt x="9219829" y="824677"/>
                  <a:pt x="9211096" y="825403"/>
                </a:cubicBezTo>
                <a:close/>
                <a:moveTo>
                  <a:pt x="1322585" y="820649"/>
                </a:moveTo>
                <a:cubicBezTo>
                  <a:pt x="1330190" y="831324"/>
                  <a:pt x="1335597" y="841225"/>
                  <a:pt x="1338805" y="850352"/>
                </a:cubicBezTo>
                <a:cubicBezTo>
                  <a:pt x="1348291" y="850324"/>
                  <a:pt x="1355772" y="853352"/>
                  <a:pt x="1361248" y="859437"/>
                </a:cubicBezTo>
                <a:cubicBezTo>
                  <a:pt x="1366281" y="863917"/>
                  <a:pt x="1365880" y="869033"/>
                  <a:pt x="1360044" y="874786"/>
                </a:cubicBezTo>
                <a:lnTo>
                  <a:pt x="1316363" y="826249"/>
                </a:lnTo>
                <a:close/>
                <a:moveTo>
                  <a:pt x="5673750" y="802934"/>
                </a:moveTo>
                <a:lnTo>
                  <a:pt x="5694284" y="825750"/>
                </a:lnTo>
                <a:lnTo>
                  <a:pt x="5686402" y="832843"/>
                </a:lnTo>
                <a:lnTo>
                  <a:pt x="5665868" y="810027"/>
                </a:lnTo>
                <a:close/>
                <a:moveTo>
                  <a:pt x="5607707" y="799299"/>
                </a:moveTo>
                <a:lnTo>
                  <a:pt x="5545482" y="855301"/>
                </a:lnTo>
                <a:lnTo>
                  <a:pt x="5557056" y="868161"/>
                </a:lnTo>
                <a:lnTo>
                  <a:pt x="5579871" y="847627"/>
                </a:lnTo>
                <a:lnTo>
                  <a:pt x="5637366" y="911512"/>
                </a:lnTo>
                <a:lnTo>
                  <a:pt x="5653960" y="896578"/>
                </a:lnTo>
                <a:lnTo>
                  <a:pt x="5596465" y="832693"/>
                </a:lnTo>
                <a:lnTo>
                  <a:pt x="5619281" y="812159"/>
                </a:lnTo>
                <a:close/>
                <a:moveTo>
                  <a:pt x="1425092" y="787712"/>
                </a:moveTo>
                <a:lnTo>
                  <a:pt x="1364940" y="841848"/>
                </a:lnTo>
                <a:lnTo>
                  <a:pt x="1372407" y="850145"/>
                </a:lnTo>
                <a:cubicBezTo>
                  <a:pt x="1364580" y="843673"/>
                  <a:pt x="1356768" y="839442"/>
                  <a:pt x="1348969" y="837450"/>
                </a:cubicBezTo>
                <a:cubicBezTo>
                  <a:pt x="1348001" y="835819"/>
                  <a:pt x="1346189" y="832693"/>
                  <a:pt x="1343534" y="828075"/>
                </a:cubicBezTo>
                <a:cubicBezTo>
                  <a:pt x="1335293" y="814468"/>
                  <a:pt x="1329347" y="804802"/>
                  <a:pt x="1325697" y="799078"/>
                </a:cubicBezTo>
                <a:lnTo>
                  <a:pt x="1294999" y="826705"/>
                </a:lnTo>
                <a:lnTo>
                  <a:pt x="1377135" y="917970"/>
                </a:lnTo>
                <a:lnTo>
                  <a:pt x="1389166" y="907143"/>
                </a:lnTo>
                <a:lnTo>
                  <a:pt x="1362658" y="877690"/>
                </a:lnTo>
                <a:cubicBezTo>
                  <a:pt x="1367055" y="879238"/>
                  <a:pt x="1370885" y="881548"/>
                  <a:pt x="1374149" y="884618"/>
                </a:cubicBezTo>
                <a:cubicBezTo>
                  <a:pt x="1384492" y="873306"/>
                  <a:pt x="1384783" y="862783"/>
                  <a:pt x="1375020" y="853048"/>
                </a:cubicBezTo>
                <a:lnTo>
                  <a:pt x="1389125" y="840355"/>
                </a:lnTo>
                <a:cubicBezTo>
                  <a:pt x="1402621" y="854238"/>
                  <a:pt x="1402551" y="870569"/>
                  <a:pt x="1388917" y="889347"/>
                </a:cubicBezTo>
                <a:cubicBezTo>
                  <a:pt x="1395278" y="888628"/>
                  <a:pt x="1401168" y="889333"/>
                  <a:pt x="1406589" y="891463"/>
                </a:cubicBezTo>
                <a:cubicBezTo>
                  <a:pt x="1413420" y="876805"/>
                  <a:pt x="1416393" y="865370"/>
                  <a:pt x="1415508" y="857156"/>
                </a:cubicBezTo>
                <a:cubicBezTo>
                  <a:pt x="1415398" y="849246"/>
                  <a:pt x="1410475" y="840161"/>
                  <a:pt x="1400740" y="829901"/>
                </a:cubicBezTo>
                <a:lnTo>
                  <a:pt x="1404474" y="826541"/>
                </a:lnTo>
                <a:lnTo>
                  <a:pt x="1430235" y="855165"/>
                </a:lnTo>
                <a:cubicBezTo>
                  <a:pt x="1434217" y="859590"/>
                  <a:pt x="1438974" y="859313"/>
                  <a:pt x="1444505" y="854335"/>
                </a:cubicBezTo>
                <a:lnTo>
                  <a:pt x="1457365" y="842762"/>
                </a:lnTo>
                <a:cubicBezTo>
                  <a:pt x="1466658" y="836401"/>
                  <a:pt x="1466091" y="827150"/>
                  <a:pt x="1455665" y="815009"/>
                </a:cubicBezTo>
                <a:cubicBezTo>
                  <a:pt x="1451599" y="817166"/>
                  <a:pt x="1446359" y="819130"/>
                  <a:pt x="1439943" y="820899"/>
                </a:cubicBezTo>
                <a:cubicBezTo>
                  <a:pt x="1446414" y="828090"/>
                  <a:pt x="1448281" y="832667"/>
                  <a:pt x="1445543" y="834631"/>
                </a:cubicBezTo>
                <a:lnTo>
                  <a:pt x="1441394" y="838364"/>
                </a:lnTo>
                <a:cubicBezTo>
                  <a:pt x="1440039" y="839083"/>
                  <a:pt x="1438477" y="838737"/>
                  <a:pt x="1436707" y="837327"/>
                </a:cubicBezTo>
                <a:lnTo>
                  <a:pt x="1416919" y="815340"/>
                </a:lnTo>
                <a:lnTo>
                  <a:pt x="1435172" y="798913"/>
                </a:lnTo>
                <a:close/>
                <a:moveTo>
                  <a:pt x="1386222" y="775391"/>
                </a:moveTo>
                <a:lnTo>
                  <a:pt x="1393689" y="783688"/>
                </a:lnTo>
                <a:lnTo>
                  <a:pt x="1362576" y="811689"/>
                </a:lnTo>
                <a:lnTo>
                  <a:pt x="1355109" y="803392"/>
                </a:lnTo>
                <a:close/>
                <a:moveTo>
                  <a:pt x="9344954" y="757680"/>
                </a:moveTo>
                <a:lnTo>
                  <a:pt x="9365488" y="780497"/>
                </a:lnTo>
                <a:lnTo>
                  <a:pt x="9357606" y="787590"/>
                </a:lnTo>
                <a:lnTo>
                  <a:pt x="9337072" y="764774"/>
                </a:lnTo>
                <a:close/>
                <a:moveTo>
                  <a:pt x="9278912" y="754045"/>
                </a:moveTo>
                <a:lnTo>
                  <a:pt x="9216686" y="810048"/>
                </a:lnTo>
                <a:lnTo>
                  <a:pt x="9228260" y="822908"/>
                </a:lnTo>
                <a:lnTo>
                  <a:pt x="9251076" y="802374"/>
                </a:lnTo>
                <a:lnTo>
                  <a:pt x="9308572" y="866259"/>
                </a:lnTo>
                <a:lnTo>
                  <a:pt x="9325165" y="851325"/>
                </a:lnTo>
                <a:lnTo>
                  <a:pt x="9267670" y="787440"/>
                </a:lnTo>
                <a:lnTo>
                  <a:pt x="9290486" y="766906"/>
                </a:lnTo>
                <a:close/>
                <a:moveTo>
                  <a:pt x="5670431" y="753360"/>
                </a:moveTo>
                <a:lnTo>
                  <a:pt x="5693580" y="779081"/>
                </a:lnTo>
                <a:lnTo>
                  <a:pt x="5683208" y="788414"/>
                </a:lnTo>
                <a:lnTo>
                  <a:pt x="5676488" y="780947"/>
                </a:lnTo>
                <a:lnTo>
                  <a:pt x="5657405" y="798121"/>
                </a:lnTo>
                <a:cubicBezTo>
                  <a:pt x="5656022" y="794360"/>
                  <a:pt x="5653768" y="789631"/>
                  <a:pt x="5650643" y="783934"/>
                </a:cubicBezTo>
                <a:cubicBezTo>
                  <a:pt x="5648928" y="781472"/>
                  <a:pt x="5647836" y="779702"/>
                  <a:pt x="5647366" y="778624"/>
                </a:cubicBezTo>
                <a:lnTo>
                  <a:pt x="5664374" y="763316"/>
                </a:lnTo>
                <a:lnTo>
                  <a:pt x="5662135" y="760827"/>
                </a:lnTo>
                <a:close/>
                <a:moveTo>
                  <a:pt x="1390578" y="752700"/>
                </a:moveTo>
                <a:lnTo>
                  <a:pt x="1369421" y="771740"/>
                </a:lnTo>
                <a:cubicBezTo>
                  <a:pt x="1361816" y="766071"/>
                  <a:pt x="1357225" y="763195"/>
                  <a:pt x="1355649" y="763112"/>
                </a:cubicBezTo>
                <a:cubicBezTo>
                  <a:pt x="1355123" y="763084"/>
                  <a:pt x="1353173" y="765089"/>
                  <a:pt x="1349799" y="769127"/>
                </a:cubicBezTo>
                <a:cubicBezTo>
                  <a:pt x="1345623" y="773386"/>
                  <a:pt x="1343383" y="775902"/>
                  <a:pt x="1343079" y="776677"/>
                </a:cubicBezTo>
                <a:cubicBezTo>
                  <a:pt x="1343328" y="776953"/>
                  <a:pt x="1344102" y="777257"/>
                  <a:pt x="1345402" y="777589"/>
                </a:cubicBezTo>
                <a:cubicBezTo>
                  <a:pt x="1348997" y="779359"/>
                  <a:pt x="1352578" y="781392"/>
                  <a:pt x="1356146" y="783688"/>
                </a:cubicBezTo>
                <a:lnTo>
                  <a:pt x="1333330" y="804222"/>
                </a:lnTo>
                <a:lnTo>
                  <a:pt x="1351997" y="824964"/>
                </a:lnTo>
                <a:lnTo>
                  <a:pt x="1358220" y="819364"/>
                </a:lnTo>
                <a:lnTo>
                  <a:pt x="1365687" y="827660"/>
                </a:lnTo>
                <a:lnTo>
                  <a:pt x="1410075" y="787712"/>
                </a:lnTo>
                <a:lnTo>
                  <a:pt x="1402608" y="779415"/>
                </a:lnTo>
                <a:lnTo>
                  <a:pt x="1409245" y="773442"/>
                </a:lnTo>
                <a:close/>
                <a:moveTo>
                  <a:pt x="5691215" y="733905"/>
                </a:moveTo>
                <a:lnTo>
                  <a:pt x="5714736" y="760040"/>
                </a:lnTo>
                <a:lnTo>
                  <a:pt x="5706439" y="767507"/>
                </a:lnTo>
                <a:lnTo>
                  <a:pt x="5682918" y="741372"/>
                </a:lnTo>
                <a:close/>
                <a:moveTo>
                  <a:pt x="9341636" y="708107"/>
                </a:moveTo>
                <a:lnTo>
                  <a:pt x="9364784" y="733827"/>
                </a:lnTo>
                <a:lnTo>
                  <a:pt x="9354413" y="743161"/>
                </a:lnTo>
                <a:lnTo>
                  <a:pt x="9347693" y="735694"/>
                </a:lnTo>
                <a:lnTo>
                  <a:pt x="9328610" y="752868"/>
                </a:lnTo>
                <a:cubicBezTo>
                  <a:pt x="9327227" y="749107"/>
                  <a:pt x="9324973" y="744378"/>
                  <a:pt x="9321848" y="738681"/>
                </a:cubicBezTo>
                <a:cubicBezTo>
                  <a:pt x="9320134" y="736219"/>
                  <a:pt x="9319041" y="734449"/>
                  <a:pt x="9318571" y="733371"/>
                </a:cubicBezTo>
                <a:lnTo>
                  <a:pt x="9335580" y="718063"/>
                </a:lnTo>
                <a:lnTo>
                  <a:pt x="9333340" y="715574"/>
                </a:lnTo>
                <a:close/>
                <a:moveTo>
                  <a:pt x="5702664" y="704078"/>
                </a:moveTo>
                <a:lnTo>
                  <a:pt x="5651224" y="750373"/>
                </a:lnTo>
                <a:lnTo>
                  <a:pt x="5653465" y="752862"/>
                </a:lnTo>
                <a:lnTo>
                  <a:pt x="5611151" y="790944"/>
                </a:lnTo>
                <a:lnTo>
                  <a:pt x="5621231" y="802145"/>
                </a:lnTo>
                <a:lnTo>
                  <a:pt x="5634091" y="790571"/>
                </a:lnTo>
                <a:cubicBezTo>
                  <a:pt x="5644131" y="805063"/>
                  <a:pt x="5649606" y="821158"/>
                  <a:pt x="5650518" y="838858"/>
                </a:cubicBezTo>
                <a:cubicBezTo>
                  <a:pt x="5653643" y="839549"/>
                  <a:pt x="5658193" y="840711"/>
                  <a:pt x="5664166" y="842343"/>
                </a:cubicBezTo>
                <a:cubicBezTo>
                  <a:pt x="5662867" y="842011"/>
                  <a:pt x="5664290" y="842481"/>
                  <a:pt x="5668439" y="843753"/>
                </a:cubicBezTo>
                <a:lnTo>
                  <a:pt x="5668439" y="836245"/>
                </a:lnTo>
                <a:lnTo>
                  <a:pt x="5691960" y="862380"/>
                </a:lnTo>
                <a:lnTo>
                  <a:pt x="5703576" y="851926"/>
                </a:lnTo>
                <a:lnTo>
                  <a:pt x="5695362" y="842800"/>
                </a:lnTo>
                <a:lnTo>
                  <a:pt x="5703244" y="835706"/>
                </a:lnTo>
                <a:lnTo>
                  <a:pt x="5706231" y="839025"/>
                </a:lnTo>
                <a:lnTo>
                  <a:pt x="5718676" y="827824"/>
                </a:lnTo>
                <a:lnTo>
                  <a:pt x="5693288" y="799615"/>
                </a:lnTo>
                <a:lnTo>
                  <a:pt x="5703660" y="790281"/>
                </a:lnTo>
                <a:lnTo>
                  <a:pt x="5705899" y="792770"/>
                </a:lnTo>
                <a:cubicBezTo>
                  <a:pt x="5719893" y="807207"/>
                  <a:pt x="5723903" y="823621"/>
                  <a:pt x="5717929" y="842012"/>
                </a:cubicBezTo>
                <a:cubicBezTo>
                  <a:pt x="5718731" y="841790"/>
                  <a:pt x="5720059" y="841597"/>
                  <a:pt x="5721912" y="841431"/>
                </a:cubicBezTo>
                <a:cubicBezTo>
                  <a:pt x="5729599" y="840518"/>
                  <a:pt x="5735159" y="840021"/>
                  <a:pt x="5738588" y="839938"/>
                </a:cubicBezTo>
                <a:cubicBezTo>
                  <a:pt x="5739583" y="816015"/>
                  <a:pt x="5732587" y="796283"/>
                  <a:pt x="5717598" y="780740"/>
                </a:cubicBezTo>
                <a:lnTo>
                  <a:pt x="5716105" y="779081"/>
                </a:lnTo>
                <a:lnTo>
                  <a:pt x="5724816" y="771241"/>
                </a:lnTo>
                <a:lnTo>
                  <a:pt x="5764391" y="815214"/>
                </a:lnTo>
                <a:lnTo>
                  <a:pt x="5777666" y="803267"/>
                </a:lnTo>
                <a:lnTo>
                  <a:pt x="5738091" y="759293"/>
                </a:lnTo>
                <a:lnTo>
                  <a:pt x="5749707" y="748840"/>
                </a:lnTo>
                <a:lnTo>
                  <a:pt x="5739253" y="737224"/>
                </a:lnTo>
                <a:lnTo>
                  <a:pt x="5727637" y="747678"/>
                </a:lnTo>
                <a:lnTo>
                  <a:pt x="5704863" y="722373"/>
                </a:lnTo>
                <a:lnTo>
                  <a:pt x="5712745" y="715279"/>
                </a:lnTo>
                <a:close/>
                <a:moveTo>
                  <a:pt x="9362420" y="688652"/>
                </a:moveTo>
                <a:lnTo>
                  <a:pt x="9385941" y="714787"/>
                </a:lnTo>
                <a:lnTo>
                  <a:pt x="9377644" y="722254"/>
                </a:lnTo>
                <a:lnTo>
                  <a:pt x="9354123" y="696119"/>
                </a:lnTo>
                <a:close/>
                <a:moveTo>
                  <a:pt x="5783393" y="679479"/>
                </a:moveTo>
                <a:cubicBezTo>
                  <a:pt x="5772773" y="681028"/>
                  <a:pt x="5766785" y="682162"/>
                  <a:pt x="5765430" y="682881"/>
                </a:cubicBezTo>
                <a:cubicBezTo>
                  <a:pt x="5764351" y="698368"/>
                  <a:pt x="5760949" y="712943"/>
                  <a:pt x="5755224" y="726605"/>
                </a:cubicBezTo>
                <a:lnTo>
                  <a:pt x="5772647" y="725941"/>
                </a:lnTo>
                <a:cubicBezTo>
                  <a:pt x="5777266" y="713275"/>
                  <a:pt x="5781166" y="699253"/>
                  <a:pt x="5784346" y="683877"/>
                </a:cubicBezTo>
                <a:cubicBezTo>
                  <a:pt x="5784374" y="683351"/>
                  <a:pt x="5784512" y="683227"/>
                  <a:pt x="5784761" y="683504"/>
                </a:cubicBezTo>
                <a:cubicBezTo>
                  <a:pt x="5785177" y="680627"/>
                  <a:pt x="5784720" y="679286"/>
                  <a:pt x="5783393" y="679479"/>
                </a:cubicBezTo>
                <a:close/>
                <a:moveTo>
                  <a:pt x="5829812" y="675996"/>
                </a:moveTo>
                <a:lnTo>
                  <a:pt x="5807826" y="695783"/>
                </a:lnTo>
                <a:cubicBezTo>
                  <a:pt x="5805642" y="692243"/>
                  <a:pt x="5803609" y="688316"/>
                  <a:pt x="5801728" y="684001"/>
                </a:cubicBezTo>
                <a:cubicBezTo>
                  <a:pt x="5801009" y="682646"/>
                  <a:pt x="5800525" y="681831"/>
                  <a:pt x="5800276" y="681554"/>
                </a:cubicBezTo>
                <a:cubicBezTo>
                  <a:pt x="5799502" y="681250"/>
                  <a:pt x="5793873" y="685564"/>
                  <a:pt x="5783392" y="694497"/>
                </a:cubicBezTo>
                <a:cubicBezTo>
                  <a:pt x="5784111" y="695852"/>
                  <a:pt x="5786074" y="698590"/>
                  <a:pt x="5789283" y="702710"/>
                </a:cubicBezTo>
                <a:cubicBezTo>
                  <a:pt x="5791495" y="705725"/>
                  <a:pt x="5793100" y="707785"/>
                  <a:pt x="5794094" y="708892"/>
                </a:cubicBezTo>
                <a:lnTo>
                  <a:pt x="5768790" y="731666"/>
                </a:lnTo>
                <a:lnTo>
                  <a:pt x="5778870" y="742866"/>
                </a:lnTo>
                <a:lnTo>
                  <a:pt x="5802101" y="721959"/>
                </a:lnTo>
                <a:cubicBezTo>
                  <a:pt x="5809567" y="735262"/>
                  <a:pt x="5805654" y="752049"/>
                  <a:pt x="5790360" y="772320"/>
                </a:cubicBezTo>
                <a:cubicBezTo>
                  <a:pt x="5797965" y="772984"/>
                  <a:pt x="5804354" y="774242"/>
                  <a:pt x="5809525" y="776095"/>
                </a:cubicBezTo>
                <a:cubicBezTo>
                  <a:pt x="5826203" y="749574"/>
                  <a:pt x="5828304" y="727159"/>
                  <a:pt x="5815832" y="708850"/>
                </a:cubicBezTo>
                <a:lnTo>
                  <a:pt x="5826618" y="699143"/>
                </a:lnTo>
                <a:lnTo>
                  <a:pt x="5848646" y="723619"/>
                </a:lnTo>
                <a:cubicBezTo>
                  <a:pt x="5852268" y="729869"/>
                  <a:pt x="5858117" y="728860"/>
                  <a:pt x="5866193" y="720591"/>
                </a:cubicBezTo>
                <a:lnTo>
                  <a:pt x="5881127" y="707151"/>
                </a:lnTo>
                <a:cubicBezTo>
                  <a:pt x="5890918" y="701343"/>
                  <a:pt x="5889701" y="691926"/>
                  <a:pt x="5877477" y="678900"/>
                </a:cubicBezTo>
                <a:cubicBezTo>
                  <a:pt x="5872858" y="681555"/>
                  <a:pt x="5867051" y="684279"/>
                  <a:pt x="5860054" y="687072"/>
                </a:cubicBezTo>
                <a:cubicBezTo>
                  <a:pt x="5867548" y="694843"/>
                  <a:pt x="5869000" y="699794"/>
                  <a:pt x="5864410" y="701923"/>
                </a:cubicBezTo>
                <a:lnTo>
                  <a:pt x="5860261" y="705657"/>
                </a:lnTo>
                <a:cubicBezTo>
                  <a:pt x="5858850" y="707427"/>
                  <a:pt x="5857040" y="706804"/>
                  <a:pt x="5854827" y="703790"/>
                </a:cubicBezTo>
                <a:close/>
                <a:moveTo>
                  <a:pt x="9373870" y="658825"/>
                </a:moveTo>
                <a:lnTo>
                  <a:pt x="9322429" y="705120"/>
                </a:lnTo>
                <a:lnTo>
                  <a:pt x="9324670" y="707609"/>
                </a:lnTo>
                <a:lnTo>
                  <a:pt x="9282356" y="745691"/>
                </a:lnTo>
                <a:lnTo>
                  <a:pt x="9292436" y="756891"/>
                </a:lnTo>
                <a:lnTo>
                  <a:pt x="9305296" y="745318"/>
                </a:lnTo>
                <a:cubicBezTo>
                  <a:pt x="9315335" y="759809"/>
                  <a:pt x="9320811" y="775905"/>
                  <a:pt x="9321723" y="793605"/>
                </a:cubicBezTo>
                <a:cubicBezTo>
                  <a:pt x="9324848" y="794296"/>
                  <a:pt x="9329398" y="795458"/>
                  <a:pt x="9335371" y="797090"/>
                </a:cubicBezTo>
                <a:cubicBezTo>
                  <a:pt x="9334071" y="796758"/>
                  <a:pt x="9335496" y="797228"/>
                  <a:pt x="9339644" y="798500"/>
                </a:cubicBezTo>
                <a:lnTo>
                  <a:pt x="9339644" y="790992"/>
                </a:lnTo>
                <a:lnTo>
                  <a:pt x="9363165" y="817127"/>
                </a:lnTo>
                <a:lnTo>
                  <a:pt x="9374780" y="806673"/>
                </a:lnTo>
                <a:lnTo>
                  <a:pt x="9366567" y="797546"/>
                </a:lnTo>
                <a:lnTo>
                  <a:pt x="9374449" y="790453"/>
                </a:lnTo>
                <a:lnTo>
                  <a:pt x="9377436" y="793772"/>
                </a:lnTo>
                <a:lnTo>
                  <a:pt x="9389881" y="782571"/>
                </a:lnTo>
                <a:lnTo>
                  <a:pt x="9364493" y="754362"/>
                </a:lnTo>
                <a:lnTo>
                  <a:pt x="9374864" y="745028"/>
                </a:lnTo>
                <a:lnTo>
                  <a:pt x="9377104" y="747517"/>
                </a:lnTo>
                <a:cubicBezTo>
                  <a:pt x="9391098" y="761954"/>
                  <a:pt x="9395108" y="778368"/>
                  <a:pt x="9389134" y="796759"/>
                </a:cubicBezTo>
                <a:cubicBezTo>
                  <a:pt x="9389936" y="796537"/>
                  <a:pt x="9391263" y="796344"/>
                  <a:pt x="9393116" y="796178"/>
                </a:cubicBezTo>
                <a:cubicBezTo>
                  <a:pt x="9400805" y="795265"/>
                  <a:pt x="9406364" y="794767"/>
                  <a:pt x="9409793" y="794685"/>
                </a:cubicBezTo>
                <a:cubicBezTo>
                  <a:pt x="9410789" y="770762"/>
                  <a:pt x="9403792" y="751030"/>
                  <a:pt x="9388803" y="735487"/>
                </a:cubicBezTo>
                <a:lnTo>
                  <a:pt x="9387310" y="733828"/>
                </a:lnTo>
                <a:lnTo>
                  <a:pt x="9396021" y="725987"/>
                </a:lnTo>
                <a:lnTo>
                  <a:pt x="9435596" y="769961"/>
                </a:lnTo>
                <a:lnTo>
                  <a:pt x="9448871" y="758014"/>
                </a:lnTo>
                <a:lnTo>
                  <a:pt x="9409296" y="714040"/>
                </a:lnTo>
                <a:lnTo>
                  <a:pt x="9420912" y="703587"/>
                </a:lnTo>
                <a:lnTo>
                  <a:pt x="9410458" y="691971"/>
                </a:lnTo>
                <a:lnTo>
                  <a:pt x="9398842" y="702425"/>
                </a:lnTo>
                <a:lnTo>
                  <a:pt x="9376068" y="677120"/>
                </a:lnTo>
                <a:lnTo>
                  <a:pt x="9383950" y="670026"/>
                </a:lnTo>
                <a:close/>
                <a:moveTo>
                  <a:pt x="5838980" y="651977"/>
                </a:moveTo>
                <a:cubicBezTo>
                  <a:pt x="5828167" y="652198"/>
                  <a:pt x="5813150" y="654700"/>
                  <a:pt x="5793930" y="659485"/>
                </a:cubicBezTo>
                <a:cubicBezTo>
                  <a:pt x="5793597" y="665790"/>
                  <a:pt x="5792906" y="671418"/>
                  <a:pt x="5791855" y="676368"/>
                </a:cubicBezTo>
                <a:cubicBezTo>
                  <a:pt x="5811822" y="672414"/>
                  <a:pt x="5827199" y="670589"/>
                  <a:pt x="5837985" y="670893"/>
                </a:cubicBezTo>
                <a:close/>
                <a:moveTo>
                  <a:pt x="9454597" y="634226"/>
                </a:moveTo>
                <a:cubicBezTo>
                  <a:pt x="9443977" y="635775"/>
                  <a:pt x="9437990" y="636909"/>
                  <a:pt x="9436635" y="637628"/>
                </a:cubicBezTo>
                <a:cubicBezTo>
                  <a:pt x="9435556" y="653115"/>
                  <a:pt x="9432154" y="667690"/>
                  <a:pt x="9426429" y="681351"/>
                </a:cubicBezTo>
                <a:lnTo>
                  <a:pt x="9443852" y="680688"/>
                </a:lnTo>
                <a:cubicBezTo>
                  <a:pt x="9448471" y="668022"/>
                  <a:pt x="9452371" y="654000"/>
                  <a:pt x="9455551" y="638624"/>
                </a:cubicBezTo>
                <a:cubicBezTo>
                  <a:pt x="9455579" y="638098"/>
                  <a:pt x="9455717" y="637974"/>
                  <a:pt x="9455966" y="638250"/>
                </a:cubicBezTo>
                <a:cubicBezTo>
                  <a:pt x="9456381" y="635374"/>
                  <a:pt x="9455925" y="634033"/>
                  <a:pt x="9454597" y="634226"/>
                </a:cubicBezTo>
                <a:close/>
                <a:moveTo>
                  <a:pt x="9501018" y="630742"/>
                </a:moveTo>
                <a:lnTo>
                  <a:pt x="9479031" y="650530"/>
                </a:lnTo>
                <a:cubicBezTo>
                  <a:pt x="9476846" y="646990"/>
                  <a:pt x="9474814" y="643063"/>
                  <a:pt x="9472933" y="638748"/>
                </a:cubicBezTo>
                <a:cubicBezTo>
                  <a:pt x="9472214" y="637393"/>
                  <a:pt x="9471730" y="636577"/>
                  <a:pt x="9471481" y="636301"/>
                </a:cubicBezTo>
                <a:cubicBezTo>
                  <a:pt x="9470707" y="635997"/>
                  <a:pt x="9465079" y="640311"/>
                  <a:pt x="9454597" y="649244"/>
                </a:cubicBezTo>
                <a:cubicBezTo>
                  <a:pt x="9455316" y="650599"/>
                  <a:pt x="9457280" y="653337"/>
                  <a:pt x="9460488" y="657457"/>
                </a:cubicBezTo>
                <a:cubicBezTo>
                  <a:pt x="9462700" y="660472"/>
                  <a:pt x="9464304" y="662532"/>
                  <a:pt x="9465300" y="663639"/>
                </a:cubicBezTo>
                <a:lnTo>
                  <a:pt x="9439994" y="686413"/>
                </a:lnTo>
                <a:lnTo>
                  <a:pt x="9450075" y="697613"/>
                </a:lnTo>
                <a:lnTo>
                  <a:pt x="9473306" y="676706"/>
                </a:lnTo>
                <a:cubicBezTo>
                  <a:pt x="9480773" y="690009"/>
                  <a:pt x="9476859" y="706796"/>
                  <a:pt x="9461565" y="727067"/>
                </a:cubicBezTo>
                <a:cubicBezTo>
                  <a:pt x="9469171" y="727731"/>
                  <a:pt x="9475559" y="728989"/>
                  <a:pt x="9480731" y="730842"/>
                </a:cubicBezTo>
                <a:cubicBezTo>
                  <a:pt x="9497408" y="704321"/>
                  <a:pt x="9499510" y="681906"/>
                  <a:pt x="9487037" y="663597"/>
                </a:cubicBezTo>
                <a:lnTo>
                  <a:pt x="9497823" y="653890"/>
                </a:lnTo>
                <a:lnTo>
                  <a:pt x="9519850" y="678366"/>
                </a:lnTo>
                <a:cubicBezTo>
                  <a:pt x="9523473" y="684616"/>
                  <a:pt x="9529323" y="683607"/>
                  <a:pt x="9537398" y="675338"/>
                </a:cubicBezTo>
                <a:lnTo>
                  <a:pt x="9552332" y="661897"/>
                </a:lnTo>
                <a:cubicBezTo>
                  <a:pt x="9562123" y="656090"/>
                  <a:pt x="9560906" y="646673"/>
                  <a:pt x="9548682" y="633647"/>
                </a:cubicBezTo>
                <a:cubicBezTo>
                  <a:pt x="9544064" y="636302"/>
                  <a:pt x="9538256" y="639026"/>
                  <a:pt x="9531259" y="641819"/>
                </a:cubicBezTo>
                <a:cubicBezTo>
                  <a:pt x="9538754" y="649590"/>
                  <a:pt x="9540206" y="654541"/>
                  <a:pt x="9535615" y="656670"/>
                </a:cubicBezTo>
                <a:lnTo>
                  <a:pt x="9531466" y="660404"/>
                </a:lnTo>
                <a:cubicBezTo>
                  <a:pt x="9530056" y="662174"/>
                  <a:pt x="9528244" y="661551"/>
                  <a:pt x="9526032" y="658537"/>
                </a:cubicBezTo>
                <a:close/>
                <a:moveTo>
                  <a:pt x="5812266" y="618955"/>
                </a:moveTo>
                <a:lnTo>
                  <a:pt x="5777419" y="650317"/>
                </a:lnTo>
                <a:cubicBezTo>
                  <a:pt x="5775676" y="648381"/>
                  <a:pt x="5773050" y="645739"/>
                  <a:pt x="5769538" y="642393"/>
                </a:cubicBezTo>
                <a:cubicBezTo>
                  <a:pt x="5768265" y="641536"/>
                  <a:pt x="5767381" y="640830"/>
                  <a:pt x="5766883" y="640277"/>
                </a:cubicBezTo>
                <a:cubicBezTo>
                  <a:pt x="5766357" y="640250"/>
                  <a:pt x="5763730" y="642614"/>
                  <a:pt x="5759001" y="647371"/>
                </a:cubicBezTo>
                <a:cubicBezTo>
                  <a:pt x="5753745" y="652100"/>
                  <a:pt x="5751104" y="654727"/>
                  <a:pt x="5751077" y="655253"/>
                </a:cubicBezTo>
                <a:cubicBezTo>
                  <a:pt x="5755419" y="657852"/>
                  <a:pt x="5759498" y="660438"/>
                  <a:pt x="5763314" y="663010"/>
                </a:cubicBezTo>
                <a:lnTo>
                  <a:pt x="5727638" y="695118"/>
                </a:lnTo>
                <a:lnTo>
                  <a:pt x="5746305" y="715860"/>
                </a:lnTo>
                <a:lnTo>
                  <a:pt x="5759165" y="704286"/>
                </a:lnTo>
                <a:lnTo>
                  <a:pt x="5750579" y="694745"/>
                </a:lnTo>
                <a:lnTo>
                  <a:pt x="5809071" y="642103"/>
                </a:lnTo>
                <a:lnTo>
                  <a:pt x="5816912" y="650815"/>
                </a:lnTo>
                <a:lnTo>
                  <a:pt x="5830187" y="638868"/>
                </a:lnTo>
                <a:close/>
                <a:moveTo>
                  <a:pt x="9510186" y="606724"/>
                </a:moveTo>
                <a:cubicBezTo>
                  <a:pt x="9499372" y="606945"/>
                  <a:pt x="9484355" y="609447"/>
                  <a:pt x="9465134" y="614232"/>
                </a:cubicBezTo>
                <a:cubicBezTo>
                  <a:pt x="9464802" y="620537"/>
                  <a:pt x="9464111" y="626165"/>
                  <a:pt x="9463060" y="631115"/>
                </a:cubicBezTo>
                <a:cubicBezTo>
                  <a:pt x="9483028" y="627161"/>
                  <a:pt x="9498404" y="625336"/>
                  <a:pt x="9509190" y="625640"/>
                </a:cubicBezTo>
                <a:close/>
                <a:moveTo>
                  <a:pt x="5852547" y="589461"/>
                </a:moveTo>
                <a:cubicBezTo>
                  <a:pt x="5860152" y="600136"/>
                  <a:pt x="5865558" y="610037"/>
                  <a:pt x="5868766" y="619163"/>
                </a:cubicBezTo>
                <a:cubicBezTo>
                  <a:pt x="5878252" y="619136"/>
                  <a:pt x="5885733" y="622164"/>
                  <a:pt x="5891209" y="628249"/>
                </a:cubicBezTo>
                <a:cubicBezTo>
                  <a:pt x="5896242" y="632729"/>
                  <a:pt x="5895841" y="637845"/>
                  <a:pt x="5890005" y="643598"/>
                </a:cubicBezTo>
                <a:lnTo>
                  <a:pt x="5846324" y="595061"/>
                </a:lnTo>
                <a:close/>
                <a:moveTo>
                  <a:pt x="9483471" y="573702"/>
                </a:moveTo>
                <a:lnTo>
                  <a:pt x="9448624" y="605063"/>
                </a:lnTo>
                <a:cubicBezTo>
                  <a:pt x="9446882" y="603127"/>
                  <a:pt x="9444254" y="600486"/>
                  <a:pt x="9440742" y="597140"/>
                </a:cubicBezTo>
                <a:cubicBezTo>
                  <a:pt x="9439470" y="596283"/>
                  <a:pt x="9438585" y="595577"/>
                  <a:pt x="9438087" y="595024"/>
                </a:cubicBezTo>
                <a:cubicBezTo>
                  <a:pt x="9437562" y="594997"/>
                  <a:pt x="9434935" y="597361"/>
                  <a:pt x="9430205" y="602118"/>
                </a:cubicBezTo>
                <a:cubicBezTo>
                  <a:pt x="9424951" y="606847"/>
                  <a:pt x="9422310" y="609474"/>
                  <a:pt x="9422282" y="610000"/>
                </a:cubicBezTo>
                <a:cubicBezTo>
                  <a:pt x="9426624" y="612599"/>
                  <a:pt x="9430703" y="615185"/>
                  <a:pt x="9434519" y="617757"/>
                </a:cubicBezTo>
                <a:lnTo>
                  <a:pt x="9398843" y="649865"/>
                </a:lnTo>
                <a:lnTo>
                  <a:pt x="9417510" y="670607"/>
                </a:lnTo>
                <a:lnTo>
                  <a:pt x="9430370" y="659033"/>
                </a:lnTo>
                <a:lnTo>
                  <a:pt x="9421784" y="649492"/>
                </a:lnTo>
                <a:lnTo>
                  <a:pt x="9480276" y="596850"/>
                </a:lnTo>
                <a:lnTo>
                  <a:pt x="9488116" y="605562"/>
                </a:lnTo>
                <a:lnTo>
                  <a:pt x="9501391" y="593615"/>
                </a:lnTo>
                <a:close/>
                <a:moveTo>
                  <a:pt x="5955053" y="556524"/>
                </a:moveTo>
                <a:lnTo>
                  <a:pt x="5894902" y="610660"/>
                </a:lnTo>
                <a:lnTo>
                  <a:pt x="5902368" y="618956"/>
                </a:lnTo>
                <a:cubicBezTo>
                  <a:pt x="5894542" y="612485"/>
                  <a:pt x="5886729" y="608254"/>
                  <a:pt x="5878930" y="606262"/>
                </a:cubicBezTo>
                <a:cubicBezTo>
                  <a:pt x="5877962" y="604631"/>
                  <a:pt x="5876150" y="601505"/>
                  <a:pt x="5873496" y="596887"/>
                </a:cubicBezTo>
                <a:cubicBezTo>
                  <a:pt x="5865254" y="583280"/>
                  <a:pt x="5859309" y="573614"/>
                  <a:pt x="5855658" y="567889"/>
                </a:cubicBezTo>
                <a:lnTo>
                  <a:pt x="5824960" y="595517"/>
                </a:lnTo>
                <a:lnTo>
                  <a:pt x="5907096" y="686782"/>
                </a:lnTo>
                <a:lnTo>
                  <a:pt x="5919127" y="675955"/>
                </a:lnTo>
                <a:lnTo>
                  <a:pt x="5892619" y="646502"/>
                </a:lnTo>
                <a:cubicBezTo>
                  <a:pt x="5897016" y="648050"/>
                  <a:pt x="5900846" y="650360"/>
                  <a:pt x="5904110" y="653429"/>
                </a:cubicBezTo>
                <a:cubicBezTo>
                  <a:pt x="5914454" y="642118"/>
                  <a:pt x="5914744" y="631595"/>
                  <a:pt x="5904981" y="621860"/>
                </a:cubicBezTo>
                <a:lnTo>
                  <a:pt x="5919087" y="609167"/>
                </a:lnTo>
                <a:cubicBezTo>
                  <a:pt x="5932582" y="623050"/>
                  <a:pt x="5932513" y="639381"/>
                  <a:pt x="5918878" y="658159"/>
                </a:cubicBezTo>
                <a:cubicBezTo>
                  <a:pt x="5925239" y="657440"/>
                  <a:pt x="5931129" y="658145"/>
                  <a:pt x="5936550" y="660275"/>
                </a:cubicBezTo>
                <a:cubicBezTo>
                  <a:pt x="5943381" y="645617"/>
                  <a:pt x="5946354" y="634182"/>
                  <a:pt x="5945470" y="625968"/>
                </a:cubicBezTo>
                <a:cubicBezTo>
                  <a:pt x="5945359" y="618058"/>
                  <a:pt x="5940437" y="608973"/>
                  <a:pt x="5930702" y="598713"/>
                </a:cubicBezTo>
                <a:lnTo>
                  <a:pt x="5934436" y="595353"/>
                </a:lnTo>
                <a:lnTo>
                  <a:pt x="5960196" y="623977"/>
                </a:lnTo>
                <a:cubicBezTo>
                  <a:pt x="5964178" y="628402"/>
                  <a:pt x="5968936" y="628125"/>
                  <a:pt x="5974467" y="623147"/>
                </a:cubicBezTo>
                <a:lnTo>
                  <a:pt x="5987327" y="611574"/>
                </a:lnTo>
                <a:cubicBezTo>
                  <a:pt x="5996619" y="605213"/>
                  <a:pt x="5996053" y="595962"/>
                  <a:pt x="5985626" y="583821"/>
                </a:cubicBezTo>
                <a:cubicBezTo>
                  <a:pt x="5981561" y="585978"/>
                  <a:pt x="5976320" y="587942"/>
                  <a:pt x="5969904" y="589711"/>
                </a:cubicBezTo>
                <a:cubicBezTo>
                  <a:pt x="5976375" y="596902"/>
                  <a:pt x="5978242" y="601479"/>
                  <a:pt x="5975504" y="603442"/>
                </a:cubicBezTo>
                <a:lnTo>
                  <a:pt x="5971356" y="607176"/>
                </a:lnTo>
                <a:cubicBezTo>
                  <a:pt x="5970000" y="607895"/>
                  <a:pt x="5968438" y="607549"/>
                  <a:pt x="5966668" y="606139"/>
                </a:cubicBezTo>
                <a:lnTo>
                  <a:pt x="5946881" y="584152"/>
                </a:lnTo>
                <a:lnTo>
                  <a:pt x="5965133" y="567725"/>
                </a:lnTo>
                <a:close/>
                <a:moveTo>
                  <a:pt x="9523752" y="544208"/>
                </a:moveTo>
                <a:cubicBezTo>
                  <a:pt x="9531357" y="554883"/>
                  <a:pt x="9536764" y="564784"/>
                  <a:pt x="9539972" y="573910"/>
                </a:cubicBezTo>
                <a:cubicBezTo>
                  <a:pt x="9549457" y="573883"/>
                  <a:pt x="9556938" y="576911"/>
                  <a:pt x="9562414" y="582996"/>
                </a:cubicBezTo>
                <a:cubicBezTo>
                  <a:pt x="9567447" y="587476"/>
                  <a:pt x="9567046" y="592592"/>
                  <a:pt x="9561211" y="598345"/>
                </a:cubicBezTo>
                <a:lnTo>
                  <a:pt x="9517529" y="549808"/>
                </a:lnTo>
                <a:close/>
                <a:moveTo>
                  <a:pt x="5916183" y="544203"/>
                </a:moveTo>
                <a:lnTo>
                  <a:pt x="5923650" y="552500"/>
                </a:lnTo>
                <a:lnTo>
                  <a:pt x="5892537" y="580501"/>
                </a:lnTo>
                <a:lnTo>
                  <a:pt x="5885070" y="572204"/>
                </a:lnTo>
                <a:close/>
                <a:moveTo>
                  <a:pt x="5920540" y="521512"/>
                </a:moveTo>
                <a:lnTo>
                  <a:pt x="5899383" y="540552"/>
                </a:lnTo>
                <a:cubicBezTo>
                  <a:pt x="5891777" y="534883"/>
                  <a:pt x="5887186" y="532007"/>
                  <a:pt x="5885610" y="531924"/>
                </a:cubicBezTo>
                <a:cubicBezTo>
                  <a:pt x="5885084" y="531896"/>
                  <a:pt x="5883134" y="533901"/>
                  <a:pt x="5879761" y="537939"/>
                </a:cubicBezTo>
                <a:cubicBezTo>
                  <a:pt x="5875584" y="542198"/>
                  <a:pt x="5873345" y="544714"/>
                  <a:pt x="5873041" y="545489"/>
                </a:cubicBezTo>
                <a:cubicBezTo>
                  <a:pt x="5873289" y="545765"/>
                  <a:pt x="5874063" y="546069"/>
                  <a:pt x="5875363" y="546401"/>
                </a:cubicBezTo>
                <a:cubicBezTo>
                  <a:pt x="5878958" y="548171"/>
                  <a:pt x="5882540" y="550204"/>
                  <a:pt x="5886108" y="552499"/>
                </a:cubicBezTo>
                <a:lnTo>
                  <a:pt x="5863291" y="573034"/>
                </a:lnTo>
                <a:lnTo>
                  <a:pt x="5881958" y="593776"/>
                </a:lnTo>
                <a:lnTo>
                  <a:pt x="5888181" y="588175"/>
                </a:lnTo>
                <a:lnTo>
                  <a:pt x="5895648" y="596472"/>
                </a:lnTo>
                <a:lnTo>
                  <a:pt x="5940036" y="556524"/>
                </a:lnTo>
                <a:lnTo>
                  <a:pt x="5932569" y="548227"/>
                </a:lnTo>
                <a:lnTo>
                  <a:pt x="5939206" y="542254"/>
                </a:lnTo>
                <a:close/>
                <a:moveTo>
                  <a:pt x="9626258" y="511271"/>
                </a:moveTo>
                <a:lnTo>
                  <a:pt x="9566106" y="565407"/>
                </a:lnTo>
                <a:lnTo>
                  <a:pt x="9573573" y="573703"/>
                </a:lnTo>
                <a:cubicBezTo>
                  <a:pt x="9565747" y="567232"/>
                  <a:pt x="9557934" y="563000"/>
                  <a:pt x="9550135" y="561009"/>
                </a:cubicBezTo>
                <a:cubicBezTo>
                  <a:pt x="9549167" y="559377"/>
                  <a:pt x="9547356" y="556252"/>
                  <a:pt x="9544701" y="551634"/>
                </a:cubicBezTo>
                <a:cubicBezTo>
                  <a:pt x="9536460" y="538027"/>
                  <a:pt x="9530514" y="528361"/>
                  <a:pt x="9526863" y="522636"/>
                </a:cubicBezTo>
                <a:lnTo>
                  <a:pt x="9496165" y="550264"/>
                </a:lnTo>
                <a:lnTo>
                  <a:pt x="9578301" y="641529"/>
                </a:lnTo>
                <a:lnTo>
                  <a:pt x="9590332" y="630702"/>
                </a:lnTo>
                <a:lnTo>
                  <a:pt x="9563824" y="601248"/>
                </a:lnTo>
                <a:cubicBezTo>
                  <a:pt x="9568221" y="602797"/>
                  <a:pt x="9572052" y="605106"/>
                  <a:pt x="9575315" y="608176"/>
                </a:cubicBezTo>
                <a:cubicBezTo>
                  <a:pt x="9585658" y="596865"/>
                  <a:pt x="9585949" y="586342"/>
                  <a:pt x="9576187" y="576607"/>
                </a:cubicBezTo>
                <a:lnTo>
                  <a:pt x="9590291" y="563913"/>
                </a:lnTo>
                <a:cubicBezTo>
                  <a:pt x="9603787" y="577797"/>
                  <a:pt x="9603718" y="594127"/>
                  <a:pt x="9590083" y="612906"/>
                </a:cubicBezTo>
                <a:cubicBezTo>
                  <a:pt x="9596444" y="612187"/>
                  <a:pt x="9602335" y="612892"/>
                  <a:pt x="9607755" y="615021"/>
                </a:cubicBezTo>
                <a:cubicBezTo>
                  <a:pt x="9614586" y="600364"/>
                  <a:pt x="9617560" y="588929"/>
                  <a:pt x="9616675" y="580715"/>
                </a:cubicBezTo>
                <a:cubicBezTo>
                  <a:pt x="9616564" y="572805"/>
                  <a:pt x="9611642" y="563720"/>
                  <a:pt x="9601907" y="553460"/>
                </a:cubicBezTo>
                <a:lnTo>
                  <a:pt x="9605640" y="550100"/>
                </a:lnTo>
                <a:lnTo>
                  <a:pt x="9631401" y="578724"/>
                </a:lnTo>
                <a:cubicBezTo>
                  <a:pt x="9635384" y="583149"/>
                  <a:pt x="9640140" y="582872"/>
                  <a:pt x="9645672" y="577894"/>
                </a:cubicBezTo>
                <a:lnTo>
                  <a:pt x="9658532" y="566320"/>
                </a:lnTo>
                <a:cubicBezTo>
                  <a:pt x="9667824" y="559960"/>
                  <a:pt x="9667257" y="550709"/>
                  <a:pt x="9656831" y="538568"/>
                </a:cubicBezTo>
                <a:cubicBezTo>
                  <a:pt x="9652766" y="540725"/>
                  <a:pt x="9647525" y="542688"/>
                  <a:pt x="9641109" y="544458"/>
                </a:cubicBezTo>
                <a:cubicBezTo>
                  <a:pt x="9647580" y="551649"/>
                  <a:pt x="9649447" y="556226"/>
                  <a:pt x="9646709" y="558189"/>
                </a:cubicBezTo>
                <a:lnTo>
                  <a:pt x="9642561" y="561923"/>
                </a:lnTo>
                <a:cubicBezTo>
                  <a:pt x="9641206" y="562642"/>
                  <a:pt x="9639643" y="562296"/>
                  <a:pt x="9637873" y="560886"/>
                </a:cubicBezTo>
                <a:lnTo>
                  <a:pt x="9618086" y="538899"/>
                </a:lnTo>
                <a:lnTo>
                  <a:pt x="9636339" y="522472"/>
                </a:lnTo>
                <a:close/>
                <a:moveTo>
                  <a:pt x="9587388" y="498950"/>
                </a:moveTo>
                <a:lnTo>
                  <a:pt x="9594855" y="507247"/>
                </a:lnTo>
                <a:lnTo>
                  <a:pt x="9563742" y="535248"/>
                </a:lnTo>
                <a:lnTo>
                  <a:pt x="9556275" y="526951"/>
                </a:lnTo>
                <a:close/>
                <a:moveTo>
                  <a:pt x="9591744" y="476259"/>
                </a:moveTo>
                <a:lnTo>
                  <a:pt x="9570587" y="495299"/>
                </a:lnTo>
                <a:cubicBezTo>
                  <a:pt x="9562982" y="489630"/>
                  <a:pt x="9558391" y="486753"/>
                  <a:pt x="9556815" y="486670"/>
                </a:cubicBezTo>
                <a:cubicBezTo>
                  <a:pt x="9556290" y="486643"/>
                  <a:pt x="9554340" y="488648"/>
                  <a:pt x="9550966" y="492685"/>
                </a:cubicBezTo>
                <a:cubicBezTo>
                  <a:pt x="9546790" y="496944"/>
                  <a:pt x="9544549" y="499461"/>
                  <a:pt x="9544245" y="500235"/>
                </a:cubicBezTo>
                <a:cubicBezTo>
                  <a:pt x="9544494" y="500512"/>
                  <a:pt x="9545268" y="500816"/>
                  <a:pt x="9546568" y="501148"/>
                </a:cubicBezTo>
                <a:cubicBezTo>
                  <a:pt x="9550164" y="502918"/>
                  <a:pt x="9553745" y="504951"/>
                  <a:pt x="9557313" y="507246"/>
                </a:cubicBezTo>
                <a:lnTo>
                  <a:pt x="9534496" y="527780"/>
                </a:lnTo>
                <a:lnTo>
                  <a:pt x="9553164" y="548523"/>
                </a:lnTo>
                <a:lnTo>
                  <a:pt x="9559386" y="542922"/>
                </a:lnTo>
                <a:lnTo>
                  <a:pt x="9566853" y="551219"/>
                </a:lnTo>
                <a:lnTo>
                  <a:pt x="9611241" y="511271"/>
                </a:lnTo>
                <a:lnTo>
                  <a:pt x="9603774" y="502974"/>
                </a:lnTo>
                <a:lnTo>
                  <a:pt x="9610412" y="497001"/>
                </a:lnTo>
                <a:close/>
                <a:moveTo>
                  <a:pt x="0" y="0"/>
                </a:moveTo>
                <a:lnTo>
                  <a:pt x="12230099" y="0"/>
                </a:lnTo>
                <a:lnTo>
                  <a:pt x="12230099" y="6891337"/>
                </a:lnTo>
                <a:lnTo>
                  <a:pt x="0" y="6891337"/>
                </a:lnTo>
                <a:close/>
              </a:path>
            </a:pathLst>
          </a:custGeom>
          <a:solidFill>
            <a:srgbClr val="7ABC3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350"/>
          </a:p>
        </p:txBody>
      </p:sp>
      <p:sp>
        <p:nvSpPr>
          <p:cNvPr id="2349" name="Rectangle 590"/>
          <p:cNvSpPr>
            <a:spLocks noChangeArrowheads="1"/>
          </p:cNvSpPr>
          <p:nvPr/>
        </p:nvSpPr>
        <p:spPr bwMode="auto">
          <a:xfrm>
            <a:off x="-16669" y="-26194"/>
            <a:ext cx="9172575" cy="5168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350" name="Freeform 591"/>
          <p:cNvSpPr>
            <a:spLocks/>
          </p:cNvSpPr>
          <p:nvPr/>
        </p:nvSpPr>
        <p:spPr bwMode="auto">
          <a:xfrm>
            <a:off x="76200" y="2193131"/>
            <a:ext cx="1151335" cy="471488"/>
          </a:xfrm>
          <a:custGeom>
            <a:avLst/>
            <a:gdLst>
              <a:gd name="T0" fmla="*/ 197 w 482"/>
              <a:gd name="T1" fmla="*/ 0 h 197"/>
              <a:gd name="T2" fmla="*/ 70 w 482"/>
              <a:gd name="T3" fmla="*/ 116 h 197"/>
              <a:gd name="T4" fmla="*/ 0 w 482"/>
              <a:gd name="T5" fmla="*/ 197 h 197"/>
              <a:gd name="T6" fmla="*/ 482 w 482"/>
              <a:gd name="T7" fmla="*/ 197 h 197"/>
              <a:gd name="T8" fmla="*/ 373 w 482"/>
              <a:gd name="T9" fmla="*/ 101 h 197"/>
              <a:gd name="T10" fmla="*/ 324 w 482"/>
              <a:gd name="T11" fmla="*/ 113 h 197"/>
              <a:gd name="T12" fmla="*/ 197 w 482"/>
              <a:gd name="T13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2" h="197">
                <a:moveTo>
                  <a:pt x="197" y="0"/>
                </a:moveTo>
                <a:cubicBezTo>
                  <a:pt x="131" y="0"/>
                  <a:pt x="76" y="51"/>
                  <a:pt x="70" y="116"/>
                </a:cubicBezTo>
                <a:cubicBezTo>
                  <a:pt x="30" y="122"/>
                  <a:pt x="0" y="156"/>
                  <a:pt x="0" y="197"/>
                </a:cubicBezTo>
                <a:cubicBezTo>
                  <a:pt x="482" y="197"/>
                  <a:pt x="482" y="197"/>
                  <a:pt x="482" y="197"/>
                </a:cubicBezTo>
                <a:cubicBezTo>
                  <a:pt x="475" y="143"/>
                  <a:pt x="429" y="101"/>
                  <a:pt x="373" y="101"/>
                </a:cubicBezTo>
                <a:cubicBezTo>
                  <a:pt x="356" y="101"/>
                  <a:pt x="339" y="105"/>
                  <a:pt x="324" y="113"/>
                </a:cubicBezTo>
                <a:cubicBezTo>
                  <a:pt x="317" y="49"/>
                  <a:pt x="263" y="0"/>
                  <a:pt x="197" y="0"/>
                </a:cubicBezTo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1160" name="组合 1159"/>
          <p:cNvGrpSpPr/>
          <p:nvPr/>
        </p:nvGrpSpPr>
        <p:grpSpPr>
          <a:xfrm>
            <a:off x="415529" y="3471863"/>
            <a:ext cx="154781" cy="1687116"/>
            <a:chOff x="554038" y="4591050"/>
            <a:chExt cx="206375" cy="2249488"/>
          </a:xfrm>
        </p:grpSpPr>
        <p:sp>
          <p:nvSpPr>
            <p:cNvPr id="2095" name="Freeform 1118"/>
            <p:cNvSpPr>
              <a:spLocks noEditPoints="1"/>
            </p:cNvSpPr>
            <p:nvPr/>
          </p:nvSpPr>
          <p:spPr bwMode="auto">
            <a:xfrm>
              <a:off x="576263" y="4591050"/>
              <a:ext cx="155575" cy="398463"/>
            </a:xfrm>
            <a:custGeom>
              <a:avLst/>
              <a:gdLst>
                <a:gd name="T0" fmla="*/ 5 w 49"/>
                <a:gd name="T1" fmla="*/ 118 h 125"/>
                <a:gd name="T2" fmla="*/ 5 w 49"/>
                <a:gd name="T3" fmla="*/ 118 h 125"/>
                <a:gd name="T4" fmla="*/ 12 w 49"/>
                <a:gd name="T5" fmla="*/ 125 h 125"/>
                <a:gd name="T6" fmla="*/ 12 w 49"/>
                <a:gd name="T7" fmla="*/ 125 h 125"/>
                <a:gd name="T8" fmla="*/ 12 w 49"/>
                <a:gd name="T9" fmla="*/ 125 h 125"/>
                <a:gd name="T10" fmla="*/ 5 w 49"/>
                <a:gd name="T11" fmla="*/ 118 h 125"/>
                <a:gd name="T12" fmla="*/ 5 w 49"/>
                <a:gd name="T13" fmla="*/ 118 h 125"/>
                <a:gd name="T14" fmla="*/ 0 w 49"/>
                <a:gd name="T15" fmla="*/ 77 h 125"/>
                <a:gd name="T16" fmla="*/ 0 w 49"/>
                <a:gd name="T17" fmla="*/ 80 h 125"/>
                <a:gd name="T18" fmla="*/ 0 w 49"/>
                <a:gd name="T19" fmla="*/ 80 h 125"/>
                <a:gd name="T20" fmla="*/ 0 w 49"/>
                <a:gd name="T21" fmla="*/ 77 h 125"/>
                <a:gd name="T22" fmla="*/ 25 w 49"/>
                <a:gd name="T23" fmla="*/ 0 h 125"/>
                <a:gd name="T24" fmla="*/ 25 w 49"/>
                <a:gd name="T25" fmla="*/ 0 h 125"/>
                <a:gd name="T26" fmla="*/ 25 w 49"/>
                <a:gd name="T27" fmla="*/ 0 h 125"/>
                <a:gd name="T28" fmla="*/ 25 w 49"/>
                <a:gd name="T29" fmla="*/ 0 h 125"/>
                <a:gd name="T30" fmla="*/ 25 w 49"/>
                <a:gd name="T31" fmla="*/ 0 h 125"/>
                <a:gd name="T32" fmla="*/ 25 w 49"/>
                <a:gd name="T33" fmla="*/ 0 h 125"/>
                <a:gd name="T34" fmla="*/ 25 w 49"/>
                <a:gd name="T35" fmla="*/ 0 h 125"/>
                <a:gd name="T36" fmla="*/ 20 w 49"/>
                <a:gd name="T37" fmla="*/ 125 h 125"/>
                <a:gd name="T38" fmla="*/ 37 w 49"/>
                <a:gd name="T39" fmla="*/ 125 h 125"/>
                <a:gd name="T40" fmla="*/ 37 w 49"/>
                <a:gd name="T41" fmla="*/ 125 h 125"/>
                <a:gd name="T42" fmla="*/ 44 w 49"/>
                <a:gd name="T43" fmla="*/ 118 h 125"/>
                <a:gd name="T44" fmla="*/ 44 w 49"/>
                <a:gd name="T45" fmla="*/ 118 h 125"/>
                <a:gd name="T46" fmla="*/ 39 w 49"/>
                <a:gd name="T47" fmla="*/ 116 h 125"/>
                <a:gd name="T48" fmla="*/ 48 w 49"/>
                <a:gd name="T49" fmla="*/ 80 h 125"/>
                <a:gd name="T50" fmla="*/ 49 w 49"/>
                <a:gd name="T51" fmla="*/ 81 h 125"/>
                <a:gd name="T52" fmla="*/ 49 w 49"/>
                <a:gd name="T53" fmla="*/ 77 h 125"/>
                <a:gd name="T54" fmla="*/ 48 w 49"/>
                <a:gd name="T55" fmla="*/ 65 h 125"/>
                <a:gd name="T56" fmla="*/ 46 w 49"/>
                <a:gd name="T57" fmla="*/ 53 h 125"/>
                <a:gd name="T58" fmla="*/ 45 w 49"/>
                <a:gd name="T59" fmla="*/ 47 h 125"/>
                <a:gd name="T60" fmla="*/ 45 w 49"/>
                <a:gd name="T61" fmla="*/ 44 h 125"/>
                <a:gd name="T62" fmla="*/ 44 w 49"/>
                <a:gd name="T63" fmla="*/ 41 h 125"/>
                <a:gd name="T64" fmla="*/ 44 w 49"/>
                <a:gd name="T65" fmla="*/ 38 h 125"/>
                <a:gd name="T66" fmla="*/ 43 w 49"/>
                <a:gd name="T67" fmla="*/ 35 h 125"/>
                <a:gd name="T68" fmla="*/ 43 w 49"/>
                <a:gd name="T69" fmla="*/ 33 h 125"/>
                <a:gd name="T70" fmla="*/ 42 w 49"/>
                <a:gd name="T71" fmla="*/ 30 h 125"/>
                <a:gd name="T72" fmla="*/ 41 w 49"/>
                <a:gd name="T73" fmla="*/ 27 h 125"/>
                <a:gd name="T74" fmla="*/ 40 w 49"/>
                <a:gd name="T75" fmla="*/ 25 h 125"/>
                <a:gd name="T76" fmla="*/ 38 w 49"/>
                <a:gd name="T77" fmla="*/ 20 h 125"/>
                <a:gd name="T78" fmla="*/ 34 w 49"/>
                <a:gd name="T79" fmla="*/ 12 h 125"/>
                <a:gd name="T80" fmla="*/ 33 w 49"/>
                <a:gd name="T81" fmla="*/ 11 h 125"/>
                <a:gd name="T82" fmla="*/ 33 w 49"/>
                <a:gd name="T83" fmla="*/ 10 h 125"/>
                <a:gd name="T84" fmla="*/ 32 w 49"/>
                <a:gd name="T85" fmla="*/ 9 h 125"/>
                <a:gd name="T86" fmla="*/ 32 w 49"/>
                <a:gd name="T87" fmla="*/ 8 h 125"/>
                <a:gd name="T88" fmla="*/ 30 w 49"/>
                <a:gd name="T89" fmla="*/ 5 h 125"/>
                <a:gd name="T90" fmla="*/ 28 w 49"/>
                <a:gd name="T91" fmla="*/ 3 h 125"/>
                <a:gd name="T92" fmla="*/ 26 w 49"/>
                <a:gd name="T93" fmla="*/ 1 h 125"/>
                <a:gd name="T94" fmla="*/ 25 w 49"/>
                <a:gd name="T95" fmla="*/ 0 h 125"/>
                <a:gd name="T96" fmla="*/ 25 w 49"/>
                <a:gd name="T9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5"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9" y="123"/>
                    <a:pt x="6" y="121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0" y="77"/>
                  </a:moveTo>
                  <a:cubicBezTo>
                    <a:pt x="0" y="78"/>
                    <a:pt x="0" y="79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0" y="78"/>
                    <a:pt x="0" y="77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1"/>
                    <a:pt x="6" y="61"/>
                    <a:pt x="20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40" y="123"/>
                    <a:pt x="43" y="121"/>
                    <a:pt x="44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3" y="117"/>
                    <a:pt x="41" y="116"/>
                    <a:pt x="39" y="11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9"/>
                    <a:pt x="49" y="78"/>
                    <a:pt x="49" y="77"/>
                  </a:cubicBezTo>
                  <a:cubicBezTo>
                    <a:pt x="49" y="73"/>
                    <a:pt x="48" y="69"/>
                    <a:pt x="48" y="65"/>
                  </a:cubicBezTo>
                  <a:cubicBezTo>
                    <a:pt x="47" y="61"/>
                    <a:pt x="47" y="57"/>
                    <a:pt x="46" y="53"/>
                  </a:cubicBezTo>
                  <a:cubicBezTo>
                    <a:pt x="46" y="51"/>
                    <a:pt x="46" y="49"/>
                    <a:pt x="45" y="47"/>
                  </a:cubicBezTo>
                  <a:cubicBezTo>
                    <a:pt x="45" y="46"/>
                    <a:pt x="45" y="45"/>
                    <a:pt x="45" y="44"/>
                  </a:cubicBezTo>
                  <a:cubicBezTo>
                    <a:pt x="45" y="43"/>
                    <a:pt x="44" y="42"/>
                    <a:pt x="44" y="41"/>
                  </a:cubicBezTo>
                  <a:cubicBezTo>
                    <a:pt x="44" y="40"/>
                    <a:pt x="44" y="39"/>
                    <a:pt x="44" y="38"/>
                  </a:cubicBezTo>
                  <a:cubicBezTo>
                    <a:pt x="44" y="37"/>
                    <a:pt x="43" y="36"/>
                    <a:pt x="43" y="35"/>
                  </a:cubicBezTo>
                  <a:cubicBezTo>
                    <a:pt x="43" y="35"/>
                    <a:pt x="43" y="34"/>
                    <a:pt x="43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1" y="28"/>
                    <a:pt x="41" y="27"/>
                  </a:cubicBezTo>
                  <a:cubicBezTo>
                    <a:pt x="41" y="27"/>
                    <a:pt x="40" y="26"/>
                    <a:pt x="40" y="25"/>
                  </a:cubicBezTo>
                  <a:cubicBezTo>
                    <a:pt x="40" y="23"/>
                    <a:pt x="39" y="22"/>
                    <a:pt x="38" y="20"/>
                  </a:cubicBezTo>
                  <a:cubicBezTo>
                    <a:pt x="37" y="17"/>
                    <a:pt x="35" y="14"/>
                    <a:pt x="34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0" y="6"/>
                    <a:pt x="30" y="5"/>
                  </a:cubicBezTo>
                  <a:cubicBezTo>
                    <a:pt x="29" y="4"/>
                    <a:pt x="28" y="4"/>
                    <a:pt x="28" y="3"/>
                  </a:cubicBezTo>
                  <a:cubicBezTo>
                    <a:pt x="27" y="2"/>
                    <a:pt x="27" y="2"/>
                    <a:pt x="26" y="1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6" name="Freeform 1119"/>
            <p:cNvSpPr>
              <a:spLocks noEditPoints="1"/>
            </p:cNvSpPr>
            <p:nvPr/>
          </p:nvSpPr>
          <p:spPr bwMode="auto">
            <a:xfrm>
              <a:off x="611188" y="4989513"/>
              <a:ext cx="85725" cy="22225"/>
            </a:xfrm>
            <a:custGeom>
              <a:avLst/>
              <a:gdLst>
                <a:gd name="T0" fmla="*/ 0 w 27"/>
                <a:gd name="T1" fmla="*/ 7 h 7"/>
                <a:gd name="T2" fmla="*/ 0 w 27"/>
                <a:gd name="T3" fmla="*/ 7 h 7"/>
                <a:gd name="T4" fmla="*/ 4 w 27"/>
                <a:gd name="T5" fmla="*/ 7 h 7"/>
                <a:gd name="T6" fmla="*/ 0 w 27"/>
                <a:gd name="T7" fmla="*/ 7 h 7"/>
                <a:gd name="T8" fmla="*/ 9 w 27"/>
                <a:gd name="T9" fmla="*/ 0 h 7"/>
                <a:gd name="T10" fmla="*/ 10 w 27"/>
                <a:gd name="T11" fmla="*/ 3 h 7"/>
                <a:gd name="T12" fmla="*/ 21 w 27"/>
                <a:gd name="T13" fmla="*/ 3 h 7"/>
                <a:gd name="T14" fmla="*/ 21 w 27"/>
                <a:gd name="T15" fmla="*/ 7 h 7"/>
                <a:gd name="T16" fmla="*/ 27 w 27"/>
                <a:gd name="T17" fmla="*/ 7 h 7"/>
                <a:gd name="T18" fmla="*/ 27 w 27"/>
                <a:gd name="T19" fmla="*/ 0 h 7"/>
                <a:gd name="T20" fmla="*/ 26 w 27"/>
                <a:gd name="T21" fmla="*/ 0 h 7"/>
                <a:gd name="T22" fmla="*/ 9 w 27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7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9" y="0"/>
                  </a:moveTo>
                  <a:cubicBezTo>
                    <a:pt x="10" y="1"/>
                    <a:pt x="10" y="2"/>
                    <a:pt x="1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7" name="Freeform 1120"/>
            <p:cNvSpPr>
              <a:spLocks noEditPoints="1"/>
            </p:cNvSpPr>
            <p:nvPr/>
          </p:nvSpPr>
          <p:spPr bwMode="auto">
            <a:xfrm>
              <a:off x="554038" y="4846638"/>
              <a:ext cx="38100" cy="165100"/>
            </a:xfrm>
            <a:custGeom>
              <a:avLst/>
              <a:gdLst>
                <a:gd name="T0" fmla="*/ 0 w 12"/>
                <a:gd name="T1" fmla="*/ 52 h 52"/>
                <a:gd name="T2" fmla="*/ 0 w 12"/>
                <a:gd name="T3" fmla="*/ 52 h 52"/>
                <a:gd name="T4" fmla="*/ 0 w 12"/>
                <a:gd name="T5" fmla="*/ 52 h 52"/>
                <a:gd name="T6" fmla="*/ 12 w 12"/>
                <a:gd name="T7" fmla="*/ 38 h 52"/>
                <a:gd name="T8" fmla="*/ 0 w 12"/>
                <a:gd name="T9" fmla="*/ 52 h 52"/>
                <a:gd name="T10" fmla="*/ 12 w 12"/>
                <a:gd name="T11" fmla="*/ 38 h 52"/>
                <a:gd name="T12" fmla="*/ 12 w 12"/>
                <a:gd name="T13" fmla="*/ 38 h 52"/>
                <a:gd name="T14" fmla="*/ 7 w 12"/>
                <a:gd name="T15" fmla="*/ 0 h 52"/>
                <a:gd name="T16" fmla="*/ 7 w 12"/>
                <a:gd name="T17" fmla="*/ 0 h 52"/>
                <a:gd name="T18" fmla="*/ 0 w 12"/>
                <a:gd name="T19" fmla="*/ 7 h 52"/>
                <a:gd name="T20" fmla="*/ 7 w 12"/>
                <a:gd name="T21" fmla="*/ 0 h 52"/>
                <a:gd name="T22" fmla="*/ 7 w 12"/>
                <a:gd name="T2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moveTo>
                    <a:pt x="12" y="38"/>
                  </a:moveTo>
                  <a:cubicBezTo>
                    <a:pt x="5" y="43"/>
                    <a:pt x="0" y="52"/>
                    <a:pt x="0" y="52"/>
                  </a:cubicBezTo>
                  <a:cubicBezTo>
                    <a:pt x="0" y="52"/>
                    <a:pt x="5" y="43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8" name="Freeform 1121"/>
            <p:cNvSpPr>
              <a:spLocks/>
            </p:cNvSpPr>
            <p:nvPr/>
          </p:nvSpPr>
          <p:spPr bwMode="auto">
            <a:xfrm>
              <a:off x="700088" y="4846638"/>
              <a:ext cx="60325" cy="171450"/>
            </a:xfrm>
            <a:custGeom>
              <a:avLst/>
              <a:gdLst>
                <a:gd name="T0" fmla="*/ 9 w 19"/>
                <a:gd name="T1" fmla="*/ 0 h 54"/>
                <a:gd name="T2" fmla="*/ 0 w 19"/>
                <a:gd name="T3" fmla="*/ 36 h 54"/>
                <a:gd name="T4" fmla="*/ 5 w 19"/>
                <a:gd name="T5" fmla="*/ 38 h 54"/>
                <a:gd name="T6" fmla="*/ 19 w 19"/>
                <a:gd name="T7" fmla="*/ 54 h 54"/>
                <a:gd name="T8" fmla="*/ 19 w 19"/>
                <a:gd name="T9" fmla="*/ 9 h 54"/>
                <a:gd name="T10" fmla="*/ 10 w 19"/>
                <a:gd name="T11" fmla="*/ 1 h 54"/>
                <a:gd name="T12" fmla="*/ 9 w 1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4">
                  <a:moveTo>
                    <a:pt x="9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" y="36"/>
                    <a:pt x="4" y="37"/>
                    <a:pt x="5" y="38"/>
                  </a:cubicBezTo>
                  <a:cubicBezTo>
                    <a:pt x="12" y="43"/>
                    <a:pt x="19" y="54"/>
                    <a:pt x="19" y="54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9" name="Rectangle 1122"/>
            <p:cNvSpPr>
              <a:spLocks noChangeArrowheads="1"/>
            </p:cNvSpPr>
            <p:nvPr/>
          </p:nvSpPr>
          <p:spPr bwMode="auto">
            <a:xfrm>
              <a:off x="655638" y="4591050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0" name="Freeform 1123"/>
            <p:cNvSpPr>
              <a:spLocks/>
            </p:cNvSpPr>
            <p:nvPr/>
          </p:nvSpPr>
          <p:spPr bwMode="auto">
            <a:xfrm>
              <a:off x="655638" y="4591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1" name="Freeform 1124"/>
            <p:cNvSpPr>
              <a:spLocks noEditPoints="1"/>
            </p:cNvSpPr>
            <p:nvPr/>
          </p:nvSpPr>
          <p:spPr bwMode="auto">
            <a:xfrm>
              <a:off x="576263" y="4591050"/>
              <a:ext cx="79375" cy="420688"/>
            </a:xfrm>
            <a:custGeom>
              <a:avLst/>
              <a:gdLst>
                <a:gd name="T0" fmla="*/ 12 w 25"/>
                <a:gd name="T1" fmla="*/ 125 h 132"/>
                <a:gd name="T2" fmla="*/ 12 w 25"/>
                <a:gd name="T3" fmla="*/ 125 h 132"/>
                <a:gd name="T4" fmla="*/ 11 w 25"/>
                <a:gd name="T5" fmla="*/ 125 h 132"/>
                <a:gd name="T6" fmla="*/ 11 w 25"/>
                <a:gd name="T7" fmla="*/ 132 h 132"/>
                <a:gd name="T8" fmla="*/ 11 w 25"/>
                <a:gd name="T9" fmla="*/ 125 h 132"/>
                <a:gd name="T10" fmla="*/ 12 w 25"/>
                <a:gd name="T11" fmla="*/ 125 h 132"/>
                <a:gd name="T12" fmla="*/ 12 w 25"/>
                <a:gd name="T13" fmla="*/ 125 h 132"/>
                <a:gd name="T14" fmla="*/ 5 w 25"/>
                <a:gd name="T15" fmla="*/ 118 h 132"/>
                <a:gd name="T16" fmla="*/ 5 w 25"/>
                <a:gd name="T17" fmla="*/ 118 h 132"/>
                <a:gd name="T18" fmla="*/ 5 w 25"/>
                <a:gd name="T19" fmla="*/ 118 h 132"/>
                <a:gd name="T20" fmla="*/ 5 w 25"/>
                <a:gd name="T21" fmla="*/ 118 h 132"/>
                <a:gd name="T22" fmla="*/ 25 w 25"/>
                <a:gd name="T23" fmla="*/ 0 h 132"/>
                <a:gd name="T24" fmla="*/ 25 w 25"/>
                <a:gd name="T25" fmla="*/ 0 h 132"/>
                <a:gd name="T26" fmla="*/ 24 w 25"/>
                <a:gd name="T27" fmla="*/ 0 h 132"/>
                <a:gd name="T28" fmla="*/ 23 w 25"/>
                <a:gd name="T29" fmla="*/ 1 h 132"/>
                <a:gd name="T30" fmla="*/ 22 w 25"/>
                <a:gd name="T31" fmla="*/ 3 h 132"/>
                <a:gd name="T32" fmla="*/ 20 w 25"/>
                <a:gd name="T33" fmla="*/ 5 h 132"/>
                <a:gd name="T34" fmla="*/ 18 w 25"/>
                <a:gd name="T35" fmla="*/ 8 h 132"/>
                <a:gd name="T36" fmla="*/ 17 w 25"/>
                <a:gd name="T37" fmla="*/ 9 h 132"/>
                <a:gd name="T38" fmla="*/ 17 w 25"/>
                <a:gd name="T39" fmla="*/ 10 h 132"/>
                <a:gd name="T40" fmla="*/ 16 w 25"/>
                <a:gd name="T41" fmla="*/ 11 h 132"/>
                <a:gd name="T42" fmla="*/ 15 w 25"/>
                <a:gd name="T43" fmla="*/ 12 h 132"/>
                <a:gd name="T44" fmla="*/ 11 w 25"/>
                <a:gd name="T45" fmla="*/ 20 h 132"/>
                <a:gd name="T46" fmla="*/ 9 w 25"/>
                <a:gd name="T47" fmla="*/ 25 h 132"/>
                <a:gd name="T48" fmla="*/ 8 w 25"/>
                <a:gd name="T49" fmla="*/ 27 h 132"/>
                <a:gd name="T50" fmla="*/ 8 w 25"/>
                <a:gd name="T51" fmla="*/ 30 h 132"/>
                <a:gd name="T52" fmla="*/ 7 w 25"/>
                <a:gd name="T53" fmla="*/ 33 h 132"/>
                <a:gd name="T54" fmla="*/ 6 w 25"/>
                <a:gd name="T55" fmla="*/ 35 h 132"/>
                <a:gd name="T56" fmla="*/ 6 w 25"/>
                <a:gd name="T57" fmla="*/ 38 h 132"/>
                <a:gd name="T58" fmla="*/ 5 w 25"/>
                <a:gd name="T59" fmla="*/ 41 h 132"/>
                <a:gd name="T60" fmla="*/ 5 w 25"/>
                <a:gd name="T61" fmla="*/ 44 h 132"/>
                <a:gd name="T62" fmla="*/ 4 w 25"/>
                <a:gd name="T63" fmla="*/ 47 h 132"/>
                <a:gd name="T64" fmla="*/ 3 w 25"/>
                <a:gd name="T65" fmla="*/ 53 h 132"/>
                <a:gd name="T66" fmla="*/ 1 w 25"/>
                <a:gd name="T67" fmla="*/ 65 h 132"/>
                <a:gd name="T68" fmla="*/ 0 w 25"/>
                <a:gd name="T69" fmla="*/ 77 h 132"/>
                <a:gd name="T70" fmla="*/ 0 w 25"/>
                <a:gd name="T71" fmla="*/ 77 h 132"/>
                <a:gd name="T72" fmla="*/ 0 w 25"/>
                <a:gd name="T73" fmla="*/ 77 h 132"/>
                <a:gd name="T74" fmla="*/ 1 w 25"/>
                <a:gd name="T75" fmla="*/ 65 h 132"/>
                <a:gd name="T76" fmla="*/ 3 w 25"/>
                <a:gd name="T77" fmla="*/ 53 h 132"/>
                <a:gd name="T78" fmla="*/ 4 w 25"/>
                <a:gd name="T79" fmla="*/ 47 h 132"/>
                <a:gd name="T80" fmla="*/ 5 w 25"/>
                <a:gd name="T81" fmla="*/ 44 h 132"/>
                <a:gd name="T82" fmla="*/ 5 w 25"/>
                <a:gd name="T83" fmla="*/ 41 h 132"/>
                <a:gd name="T84" fmla="*/ 6 w 25"/>
                <a:gd name="T85" fmla="*/ 38 h 132"/>
                <a:gd name="T86" fmla="*/ 6 w 25"/>
                <a:gd name="T87" fmla="*/ 35 h 132"/>
                <a:gd name="T88" fmla="*/ 7 w 25"/>
                <a:gd name="T89" fmla="*/ 33 h 132"/>
                <a:gd name="T90" fmla="*/ 8 w 25"/>
                <a:gd name="T91" fmla="*/ 30 h 132"/>
                <a:gd name="T92" fmla="*/ 8 w 25"/>
                <a:gd name="T93" fmla="*/ 27 h 132"/>
                <a:gd name="T94" fmla="*/ 9 w 25"/>
                <a:gd name="T95" fmla="*/ 25 h 132"/>
                <a:gd name="T96" fmla="*/ 11 w 25"/>
                <a:gd name="T97" fmla="*/ 20 h 132"/>
                <a:gd name="T98" fmla="*/ 15 w 25"/>
                <a:gd name="T99" fmla="*/ 12 h 132"/>
                <a:gd name="T100" fmla="*/ 16 w 25"/>
                <a:gd name="T101" fmla="*/ 11 h 132"/>
                <a:gd name="T102" fmla="*/ 17 w 25"/>
                <a:gd name="T103" fmla="*/ 10 h 132"/>
                <a:gd name="T104" fmla="*/ 17 w 25"/>
                <a:gd name="T105" fmla="*/ 9 h 132"/>
                <a:gd name="T106" fmla="*/ 18 w 25"/>
                <a:gd name="T107" fmla="*/ 8 h 132"/>
                <a:gd name="T108" fmla="*/ 20 w 25"/>
                <a:gd name="T109" fmla="*/ 5 h 132"/>
                <a:gd name="T110" fmla="*/ 22 w 25"/>
                <a:gd name="T111" fmla="*/ 3 h 132"/>
                <a:gd name="T112" fmla="*/ 23 w 25"/>
                <a:gd name="T113" fmla="*/ 1 h 132"/>
                <a:gd name="T114" fmla="*/ 24 w 25"/>
                <a:gd name="T115" fmla="*/ 0 h 132"/>
                <a:gd name="T116" fmla="*/ 25 w 25"/>
                <a:gd name="T1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" h="132">
                  <a:moveTo>
                    <a:pt x="12" y="125"/>
                  </a:moveTo>
                  <a:cubicBezTo>
                    <a:pt x="12" y="125"/>
                    <a:pt x="12" y="125"/>
                    <a:pt x="12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3"/>
                    <a:pt x="1" y="69"/>
                    <a:pt x="1" y="65"/>
                  </a:cubicBezTo>
                  <a:cubicBezTo>
                    <a:pt x="2" y="61"/>
                    <a:pt x="2" y="57"/>
                    <a:pt x="3" y="53"/>
                  </a:cubicBezTo>
                  <a:cubicBezTo>
                    <a:pt x="3" y="51"/>
                    <a:pt x="4" y="49"/>
                    <a:pt x="4" y="47"/>
                  </a:cubicBezTo>
                  <a:cubicBezTo>
                    <a:pt x="4" y="46"/>
                    <a:pt x="4" y="45"/>
                    <a:pt x="5" y="44"/>
                  </a:cubicBezTo>
                  <a:cubicBezTo>
                    <a:pt x="5" y="43"/>
                    <a:pt x="5" y="42"/>
                    <a:pt x="5" y="41"/>
                  </a:cubicBezTo>
                  <a:cubicBezTo>
                    <a:pt x="5" y="40"/>
                    <a:pt x="5" y="39"/>
                    <a:pt x="6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6" y="34"/>
                    <a:pt x="7" y="34"/>
                    <a:pt x="7" y="33"/>
                  </a:cubicBezTo>
                  <a:cubicBezTo>
                    <a:pt x="7" y="32"/>
                    <a:pt x="7" y="31"/>
                    <a:pt x="8" y="30"/>
                  </a:cubicBezTo>
                  <a:cubicBezTo>
                    <a:pt x="8" y="29"/>
                    <a:pt x="8" y="28"/>
                    <a:pt x="8" y="27"/>
                  </a:cubicBezTo>
                  <a:cubicBezTo>
                    <a:pt x="9" y="27"/>
                    <a:pt x="9" y="26"/>
                    <a:pt x="9" y="25"/>
                  </a:cubicBezTo>
                  <a:cubicBezTo>
                    <a:pt x="10" y="23"/>
                    <a:pt x="10" y="22"/>
                    <a:pt x="11" y="20"/>
                  </a:cubicBezTo>
                  <a:cubicBezTo>
                    <a:pt x="12" y="17"/>
                    <a:pt x="14" y="14"/>
                    <a:pt x="15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1" y="4"/>
                    <a:pt x="22" y="3"/>
                  </a:cubicBezTo>
                  <a:cubicBezTo>
                    <a:pt x="22" y="2"/>
                    <a:pt x="23" y="2"/>
                    <a:pt x="23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2" name="Freeform 1125"/>
            <p:cNvSpPr>
              <a:spLocks/>
            </p:cNvSpPr>
            <p:nvPr/>
          </p:nvSpPr>
          <p:spPr bwMode="auto">
            <a:xfrm>
              <a:off x="576263" y="4591050"/>
              <a:ext cx="79375" cy="398463"/>
            </a:xfrm>
            <a:custGeom>
              <a:avLst/>
              <a:gdLst>
                <a:gd name="T0" fmla="*/ 25 w 25"/>
                <a:gd name="T1" fmla="*/ 0 h 125"/>
                <a:gd name="T2" fmla="*/ 25 w 25"/>
                <a:gd name="T3" fmla="*/ 0 h 125"/>
                <a:gd name="T4" fmla="*/ 24 w 25"/>
                <a:gd name="T5" fmla="*/ 0 h 125"/>
                <a:gd name="T6" fmla="*/ 23 w 25"/>
                <a:gd name="T7" fmla="*/ 1 h 125"/>
                <a:gd name="T8" fmla="*/ 22 w 25"/>
                <a:gd name="T9" fmla="*/ 3 h 125"/>
                <a:gd name="T10" fmla="*/ 20 w 25"/>
                <a:gd name="T11" fmla="*/ 5 h 125"/>
                <a:gd name="T12" fmla="*/ 18 w 25"/>
                <a:gd name="T13" fmla="*/ 8 h 125"/>
                <a:gd name="T14" fmla="*/ 17 w 25"/>
                <a:gd name="T15" fmla="*/ 9 h 125"/>
                <a:gd name="T16" fmla="*/ 17 w 25"/>
                <a:gd name="T17" fmla="*/ 10 h 125"/>
                <a:gd name="T18" fmla="*/ 16 w 25"/>
                <a:gd name="T19" fmla="*/ 11 h 125"/>
                <a:gd name="T20" fmla="*/ 15 w 25"/>
                <a:gd name="T21" fmla="*/ 12 h 125"/>
                <a:gd name="T22" fmla="*/ 11 w 25"/>
                <a:gd name="T23" fmla="*/ 20 h 125"/>
                <a:gd name="T24" fmla="*/ 9 w 25"/>
                <a:gd name="T25" fmla="*/ 25 h 125"/>
                <a:gd name="T26" fmla="*/ 8 w 25"/>
                <a:gd name="T27" fmla="*/ 27 h 125"/>
                <a:gd name="T28" fmla="*/ 8 w 25"/>
                <a:gd name="T29" fmla="*/ 30 h 125"/>
                <a:gd name="T30" fmla="*/ 7 w 25"/>
                <a:gd name="T31" fmla="*/ 33 h 125"/>
                <a:gd name="T32" fmla="*/ 6 w 25"/>
                <a:gd name="T33" fmla="*/ 35 h 125"/>
                <a:gd name="T34" fmla="*/ 6 w 25"/>
                <a:gd name="T35" fmla="*/ 38 h 125"/>
                <a:gd name="T36" fmla="*/ 5 w 25"/>
                <a:gd name="T37" fmla="*/ 41 h 125"/>
                <a:gd name="T38" fmla="*/ 5 w 25"/>
                <a:gd name="T39" fmla="*/ 44 h 125"/>
                <a:gd name="T40" fmla="*/ 4 w 25"/>
                <a:gd name="T41" fmla="*/ 47 h 125"/>
                <a:gd name="T42" fmla="*/ 3 w 25"/>
                <a:gd name="T43" fmla="*/ 53 h 125"/>
                <a:gd name="T44" fmla="*/ 1 w 25"/>
                <a:gd name="T45" fmla="*/ 65 h 125"/>
                <a:gd name="T46" fmla="*/ 0 w 25"/>
                <a:gd name="T47" fmla="*/ 77 h 125"/>
                <a:gd name="T48" fmla="*/ 0 w 25"/>
                <a:gd name="T49" fmla="*/ 77 h 125"/>
                <a:gd name="T50" fmla="*/ 0 w 25"/>
                <a:gd name="T51" fmla="*/ 80 h 125"/>
                <a:gd name="T52" fmla="*/ 3 w 25"/>
                <a:gd name="T53" fmla="*/ 78 h 125"/>
                <a:gd name="T54" fmla="*/ 11 w 25"/>
                <a:gd name="T55" fmla="*/ 115 h 125"/>
                <a:gd name="T56" fmla="*/ 5 w 25"/>
                <a:gd name="T57" fmla="*/ 118 h 125"/>
                <a:gd name="T58" fmla="*/ 5 w 25"/>
                <a:gd name="T59" fmla="*/ 118 h 125"/>
                <a:gd name="T60" fmla="*/ 5 w 25"/>
                <a:gd name="T61" fmla="*/ 118 h 125"/>
                <a:gd name="T62" fmla="*/ 12 w 25"/>
                <a:gd name="T63" fmla="*/ 125 h 125"/>
                <a:gd name="T64" fmla="*/ 12 w 25"/>
                <a:gd name="T65" fmla="*/ 125 h 125"/>
                <a:gd name="T66" fmla="*/ 12 w 25"/>
                <a:gd name="T67" fmla="*/ 125 h 125"/>
                <a:gd name="T68" fmla="*/ 20 w 25"/>
                <a:gd name="T69" fmla="*/ 125 h 125"/>
                <a:gd name="T70" fmla="*/ 25 w 25"/>
                <a:gd name="T7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" h="125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0" y="79"/>
                    <a:pt x="0" y="8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9" y="115"/>
                    <a:pt x="7" y="116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6" y="61"/>
                    <a:pt x="24" y="1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3" name="Freeform 1126"/>
            <p:cNvSpPr>
              <a:spLocks/>
            </p:cNvSpPr>
            <p:nvPr/>
          </p:nvSpPr>
          <p:spPr bwMode="auto">
            <a:xfrm>
              <a:off x="611188" y="4989513"/>
              <a:ext cx="31750" cy="22225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7 h 7"/>
                <a:gd name="T4" fmla="*/ 4 w 10"/>
                <a:gd name="T5" fmla="*/ 7 h 7"/>
                <a:gd name="T6" fmla="*/ 4 w 10"/>
                <a:gd name="T7" fmla="*/ 3 h 7"/>
                <a:gd name="T8" fmla="*/ 10 w 10"/>
                <a:gd name="T9" fmla="*/ 3 h 7"/>
                <a:gd name="T10" fmla="*/ 9 w 10"/>
                <a:gd name="T11" fmla="*/ 0 h 7"/>
                <a:gd name="T12" fmla="*/ 1 w 10"/>
                <a:gd name="T13" fmla="*/ 0 h 7"/>
                <a:gd name="T14" fmla="*/ 0 w 1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4" name="Freeform 1127"/>
            <p:cNvSpPr>
              <a:spLocks noEditPoints="1"/>
            </p:cNvSpPr>
            <p:nvPr/>
          </p:nvSpPr>
          <p:spPr bwMode="auto">
            <a:xfrm>
              <a:off x="554038" y="5011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5" name="Freeform 1128"/>
            <p:cNvSpPr>
              <a:spLocks/>
            </p:cNvSpPr>
            <p:nvPr/>
          </p:nvSpPr>
          <p:spPr bwMode="auto">
            <a:xfrm>
              <a:off x="554038" y="4840288"/>
              <a:ext cx="57150" cy="171450"/>
            </a:xfrm>
            <a:custGeom>
              <a:avLst/>
              <a:gdLst>
                <a:gd name="T0" fmla="*/ 10 w 18"/>
                <a:gd name="T1" fmla="*/ 0 h 54"/>
                <a:gd name="T2" fmla="*/ 7 w 18"/>
                <a:gd name="T3" fmla="*/ 2 h 54"/>
                <a:gd name="T4" fmla="*/ 7 w 18"/>
                <a:gd name="T5" fmla="*/ 2 h 54"/>
                <a:gd name="T6" fmla="*/ 0 w 18"/>
                <a:gd name="T7" fmla="*/ 9 h 54"/>
                <a:gd name="T8" fmla="*/ 0 w 18"/>
                <a:gd name="T9" fmla="*/ 54 h 54"/>
                <a:gd name="T10" fmla="*/ 0 w 18"/>
                <a:gd name="T11" fmla="*/ 54 h 54"/>
                <a:gd name="T12" fmla="*/ 0 w 18"/>
                <a:gd name="T13" fmla="*/ 54 h 54"/>
                <a:gd name="T14" fmla="*/ 0 w 18"/>
                <a:gd name="T15" fmla="*/ 54 h 54"/>
                <a:gd name="T16" fmla="*/ 0 w 18"/>
                <a:gd name="T17" fmla="*/ 54 h 54"/>
                <a:gd name="T18" fmla="*/ 12 w 18"/>
                <a:gd name="T19" fmla="*/ 40 h 54"/>
                <a:gd name="T20" fmla="*/ 12 w 18"/>
                <a:gd name="T21" fmla="*/ 40 h 54"/>
                <a:gd name="T22" fmla="*/ 12 w 18"/>
                <a:gd name="T23" fmla="*/ 40 h 54"/>
                <a:gd name="T24" fmla="*/ 18 w 18"/>
                <a:gd name="T25" fmla="*/ 37 h 54"/>
                <a:gd name="T26" fmla="*/ 10 w 18"/>
                <a:gd name="T2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54">
                  <a:moveTo>
                    <a:pt x="10" y="0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5" y="45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4" y="38"/>
                    <a:pt x="16" y="37"/>
                    <a:pt x="18" y="3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6" name="Rectangle 1129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7" name="Rectangle 1130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8" name="Freeform 1131"/>
            <p:cNvSpPr>
              <a:spLocks/>
            </p:cNvSpPr>
            <p:nvPr/>
          </p:nvSpPr>
          <p:spPr bwMode="auto">
            <a:xfrm>
              <a:off x="623888" y="4999038"/>
              <a:ext cx="53975" cy="12700"/>
            </a:xfrm>
            <a:custGeom>
              <a:avLst/>
              <a:gdLst>
                <a:gd name="T0" fmla="*/ 17 w 17"/>
                <a:gd name="T1" fmla="*/ 0 h 4"/>
                <a:gd name="T2" fmla="*/ 6 w 17"/>
                <a:gd name="T3" fmla="*/ 0 h 4"/>
                <a:gd name="T4" fmla="*/ 7 w 17"/>
                <a:gd name="T5" fmla="*/ 4 h 4"/>
                <a:gd name="T6" fmla="*/ 0 w 17"/>
                <a:gd name="T7" fmla="*/ 4 h 4"/>
                <a:gd name="T8" fmla="*/ 17 w 17"/>
                <a:gd name="T9" fmla="*/ 4 h 4"/>
                <a:gd name="T10" fmla="*/ 17 w 1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0" name="Freeform 1132"/>
            <p:cNvSpPr>
              <a:spLocks/>
            </p:cNvSpPr>
            <p:nvPr/>
          </p:nvSpPr>
          <p:spPr bwMode="auto">
            <a:xfrm>
              <a:off x="623888" y="4999038"/>
              <a:ext cx="22225" cy="12700"/>
            </a:xfrm>
            <a:custGeom>
              <a:avLst/>
              <a:gdLst>
                <a:gd name="T0" fmla="*/ 6 w 7"/>
                <a:gd name="T1" fmla="*/ 0 h 4"/>
                <a:gd name="T2" fmla="*/ 0 w 7"/>
                <a:gd name="T3" fmla="*/ 0 h 4"/>
                <a:gd name="T4" fmla="*/ 0 w 7"/>
                <a:gd name="T5" fmla="*/ 4 h 4"/>
                <a:gd name="T6" fmla="*/ 7 w 7"/>
                <a:gd name="T7" fmla="*/ 4 h 4"/>
                <a:gd name="T8" fmla="*/ 6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161" name="组合 1160"/>
          <p:cNvGrpSpPr/>
          <p:nvPr/>
        </p:nvGrpSpPr>
        <p:grpSpPr>
          <a:xfrm>
            <a:off x="3740944" y="3018235"/>
            <a:ext cx="235744" cy="2126456"/>
            <a:chOff x="4987925" y="4005263"/>
            <a:chExt cx="314325" cy="2835275"/>
          </a:xfrm>
        </p:grpSpPr>
        <p:sp>
          <p:nvSpPr>
            <p:cNvPr id="2063" name="Freeform 1086"/>
            <p:cNvSpPr>
              <a:spLocks noEditPoints="1"/>
            </p:cNvSpPr>
            <p:nvPr/>
          </p:nvSpPr>
          <p:spPr bwMode="auto">
            <a:xfrm>
              <a:off x="5048250" y="4005263"/>
              <a:ext cx="212725" cy="601663"/>
            </a:xfrm>
            <a:custGeom>
              <a:avLst/>
              <a:gdLst>
                <a:gd name="T0" fmla="*/ 0 w 67"/>
                <a:gd name="T1" fmla="*/ 179 h 189"/>
                <a:gd name="T2" fmla="*/ 0 w 67"/>
                <a:gd name="T3" fmla="*/ 179 h 189"/>
                <a:gd name="T4" fmla="*/ 0 w 67"/>
                <a:gd name="T5" fmla="*/ 179 h 189"/>
                <a:gd name="T6" fmla="*/ 10 w 67"/>
                <a:gd name="T7" fmla="*/ 189 h 189"/>
                <a:gd name="T8" fmla="*/ 11 w 67"/>
                <a:gd name="T9" fmla="*/ 189 h 189"/>
                <a:gd name="T10" fmla="*/ 11 w 67"/>
                <a:gd name="T11" fmla="*/ 189 h 189"/>
                <a:gd name="T12" fmla="*/ 10 w 67"/>
                <a:gd name="T13" fmla="*/ 189 h 189"/>
                <a:gd name="T14" fmla="*/ 0 w 67"/>
                <a:gd name="T15" fmla="*/ 179 h 189"/>
                <a:gd name="T16" fmla="*/ 0 w 67"/>
                <a:gd name="T17" fmla="*/ 179 h 189"/>
                <a:gd name="T18" fmla="*/ 30 w 67"/>
                <a:gd name="T19" fmla="*/ 0 h 189"/>
                <a:gd name="T20" fmla="*/ 30 w 67"/>
                <a:gd name="T21" fmla="*/ 0 h 189"/>
                <a:gd name="T22" fmla="*/ 30 w 67"/>
                <a:gd name="T23" fmla="*/ 0 h 189"/>
                <a:gd name="T24" fmla="*/ 30 w 67"/>
                <a:gd name="T25" fmla="*/ 0 h 189"/>
                <a:gd name="T26" fmla="*/ 29 w 67"/>
                <a:gd name="T27" fmla="*/ 0 h 189"/>
                <a:gd name="T28" fmla="*/ 30 w 67"/>
                <a:gd name="T29" fmla="*/ 0 h 189"/>
                <a:gd name="T30" fmla="*/ 30 w 67"/>
                <a:gd name="T31" fmla="*/ 0 h 189"/>
                <a:gd name="T32" fmla="*/ 30 w 67"/>
                <a:gd name="T33" fmla="*/ 0 h 189"/>
                <a:gd name="T34" fmla="*/ 23 w 67"/>
                <a:gd name="T35" fmla="*/ 189 h 189"/>
                <a:gd name="T36" fmla="*/ 49 w 67"/>
                <a:gd name="T37" fmla="*/ 189 h 189"/>
                <a:gd name="T38" fmla="*/ 49 w 67"/>
                <a:gd name="T39" fmla="*/ 189 h 189"/>
                <a:gd name="T40" fmla="*/ 59 w 67"/>
                <a:gd name="T41" fmla="*/ 179 h 189"/>
                <a:gd name="T42" fmla="*/ 59 w 67"/>
                <a:gd name="T43" fmla="*/ 179 h 189"/>
                <a:gd name="T44" fmla="*/ 52 w 67"/>
                <a:gd name="T45" fmla="*/ 176 h 189"/>
                <a:gd name="T46" fmla="*/ 65 w 67"/>
                <a:gd name="T47" fmla="*/ 121 h 189"/>
                <a:gd name="T48" fmla="*/ 67 w 67"/>
                <a:gd name="T49" fmla="*/ 122 h 189"/>
                <a:gd name="T50" fmla="*/ 67 w 67"/>
                <a:gd name="T51" fmla="*/ 117 h 189"/>
                <a:gd name="T52" fmla="*/ 65 w 67"/>
                <a:gd name="T53" fmla="*/ 99 h 189"/>
                <a:gd name="T54" fmla="*/ 62 w 67"/>
                <a:gd name="T55" fmla="*/ 80 h 189"/>
                <a:gd name="T56" fmla="*/ 61 w 67"/>
                <a:gd name="T57" fmla="*/ 71 h 189"/>
                <a:gd name="T58" fmla="*/ 60 w 67"/>
                <a:gd name="T59" fmla="*/ 67 h 189"/>
                <a:gd name="T60" fmla="*/ 59 w 67"/>
                <a:gd name="T61" fmla="*/ 62 h 189"/>
                <a:gd name="T62" fmla="*/ 59 w 67"/>
                <a:gd name="T63" fmla="*/ 58 h 189"/>
                <a:gd name="T64" fmla="*/ 58 w 67"/>
                <a:gd name="T65" fmla="*/ 54 h 189"/>
                <a:gd name="T66" fmla="*/ 57 w 67"/>
                <a:gd name="T67" fmla="*/ 50 h 189"/>
                <a:gd name="T68" fmla="*/ 56 w 67"/>
                <a:gd name="T69" fmla="*/ 46 h 189"/>
                <a:gd name="T70" fmla="*/ 55 w 67"/>
                <a:gd name="T71" fmla="*/ 42 h 189"/>
                <a:gd name="T72" fmla="*/ 53 w 67"/>
                <a:gd name="T73" fmla="*/ 38 h 189"/>
                <a:gd name="T74" fmla="*/ 50 w 67"/>
                <a:gd name="T75" fmla="*/ 31 h 189"/>
                <a:gd name="T76" fmla="*/ 44 w 67"/>
                <a:gd name="T77" fmla="*/ 18 h 189"/>
                <a:gd name="T78" fmla="*/ 43 w 67"/>
                <a:gd name="T79" fmla="*/ 17 h 189"/>
                <a:gd name="T80" fmla="*/ 42 w 67"/>
                <a:gd name="T81" fmla="*/ 15 h 189"/>
                <a:gd name="T82" fmla="*/ 41 w 67"/>
                <a:gd name="T83" fmla="*/ 14 h 189"/>
                <a:gd name="T84" fmla="*/ 41 w 67"/>
                <a:gd name="T85" fmla="*/ 13 h 189"/>
                <a:gd name="T86" fmla="*/ 37 w 67"/>
                <a:gd name="T87" fmla="*/ 8 h 189"/>
                <a:gd name="T88" fmla="*/ 35 w 67"/>
                <a:gd name="T89" fmla="*/ 5 h 189"/>
                <a:gd name="T90" fmla="*/ 32 w 67"/>
                <a:gd name="T91" fmla="*/ 2 h 189"/>
                <a:gd name="T92" fmla="*/ 31 w 67"/>
                <a:gd name="T93" fmla="*/ 0 h 189"/>
                <a:gd name="T94" fmla="*/ 30 w 67"/>
                <a:gd name="T9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" h="189">
                  <a:moveTo>
                    <a:pt x="0" y="179"/>
                  </a:moveTo>
                  <a:cubicBezTo>
                    <a:pt x="0" y="179"/>
                    <a:pt x="0" y="179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2" y="183"/>
                    <a:pt x="6" y="186"/>
                    <a:pt x="10" y="189"/>
                  </a:cubicBezTo>
                  <a:cubicBezTo>
                    <a:pt x="10" y="189"/>
                    <a:pt x="10" y="189"/>
                    <a:pt x="11" y="189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0" y="189"/>
                    <a:pt x="10" y="189"/>
                    <a:pt x="10" y="189"/>
                  </a:cubicBezTo>
                  <a:cubicBezTo>
                    <a:pt x="6" y="186"/>
                    <a:pt x="2" y="183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2"/>
                    <a:pt x="2" y="92"/>
                    <a:pt x="23" y="189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4" y="186"/>
                    <a:pt x="57" y="183"/>
                    <a:pt x="59" y="179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57" y="177"/>
                    <a:pt x="54" y="176"/>
                    <a:pt x="52" y="176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7" y="120"/>
                    <a:pt x="67" y="119"/>
                    <a:pt x="67" y="117"/>
                  </a:cubicBezTo>
                  <a:cubicBezTo>
                    <a:pt x="66" y="111"/>
                    <a:pt x="66" y="105"/>
                    <a:pt x="65" y="99"/>
                  </a:cubicBezTo>
                  <a:cubicBezTo>
                    <a:pt x="64" y="92"/>
                    <a:pt x="63" y="86"/>
                    <a:pt x="62" y="80"/>
                  </a:cubicBezTo>
                  <a:cubicBezTo>
                    <a:pt x="62" y="77"/>
                    <a:pt x="61" y="74"/>
                    <a:pt x="61" y="71"/>
                  </a:cubicBezTo>
                  <a:cubicBezTo>
                    <a:pt x="61" y="70"/>
                    <a:pt x="60" y="68"/>
                    <a:pt x="60" y="67"/>
                  </a:cubicBezTo>
                  <a:cubicBezTo>
                    <a:pt x="60" y="65"/>
                    <a:pt x="60" y="64"/>
                    <a:pt x="59" y="62"/>
                  </a:cubicBezTo>
                  <a:cubicBezTo>
                    <a:pt x="59" y="61"/>
                    <a:pt x="59" y="59"/>
                    <a:pt x="59" y="58"/>
                  </a:cubicBezTo>
                  <a:cubicBezTo>
                    <a:pt x="58" y="57"/>
                    <a:pt x="58" y="55"/>
                    <a:pt x="58" y="54"/>
                  </a:cubicBezTo>
                  <a:cubicBezTo>
                    <a:pt x="58" y="52"/>
                    <a:pt x="57" y="51"/>
                    <a:pt x="57" y="50"/>
                  </a:cubicBezTo>
                  <a:cubicBezTo>
                    <a:pt x="57" y="48"/>
                    <a:pt x="56" y="47"/>
                    <a:pt x="56" y="46"/>
                  </a:cubicBezTo>
                  <a:cubicBezTo>
                    <a:pt x="55" y="44"/>
                    <a:pt x="55" y="43"/>
                    <a:pt x="55" y="42"/>
                  </a:cubicBezTo>
                  <a:cubicBezTo>
                    <a:pt x="54" y="40"/>
                    <a:pt x="54" y="39"/>
                    <a:pt x="53" y="38"/>
                  </a:cubicBezTo>
                  <a:cubicBezTo>
                    <a:pt x="52" y="35"/>
                    <a:pt x="51" y="33"/>
                    <a:pt x="50" y="31"/>
                  </a:cubicBezTo>
                  <a:cubicBezTo>
                    <a:pt x="48" y="26"/>
                    <a:pt x="46" y="22"/>
                    <a:pt x="44" y="18"/>
                  </a:cubicBezTo>
                  <a:cubicBezTo>
                    <a:pt x="44" y="18"/>
                    <a:pt x="43" y="17"/>
                    <a:pt x="43" y="17"/>
                  </a:cubicBezTo>
                  <a:cubicBezTo>
                    <a:pt x="43" y="16"/>
                    <a:pt x="42" y="16"/>
                    <a:pt x="42" y="15"/>
                  </a:cubicBezTo>
                  <a:cubicBezTo>
                    <a:pt x="42" y="15"/>
                    <a:pt x="42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39" y="11"/>
                    <a:pt x="38" y="10"/>
                    <a:pt x="37" y="8"/>
                  </a:cubicBezTo>
                  <a:cubicBezTo>
                    <a:pt x="36" y="7"/>
                    <a:pt x="35" y="6"/>
                    <a:pt x="35" y="5"/>
                  </a:cubicBezTo>
                  <a:cubicBezTo>
                    <a:pt x="34" y="4"/>
                    <a:pt x="33" y="3"/>
                    <a:pt x="32" y="2"/>
                  </a:cubicBezTo>
                  <a:cubicBezTo>
                    <a:pt x="32" y="1"/>
                    <a:pt x="31" y="1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4" name="Freeform 1087"/>
            <p:cNvSpPr>
              <a:spLocks noEditPoints="1"/>
            </p:cNvSpPr>
            <p:nvPr/>
          </p:nvSpPr>
          <p:spPr bwMode="auto">
            <a:xfrm>
              <a:off x="5080000" y="4606925"/>
              <a:ext cx="127000" cy="34925"/>
            </a:xfrm>
            <a:custGeom>
              <a:avLst/>
              <a:gdLst>
                <a:gd name="T0" fmla="*/ 0 w 40"/>
                <a:gd name="T1" fmla="*/ 11 h 11"/>
                <a:gd name="T2" fmla="*/ 0 w 40"/>
                <a:gd name="T3" fmla="*/ 11 h 11"/>
                <a:gd name="T4" fmla="*/ 16 w 40"/>
                <a:gd name="T5" fmla="*/ 11 h 11"/>
                <a:gd name="T6" fmla="*/ 16 w 40"/>
                <a:gd name="T7" fmla="*/ 11 h 11"/>
                <a:gd name="T8" fmla="*/ 0 w 40"/>
                <a:gd name="T9" fmla="*/ 11 h 11"/>
                <a:gd name="T10" fmla="*/ 13 w 40"/>
                <a:gd name="T11" fmla="*/ 0 h 11"/>
                <a:gd name="T12" fmla="*/ 16 w 40"/>
                <a:gd name="T13" fmla="*/ 11 h 11"/>
                <a:gd name="T14" fmla="*/ 30 w 40"/>
                <a:gd name="T15" fmla="*/ 11 h 11"/>
                <a:gd name="T16" fmla="*/ 30 w 40"/>
                <a:gd name="T17" fmla="*/ 11 h 11"/>
                <a:gd name="T18" fmla="*/ 40 w 40"/>
                <a:gd name="T19" fmla="*/ 11 h 11"/>
                <a:gd name="T20" fmla="*/ 40 w 40"/>
                <a:gd name="T21" fmla="*/ 0 h 11"/>
                <a:gd name="T22" fmla="*/ 39 w 40"/>
                <a:gd name="T23" fmla="*/ 0 h 11"/>
                <a:gd name="T24" fmla="*/ 13 w 40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13" y="0"/>
                  </a:moveTo>
                  <a:cubicBezTo>
                    <a:pt x="14" y="4"/>
                    <a:pt x="15" y="8"/>
                    <a:pt x="16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5" name="Freeform 1088"/>
            <p:cNvSpPr>
              <a:spLocks noEditPoints="1"/>
            </p:cNvSpPr>
            <p:nvPr/>
          </p:nvSpPr>
          <p:spPr bwMode="auto">
            <a:xfrm>
              <a:off x="4987925" y="4394200"/>
              <a:ext cx="60325" cy="247650"/>
            </a:xfrm>
            <a:custGeom>
              <a:avLst/>
              <a:gdLst>
                <a:gd name="T0" fmla="*/ 0 w 19"/>
                <a:gd name="T1" fmla="*/ 78 h 78"/>
                <a:gd name="T2" fmla="*/ 0 w 19"/>
                <a:gd name="T3" fmla="*/ 78 h 78"/>
                <a:gd name="T4" fmla="*/ 0 w 19"/>
                <a:gd name="T5" fmla="*/ 78 h 78"/>
                <a:gd name="T6" fmla="*/ 0 w 19"/>
                <a:gd name="T7" fmla="*/ 78 h 78"/>
                <a:gd name="T8" fmla="*/ 0 w 19"/>
                <a:gd name="T9" fmla="*/ 78 h 78"/>
                <a:gd name="T10" fmla="*/ 0 w 19"/>
                <a:gd name="T11" fmla="*/ 78 h 78"/>
                <a:gd name="T12" fmla="*/ 0 w 19"/>
                <a:gd name="T13" fmla="*/ 78 h 78"/>
                <a:gd name="T14" fmla="*/ 0 w 19"/>
                <a:gd name="T15" fmla="*/ 78 h 78"/>
                <a:gd name="T16" fmla="*/ 0 w 19"/>
                <a:gd name="T17" fmla="*/ 78 h 78"/>
                <a:gd name="T18" fmla="*/ 19 w 19"/>
                <a:gd name="T19" fmla="*/ 57 h 78"/>
                <a:gd name="T20" fmla="*/ 0 w 19"/>
                <a:gd name="T21" fmla="*/ 78 h 78"/>
                <a:gd name="T22" fmla="*/ 19 w 19"/>
                <a:gd name="T23" fmla="*/ 57 h 78"/>
                <a:gd name="T24" fmla="*/ 19 w 19"/>
                <a:gd name="T25" fmla="*/ 57 h 78"/>
                <a:gd name="T26" fmla="*/ 19 w 19"/>
                <a:gd name="T27" fmla="*/ 57 h 78"/>
                <a:gd name="T28" fmla="*/ 12 w 19"/>
                <a:gd name="T29" fmla="*/ 0 h 78"/>
                <a:gd name="T30" fmla="*/ 1 w 19"/>
                <a:gd name="T31" fmla="*/ 10 h 78"/>
                <a:gd name="T32" fmla="*/ 12 w 19"/>
                <a:gd name="T33" fmla="*/ 0 h 78"/>
                <a:gd name="T34" fmla="*/ 12 w 19"/>
                <a:gd name="T3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78">
                  <a:moveTo>
                    <a:pt x="0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moveTo>
                    <a:pt x="0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moveTo>
                    <a:pt x="0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moveTo>
                    <a:pt x="19" y="57"/>
                  </a:moveTo>
                  <a:cubicBezTo>
                    <a:pt x="9" y="64"/>
                    <a:pt x="1" y="78"/>
                    <a:pt x="0" y="78"/>
                  </a:cubicBezTo>
                  <a:cubicBezTo>
                    <a:pt x="1" y="78"/>
                    <a:pt x="9" y="64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moveTo>
                    <a:pt x="12" y="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6" name="Freeform 1089"/>
            <p:cNvSpPr>
              <a:spLocks/>
            </p:cNvSpPr>
            <p:nvPr/>
          </p:nvSpPr>
          <p:spPr bwMode="auto">
            <a:xfrm>
              <a:off x="5213350" y="4391025"/>
              <a:ext cx="88900" cy="257175"/>
            </a:xfrm>
            <a:custGeom>
              <a:avLst/>
              <a:gdLst>
                <a:gd name="T0" fmla="*/ 13 w 28"/>
                <a:gd name="T1" fmla="*/ 0 h 81"/>
                <a:gd name="T2" fmla="*/ 0 w 28"/>
                <a:gd name="T3" fmla="*/ 55 h 81"/>
                <a:gd name="T4" fmla="*/ 7 w 28"/>
                <a:gd name="T5" fmla="*/ 58 h 81"/>
                <a:gd name="T6" fmla="*/ 28 w 28"/>
                <a:gd name="T7" fmla="*/ 81 h 81"/>
                <a:gd name="T8" fmla="*/ 28 w 28"/>
                <a:gd name="T9" fmla="*/ 13 h 81"/>
                <a:gd name="T10" fmla="*/ 15 w 28"/>
                <a:gd name="T11" fmla="*/ 1 h 81"/>
                <a:gd name="T12" fmla="*/ 13 w 2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1">
                  <a:moveTo>
                    <a:pt x="13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2" y="55"/>
                    <a:pt x="5" y="56"/>
                    <a:pt x="7" y="58"/>
                  </a:cubicBezTo>
                  <a:cubicBezTo>
                    <a:pt x="18" y="65"/>
                    <a:pt x="28" y="81"/>
                    <a:pt x="28" y="8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7" name="Rectangle 1090"/>
            <p:cNvSpPr>
              <a:spLocks noChangeArrowheads="1"/>
            </p:cNvSpPr>
            <p:nvPr/>
          </p:nvSpPr>
          <p:spPr bwMode="auto">
            <a:xfrm>
              <a:off x="5143500" y="4005263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8" name="Rectangle 1091"/>
            <p:cNvSpPr>
              <a:spLocks noChangeArrowheads="1"/>
            </p:cNvSpPr>
            <p:nvPr/>
          </p:nvSpPr>
          <p:spPr bwMode="auto">
            <a:xfrm>
              <a:off x="5143500" y="4005263"/>
              <a:ext cx="1588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9" name="Freeform 1092"/>
            <p:cNvSpPr>
              <a:spLocks noEditPoints="1"/>
            </p:cNvSpPr>
            <p:nvPr/>
          </p:nvSpPr>
          <p:spPr bwMode="auto">
            <a:xfrm>
              <a:off x="5026025" y="4005263"/>
              <a:ext cx="114300" cy="636588"/>
            </a:xfrm>
            <a:custGeom>
              <a:avLst/>
              <a:gdLst>
                <a:gd name="T0" fmla="*/ 18 w 36"/>
                <a:gd name="T1" fmla="*/ 189 h 200"/>
                <a:gd name="T2" fmla="*/ 17 w 36"/>
                <a:gd name="T3" fmla="*/ 189 h 200"/>
                <a:gd name="T4" fmla="*/ 17 w 36"/>
                <a:gd name="T5" fmla="*/ 200 h 200"/>
                <a:gd name="T6" fmla="*/ 17 w 36"/>
                <a:gd name="T7" fmla="*/ 189 h 200"/>
                <a:gd name="T8" fmla="*/ 18 w 36"/>
                <a:gd name="T9" fmla="*/ 189 h 200"/>
                <a:gd name="T10" fmla="*/ 18 w 36"/>
                <a:gd name="T11" fmla="*/ 189 h 200"/>
                <a:gd name="T12" fmla="*/ 36 w 36"/>
                <a:gd name="T13" fmla="*/ 0 h 200"/>
                <a:gd name="T14" fmla="*/ 36 w 36"/>
                <a:gd name="T15" fmla="*/ 0 h 200"/>
                <a:gd name="T16" fmla="*/ 35 w 36"/>
                <a:gd name="T17" fmla="*/ 2 h 200"/>
                <a:gd name="T18" fmla="*/ 32 w 36"/>
                <a:gd name="T19" fmla="*/ 5 h 200"/>
                <a:gd name="T20" fmla="*/ 30 w 36"/>
                <a:gd name="T21" fmla="*/ 8 h 200"/>
                <a:gd name="T22" fmla="*/ 26 w 36"/>
                <a:gd name="T23" fmla="*/ 13 h 200"/>
                <a:gd name="T24" fmla="*/ 25 w 36"/>
                <a:gd name="T25" fmla="*/ 14 h 200"/>
                <a:gd name="T26" fmla="*/ 25 w 36"/>
                <a:gd name="T27" fmla="*/ 15 h 200"/>
                <a:gd name="T28" fmla="*/ 24 w 36"/>
                <a:gd name="T29" fmla="*/ 17 h 200"/>
                <a:gd name="T30" fmla="*/ 23 w 36"/>
                <a:gd name="T31" fmla="*/ 18 h 200"/>
                <a:gd name="T32" fmla="*/ 16 w 36"/>
                <a:gd name="T33" fmla="*/ 31 h 200"/>
                <a:gd name="T34" fmla="*/ 13 w 36"/>
                <a:gd name="T35" fmla="*/ 38 h 200"/>
                <a:gd name="T36" fmla="*/ 12 w 36"/>
                <a:gd name="T37" fmla="*/ 42 h 200"/>
                <a:gd name="T38" fmla="*/ 11 w 36"/>
                <a:gd name="T39" fmla="*/ 46 h 200"/>
                <a:gd name="T40" fmla="*/ 10 w 36"/>
                <a:gd name="T41" fmla="*/ 50 h 200"/>
                <a:gd name="T42" fmla="*/ 9 w 36"/>
                <a:gd name="T43" fmla="*/ 54 h 200"/>
                <a:gd name="T44" fmla="*/ 8 w 36"/>
                <a:gd name="T45" fmla="*/ 58 h 200"/>
                <a:gd name="T46" fmla="*/ 7 w 36"/>
                <a:gd name="T47" fmla="*/ 62 h 200"/>
                <a:gd name="T48" fmla="*/ 6 w 36"/>
                <a:gd name="T49" fmla="*/ 67 h 200"/>
                <a:gd name="T50" fmla="*/ 6 w 36"/>
                <a:gd name="T51" fmla="*/ 71 h 200"/>
                <a:gd name="T52" fmla="*/ 4 w 36"/>
                <a:gd name="T53" fmla="*/ 80 h 200"/>
                <a:gd name="T54" fmla="*/ 2 w 36"/>
                <a:gd name="T55" fmla="*/ 99 h 200"/>
                <a:gd name="T56" fmla="*/ 0 w 36"/>
                <a:gd name="T57" fmla="*/ 117 h 200"/>
                <a:gd name="T58" fmla="*/ 0 w 36"/>
                <a:gd name="T59" fmla="*/ 122 h 200"/>
                <a:gd name="T60" fmla="*/ 0 w 36"/>
                <a:gd name="T61" fmla="*/ 122 h 200"/>
                <a:gd name="T62" fmla="*/ 0 w 36"/>
                <a:gd name="T63" fmla="*/ 117 h 200"/>
                <a:gd name="T64" fmla="*/ 2 w 36"/>
                <a:gd name="T65" fmla="*/ 99 h 200"/>
                <a:gd name="T66" fmla="*/ 4 w 36"/>
                <a:gd name="T67" fmla="*/ 80 h 200"/>
                <a:gd name="T68" fmla="*/ 6 w 36"/>
                <a:gd name="T69" fmla="*/ 71 h 200"/>
                <a:gd name="T70" fmla="*/ 6 w 36"/>
                <a:gd name="T71" fmla="*/ 67 h 200"/>
                <a:gd name="T72" fmla="*/ 7 w 36"/>
                <a:gd name="T73" fmla="*/ 62 h 200"/>
                <a:gd name="T74" fmla="*/ 8 w 36"/>
                <a:gd name="T75" fmla="*/ 58 h 200"/>
                <a:gd name="T76" fmla="*/ 9 w 36"/>
                <a:gd name="T77" fmla="*/ 54 h 200"/>
                <a:gd name="T78" fmla="*/ 10 w 36"/>
                <a:gd name="T79" fmla="*/ 50 h 200"/>
                <a:gd name="T80" fmla="*/ 11 w 36"/>
                <a:gd name="T81" fmla="*/ 46 h 200"/>
                <a:gd name="T82" fmla="*/ 12 w 36"/>
                <a:gd name="T83" fmla="*/ 42 h 200"/>
                <a:gd name="T84" fmla="*/ 13 w 36"/>
                <a:gd name="T85" fmla="*/ 38 h 200"/>
                <a:gd name="T86" fmla="*/ 16 w 36"/>
                <a:gd name="T87" fmla="*/ 31 h 200"/>
                <a:gd name="T88" fmla="*/ 23 w 36"/>
                <a:gd name="T89" fmla="*/ 18 h 200"/>
                <a:gd name="T90" fmla="*/ 24 w 36"/>
                <a:gd name="T91" fmla="*/ 17 h 200"/>
                <a:gd name="T92" fmla="*/ 25 w 36"/>
                <a:gd name="T93" fmla="*/ 15 h 200"/>
                <a:gd name="T94" fmla="*/ 25 w 36"/>
                <a:gd name="T95" fmla="*/ 14 h 200"/>
                <a:gd name="T96" fmla="*/ 26 w 36"/>
                <a:gd name="T97" fmla="*/ 13 h 200"/>
                <a:gd name="T98" fmla="*/ 30 w 36"/>
                <a:gd name="T99" fmla="*/ 8 h 200"/>
                <a:gd name="T100" fmla="*/ 32 w 36"/>
                <a:gd name="T101" fmla="*/ 5 h 200"/>
                <a:gd name="T102" fmla="*/ 35 w 36"/>
                <a:gd name="T103" fmla="*/ 2 h 200"/>
                <a:gd name="T104" fmla="*/ 36 w 36"/>
                <a:gd name="T105" fmla="*/ 0 h 200"/>
                <a:gd name="T106" fmla="*/ 36 w 36"/>
                <a:gd name="T10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" h="200">
                  <a:moveTo>
                    <a:pt x="18" y="189"/>
                  </a:moveTo>
                  <a:cubicBezTo>
                    <a:pt x="17" y="189"/>
                    <a:pt x="17" y="189"/>
                    <a:pt x="17" y="189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5" y="1"/>
                    <a:pt x="35" y="2"/>
                  </a:cubicBezTo>
                  <a:cubicBezTo>
                    <a:pt x="34" y="3"/>
                    <a:pt x="33" y="4"/>
                    <a:pt x="32" y="5"/>
                  </a:cubicBezTo>
                  <a:cubicBezTo>
                    <a:pt x="32" y="6"/>
                    <a:pt x="31" y="7"/>
                    <a:pt x="30" y="8"/>
                  </a:cubicBezTo>
                  <a:cubicBezTo>
                    <a:pt x="28" y="10"/>
                    <a:pt x="27" y="11"/>
                    <a:pt x="26" y="13"/>
                  </a:cubicBezTo>
                  <a:cubicBezTo>
                    <a:pt x="26" y="13"/>
                    <a:pt x="26" y="14"/>
                    <a:pt x="25" y="14"/>
                  </a:cubicBezTo>
                  <a:cubicBezTo>
                    <a:pt x="25" y="14"/>
                    <a:pt x="25" y="15"/>
                    <a:pt x="25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1" y="22"/>
                    <a:pt x="18" y="26"/>
                    <a:pt x="16" y="31"/>
                  </a:cubicBezTo>
                  <a:cubicBezTo>
                    <a:pt x="15" y="33"/>
                    <a:pt x="14" y="35"/>
                    <a:pt x="13" y="38"/>
                  </a:cubicBezTo>
                  <a:cubicBezTo>
                    <a:pt x="13" y="39"/>
                    <a:pt x="13" y="40"/>
                    <a:pt x="12" y="42"/>
                  </a:cubicBezTo>
                  <a:cubicBezTo>
                    <a:pt x="12" y="43"/>
                    <a:pt x="11" y="44"/>
                    <a:pt x="11" y="46"/>
                  </a:cubicBezTo>
                  <a:cubicBezTo>
                    <a:pt x="11" y="47"/>
                    <a:pt x="10" y="48"/>
                    <a:pt x="10" y="50"/>
                  </a:cubicBezTo>
                  <a:cubicBezTo>
                    <a:pt x="9" y="51"/>
                    <a:pt x="9" y="52"/>
                    <a:pt x="9" y="54"/>
                  </a:cubicBezTo>
                  <a:cubicBezTo>
                    <a:pt x="9" y="55"/>
                    <a:pt x="8" y="57"/>
                    <a:pt x="8" y="58"/>
                  </a:cubicBezTo>
                  <a:cubicBezTo>
                    <a:pt x="8" y="59"/>
                    <a:pt x="7" y="61"/>
                    <a:pt x="7" y="62"/>
                  </a:cubicBezTo>
                  <a:cubicBezTo>
                    <a:pt x="7" y="64"/>
                    <a:pt x="7" y="65"/>
                    <a:pt x="6" y="67"/>
                  </a:cubicBezTo>
                  <a:cubicBezTo>
                    <a:pt x="6" y="68"/>
                    <a:pt x="6" y="70"/>
                    <a:pt x="6" y="71"/>
                  </a:cubicBezTo>
                  <a:cubicBezTo>
                    <a:pt x="5" y="74"/>
                    <a:pt x="5" y="77"/>
                    <a:pt x="4" y="80"/>
                  </a:cubicBezTo>
                  <a:cubicBezTo>
                    <a:pt x="3" y="86"/>
                    <a:pt x="2" y="92"/>
                    <a:pt x="2" y="99"/>
                  </a:cubicBezTo>
                  <a:cubicBezTo>
                    <a:pt x="1" y="105"/>
                    <a:pt x="0" y="111"/>
                    <a:pt x="0" y="117"/>
                  </a:cubicBezTo>
                  <a:cubicBezTo>
                    <a:pt x="0" y="119"/>
                    <a:pt x="0" y="120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0"/>
                    <a:pt x="0" y="119"/>
                    <a:pt x="0" y="117"/>
                  </a:cubicBezTo>
                  <a:cubicBezTo>
                    <a:pt x="0" y="111"/>
                    <a:pt x="1" y="105"/>
                    <a:pt x="2" y="99"/>
                  </a:cubicBezTo>
                  <a:cubicBezTo>
                    <a:pt x="2" y="92"/>
                    <a:pt x="3" y="86"/>
                    <a:pt x="4" y="80"/>
                  </a:cubicBezTo>
                  <a:cubicBezTo>
                    <a:pt x="5" y="77"/>
                    <a:pt x="5" y="74"/>
                    <a:pt x="6" y="71"/>
                  </a:cubicBezTo>
                  <a:cubicBezTo>
                    <a:pt x="6" y="70"/>
                    <a:pt x="6" y="68"/>
                    <a:pt x="6" y="67"/>
                  </a:cubicBezTo>
                  <a:cubicBezTo>
                    <a:pt x="7" y="65"/>
                    <a:pt x="7" y="64"/>
                    <a:pt x="7" y="62"/>
                  </a:cubicBezTo>
                  <a:cubicBezTo>
                    <a:pt x="7" y="61"/>
                    <a:pt x="8" y="59"/>
                    <a:pt x="8" y="58"/>
                  </a:cubicBezTo>
                  <a:cubicBezTo>
                    <a:pt x="8" y="57"/>
                    <a:pt x="9" y="55"/>
                    <a:pt x="9" y="54"/>
                  </a:cubicBezTo>
                  <a:cubicBezTo>
                    <a:pt x="9" y="52"/>
                    <a:pt x="9" y="51"/>
                    <a:pt x="10" y="50"/>
                  </a:cubicBezTo>
                  <a:cubicBezTo>
                    <a:pt x="10" y="48"/>
                    <a:pt x="11" y="47"/>
                    <a:pt x="11" y="46"/>
                  </a:cubicBezTo>
                  <a:cubicBezTo>
                    <a:pt x="11" y="44"/>
                    <a:pt x="12" y="43"/>
                    <a:pt x="12" y="42"/>
                  </a:cubicBezTo>
                  <a:cubicBezTo>
                    <a:pt x="13" y="40"/>
                    <a:pt x="13" y="39"/>
                    <a:pt x="13" y="38"/>
                  </a:cubicBezTo>
                  <a:cubicBezTo>
                    <a:pt x="14" y="35"/>
                    <a:pt x="15" y="33"/>
                    <a:pt x="16" y="31"/>
                  </a:cubicBezTo>
                  <a:cubicBezTo>
                    <a:pt x="18" y="26"/>
                    <a:pt x="21" y="22"/>
                    <a:pt x="23" y="18"/>
                  </a:cubicBezTo>
                  <a:cubicBezTo>
                    <a:pt x="23" y="18"/>
                    <a:pt x="24" y="17"/>
                    <a:pt x="24" y="17"/>
                  </a:cubicBezTo>
                  <a:cubicBezTo>
                    <a:pt x="24" y="16"/>
                    <a:pt x="24" y="16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7" y="11"/>
                    <a:pt x="28" y="10"/>
                    <a:pt x="30" y="8"/>
                  </a:cubicBezTo>
                  <a:cubicBezTo>
                    <a:pt x="31" y="7"/>
                    <a:pt x="32" y="6"/>
                    <a:pt x="32" y="5"/>
                  </a:cubicBezTo>
                  <a:cubicBezTo>
                    <a:pt x="33" y="4"/>
                    <a:pt x="34" y="3"/>
                    <a:pt x="35" y="2"/>
                  </a:cubicBezTo>
                  <a:cubicBezTo>
                    <a:pt x="35" y="1"/>
                    <a:pt x="36" y="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0" name="Freeform 1093"/>
            <p:cNvSpPr>
              <a:spLocks/>
            </p:cNvSpPr>
            <p:nvPr/>
          </p:nvSpPr>
          <p:spPr bwMode="auto">
            <a:xfrm>
              <a:off x="5026025" y="4005263"/>
              <a:ext cx="117475" cy="601663"/>
            </a:xfrm>
            <a:custGeom>
              <a:avLst/>
              <a:gdLst>
                <a:gd name="T0" fmla="*/ 37 w 37"/>
                <a:gd name="T1" fmla="*/ 0 h 189"/>
                <a:gd name="T2" fmla="*/ 37 w 37"/>
                <a:gd name="T3" fmla="*/ 0 h 189"/>
                <a:gd name="T4" fmla="*/ 36 w 37"/>
                <a:gd name="T5" fmla="*/ 0 h 189"/>
                <a:gd name="T6" fmla="*/ 36 w 37"/>
                <a:gd name="T7" fmla="*/ 0 h 189"/>
                <a:gd name="T8" fmla="*/ 35 w 37"/>
                <a:gd name="T9" fmla="*/ 2 h 189"/>
                <a:gd name="T10" fmla="*/ 32 w 37"/>
                <a:gd name="T11" fmla="*/ 5 h 189"/>
                <a:gd name="T12" fmla="*/ 30 w 37"/>
                <a:gd name="T13" fmla="*/ 8 h 189"/>
                <a:gd name="T14" fmla="*/ 26 w 37"/>
                <a:gd name="T15" fmla="*/ 13 h 189"/>
                <a:gd name="T16" fmla="*/ 25 w 37"/>
                <a:gd name="T17" fmla="*/ 14 h 189"/>
                <a:gd name="T18" fmla="*/ 25 w 37"/>
                <a:gd name="T19" fmla="*/ 15 h 189"/>
                <a:gd name="T20" fmla="*/ 24 w 37"/>
                <a:gd name="T21" fmla="*/ 17 h 189"/>
                <a:gd name="T22" fmla="*/ 23 w 37"/>
                <a:gd name="T23" fmla="*/ 18 h 189"/>
                <a:gd name="T24" fmla="*/ 16 w 37"/>
                <a:gd name="T25" fmla="*/ 31 h 189"/>
                <a:gd name="T26" fmla="*/ 13 w 37"/>
                <a:gd name="T27" fmla="*/ 38 h 189"/>
                <a:gd name="T28" fmla="*/ 12 w 37"/>
                <a:gd name="T29" fmla="*/ 42 h 189"/>
                <a:gd name="T30" fmla="*/ 11 w 37"/>
                <a:gd name="T31" fmla="*/ 46 h 189"/>
                <a:gd name="T32" fmla="*/ 10 w 37"/>
                <a:gd name="T33" fmla="*/ 50 h 189"/>
                <a:gd name="T34" fmla="*/ 9 w 37"/>
                <a:gd name="T35" fmla="*/ 54 h 189"/>
                <a:gd name="T36" fmla="*/ 8 w 37"/>
                <a:gd name="T37" fmla="*/ 58 h 189"/>
                <a:gd name="T38" fmla="*/ 7 w 37"/>
                <a:gd name="T39" fmla="*/ 62 h 189"/>
                <a:gd name="T40" fmla="*/ 6 w 37"/>
                <a:gd name="T41" fmla="*/ 67 h 189"/>
                <a:gd name="T42" fmla="*/ 6 w 37"/>
                <a:gd name="T43" fmla="*/ 71 h 189"/>
                <a:gd name="T44" fmla="*/ 4 w 37"/>
                <a:gd name="T45" fmla="*/ 80 h 189"/>
                <a:gd name="T46" fmla="*/ 2 w 37"/>
                <a:gd name="T47" fmla="*/ 99 h 189"/>
                <a:gd name="T48" fmla="*/ 0 w 37"/>
                <a:gd name="T49" fmla="*/ 117 h 189"/>
                <a:gd name="T50" fmla="*/ 0 w 37"/>
                <a:gd name="T51" fmla="*/ 122 h 189"/>
                <a:gd name="T52" fmla="*/ 3 w 37"/>
                <a:gd name="T53" fmla="*/ 119 h 189"/>
                <a:gd name="T54" fmla="*/ 17 w 37"/>
                <a:gd name="T55" fmla="*/ 173 h 189"/>
                <a:gd name="T56" fmla="*/ 7 w 37"/>
                <a:gd name="T57" fmla="*/ 179 h 189"/>
                <a:gd name="T58" fmla="*/ 7 w 37"/>
                <a:gd name="T59" fmla="*/ 179 h 189"/>
                <a:gd name="T60" fmla="*/ 17 w 37"/>
                <a:gd name="T61" fmla="*/ 189 h 189"/>
                <a:gd name="T62" fmla="*/ 18 w 37"/>
                <a:gd name="T63" fmla="*/ 189 h 189"/>
                <a:gd name="T64" fmla="*/ 18 w 37"/>
                <a:gd name="T65" fmla="*/ 189 h 189"/>
                <a:gd name="T66" fmla="*/ 18 w 37"/>
                <a:gd name="T67" fmla="*/ 189 h 189"/>
                <a:gd name="T68" fmla="*/ 30 w 37"/>
                <a:gd name="T69" fmla="*/ 189 h 189"/>
                <a:gd name="T70" fmla="*/ 37 w 37"/>
                <a:gd name="T7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" h="189"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5" y="1"/>
                    <a:pt x="35" y="2"/>
                  </a:cubicBezTo>
                  <a:cubicBezTo>
                    <a:pt x="34" y="3"/>
                    <a:pt x="33" y="4"/>
                    <a:pt x="32" y="5"/>
                  </a:cubicBezTo>
                  <a:cubicBezTo>
                    <a:pt x="32" y="6"/>
                    <a:pt x="31" y="7"/>
                    <a:pt x="30" y="8"/>
                  </a:cubicBezTo>
                  <a:cubicBezTo>
                    <a:pt x="28" y="10"/>
                    <a:pt x="27" y="11"/>
                    <a:pt x="26" y="13"/>
                  </a:cubicBezTo>
                  <a:cubicBezTo>
                    <a:pt x="26" y="13"/>
                    <a:pt x="26" y="14"/>
                    <a:pt x="25" y="14"/>
                  </a:cubicBezTo>
                  <a:cubicBezTo>
                    <a:pt x="25" y="14"/>
                    <a:pt x="25" y="15"/>
                    <a:pt x="25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1" y="22"/>
                    <a:pt x="18" y="26"/>
                    <a:pt x="16" y="31"/>
                  </a:cubicBezTo>
                  <a:cubicBezTo>
                    <a:pt x="15" y="33"/>
                    <a:pt x="14" y="35"/>
                    <a:pt x="13" y="38"/>
                  </a:cubicBezTo>
                  <a:cubicBezTo>
                    <a:pt x="13" y="39"/>
                    <a:pt x="13" y="40"/>
                    <a:pt x="12" y="42"/>
                  </a:cubicBezTo>
                  <a:cubicBezTo>
                    <a:pt x="12" y="43"/>
                    <a:pt x="11" y="44"/>
                    <a:pt x="11" y="46"/>
                  </a:cubicBezTo>
                  <a:cubicBezTo>
                    <a:pt x="11" y="47"/>
                    <a:pt x="10" y="48"/>
                    <a:pt x="10" y="50"/>
                  </a:cubicBezTo>
                  <a:cubicBezTo>
                    <a:pt x="9" y="51"/>
                    <a:pt x="9" y="52"/>
                    <a:pt x="9" y="54"/>
                  </a:cubicBezTo>
                  <a:cubicBezTo>
                    <a:pt x="9" y="55"/>
                    <a:pt x="8" y="57"/>
                    <a:pt x="8" y="58"/>
                  </a:cubicBezTo>
                  <a:cubicBezTo>
                    <a:pt x="8" y="59"/>
                    <a:pt x="7" y="61"/>
                    <a:pt x="7" y="62"/>
                  </a:cubicBezTo>
                  <a:cubicBezTo>
                    <a:pt x="7" y="64"/>
                    <a:pt x="7" y="65"/>
                    <a:pt x="6" y="67"/>
                  </a:cubicBezTo>
                  <a:cubicBezTo>
                    <a:pt x="6" y="68"/>
                    <a:pt x="6" y="70"/>
                    <a:pt x="6" y="71"/>
                  </a:cubicBezTo>
                  <a:cubicBezTo>
                    <a:pt x="5" y="74"/>
                    <a:pt x="5" y="77"/>
                    <a:pt x="4" y="80"/>
                  </a:cubicBezTo>
                  <a:cubicBezTo>
                    <a:pt x="3" y="86"/>
                    <a:pt x="2" y="92"/>
                    <a:pt x="2" y="99"/>
                  </a:cubicBezTo>
                  <a:cubicBezTo>
                    <a:pt x="1" y="105"/>
                    <a:pt x="0" y="111"/>
                    <a:pt x="0" y="117"/>
                  </a:cubicBezTo>
                  <a:cubicBezTo>
                    <a:pt x="0" y="119"/>
                    <a:pt x="0" y="120"/>
                    <a:pt x="0" y="122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13" y="174"/>
                    <a:pt x="10" y="176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9" y="183"/>
                    <a:pt x="13" y="186"/>
                    <a:pt x="17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9" y="92"/>
                    <a:pt x="36" y="2"/>
                    <a:pt x="3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1" name="Freeform 1094"/>
            <p:cNvSpPr>
              <a:spLocks/>
            </p:cNvSpPr>
            <p:nvPr/>
          </p:nvSpPr>
          <p:spPr bwMode="auto">
            <a:xfrm>
              <a:off x="5080000" y="4606925"/>
              <a:ext cx="50800" cy="34925"/>
            </a:xfrm>
            <a:custGeom>
              <a:avLst/>
              <a:gdLst>
                <a:gd name="T0" fmla="*/ 0 w 16"/>
                <a:gd name="T1" fmla="*/ 0 h 11"/>
                <a:gd name="T2" fmla="*/ 0 w 16"/>
                <a:gd name="T3" fmla="*/ 11 h 11"/>
                <a:gd name="T4" fmla="*/ 16 w 16"/>
                <a:gd name="T5" fmla="*/ 11 h 11"/>
                <a:gd name="T6" fmla="*/ 13 w 16"/>
                <a:gd name="T7" fmla="*/ 0 h 11"/>
                <a:gd name="T8" fmla="*/ 1 w 16"/>
                <a:gd name="T9" fmla="*/ 0 h 11"/>
                <a:gd name="T10" fmla="*/ 0 w 16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8"/>
                    <a:pt x="14" y="4"/>
                    <a:pt x="1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2" name="Freeform 1095"/>
            <p:cNvSpPr>
              <a:spLocks/>
            </p:cNvSpPr>
            <p:nvPr/>
          </p:nvSpPr>
          <p:spPr bwMode="auto">
            <a:xfrm>
              <a:off x="4987925" y="4384675"/>
              <a:ext cx="92075" cy="257175"/>
            </a:xfrm>
            <a:custGeom>
              <a:avLst/>
              <a:gdLst>
                <a:gd name="T0" fmla="*/ 15 w 29"/>
                <a:gd name="T1" fmla="*/ 0 h 81"/>
                <a:gd name="T2" fmla="*/ 12 w 29"/>
                <a:gd name="T3" fmla="*/ 3 h 81"/>
                <a:gd name="T4" fmla="*/ 12 w 29"/>
                <a:gd name="T5" fmla="*/ 3 h 81"/>
                <a:gd name="T6" fmla="*/ 12 w 29"/>
                <a:gd name="T7" fmla="*/ 3 h 81"/>
                <a:gd name="T8" fmla="*/ 1 w 29"/>
                <a:gd name="T9" fmla="*/ 13 h 81"/>
                <a:gd name="T10" fmla="*/ 0 w 29"/>
                <a:gd name="T11" fmla="*/ 81 h 81"/>
                <a:gd name="T12" fmla="*/ 0 w 29"/>
                <a:gd name="T13" fmla="*/ 81 h 81"/>
                <a:gd name="T14" fmla="*/ 0 w 29"/>
                <a:gd name="T15" fmla="*/ 81 h 81"/>
                <a:gd name="T16" fmla="*/ 0 w 29"/>
                <a:gd name="T17" fmla="*/ 81 h 81"/>
                <a:gd name="T18" fmla="*/ 0 w 29"/>
                <a:gd name="T19" fmla="*/ 81 h 81"/>
                <a:gd name="T20" fmla="*/ 0 w 29"/>
                <a:gd name="T21" fmla="*/ 81 h 81"/>
                <a:gd name="T22" fmla="*/ 0 w 29"/>
                <a:gd name="T23" fmla="*/ 81 h 81"/>
                <a:gd name="T24" fmla="*/ 0 w 29"/>
                <a:gd name="T25" fmla="*/ 81 h 81"/>
                <a:gd name="T26" fmla="*/ 0 w 29"/>
                <a:gd name="T27" fmla="*/ 81 h 81"/>
                <a:gd name="T28" fmla="*/ 19 w 29"/>
                <a:gd name="T29" fmla="*/ 60 h 81"/>
                <a:gd name="T30" fmla="*/ 19 w 29"/>
                <a:gd name="T31" fmla="*/ 60 h 81"/>
                <a:gd name="T32" fmla="*/ 29 w 29"/>
                <a:gd name="T33" fmla="*/ 54 h 81"/>
                <a:gd name="T34" fmla="*/ 15 w 29"/>
                <a:gd name="T3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81">
                  <a:moveTo>
                    <a:pt x="15" y="0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81"/>
                    <a:pt x="9" y="67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2" y="57"/>
                    <a:pt x="25" y="55"/>
                    <a:pt x="29" y="54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1" name="Freeform 1133"/>
            <p:cNvSpPr>
              <a:spLocks/>
            </p:cNvSpPr>
            <p:nvPr/>
          </p:nvSpPr>
          <p:spPr bwMode="auto">
            <a:xfrm>
              <a:off x="5111750" y="4641850"/>
              <a:ext cx="63500" cy="2198688"/>
            </a:xfrm>
            <a:custGeom>
              <a:avLst/>
              <a:gdLst>
                <a:gd name="T0" fmla="*/ 12 w 40"/>
                <a:gd name="T1" fmla="*/ 0 h 1385"/>
                <a:gd name="T2" fmla="*/ 0 w 40"/>
                <a:gd name="T3" fmla="*/ 0 h 1385"/>
                <a:gd name="T4" fmla="*/ 0 w 40"/>
                <a:gd name="T5" fmla="*/ 1385 h 1385"/>
                <a:gd name="T6" fmla="*/ 40 w 40"/>
                <a:gd name="T7" fmla="*/ 1385 h 1385"/>
                <a:gd name="T8" fmla="*/ 40 w 40"/>
                <a:gd name="T9" fmla="*/ 0 h 1385"/>
                <a:gd name="T10" fmla="*/ 12 w 40"/>
                <a:gd name="T11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385">
                  <a:moveTo>
                    <a:pt x="12" y="0"/>
                  </a:moveTo>
                  <a:lnTo>
                    <a:pt x="0" y="0"/>
                  </a:lnTo>
                  <a:lnTo>
                    <a:pt x="0" y="1385"/>
                  </a:lnTo>
                  <a:lnTo>
                    <a:pt x="40" y="1385"/>
                  </a:lnTo>
                  <a:lnTo>
                    <a:pt x="4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2" name="Freeform 1134"/>
            <p:cNvSpPr>
              <a:spLocks/>
            </p:cNvSpPr>
            <p:nvPr/>
          </p:nvSpPr>
          <p:spPr bwMode="auto">
            <a:xfrm>
              <a:off x="5111750" y="4641850"/>
              <a:ext cx="63500" cy="2198688"/>
            </a:xfrm>
            <a:custGeom>
              <a:avLst/>
              <a:gdLst>
                <a:gd name="T0" fmla="*/ 12 w 40"/>
                <a:gd name="T1" fmla="*/ 0 h 1385"/>
                <a:gd name="T2" fmla="*/ 0 w 40"/>
                <a:gd name="T3" fmla="*/ 0 h 1385"/>
                <a:gd name="T4" fmla="*/ 0 w 40"/>
                <a:gd name="T5" fmla="*/ 1385 h 1385"/>
                <a:gd name="T6" fmla="*/ 40 w 40"/>
                <a:gd name="T7" fmla="*/ 1385 h 1385"/>
                <a:gd name="T8" fmla="*/ 40 w 40"/>
                <a:gd name="T9" fmla="*/ 0 h 1385"/>
                <a:gd name="T10" fmla="*/ 12 w 40"/>
                <a:gd name="T11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385">
                  <a:moveTo>
                    <a:pt x="12" y="0"/>
                  </a:moveTo>
                  <a:lnTo>
                    <a:pt x="0" y="0"/>
                  </a:lnTo>
                  <a:lnTo>
                    <a:pt x="0" y="1385"/>
                  </a:lnTo>
                  <a:lnTo>
                    <a:pt x="40" y="1385"/>
                  </a:lnTo>
                  <a:lnTo>
                    <a:pt x="40" y="0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3" name="Freeform 1135"/>
            <p:cNvSpPr>
              <a:spLocks/>
            </p:cNvSpPr>
            <p:nvPr/>
          </p:nvSpPr>
          <p:spPr bwMode="auto">
            <a:xfrm>
              <a:off x="5130800" y="4641850"/>
              <a:ext cx="44450" cy="0"/>
            </a:xfrm>
            <a:custGeom>
              <a:avLst/>
              <a:gdLst>
                <a:gd name="T0" fmla="*/ 28 w 28"/>
                <a:gd name="T1" fmla="*/ 0 w 28"/>
                <a:gd name="T2" fmla="*/ 0 w 28"/>
                <a:gd name="T3" fmla="*/ 0 w 28"/>
                <a:gd name="T4" fmla="*/ 28 w 28"/>
                <a:gd name="T5" fmla="*/ 28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8">
                  <a:moveTo>
                    <a:pt x="2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4" name="Freeform 1136"/>
            <p:cNvSpPr>
              <a:spLocks/>
            </p:cNvSpPr>
            <p:nvPr/>
          </p:nvSpPr>
          <p:spPr bwMode="auto">
            <a:xfrm>
              <a:off x="5130800" y="4641850"/>
              <a:ext cx="44450" cy="0"/>
            </a:xfrm>
            <a:custGeom>
              <a:avLst/>
              <a:gdLst>
                <a:gd name="T0" fmla="*/ 28 w 28"/>
                <a:gd name="T1" fmla="*/ 0 w 28"/>
                <a:gd name="T2" fmla="*/ 0 w 28"/>
                <a:gd name="T3" fmla="*/ 0 w 28"/>
                <a:gd name="T4" fmla="*/ 28 w 28"/>
                <a:gd name="T5" fmla="*/ 28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8">
                  <a:moveTo>
                    <a:pt x="2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162" name="组合 1161"/>
          <p:cNvGrpSpPr/>
          <p:nvPr/>
        </p:nvGrpSpPr>
        <p:grpSpPr>
          <a:xfrm>
            <a:off x="6331744" y="3223022"/>
            <a:ext cx="325041" cy="2047875"/>
            <a:chOff x="8442325" y="4164013"/>
            <a:chExt cx="433388" cy="2730500"/>
          </a:xfrm>
        </p:grpSpPr>
        <p:sp>
          <p:nvSpPr>
            <p:cNvPr id="2073" name="Freeform 1096"/>
            <p:cNvSpPr>
              <a:spLocks noEditPoints="1"/>
            </p:cNvSpPr>
            <p:nvPr/>
          </p:nvSpPr>
          <p:spPr bwMode="auto">
            <a:xfrm>
              <a:off x="8494713" y="4164013"/>
              <a:ext cx="320675" cy="828675"/>
            </a:xfrm>
            <a:custGeom>
              <a:avLst/>
              <a:gdLst>
                <a:gd name="T0" fmla="*/ 9 w 101"/>
                <a:gd name="T1" fmla="*/ 246 h 260"/>
                <a:gd name="T2" fmla="*/ 9 w 101"/>
                <a:gd name="T3" fmla="*/ 246 h 260"/>
                <a:gd name="T4" fmla="*/ 9 w 101"/>
                <a:gd name="T5" fmla="*/ 246 h 260"/>
                <a:gd name="T6" fmla="*/ 23 w 101"/>
                <a:gd name="T7" fmla="*/ 260 h 260"/>
                <a:gd name="T8" fmla="*/ 24 w 101"/>
                <a:gd name="T9" fmla="*/ 260 h 260"/>
                <a:gd name="T10" fmla="*/ 23 w 101"/>
                <a:gd name="T11" fmla="*/ 260 h 260"/>
                <a:gd name="T12" fmla="*/ 9 w 101"/>
                <a:gd name="T13" fmla="*/ 246 h 260"/>
                <a:gd name="T14" fmla="*/ 9 w 101"/>
                <a:gd name="T15" fmla="*/ 246 h 260"/>
                <a:gd name="T16" fmla="*/ 0 w 101"/>
                <a:gd name="T17" fmla="*/ 165 h 260"/>
                <a:gd name="T18" fmla="*/ 0 w 101"/>
                <a:gd name="T19" fmla="*/ 167 h 260"/>
                <a:gd name="T20" fmla="*/ 0 w 101"/>
                <a:gd name="T21" fmla="*/ 165 h 260"/>
                <a:gd name="T22" fmla="*/ 51 w 101"/>
                <a:gd name="T23" fmla="*/ 0 h 260"/>
                <a:gd name="T24" fmla="*/ 51 w 101"/>
                <a:gd name="T25" fmla="*/ 0 h 260"/>
                <a:gd name="T26" fmla="*/ 50 w 101"/>
                <a:gd name="T27" fmla="*/ 0 h 260"/>
                <a:gd name="T28" fmla="*/ 50 w 101"/>
                <a:gd name="T29" fmla="*/ 0 h 260"/>
                <a:gd name="T30" fmla="*/ 50 w 101"/>
                <a:gd name="T31" fmla="*/ 1 h 260"/>
                <a:gd name="T32" fmla="*/ 50 w 101"/>
                <a:gd name="T33" fmla="*/ 0 h 260"/>
                <a:gd name="T34" fmla="*/ 50 w 101"/>
                <a:gd name="T35" fmla="*/ 0 h 260"/>
                <a:gd name="T36" fmla="*/ 50 w 101"/>
                <a:gd name="T37" fmla="*/ 0 h 260"/>
                <a:gd name="T38" fmla="*/ 42 w 101"/>
                <a:gd name="T39" fmla="*/ 260 h 260"/>
                <a:gd name="T40" fmla="*/ 76 w 101"/>
                <a:gd name="T41" fmla="*/ 260 h 260"/>
                <a:gd name="T42" fmla="*/ 77 w 101"/>
                <a:gd name="T43" fmla="*/ 260 h 260"/>
                <a:gd name="T44" fmla="*/ 91 w 101"/>
                <a:gd name="T45" fmla="*/ 247 h 260"/>
                <a:gd name="T46" fmla="*/ 91 w 101"/>
                <a:gd name="T47" fmla="*/ 246 h 260"/>
                <a:gd name="T48" fmla="*/ 80 w 101"/>
                <a:gd name="T49" fmla="*/ 242 h 260"/>
                <a:gd name="T50" fmla="*/ 99 w 101"/>
                <a:gd name="T51" fmla="*/ 166 h 260"/>
                <a:gd name="T52" fmla="*/ 101 w 101"/>
                <a:gd name="T53" fmla="*/ 168 h 260"/>
                <a:gd name="T54" fmla="*/ 101 w 101"/>
                <a:gd name="T55" fmla="*/ 161 h 260"/>
                <a:gd name="T56" fmla="*/ 99 w 101"/>
                <a:gd name="T57" fmla="*/ 136 h 260"/>
                <a:gd name="T58" fmla="*/ 95 w 101"/>
                <a:gd name="T59" fmla="*/ 111 h 260"/>
                <a:gd name="T60" fmla="*/ 93 w 101"/>
                <a:gd name="T61" fmla="*/ 98 h 260"/>
                <a:gd name="T62" fmla="*/ 92 w 101"/>
                <a:gd name="T63" fmla="*/ 92 h 260"/>
                <a:gd name="T64" fmla="*/ 91 w 101"/>
                <a:gd name="T65" fmla="*/ 86 h 260"/>
                <a:gd name="T66" fmla="*/ 90 w 101"/>
                <a:gd name="T67" fmla="*/ 80 h 260"/>
                <a:gd name="T68" fmla="*/ 89 w 101"/>
                <a:gd name="T69" fmla="*/ 74 h 260"/>
                <a:gd name="T70" fmla="*/ 88 w 101"/>
                <a:gd name="T71" fmla="*/ 69 h 260"/>
                <a:gd name="T72" fmla="*/ 86 w 101"/>
                <a:gd name="T73" fmla="*/ 63 h 260"/>
                <a:gd name="T74" fmla="*/ 85 w 101"/>
                <a:gd name="T75" fmla="*/ 58 h 260"/>
                <a:gd name="T76" fmla="*/ 83 w 101"/>
                <a:gd name="T77" fmla="*/ 52 h 260"/>
                <a:gd name="T78" fmla="*/ 79 w 101"/>
                <a:gd name="T79" fmla="*/ 43 h 260"/>
                <a:gd name="T80" fmla="*/ 70 w 101"/>
                <a:gd name="T81" fmla="*/ 25 h 260"/>
                <a:gd name="T82" fmla="*/ 69 w 101"/>
                <a:gd name="T83" fmla="*/ 23 h 260"/>
                <a:gd name="T84" fmla="*/ 67 w 101"/>
                <a:gd name="T85" fmla="*/ 21 h 260"/>
                <a:gd name="T86" fmla="*/ 66 w 101"/>
                <a:gd name="T87" fmla="*/ 20 h 260"/>
                <a:gd name="T88" fmla="*/ 65 w 101"/>
                <a:gd name="T89" fmla="*/ 18 h 260"/>
                <a:gd name="T90" fmla="*/ 61 w 101"/>
                <a:gd name="T91" fmla="*/ 12 h 260"/>
                <a:gd name="T92" fmla="*/ 57 w 101"/>
                <a:gd name="T93" fmla="*/ 7 h 260"/>
                <a:gd name="T94" fmla="*/ 54 w 101"/>
                <a:gd name="T95" fmla="*/ 3 h 260"/>
                <a:gd name="T96" fmla="*/ 51 w 101"/>
                <a:gd name="T97" fmla="*/ 1 h 260"/>
                <a:gd name="T98" fmla="*/ 51 w 101"/>
                <a:gd name="T9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" h="260">
                  <a:moveTo>
                    <a:pt x="9" y="246"/>
                  </a:moveTo>
                  <a:cubicBezTo>
                    <a:pt x="9" y="246"/>
                    <a:pt x="9" y="246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12" y="252"/>
                    <a:pt x="17" y="256"/>
                    <a:pt x="23" y="260"/>
                  </a:cubicBezTo>
                  <a:cubicBezTo>
                    <a:pt x="23" y="260"/>
                    <a:pt x="24" y="260"/>
                    <a:pt x="24" y="260"/>
                  </a:cubicBezTo>
                  <a:cubicBezTo>
                    <a:pt x="23" y="260"/>
                    <a:pt x="23" y="260"/>
                    <a:pt x="23" y="260"/>
                  </a:cubicBezTo>
                  <a:cubicBezTo>
                    <a:pt x="17" y="256"/>
                    <a:pt x="12" y="252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moveTo>
                    <a:pt x="0" y="165"/>
                  </a:moveTo>
                  <a:cubicBezTo>
                    <a:pt x="0" y="165"/>
                    <a:pt x="0" y="166"/>
                    <a:pt x="0" y="167"/>
                  </a:cubicBezTo>
                  <a:cubicBezTo>
                    <a:pt x="0" y="166"/>
                    <a:pt x="0" y="165"/>
                    <a:pt x="0" y="165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4"/>
                    <a:pt x="12" y="127"/>
                    <a:pt x="42" y="260"/>
                  </a:cubicBezTo>
                  <a:cubicBezTo>
                    <a:pt x="76" y="260"/>
                    <a:pt x="76" y="260"/>
                    <a:pt x="76" y="260"/>
                  </a:cubicBezTo>
                  <a:cubicBezTo>
                    <a:pt x="77" y="260"/>
                    <a:pt x="77" y="260"/>
                    <a:pt x="77" y="260"/>
                  </a:cubicBezTo>
                  <a:cubicBezTo>
                    <a:pt x="83" y="256"/>
                    <a:pt x="88" y="252"/>
                    <a:pt x="91" y="247"/>
                  </a:cubicBezTo>
                  <a:cubicBezTo>
                    <a:pt x="91" y="247"/>
                    <a:pt x="91" y="246"/>
                    <a:pt x="91" y="246"/>
                  </a:cubicBezTo>
                  <a:cubicBezTo>
                    <a:pt x="88" y="244"/>
                    <a:pt x="84" y="242"/>
                    <a:pt x="80" y="242"/>
                  </a:cubicBezTo>
                  <a:cubicBezTo>
                    <a:pt x="99" y="166"/>
                    <a:pt x="99" y="166"/>
                    <a:pt x="99" y="166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6"/>
                    <a:pt x="101" y="163"/>
                    <a:pt x="101" y="161"/>
                  </a:cubicBezTo>
                  <a:cubicBezTo>
                    <a:pt x="101" y="153"/>
                    <a:pt x="100" y="144"/>
                    <a:pt x="99" y="136"/>
                  </a:cubicBezTo>
                  <a:cubicBezTo>
                    <a:pt x="98" y="127"/>
                    <a:pt x="97" y="119"/>
                    <a:pt x="95" y="111"/>
                  </a:cubicBezTo>
                  <a:cubicBezTo>
                    <a:pt x="95" y="106"/>
                    <a:pt x="94" y="102"/>
                    <a:pt x="93" y="98"/>
                  </a:cubicBezTo>
                  <a:cubicBezTo>
                    <a:pt x="93" y="96"/>
                    <a:pt x="93" y="94"/>
                    <a:pt x="92" y="92"/>
                  </a:cubicBezTo>
                  <a:cubicBezTo>
                    <a:pt x="92" y="90"/>
                    <a:pt x="92" y="88"/>
                    <a:pt x="91" y="86"/>
                  </a:cubicBezTo>
                  <a:cubicBezTo>
                    <a:pt x="91" y="84"/>
                    <a:pt x="90" y="82"/>
                    <a:pt x="90" y="80"/>
                  </a:cubicBezTo>
                  <a:cubicBezTo>
                    <a:pt x="90" y="78"/>
                    <a:pt x="89" y="76"/>
                    <a:pt x="89" y="74"/>
                  </a:cubicBezTo>
                  <a:cubicBezTo>
                    <a:pt x="89" y="72"/>
                    <a:pt x="88" y="70"/>
                    <a:pt x="88" y="69"/>
                  </a:cubicBezTo>
                  <a:cubicBezTo>
                    <a:pt x="87" y="67"/>
                    <a:pt x="87" y="65"/>
                    <a:pt x="86" y="63"/>
                  </a:cubicBezTo>
                  <a:cubicBezTo>
                    <a:pt x="86" y="61"/>
                    <a:pt x="85" y="59"/>
                    <a:pt x="85" y="58"/>
                  </a:cubicBezTo>
                  <a:cubicBezTo>
                    <a:pt x="84" y="56"/>
                    <a:pt x="83" y="54"/>
                    <a:pt x="83" y="52"/>
                  </a:cubicBezTo>
                  <a:cubicBezTo>
                    <a:pt x="81" y="49"/>
                    <a:pt x="80" y="46"/>
                    <a:pt x="79" y="43"/>
                  </a:cubicBezTo>
                  <a:cubicBezTo>
                    <a:pt x="76" y="36"/>
                    <a:pt x="73" y="30"/>
                    <a:pt x="70" y="25"/>
                  </a:cubicBezTo>
                  <a:cubicBezTo>
                    <a:pt x="69" y="24"/>
                    <a:pt x="69" y="24"/>
                    <a:pt x="69" y="23"/>
                  </a:cubicBezTo>
                  <a:cubicBezTo>
                    <a:pt x="68" y="23"/>
                    <a:pt x="68" y="22"/>
                    <a:pt x="67" y="21"/>
                  </a:cubicBezTo>
                  <a:cubicBezTo>
                    <a:pt x="67" y="21"/>
                    <a:pt x="67" y="20"/>
                    <a:pt x="66" y="20"/>
                  </a:cubicBezTo>
                  <a:cubicBezTo>
                    <a:pt x="66" y="19"/>
                    <a:pt x="66" y="18"/>
                    <a:pt x="65" y="18"/>
                  </a:cubicBezTo>
                  <a:cubicBezTo>
                    <a:pt x="64" y="16"/>
                    <a:pt x="62" y="14"/>
                    <a:pt x="61" y="12"/>
                  </a:cubicBezTo>
                  <a:cubicBezTo>
                    <a:pt x="59" y="10"/>
                    <a:pt x="58" y="8"/>
                    <a:pt x="57" y="7"/>
                  </a:cubicBezTo>
                  <a:cubicBezTo>
                    <a:pt x="56" y="5"/>
                    <a:pt x="55" y="4"/>
                    <a:pt x="54" y="3"/>
                  </a:cubicBezTo>
                  <a:cubicBezTo>
                    <a:pt x="53" y="2"/>
                    <a:pt x="52" y="1"/>
                    <a:pt x="51" y="1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4" name="Freeform 1097"/>
            <p:cNvSpPr>
              <a:spLocks/>
            </p:cNvSpPr>
            <p:nvPr/>
          </p:nvSpPr>
          <p:spPr bwMode="auto">
            <a:xfrm>
              <a:off x="8628063" y="4992688"/>
              <a:ext cx="114300" cy="50800"/>
            </a:xfrm>
            <a:custGeom>
              <a:avLst/>
              <a:gdLst>
                <a:gd name="T0" fmla="*/ 0 w 36"/>
                <a:gd name="T1" fmla="*/ 0 h 16"/>
                <a:gd name="T2" fmla="*/ 3 w 36"/>
                <a:gd name="T3" fmla="*/ 16 h 16"/>
                <a:gd name="T4" fmla="*/ 36 w 36"/>
                <a:gd name="T5" fmla="*/ 16 h 16"/>
                <a:gd name="T6" fmla="*/ 36 w 36"/>
                <a:gd name="T7" fmla="*/ 0 h 16"/>
                <a:gd name="T8" fmla="*/ 34 w 36"/>
                <a:gd name="T9" fmla="*/ 0 h 16"/>
                <a:gd name="T10" fmla="*/ 0 w 3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6">
                  <a:moveTo>
                    <a:pt x="0" y="0"/>
                  </a:moveTo>
                  <a:cubicBezTo>
                    <a:pt x="1" y="5"/>
                    <a:pt x="2" y="10"/>
                    <a:pt x="3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5" name="Freeform 1098"/>
            <p:cNvSpPr>
              <a:spLocks noEditPoints="1"/>
            </p:cNvSpPr>
            <p:nvPr/>
          </p:nvSpPr>
          <p:spPr bwMode="auto">
            <a:xfrm>
              <a:off x="8442325" y="4700588"/>
              <a:ext cx="52388" cy="339725"/>
            </a:xfrm>
            <a:custGeom>
              <a:avLst/>
              <a:gdLst>
                <a:gd name="T0" fmla="*/ 0 w 16"/>
                <a:gd name="T1" fmla="*/ 107 h 107"/>
                <a:gd name="T2" fmla="*/ 0 w 16"/>
                <a:gd name="T3" fmla="*/ 107 h 107"/>
                <a:gd name="T4" fmla="*/ 0 w 16"/>
                <a:gd name="T5" fmla="*/ 107 h 107"/>
                <a:gd name="T6" fmla="*/ 0 w 16"/>
                <a:gd name="T7" fmla="*/ 107 h 107"/>
                <a:gd name="T8" fmla="*/ 0 w 16"/>
                <a:gd name="T9" fmla="*/ 107 h 107"/>
                <a:gd name="T10" fmla="*/ 0 w 16"/>
                <a:gd name="T11" fmla="*/ 107 h 107"/>
                <a:gd name="T12" fmla="*/ 0 w 16"/>
                <a:gd name="T13" fmla="*/ 107 h 107"/>
                <a:gd name="T14" fmla="*/ 0 w 16"/>
                <a:gd name="T15" fmla="*/ 107 h 107"/>
                <a:gd name="T16" fmla="*/ 0 w 16"/>
                <a:gd name="T17" fmla="*/ 107 h 107"/>
                <a:gd name="T18" fmla="*/ 0 w 16"/>
                <a:gd name="T19" fmla="*/ 107 h 107"/>
                <a:gd name="T20" fmla="*/ 0 w 16"/>
                <a:gd name="T21" fmla="*/ 107 h 107"/>
                <a:gd name="T22" fmla="*/ 0 w 16"/>
                <a:gd name="T23" fmla="*/ 107 h 107"/>
                <a:gd name="T24" fmla="*/ 0 w 16"/>
                <a:gd name="T25" fmla="*/ 107 h 107"/>
                <a:gd name="T26" fmla="*/ 0 w 16"/>
                <a:gd name="T27" fmla="*/ 107 h 107"/>
                <a:gd name="T28" fmla="*/ 0 w 16"/>
                <a:gd name="T29" fmla="*/ 107 h 107"/>
                <a:gd name="T30" fmla="*/ 0 w 16"/>
                <a:gd name="T31" fmla="*/ 107 h 107"/>
                <a:gd name="T32" fmla="*/ 1 w 16"/>
                <a:gd name="T33" fmla="*/ 106 h 107"/>
                <a:gd name="T34" fmla="*/ 1 w 16"/>
                <a:gd name="T35" fmla="*/ 106 h 107"/>
                <a:gd name="T36" fmla="*/ 1 w 16"/>
                <a:gd name="T37" fmla="*/ 106 h 107"/>
                <a:gd name="T38" fmla="*/ 1 w 16"/>
                <a:gd name="T39" fmla="*/ 106 h 107"/>
                <a:gd name="T40" fmla="*/ 1 w 16"/>
                <a:gd name="T41" fmla="*/ 106 h 107"/>
                <a:gd name="T42" fmla="*/ 1 w 16"/>
                <a:gd name="T43" fmla="*/ 106 h 107"/>
                <a:gd name="T44" fmla="*/ 1 w 16"/>
                <a:gd name="T45" fmla="*/ 106 h 107"/>
                <a:gd name="T46" fmla="*/ 1 w 16"/>
                <a:gd name="T47" fmla="*/ 106 h 107"/>
                <a:gd name="T48" fmla="*/ 1 w 16"/>
                <a:gd name="T49" fmla="*/ 106 h 107"/>
                <a:gd name="T50" fmla="*/ 1 w 16"/>
                <a:gd name="T51" fmla="*/ 105 h 107"/>
                <a:gd name="T52" fmla="*/ 1 w 16"/>
                <a:gd name="T53" fmla="*/ 105 h 107"/>
                <a:gd name="T54" fmla="*/ 1 w 16"/>
                <a:gd name="T55" fmla="*/ 105 h 107"/>
                <a:gd name="T56" fmla="*/ 1 w 16"/>
                <a:gd name="T57" fmla="*/ 105 h 107"/>
                <a:gd name="T58" fmla="*/ 1 w 16"/>
                <a:gd name="T59" fmla="*/ 105 h 107"/>
                <a:gd name="T60" fmla="*/ 1 w 16"/>
                <a:gd name="T61" fmla="*/ 105 h 107"/>
                <a:gd name="T62" fmla="*/ 2 w 16"/>
                <a:gd name="T63" fmla="*/ 105 h 107"/>
                <a:gd name="T64" fmla="*/ 2 w 16"/>
                <a:gd name="T65" fmla="*/ 105 h 107"/>
                <a:gd name="T66" fmla="*/ 2 w 16"/>
                <a:gd name="T67" fmla="*/ 105 h 107"/>
                <a:gd name="T68" fmla="*/ 2 w 16"/>
                <a:gd name="T69" fmla="*/ 105 h 107"/>
                <a:gd name="T70" fmla="*/ 2 w 16"/>
                <a:gd name="T71" fmla="*/ 105 h 107"/>
                <a:gd name="T72" fmla="*/ 2 w 16"/>
                <a:gd name="T73" fmla="*/ 105 h 107"/>
                <a:gd name="T74" fmla="*/ 2 w 16"/>
                <a:gd name="T75" fmla="*/ 104 h 107"/>
                <a:gd name="T76" fmla="*/ 2 w 16"/>
                <a:gd name="T77" fmla="*/ 104 h 107"/>
                <a:gd name="T78" fmla="*/ 2 w 16"/>
                <a:gd name="T79" fmla="*/ 104 h 107"/>
                <a:gd name="T80" fmla="*/ 2 w 16"/>
                <a:gd name="T81" fmla="*/ 104 h 107"/>
                <a:gd name="T82" fmla="*/ 2 w 16"/>
                <a:gd name="T83" fmla="*/ 104 h 107"/>
                <a:gd name="T84" fmla="*/ 2 w 16"/>
                <a:gd name="T85" fmla="*/ 104 h 107"/>
                <a:gd name="T86" fmla="*/ 16 w 16"/>
                <a:gd name="T87" fmla="*/ 0 h 107"/>
                <a:gd name="T88" fmla="*/ 16 w 16"/>
                <a:gd name="T8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" h="107"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1" y="106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5"/>
                  </a:moveTo>
                  <a:cubicBezTo>
                    <a:pt x="1" y="105"/>
                    <a:pt x="1" y="106"/>
                    <a:pt x="1" y="106"/>
                  </a:cubicBezTo>
                  <a:cubicBezTo>
                    <a:pt x="1" y="106"/>
                    <a:pt x="1" y="105"/>
                    <a:pt x="1" y="105"/>
                  </a:cubicBezTo>
                  <a:moveTo>
                    <a:pt x="1" y="105"/>
                  </a:move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moveTo>
                    <a:pt x="1" y="105"/>
                  </a:move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moveTo>
                    <a:pt x="1" y="105"/>
                  </a:move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1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4"/>
                  </a:moveTo>
                  <a:cubicBezTo>
                    <a:pt x="2" y="104"/>
                    <a:pt x="2" y="105"/>
                    <a:pt x="2" y="105"/>
                  </a:cubicBezTo>
                  <a:cubicBezTo>
                    <a:pt x="2" y="105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16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6" name="Freeform 1099"/>
            <p:cNvSpPr>
              <a:spLocks/>
            </p:cNvSpPr>
            <p:nvPr/>
          </p:nvSpPr>
          <p:spPr bwMode="auto">
            <a:xfrm>
              <a:off x="8748713" y="4694238"/>
              <a:ext cx="127000" cy="358775"/>
            </a:xfrm>
            <a:custGeom>
              <a:avLst/>
              <a:gdLst>
                <a:gd name="T0" fmla="*/ 19 w 40"/>
                <a:gd name="T1" fmla="*/ 0 h 113"/>
                <a:gd name="T2" fmla="*/ 0 w 40"/>
                <a:gd name="T3" fmla="*/ 76 h 113"/>
                <a:gd name="T4" fmla="*/ 11 w 40"/>
                <a:gd name="T5" fmla="*/ 80 h 113"/>
                <a:gd name="T6" fmla="*/ 40 w 40"/>
                <a:gd name="T7" fmla="*/ 113 h 113"/>
                <a:gd name="T8" fmla="*/ 40 w 40"/>
                <a:gd name="T9" fmla="*/ 19 h 113"/>
                <a:gd name="T10" fmla="*/ 21 w 40"/>
                <a:gd name="T11" fmla="*/ 2 h 113"/>
                <a:gd name="T12" fmla="*/ 19 w 4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13">
                  <a:moveTo>
                    <a:pt x="19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4" y="76"/>
                    <a:pt x="8" y="78"/>
                    <a:pt x="11" y="80"/>
                  </a:cubicBezTo>
                  <a:cubicBezTo>
                    <a:pt x="26" y="90"/>
                    <a:pt x="40" y="113"/>
                    <a:pt x="40" y="113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7" name="Freeform 1100"/>
            <p:cNvSpPr>
              <a:spLocks/>
            </p:cNvSpPr>
            <p:nvPr/>
          </p:nvSpPr>
          <p:spPr bwMode="auto">
            <a:xfrm>
              <a:off x="8653463" y="4164013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8" name="Freeform 1101"/>
            <p:cNvSpPr>
              <a:spLocks/>
            </p:cNvSpPr>
            <p:nvPr/>
          </p:nvSpPr>
          <p:spPr bwMode="auto">
            <a:xfrm>
              <a:off x="8653463" y="4164013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9" name="Freeform 1102"/>
            <p:cNvSpPr>
              <a:spLocks noEditPoints="1"/>
            </p:cNvSpPr>
            <p:nvPr/>
          </p:nvSpPr>
          <p:spPr bwMode="auto">
            <a:xfrm>
              <a:off x="8448675" y="4167188"/>
              <a:ext cx="204788" cy="876300"/>
            </a:xfrm>
            <a:custGeom>
              <a:avLst/>
              <a:gdLst>
                <a:gd name="T0" fmla="*/ 59 w 64"/>
                <a:gd name="T1" fmla="*/ 275 h 275"/>
                <a:gd name="T2" fmla="*/ 37 w 64"/>
                <a:gd name="T3" fmla="*/ 275 h 275"/>
                <a:gd name="T4" fmla="*/ 38 w 64"/>
                <a:gd name="T5" fmla="*/ 259 h 275"/>
                <a:gd name="T6" fmla="*/ 37 w 64"/>
                <a:gd name="T7" fmla="*/ 275 h 275"/>
                <a:gd name="T8" fmla="*/ 38 w 64"/>
                <a:gd name="T9" fmla="*/ 259 h 275"/>
                <a:gd name="T10" fmla="*/ 23 w 64"/>
                <a:gd name="T11" fmla="*/ 245 h 275"/>
                <a:gd name="T12" fmla="*/ 23 w 64"/>
                <a:gd name="T13" fmla="*/ 245 h 275"/>
                <a:gd name="T14" fmla="*/ 14 w 64"/>
                <a:gd name="T15" fmla="*/ 166 h 275"/>
                <a:gd name="T16" fmla="*/ 14 w 64"/>
                <a:gd name="T17" fmla="*/ 167 h 275"/>
                <a:gd name="T18" fmla="*/ 64 w 64"/>
                <a:gd name="T19" fmla="*/ 0 h 275"/>
                <a:gd name="T20" fmla="*/ 62 w 64"/>
                <a:gd name="T21" fmla="*/ 2 h 275"/>
                <a:gd name="T22" fmla="*/ 54 w 64"/>
                <a:gd name="T23" fmla="*/ 11 h 275"/>
                <a:gd name="T24" fmla="*/ 49 w 64"/>
                <a:gd name="T25" fmla="*/ 19 h 275"/>
                <a:gd name="T26" fmla="*/ 46 w 64"/>
                <a:gd name="T27" fmla="*/ 22 h 275"/>
                <a:gd name="T28" fmla="*/ 36 w 64"/>
                <a:gd name="T29" fmla="*/ 41 h 275"/>
                <a:gd name="T30" fmla="*/ 30 w 64"/>
                <a:gd name="T31" fmla="*/ 57 h 275"/>
                <a:gd name="T32" fmla="*/ 27 w 64"/>
                <a:gd name="T33" fmla="*/ 67 h 275"/>
                <a:gd name="T34" fmla="*/ 25 w 64"/>
                <a:gd name="T35" fmla="*/ 79 h 275"/>
                <a:gd name="T36" fmla="*/ 23 w 64"/>
                <a:gd name="T37" fmla="*/ 91 h 275"/>
                <a:gd name="T38" fmla="*/ 20 w 64"/>
                <a:gd name="T39" fmla="*/ 109 h 275"/>
                <a:gd name="T40" fmla="*/ 14 w 64"/>
                <a:gd name="T41" fmla="*/ 160 h 275"/>
                <a:gd name="T42" fmla="*/ 14 w 64"/>
                <a:gd name="T43" fmla="*/ 160 h 275"/>
                <a:gd name="T44" fmla="*/ 20 w 64"/>
                <a:gd name="T45" fmla="*/ 109 h 275"/>
                <a:gd name="T46" fmla="*/ 23 w 64"/>
                <a:gd name="T47" fmla="*/ 91 h 275"/>
                <a:gd name="T48" fmla="*/ 25 w 64"/>
                <a:gd name="T49" fmla="*/ 79 h 275"/>
                <a:gd name="T50" fmla="*/ 27 w 64"/>
                <a:gd name="T51" fmla="*/ 67 h 275"/>
                <a:gd name="T52" fmla="*/ 30 w 64"/>
                <a:gd name="T53" fmla="*/ 57 h 275"/>
                <a:gd name="T54" fmla="*/ 36 w 64"/>
                <a:gd name="T55" fmla="*/ 41 h 275"/>
                <a:gd name="T56" fmla="*/ 46 w 64"/>
                <a:gd name="T57" fmla="*/ 22 h 275"/>
                <a:gd name="T58" fmla="*/ 49 w 64"/>
                <a:gd name="T59" fmla="*/ 19 h 275"/>
                <a:gd name="T60" fmla="*/ 54 w 64"/>
                <a:gd name="T61" fmla="*/ 11 h 275"/>
                <a:gd name="T62" fmla="*/ 62 w 64"/>
                <a:gd name="T63" fmla="*/ 2 h 275"/>
                <a:gd name="T64" fmla="*/ 64 w 64"/>
                <a:gd name="T65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" h="275">
                  <a:moveTo>
                    <a:pt x="37" y="275"/>
                  </a:moveTo>
                  <a:cubicBezTo>
                    <a:pt x="59" y="275"/>
                    <a:pt x="59" y="275"/>
                    <a:pt x="59" y="275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37" y="275"/>
                    <a:pt x="37" y="275"/>
                    <a:pt x="37" y="275"/>
                  </a:cubicBezTo>
                  <a:moveTo>
                    <a:pt x="38" y="259"/>
                  </a:moveTo>
                  <a:cubicBezTo>
                    <a:pt x="38" y="259"/>
                    <a:pt x="38" y="259"/>
                    <a:pt x="38" y="259"/>
                  </a:cubicBezTo>
                  <a:cubicBezTo>
                    <a:pt x="37" y="259"/>
                    <a:pt x="37" y="259"/>
                    <a:pt x="37" y="259"/>
                  </a:cubicBezTo>
                  <a:cubicBezTo>
                    <a:pt x="37" y="275"/>
                    <a:pt x="37" y="275"/>
                    <a:pt x="37" y="275"/>
                  </a:cubicBezTo>
                  <a:cubicBezTo>
                    <a:pt x="37" y="259"/>
                    <a:pt x="37" y="259"/>
                    <a:pt x="37" y="259"/>
                  </a:cubicBezTo>
                  <a:cubicBezTo>
                    <a:pt x="38" y="259"/>
                    <a:pt x="38" y="259"/>
                    <a:pt x="38" y="259"/>
                  </a:cubicBezTo>
                  <a:cubicBezTo>
                    <a:pt x="38" y="259"/>
                    <a:pt x="38" y="259"/>
                    <a:pt x="38" y="259"/>
                  </a:cubicBezTo>
                  <a:moveTo>
                    <a:pt x="23" y="245"/>
                  </a:moveTo>
                  <a:cubicBezTo>
                    <a:pt x="13" y="253"/>
                    <a:pt x="4" y="265"/>
                    <a:pt x="0" y="271"/>
                  </a:cubicBezTo>
                  <a:cubicBezTo>
                    <a:pt x="4" y="265"/>
                    <a:pt x="13" y="253"/>
                    <a:pt x="23" y="245"/>
                  </a:cubicBezTo>
                  <a:cubicBezTo>
                    <a:pt x="23" y="245"/>
                    <a:pt x="23" y="245"/>
                    <a:pt x="23" y="245"/>
                  </a:cubicBezTo>
                  <a:moveTo>
                    <a:pt x="14" y="166"/>
                  </a:moveTo>
                  <a:cubicBezTo>
                    <a:pt x="14" y="166"/>
                    <a:pt x="14" y="167"/>
                    <a:pt x="14" y="167"/>
                  </a:cubicBezTo>
                  <a:cubicBezTo>
                    <a:pt x="14" y="167"/>
                    <a:pt x="14" y="167"/>
                    <a:pt x="14" y="167"/>
                  </a:cubicBezTo>
                  <a:cubicBezTo>
                    <a:pt x="14" y="167"/>
                    <a:pt x="14" y="166"/>
                    <a:pt x="14" y="166"/>
                  </a:cubicBezTo>
                  <a:moveTo>
                    <a:pt x="64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1"/>
                    <a:pt x="62" y="2"/>
                  </a:cubicBezTo>
                  <a:cubicBezTo>
                    <a:pt x="61" y="3"/>
                    <a:pt x="60" y="4"/>
                    <a:pt x="58" y="6"/>
                  </a:cubicBezTo>
                  <a:cubicBezTo>
                    <a:pt x="57" y="7"/>
                    <a:pt x="56" y="9"/>
                    <a:pt x="54" y="11"/>
                  </a:cubicBezTo>
                  <a:cubicBezTo>
                    <a:pt x="53" y="13"/>
                    <a:pt x="51" y="15"/>
                    <a:pt x="50" y="17"/>
                  </a:cubicBezTo>
                  <a:cubicBezTo>
                    <a:pt x="50" y="17"/>
                    <a:pt x="49" y="18"/>
                    <a:pt x="49" y="19"/>
                  </a:cubicBezTo>
                  <a:cubicBezTo>
                    <a:pt x="48" y="19"/>
                    <a:pt x="48" y="20"/>
                    <a:pt x="48" y="20"/>
                  </a:cubicBezTo>
                  <a:cubicBezTo>
                    <a:pt x="47" y="21"/>
                    <a:pt x="47" y="22"/>
                    <a:pt x="46" y="22"/>
                  </a:cubicBezTo>
                  <a:cubicBezTo>
                    <a:pt x="46" y="23"/>
                    <a:pt x="46" y="23"/>
                    <a:pt x="45" y="24"/>
                  </a:cubicBezTo>
                  <a:cubicBezTo>
                    <a:pt x="42" y="29"/>
                    <a:pt x="39" y="35"/>
                    <a:pt x="36" y="41"/>
                  </a:cubicBezTo>
                  <a:cubicBezTo>
                    <a:pt x="35" y="45"/>
                    <a:pt x="34" y="48"/>
                    <a:pt x="32" y="51"/>
                  </a:cubicBezTo>
                  <a:cubicBezTo>
                    <a:pt x="32" y="53"/>
                    <a:pt x="31" y="55"/>
                    <a:pt x="30" y="57"/>
                  </a:cubicBezTo>
                  <a:cubicBezTo>
                    <a:pt x="30" y="58"/>
                    <a:pt x="29" y="60"/>
                    <a:pt x="29" y="62"/>
                  </a:cubicBezTo>
                  <a:cubicBezTo>
                    <a:pt x="28" y="64"/>
                    <a:pt x="28" y="66"/>
                    <a:pt x="27" y="67"/>
                  </a:cubicBezTo>
                  <a:cubicBezTo>
                    <a:pt x="27" y="69"/>
                    <a:pt x="26" y="71"/>
                    <a:pt x="26" y="73"/>
                  </a:cubicBezTo>
                  <a:cubicBezTo>
                    <a:pt x="26" y="75"/>
                    <a:pt x="25" y="77"/>
                    <a:pt x="25" y="79"/>
                  </a:cubicBezTo>
                  <a:cubicBezTo>
                    <a:pt x="24" y="81"/>
                    <a:pt x="24" y="83"/>
                    <a:pt x="24" y="85"/>
                  </a:cubicBezTo>
                  <a:cubicBezTo>
                    <a:pt x="23" y="87"/>
                    <a:pt x="23" y="89"/>
                    <a:pt x="23" y="91"/>
                  </a:cubicBezTo>
                  <a:cubicBezTo>
                    <a:pt x="22" y="93"/>
                    <a:pt x="22" y="95"/>
                    <a:pt x="22" y="97"/>
                  </a:cubicBezTo>
                  <a:cubicBezTo>
                    <a:pt x="21" y="101"/>
                    <a:pt x="20" y="105"/>
                    <a:pt x="20" y="109"/>
                  </a:cubicBezTo>
                  <a:cubicBezTo>
                    <a:pt x="18" y="118"/>
                    <a:pt x="17" y="126"/>
                    <a:pt x="16" y="135"/>
                  </a:cubicBezTo>
                  <a:cubicBezTo>
                    <a:pt x="15" y="143"/>
                    <a:pt x="14" y="152"/>
                    <a:pt x="14" y="160"/>
                  </a:cubicBezTo>
                  <a:cubicBezTo>
                    <a:pt x="14" y="161"/>
                    <a:pt x="14" y="162"/>
                    <a:pt x="14" y="164"/>
                  </a:cubicBezTo>
                  <a:cubicBezTo>
                    <a:pt x="14" y="162"/>
                    <a:pt x="14" y="161"/>
                    <a:pt x="14" y="160"/>
                  </a:cubicBezTo>
                  <a:cubicBezTo>
                    <a:pt x="14" y="152"/>
                    <a:pt x="15" y="143"/>
                    <a:pt x="16" y="135"/>
                  </a:cubicBezTo>
                  <a:cubicBezTo>
                    <a:pt x="17" y="126"/>
                    <a:pt x="18" y="118"/>
                    <a:pt x="20" y="109"/>
                  </a:cubicBezTo>
                  <a:cubicBezTo>
                    <a:pt x="20" y="105"/>
                    <a:pt x="21" y="101"/>
                    <a:pt x="22" y="97"/>
                  </a:cubicBezTo>
                  <a:cubicBezTo>
                    <a:pt x="22" y="95"/>
                    <a:pt x="22" y="93"/>
                    <a:pt x="23" y="91"/>
                  </a:cubicBezTo>
                  <a:cubicBezTo>
                    <a:pt x="23" y="89"/>
                    <a:pt x="23" y="87"/>
                    <a:pt x="24" y="85"/>
                  </a:cubicBezTo>
                  <a:cubicBezTo>
                    <a:pt x="24" y="83"/>
                    <a:pt x="24" y="81"/>
                    <a:pt x="25" y="79"/>
                  </a:cubicBezTo>
                  <a:cubicBezTo>
                    <a:pt x="25" y="77"/>
                    <a:pt x="26" y="75"/>
                    <a:pt x="26" y="73"/>
                  </a:cubicBezTo>
                  <a:cubicBezTo>
                    <a:pt x="26" y="71"/>
                    <a:pt x="27" y="69"/>
                    <a:pt x="27" y="67"/>
                  </a:cubicBezTo>
                  <a:cubicBezTo>
                    <a:pt x="28" y="66"/>
                    <a:pt x="28" y="64"/>
                    <a:pt x="29" y="62"/>
                  </a:cubicBezTo>
                  <a:cubicBezTo>
                    <a:pt x="29" y="60"/>
                    <a:pt x="30" y="58"/>
                    <a:pt x="30" y="57"/>
                  </a:cubicBezTo>
                  <a:cubicBezTo>
                    <a:pt x="31" y="55"/>
                    <a:pt x="32" y="53"/>
                    <a:pt x="32" y="51"/>
                  </a:cubicBezTo>
                  <a:cubicBezTo>
                    <a:pt x="34" y="48"/>
                    <a:pt x="35" y="45"/>
                    <a:pt x="36" y="41"/>
                  </a:cubicBezTo>
                  <a:cubicBezTo>
                    <a:pt x="39" y="35"/>
                    <a:pt x="42" y="29"/>
                    <a:pt x="45" y="24"/>
                  </a:cubicBezTo>
                  <a:cubicBezTo>
                    <a:pt x="46" y="23"/>
                    <a:pt x="46" y="23"/>
                    <a:pt x="46" y="22"/>
                  </a:cubicBezTo>
                  <a:cubicBezTo>
                    <a:pt x="47" y="22"/>
                    <a:pt x="47" y="21"/>
                    <a:pt x="48" y="20"/>
                  </a:cubicBezTo>
                  <a:cubicBezTo>
                    <a:pt x="48" y="20"/>
                    <a:pt x="48" y="19"/>
                    <a:pt x="49" y="19"/>
                  </a:cubicBezTo>
                  <a:cubicBezTo>
                    <a:pt x="49" y="18"/>
                    <a:pt x="50" y="17"/>
                    <a:pt x="50" y="17"/>
                  </a:cubicBezTo>
                  <a:cubicBezTo>
                    <a:pt x="51" y="15"/>
                    <a:pt x="53" y="13"/>
                    <a:pt x="54" y="11"/>
                  </a:cubicBezTo>
                  <a:cubicBezTo>
                    <a:pt x="56" y="9"/>
                    <a:pt x="57" y="7"/>
                    <a:pt x="58" y="6"/>
                  </a:cubicBezTo>
                  <a:cubicBezTo>
                    <a:pt x="60" y="4"/>
                    <a:pt x="61" y="3"/>
                    <a:pt x="62" y="2"/>
                  </a:cubicBezTo>
                  <a:cubicBezTo>
                    <a:pt x="62" y="1"/>
                    <a:pt x="63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0" name="Freeform 1103"/>
            <p:cNvSpPr>
              <a:spLocks/>
            </p:cNvSpPr>
            <p:nvPr/>
          </p:nvSpPr>
          <p:spPr bwMode="auto">
            <a:xfrm>
              <a:off x="8494713" y="4164013"/>
              <a:ext cx="158750" cy="828675"/>
            </a:xfrm>
            <a:custGeom>
              <a:avLst/>
              <a:gdLst>
                <a:gd name="T0" fmla="*/ 50 w 50"/>
                <a:gd name="T1" fmla="*/ 0 h 260"/>
                <a:gd name="T2" fmla="*/ 50 w 50"/>
                <a:gd name="T3" fmla="*/ 0 h 260"/>
                <a:gd name="T4" fmla="*/ 50 w 50"/>
                <a:gd name="T5" fmla="*/ 1 h 260"/>
                <a:gd name="T6" fmla="*/ 50 w 50"/>
                <a:gd name="T7" fmla="*/ 1 h 260"/>
                <a:gd name="T8" fmla="*/ 48 w 50"/>
                <a:gd name="T9" fmla="*/ 3 h 260"/>
                <a:gd name="T10" fmla="*/ 44 w 50"/>
                <a:gd name="T11" fmla="*/ 7 h 260"/>
                <a:gd name="T12" fmla="*/ 40 w 50"/>
                <a:gd name="T13" fmla="*/ 12 h 260"/>
                <a:gd name="T14" fmla="*/ 36 w 50"/>
                <a:gd name="T15" fmla="*/ 18 h 260"/>
                <a:gd name="T16" fmla="*/ 35 w 50"/>
                <a:gd name="T17" fmla="*/ 20 h 260"/>
                <a:gd name="T18" fmla="*/ 34 w 50"/>
                <a:gd name="T19" fmla="*/ 21 h 260"/>
                <a:gd name="T20" fmla="*/ 32 w 50"/>
                <a:gd name="T21" fmla="*/ 23 h 260"/>
                <a:gd name="T22" fmla="*/ 31 w 50"/>
                <a:gd name="T23" fmla="*/ 25 h 260"/>
                <a:gd name="T24" fmla="*/ 22 w 50"/>
                <a:gd name="T25" fmla="*/ 42 h 260"/>
                <a:gd name="T26" fmla="*/ 18 w 50"/>
                <a:gd name="T27" fmla="*/ 52 h 260"/>
                <a:gd name="T28" fmla="*/ 16 w 50"/>
                <a:gd name="T29" fmla="*/ 58 h 260"/>
                <a:gd name="T30" fmla="*/ 15 w 50"/>
                <a:gd name="T31" fmla="*/ 63 h 260"/>
                <a:gd name="T32" fmla="*/ 13 w 50"/>
                <a:gd name="T33" fmla="*/ 68 h 260"/>
                <a:gd name="T34" fmla="*/ 12 w 50"/>
                <a:gd name="T35" fmla="*/ 74 h 260"/>
                <a:gd name="T36" fmla="*/ 11 w 50"/>
                <a:gd name="T37" fmla="*/ 80 h 260"/>
                <a:gd name="T38" fmla="*/ 10 w 50"/>
                <a:gd name="T39" fmla="*/ 86 h 260"/>
                <a:gd name="T40" fmla="*/ 9 w 50"/>
                <a:gd name="T41" fmla="*/ 92 h 260"/>
                <a:gd name="T42" fmla="*/ 8 w 50"/>
                <a:gd name="T43" fmla="*/ 98 h 260"/>
                <a:gd name="T44" fmla="*/ 6 w 50"/>
                <a:gd name="T45" fmla="*/ 110 h 260"/>
                <a:gd name="T46" fmla="*/ 2 w 50"/>
                <a:gd name="T47" fmla="*/ 136 h 260"/>
                <a:gd name="T48" fmla="*/ 0 w 50"/>
                <a:gd name="T49" fmla="*/ 161 h 260"/>
                <a:gd name="T50" fmla="*/ 0 w 50"/>
                <a:gd name="T51" fmla="*/ 165 h 260"/>
                <a:gd name="T52" fmla="*/ 0 w 50"/>
                <a:gd name="T53" fmla="*/ 167 h 260"/>
                <a:gd name="T54" fmla="*/ 0 w 50"/>
                <a:gd name="T55" fmla="*/ 168 h 260"/>
                <a:gd name="T56" fmla="*/ 4 w 50"/>
                <a:gd name="T57" fmla="*/ 163 h 260"/>
                <a:gd name="T58" fmla="*/ 23 w 50"/>
                <a:gd name="T59" fmla="*/ 239 h 260"/>
                <a:gd name="T60" fmla="*/ 9 w 50"/>
                <a:gd name="T61" fmla="*/ 246 h 260"/>
                <a:gd name="T62" fmla="*/ 9 w 50"/>
                <a:gd name="T63" fmla="*/ 246 h 260"/>
                <a:gd name="T64" fmla="*/ 9 w 50"/>
                <a:gd name="T65" fmla="*/ 246 h 260"/>
                <a:gd name="T66" fmla="*/ 9 w 50"/>
                <a:gd name="T67" fmla="*/ 246 h 260"/>
                <a:gd name="T68" fmla="*/ 23 w 50"/>
                <a:gd name="T69" fmla="*/ 260 h 260"/>
                <a:gd name="T70" fmla="*/ 24 w 50"/>
                <a:gd name="T71" fmla="*/ 260 h 260"/>
                <a:gd name="T72" fmla="*/ 24 w 50"/>
                <a:gd name="T73" fmla="*/ 260 h 260"/>
                <a:gd name="T74" fmla="*/ 42 w 50"/>
                <a:gd name="T75" fmla="*/ 260 h 260"/>
                <a:gd name="T76" fmla="*/ 50 w 50"/>
                <a:gd name="T7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" h="260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49" y="1"/>
                    <a:pt x="48" y="2"/>
                    <a:pt x="48" y="3"/>
                  </a:cubicBezTo>
                  <a:cubicBezTo>
                    <a:pt x="47" y="4"/>
                    <a:pt x="46" y="5"/>
                    <a:pt x="44" y="7"/>
                  </a:cubicBezTo>
                  <a:cubicBezTo>
                    <a:pt x="43" y="8"/>
                    <a:pt x="42" y="10"/>
                    <a:pt x="40" y="12"/>
                  </a:cubicBezTo>
                  <a:cubicBezTo>
                    <a:pt x="39" y="14"/>
                    <a:pt x="37" y="16"/>
                    <a:pt x="36" y="18"/>
                  </a:cubicBezTo>
                  <a:cubicBezTo>
                    <a:pt x="36" y="18"/>
                    <a:pt x="35" y="19"/>
                    <a:pt x="35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3" y="22"/>
                    <a:pt x="33" y="23"/>
                    <a:pt x="32" y="23"/>
                  </a:cubicBezTo>
                  <a:cubicBezTo>
                    <a:pt x="32" y="24"/>
                    <a:pt x="32" y="24"/>
                    <a:pt x="31" y="25"/>
                  </a:cubicBezTo>
                  <a:cubicBezTo>
                    <a:pt x="28" y="30"/>
                    <a:pt x="25" y="36"/>
                    <a:pt x="22" y="42"/>
                  </a:cubicBezTo>
                  <a:cubicBezTo>
                    <a:pt x="21" y="46"/>
                    <a:pt x="20" y="49"/>
                    <a:pt x="18" y="52"/>
                  </a:cubicBezTo>
                  <a:cubicBezTo>
                    <a:pt x="18" y="54"/>
                    <a:pt x="17" y="56"/>
                    <a:pt x="16" y="58"/>
                  </a:cubicBezTo>
                  <a:cubicBezTo>
                    <a:pt x="16" y="59"/>
                    <a:pt x="15" y="61"/>
                    <a:pt x="15" y="63"/>
                  </a:cubicBezTo>
                  <a:cubicBezTo>
                    <a:pt x="14" y="65"/>
                    <a:pt x="14" y="67"/>
                    <a:pt x="13" y="68"/>
                  </a:cubicBezTo>
                  <a:cubicBezTo>
                    <a:pt x="13" y="70"/>
                    <a:pt x="12" y="72"/>
                    <a:pt x="12" y="74"/>
                  </a:cubicBezTo>
                  <a:cubicBezTo>
                    <a:pt x="12" y="76"/>
                    <a:pt x="11" y="78"/>
                    <a:pt x="11" y="80"/>
                  </a:cubicBezTo>
                  <a:cubicBezTo>
                    <a:pt x="10" y="82"/>
                    <a:pt x="10" y="84"/>
                    <a:pt x="10" y="86"/>
                  </a:cubicBezTo>
                  <a:cubicBezTo>
                    <a:pt x="9" y="88"/>
                    <a:pt x="9" y="90"/>
                    <a:pt x="9" y="92"/>
                  </a:cubicBezTo>
                  <a:cubicBezTo>
                    <a:pt x="8" y="94"/>
                    <a:pt x="8" y="96"/>
                    <a:pt x="8" y="98"/>
                  </a:cubicBezTo>
                  <a:cubicBezTo>
                    <a:pt x="7" y="102"/>
                    <a:pt x="6" y="106"/>
                    <a:pt x="6" y="110"/>
                  </a:cubicBezTo>
                  <a:cubicBezTo>
                    <a:pt x="4" y="119"/>
                    <a:pt x="3" y="127"/>
                    <a:pt x="2" y="136"/>
                  </a:cubicBezTo>
                  <a:cubicBezTo>
                    <a:pt x="1" y="144"/>
                    <a:pt x="0" y="153"/>
                    <a:pt x="0" y="161"/>
                  </a:cubicBezTo>
                  <a:cubicBezTo>
                    <a:pt x="0" y="162"/>
                    <a:pt x="0" y="163"/>
                    <a:pt x="0" y="165"/>
                  </a:cubicBezTo>
                  <a:cubicBezTo>
                    <a:pt x="0" y="165"/>
                    <a:pt x="0" y="166"/>
                    <a:pt x="0" y="167"/>
                  </a:cubicBezTo>
                  <a:cubicBezTo>
                    <a:pt x="0" y="167"/>
                    <a:pt x="0" y="168"/>
                    <a:pt x="0" y="168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23" y="239"/>
                    <a:pt x="23" y="239"/>
                    <a:pt x="23" y="239"/>
                  </a:cubicBezTo>
                  <a:cubicBezTo>
                    <a:pt x="18" y="240"/>
                    <a:pt x="14" y="242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12" y="252"/>
                    <a:pt x="17" y="256"/>
                    <a:pt x="23" y="260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12" y="127"/>
                    <a:pt x="49" y="4"/>
                    <a:pt x="5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1" name="Freeform 1104"/>
            <p:cNvSpPr>
              <a:spLocks/>
            </p:cNvSpPr>
            <p:nvPr/>
          </p:nvSpPr>
          <p:spPr bwMode="auto">
            <a:xfrm>
              <a:off x="8567738" y="4992688"/>
              <a:ext cx="69850" cy="50800"/>
            </a:xfrm>
            <a:custGeom>
              <a:avLst/>
              <a:gdLst>
                <a:gd name="T0" fmla="*/ 0 w 22"/>
                <a:gd name="T1" fmla="*/ 0 h 16"/>
                <a:gd name="T2" fmla="*/ 0 w 22"/>
                <a:gd name="T3" fmla="*/ 16 h 16"/>
                <a:gd name="T4" fmla="*/ 22 w 22"/>
                <a:gd name="T5" fmla="*/ 16 h 16"/>
                <a:gd name="T6" fmla="*/ 19 w 22"/>
                <a:gd name="T7" fmla="*/ 0 h 16"/>
                <a:gd name="T8" fmla="*/ 1 w 22"/>
                <a:gd name="T9" fmla="*/ 0 h 16"/>
                <a:gd name="T10" fmla="*/ 0 w 2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0"/>
                    <a:pt x="20" y="5"/>
                    <a:pt x="1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2" name="Freeform 1105"/>
            <p:cNvSpPr>
              <a:spLocks noEditPoints="1"/>
            </p:cNvSpPr>
            <p:nvPr/>
          </p:nvSpPr>
          <p:spPr bwMode="auto">
            <a:xfrm>
              <a:off x="8442325" y="5030788"/>
              <a:ext cx="6350" cy="9525"/>
            </a:xfrm>
            <a:custGeom>
              <a:avLst/>
              <a:gdLst>
                <a:gd name="T0" fmla="*/ 0 w 2"/>
                <a:gd name="T1" fmla="*/ 3 h 3"/>
                <a:gd name="T2" fmla="*/ 0 w 2"/>
                <a:gd name="T3" fmla="*/ 3 h 3"/>
                <a:gd name="T4" fmla="*/ 0 w 2"/>
                <a:gd name="T5" fmla="*/ 3 h 3"/>
                <a:gd name="T6" fmla="*/ 0 w 2"/>
                <a:gd name="T7" fmla="*/ 3 h 3"/>
                <a:gd name="T8" fmla="*/ 0 w 2"/>
                <a:gd name="T9" fmla="*/ 3 h 3"/>
                <a:gd name="T10" fmla="*/ 0 w 2"/>
                <a:gd name="T11" fmla="*/ 3 h 3"/>
                <a:gd name="T12" fmla="*/ 0 w 2"/>
                <a:gd name="T13" fmla="*/ 3 h 3"/>
                <a:gd name="T14" fmla="*/ 0 w 2"/>
                <a:gd name="T15" fmla="*/ 3 h 3"/>
                <a:gd name="T16" fmla="*/ 0 w 2"/>
                <a:gd name="T17" fmla="*/ 3 h 3"/>
                <a:gd name="T18" fmla="*/ 0 w 2"/>
                <a:gd name="T19" fmla="*/ 3 h 3"/>
                <a:gd name="T20" fmla="*/ 0 w 2"/>
                <a:gd name="T21" fmla="*/ 3 h 3"/>
                <a:gd name="T22" fmla="*/ 0 w 2"/>
                <a:gd name="T23" fmla="*/ 3 h 3"/>
                <a:gd name="T24" fmla="*/ 0 w 2"/>
                <a:gd name="T25" fmla="*/ 3 h 3"/>
                <a:gd name="T26" fmla="*/ 0 w 2"/>
                <a:gd name="T27" fmla="*/ 3 h 3"/>
                <a:gd name="T28" fmla="*/ 0 w 2"/>
                <a:gd name="T29" fmla="*/ 3 h 3"/>
                <a:gd name="T30" fmla="*/ 0 w 2"/>
                <a:gd name="T31" fmla="*/ 3 h 3"/>
                <a:gd name="T32" fmla="*/ 0 w 2"/>
                <a:gd name="T33" fmla="*/ 3 h 3"/>
                <a:gd name="T34" fmla="*/ 0 w 2"/>
                <a:gd name="T35" fmla="*/ 3 h 3"/>
                <a:gd name="T36" fmla="*/ 1 w 2"/>
                <a:gd name="T37" fmla="*/ 2 h 3"/>
                <a:gd name="T38" fmla="*/ 1 w 2"/>
                <a:gd name="T39" fmla="*/ 2 h 3"/>
                <a:gd name="T40" fmla="*/ 1 w 2"/>
                <a:gd name="T41" fmla="*/ 2 h 3"/>
                <a:gd name="T42" fmla="*/ 1 w 2"/>
                <a:gd name="T43" fmla="*/ 2 h 3"/>
                <a:gd name="T44" fmla="*/ 1 w 2"/>
                <a:gd name="T45" fmla="*/ 2 h 3"/>
                <a:gd name="T46" fmla="*/ 1 w 2"/>
                <a:gd name="T47" fmla="*/ 2 h 3"/>
                <a:gd name="T48" fmla="*/ 1 w 2"/>
                <a:gd name="T49" fmla="*/ 2 h 3"/>
                <a:gd name="T50" fmla="*/ 1 w 2"/>
                <a:gd name="T51" fmla="*/ 1 h 3"/>
                <a:gd name="T52" fmla="*/ 1 w 2"/>
                <a:gd name="T53" fmla="*/ 1 h 3"/>
                <a:gd name="T54" fmla="*/ 1 w 2"/>
                <a:gd name="T55" fmla="*/ 1 h 3"/>
                <a:gd name="T56" fmla="*/ 1 w 2"/>
                <a:gd name="T57" fmla="*/ 1 h 3"/>
                <a:gd name="T58" fmla="*/ 1 w 2"/>
                <a:gd name="T59" fmla="*/ 1 h 3"/>
                <a:gd name="T60" fmla="*/ 1 w 2"/>
                <a:gd name="T61" fmla="*/ 1 h 3"/>
                <a:gd name="T62" fmla="*/ 2 w 2"/>
                <a:gd name="T63" fmla="*/ 1 h 3"/>
                <a:gd name="T64" fmla="*/ 2 w 2"/>
                <a:gd name="T65" fmla="*/ 1 h 3"/>
                <a:gd name="T66" fmla="*/ 2 w 2"/>
                <a:gd name="T67" fmla="*/ 1 h 3"/>
                <a:gd name="T68" fmla="*/ 2 w 2"/>
                <a:gd name="T69" fmla="*/ 1 h 3"/>
                <a:gd name="T70" fmla="*/ 2 w 2"/>
                <a:gd name="T71" fmla="*/ 1 h 3"/>
                <a:gd name="T72" fmla="*/ 2 w 2"/>
                <a:gd name="T73" fmla="*/ 1 h 3"/>
                <a:gd name="T74" fmla="*/ 2 w 2"/>
                <a:gd name="T75" fmla="*/ 0 h 3"/>
                <a:gd name="T76" fmla="*/ 2 w 2"/>
                <a:gd name="T77" fmla="*/ 0 h 3"/>
                <a:gd name="T78" fmla="*/ 2 w 2"/>
                <a:gd name="T79" fmla="*/ 0 h 3"/>
                <a:gd name="T80" fmla="*/ 2 w 2"/>
                <a:gd name="T81" fmla="*/ 0 h 3"/>
                <a:gd name="T82" fmla="*/ 2 w 2"/>
                <a:gd name="T83" fmla="*/ 0 h 3"/>
                <a:gd name="T84" fmla="*/ 2 w 2"/>
                <a:gd name="T8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3" name="Freeform 1106"/>
            <p:cNvSpPr>
              <a:spLocks/>
            </p:cNvSpPr>
            <p:nvPr/>
          </p:nvSpPr>
          <p:spPr bwMode="auto">
            <a:xfrm>
              <a:off x="8442325" y="4684713"/>
              <a:ext cx="125413" cy="355600"/>
            </a:xfrm>
            <a:custGeom>
              <a:avLst/>
              <a:gdLst>
                <a:gd name="T0" fmla="*/ 16 w 39"/>
                <a:gd name="T1" fmla="*/ 5 h 112"/>
                <a:gd name="T2" fmla="*/ 16 w 39"/>
                <a:gd name="T3" fmla="*/ 5 h 112"/>
                <a:gd name="T4" fmla="*/ 0 w 39"/>
                <a:gd name="T5" fmla="*/ 112 h 112"/>
                <a:gd name="T6" fmla="*/ 0 w 39"/>
                <a:gd name="T7" fmla="*/ 112 h 112"/>
                <a:gd name="T8" fmla="*/ 0 w 39"/>
                <a:gd name="T9" fmla="*/ 112 h 112"/>
                <a:gd name="T10" fmla="*/ 0 w 39"/>
                <a:gd name="T11" fmla="*/ 112 h 112"/>
                <a:gd name="T12" fmla="*/ 0 w 39"/>
                <a:gd name="T13" fmla="*/ 112 h 112"/>
                <a:gd name="T14" fmla="*/ 0 w 39"/>
                <a:gd name="T15" fmla="*/ 112 h 112"/>
                <a:gd name="T16" fmla="*/ 0 w 39"/>
                <a:gd name="T17" fmla="*/ 112 h 112"/>
                <a:gd name="T18" fmla="*/ 0 w 39"/>
                <a:gd name="T19" fmla="*/ 112 h 112"/>
                <a:gd name="T20" fmla="*/ 0 w 39"/>
                <a:gd name="T21" fmla="*/ 112 h 112"/>
                <a:gd name="T22" fmla="*/ 0 w 39"/>
                <a:gd name="T23" fmla="*/ 112 h 112"/>
                <a:gd name="T24" fmla="*/ 0 w 39"/>
                <a:gd name="T25" fmla="*/ 112 h 112"/>
                <a:gd name="T26" fmla="*/ 0 w 39"/>
                <a:gd name="T27" fmla="*/ 112 h 112"/>
                <a:gd name="T28" fmla="*/ 0 w 39"/>
                <a:gd name="T29" fmla="*/ 112 h 112"/>
                <a:gd name="T30" fmla="*/ 1 w 39"/>
                <a:gd name="T31" fmla="*/ 111 h 112"/>
                <a:gd name="T32" fmla="*/ 1 w 39"/>
                <a:gd name="T33" fmla="*/ 111 h 112"/>
                <a:gd name="T34" fmla="*/ 1 w 39"/>
                <a:gd name="T35" fmla="*/ 111 h 112"/>
                <a:gd name="T36" fmla="*/ 1 w 39"/>
                <a:gd name="T37" fmla="*/ 111 h 112"/>
                <a:gd name="T38" fmla="*/ 1 w 39"/>
                <a:gd name="T39" fmla="*/ 111 h 112"/>
                <a:gd name="T40" fmla="*/ 1 w 39"/>
                <a:gd name="T41" fmla="*/ 110 h 112"/>
                <a:gd name="T42" fmla="*/ 1 w 39"/>
                <a:gd name="T43" fmla="*/ 110 h 112"/>
                <a:gd name="T44" fmla="*/ 1 w 39"/>
                <a:gd name="T45" fmla="*/ 110 h 112"/>
                <a:gd name="T46" fmla="*/ 1 w 39"/>
                <a:gd name="T47" fmla="*/ 110 h 112"/>
                <a:gd name="T48" fmla="*/ 2 w 39"/>
                <a:gd name="T49" fmla="*/ 110 h 112"/>
                <a:gd name="T50" fmla="*/ 2 w 39"/>
                <a:gd name="T51" fmla="*/ 110 h 112"/>
                <a:gd name="T52" fmla="*/ 2 w 39"/>
                <a:gd name="T53" fmla="*/ 110 h 112"/>
                <a:gd name="T54" fmla="*/ 2 w 39"/>
                <a:gd name="T55" fmla="*/ 110 h 112"/>
                <a:gd name="T56" fmla="*/ 2 w 39"/>
                <a:gd name="T57" fmla="*/ 109 h 112"/>
                <a:gd name="T58" fmla="*/ 2 w 39"/>
                <a:gd name="T59" fmla="*/ 109 h 112"/>
                <a:gd name="T60" fmla="*/ 2 w 39"/>
                <a:gd name="T61" fmla="*/ 109 h 112"/>
                <a:gd name="T62" fmla="*/ 2 w 39"/>
                <a:gd name="T63" fmla="*/ 109 h 112"/>
                <a:gd name="T64" fmla="*/ 25 w 39"/>
                <a:gd name="T65" fmla="*/ 83 h 112"/>
                <a:gd name="T66" fmla="*/ 20 w 39"/>
                <a:gd name="T6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" h="112">
                  <a:moveTo>
                    <a:pt x="20" y="0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6" y="103"/>
                    <a:pt x="15" y="91"/>
                    <a:pt x="25" y="83"/>
                  </a:cubicBezTo>
                  <a:cubicBezTo>
                    <a:pt x="30" y="79"/>
                    <a:pt x="34" y="77"/>
                    <a:pt x="39" y="76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6" name="Rectangle 1138"/>
            <p:cNvSpPr>
              <a:spLocks noChangeArrowheads="1"/>
            </p:cNvSpPr>
            <p:nvPr/>
          </p:nvSpPr>
          <p:spPr bwMode="auto">
            <a:xfrm>
              <a:off x="8609013" y="6742113"/>
              <a:ext cx="920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7" name="Rectangle 1139"/>
            <p:cNvSpPr>
              <a:spLocks noChangeArrowheads="1"/>
            </p:cNvSpPr>
            <p:nvPr/>
          </p:nvSpPr>
          <p:spPr bwMode="auto">
            <a:xfrm>
              <a:off x="8609013" y="5053013"/>
              <a:ext cx="92075" cy="16891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8" name="Rectangle 1140"/>
            <p:cNvSpPr>
              <a:spLocks noChangeArrowheads="1"/>
            </p:cNvSpPr>
            <p:nvPr/>
          </p:nvSpPr>
          <p:spPr bwMode="auto">
            <a:xfrm>
              <a:off x="8609013" y="5053013"/>
              <a:ext cx="92075" cy="168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163" name="组合 1162"/>
          <p:cNvGrpSpPr/>
          <p:nvPr/>
        </p:nvGrpSpPr>
        <p:grpSpPr>
          <a:xfrm>
            <a:off x="8009335" y="4608910"/>
            <a:ext cx="169069" cy="540544"/>
            <a:chOff x="10679113" y="6145213"/>
            <a:chExt cx="225425" cy="720725"/>
          </a:xfrm>
        </p:grpSpPr>
        <p:sp>
          <p:nvSpPr>
            <p:cNvPr id="2084" name="Freeform 1107"/>
            <p:cNvSpPr>
              <a:spLocks noEditPoints="1"/>
            </p:cNvSpPr>
            <p:nvPr/>
          </p:nvSpPr>
          <p:spPr bwMode="auto">
            <a:xfrm>
              <a:off x="10704513" y="6145213"/>
              <a:ext cx="168275" cy="430213"/>
            </a:xfrm>
            <a:custGeom>
              <a:avLst/>
              <a:gdLst>
                <a:gd name="T0" fmla="*/ 5 w 53"/>
                <a:gd name="T1" fmla="*/ 128 h 135"/>
                <a:gd name="T2" fmla="*/ 5 w 53"/>
                <a:gd name="T3" fmla="*/ 128 h 135"/>
                <a:gd name="T4" fmla="*/ 12 w 53"/>
                <a:gd name="T5" fmla="*/ 135 h 135"/>
                <a:gd name="T6" fmla="*/ 12 w 53"/>
                <a:gd name="T7" fmla="*/ 135 h 135"/>
                <a:gd name="T8" fmla="*/ 5 w 53"/>
                <a:gd name="T9" fmla="*/ 128 h 135"/>
                <a:gd name="T10" fmla="*/ 5 w 53"/>
                <a:gd name="T11" fmla="*/ 128 h 135"/>
                <a:gd name="T12" fmla="*/ 0 w 53"/>
                <a:gd name="T13" fmla="*/ 85 h 135"/>
                <a:gd name="T14" fmla="*/ 0 w 53"/>
                <a:gd name="T15" fmla="*/ 87 h 135"/>
                <a:gd name="T16" fmla="*/ 0 w 53"/>
                <a:gd name="T17" fmla="*/ 87 h 135"/>
                <a:gd name="T18" fmla="*/ 0 w 53"/>
                <a:gd name="T19" fmla="*/ 85 h 135"/>
                <a:gd name="T20" fmla="*/ 27 w 53"/>
                <a:gd name="T21" fmla="*/ 0 h 135"/>
                <a:gd name="T22" fmla="*/ 27 w 53"/>
                <a:gd name="T23" fmla="*/ 0 h 135"/>
                <a:gd name="T24" fmla="*/ 27 w 53"/>
                <a:gd name="T25" fmla="*/ 0 h 135"/>
                <a:gd name="T26" fmla="*/ 27 w 53"/>
                <a:gd name="T27" fmla="*/ 0 h 135"/>
                <a:gd name="T28" fmla="*/ 27 w 53"/>
                <a:gd name="T29" fmla="*/ 0 h 135"/>
                <a:gd name="T30" fmla="*/ 27 w 53"/>
                <a:gd name="T31" fmla="*/ 0 h 135"/>
                <a:gd name="T32" fmla="*/ 27 w 53"/>
                <a:gd name="T33" fmla="*/ 0 h 135"/>
                <a:gd name="T34" fmla="*/ 22 w 53"/>
                <a:gd name="T35" fmla="*/ 135 h 135"/>
                <a:gd name="T36" fmla="*/ 40 w 53"/>
                <a:gd name="T37" fmla="*/ 135 h 135"/>
                <a:gd name="T38" fmla="*/ 40 w 53"/>
                <a:gd name="T39" fmla="*/ 135 h 135"/>
                <a:gd name="T40" fmla="*/ 48 w 53"/>
                <a:gd name="T41" fmla="*/ 128 h 135"/>
                <a:gd name="T42" fmla="*/ 48 w 53"/>
                <a:gd name="T43" fmla="*/ 128 h 135"/>
                <a:gd name="T44" fmla="*/ 42 w 53"/>
                <a:gd name="T45" fmla="*/ 126 h 135"/>
                <a:gd name="T46" fmla="*/ 52 w 53"/>
                <a:gd name="T47" fmla="*/ 86 h 135"/>
                <a:gd name="T48" fmla="*/ 53 w 53"/>
                <a:gd name="T49" fmla="*/ 87 h 135"/>
                <a:gd name="T50" fmla="*/ 53 w 53"/>
                <a:gd name="T51" fmla="*/ 84 h 135"/>
                <a:gd name="T52" fmla="*/ 52 w 53"/>
                <a:gd name="T53" fmla="*/ 71 h 135"/>
                <a:gd name="T54" fmla="*/ 50 w 53"/>
                <a:gd name="T55" fmla="*/ 57 h 135"/>
                <a:gd name="T56" fmla="*/ 49 w 53"/>
                <a:gd name="T57" fmla="*/ 51 h 135"/>
                <a:gd name="T58" fmla="*/ 48 w 53"/>
                <a:gd name="T59" fmla="*/ 48 h 135"/>
                <a:gd name="T60" fmla="*/ 48 w 53"/>
                <a:gd name="T61" fmla="*/ 45 h 135"/>
                <a:gd name="T62" fmla="*/ 47 w 53"/>
                <a:gd name="T63" fmla="*/ 42 h 135"/>
                <a:gd name="T64" fmla="*/ 47 w 53"/>
                <a:gd name="T65" fmla="*/ 39 h 135"/>
                <a:gd name="T66" fmla="*/ 46 w 53"/>
                <a:gd name="T67" fmla="*/ 36 h 135"/>
                <a:gd name="T68" fmla="*/ 45 w 53"/>
                <a:gd name="T69" fmla="*/ 33 h 135"/>
                <a:gd name="T70" fmla="*/ 44 w 53"/>
                <a:gd name="T71" fmla="*/ 30 h 135"/>
                <a:gd name="T72" fmla="*/ 43 w 53"/>
                <a:gd name="T73" fmla="*/ 27 h 135"/>
                <a:gd name="T74" fmla="*/ 41 w 53"/>
                <a:gd name="T75" fmla="*/ 22 h 135"/>
                <a:gd name="T76" fmla="*/ 37 w 53"/>
                <a:gd name="T77" fmla="*/ 13 h 135"/>
                <a:gd name="T78" fmla="*/ 36 w 53"/>
                <a:gd name="T79" fmla="*/ 12 h 135"/>
                <a:gd name="T80" fmla="*/ 35 w 53"/>
                <a:gd name="T81" fmla="*/ 11 h 135"/>
                <a:gd name="T82" fmla="*/ 35 w 53"/>
                <a:gd name="T83" fmla="*/ 10 h 135"/>
                <a:gd name="T84" fmla="*/ 34 w 53"/>
                <a:gd name="T85" fmla="*/ 9 h 135"/>
                <a:gd name="T86" fmla="*/ 32 w 53"/>
                <a:gd name="T87" fmla="*/ 6 h 135"/>
                <a:gd name="T88" fmla="*/ 30 w 53"/>
                <a:gd name="T89" fmla="*/ 3 h 135"/>
                <a:gd name="T90" fmla="*/ 28 w 53"/>
                <a:gd name="T91" fmla="*/ 2 h 135"/>
                <a:gd name="T92" fmla="*/ 27 w 53"/>
                <a:gd name="T93" fmla="*/ 0 h 135"/>
                <a:gd name="T94" fmla="*/ 27 w 53"/>
                <a:gd name="T9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135">
                  <a:moveTo>
                    <a:pt x="5" y="128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9" y="133"/>
                    <a:pt x="7" y="131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0" y="85"/>
                  </a:moveTo>
                  <a:cubicBezTo>
                    <a:pt x="0" y="85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6"/>
                    <a:pt x="0" y="85"/>
                    <a:pt x="0" y="85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2"/>
                    <a:pt x="7" y="66"/>
                    <a:pt x="22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4" y="133"/>
                    <a:pt x="46" y="131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6" y="127"/>
                    <a:pt x="44" y="126"/>
                    <a:pt x="42" y="12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6"/>
                    <a:pt x="53" y="85"/>
                    <a:pt x="53" y="84"/>
                  </a:cubicBezTo>
                  <a:cubicBezTo>
                    <a:pt x="53" y="79"/>
                    <a:pt x="52" y="75"/>
                    <a:pt x="52" y="71"/>
                  </a:cubicBezTo>
                  <a:cubicBezTo>
                    <a:pt x="51" y="66"/>
                    <a:pt x="51" y="62"/>
                    <a:pt x="50" y="57"/>
                  </a:cubicBezTo>
                  <a:cubicBezTo>
                    <a:pt x="50" y="55"/>
                    <a:pt x="49" y="53"/>
                    <a:pt x="49" y="51"/>
                  </a:cubicBezTo>
                  <a:cubicBezTo>
                    <a:pt x="49" y="50"/>
                    <a:pt x="49" y="49"/>
                    <a:pt x="48" y="48"/>
                  </a:cubicBezTo>
                  <a:cubicBezTo>
                    <a:pt x="48" y="47"/>
                    <a:pt x="48" y="46"/>
                    <a:pt x="48" y="45"/>
                  </a:cubicBezTo>
                  <a:cubicBezTo>
                    <a:pt x="48" y="44"/>
                    <a:pt x="47" y="43"/>
                    <a:pt x="47" y="42"/>
                  </a:cubicBezTo>
                  <a:cubicBezTo>
                    <a:pt x="47" y="41"/>
                    <a:pt x="47" y="40"/>
                    <a:pt x="47" y="39"/>
                  </a:cubicBezTo>
                  <a:cubicBezTo>
                    <a:pt x="46" y="38"/>
                    <a:pt x="46" y="37"/>
                    <a:pt x="46" y="36"/>
                  </a:cubicBezTo>
                  <a:cubicBezTo>
                    <a:pt x="46" y="35"/>
                    <a:pt x="45" y="34"/>
                    <a:pt x="45" y="33"/>
                  </a:cubicBezTo>
                  <a:cubicBezTo>
                    <a:pt x="45" y="32"/>
                    <a:pt x="45" y="31"/>
                    <a:pt x="44" y="30"/>
                  </a:cubicBezTo>
                  <a:cubicBezTo>
                    <a:pt x="44" y="29"/>
                    <a:pt x="44" y="28"/>
                    <a:pt x="43" y="27"/>
                  </a:cubicBezTo>
                  <a:cubicBezTo>
                    <a:pt x="43" y="25"/>
                    <a:pt x="42" y="24"/>
                    <a:pt x="41" y="22"/>
                  </a:cubicBezTo>
                  <a:cubicBezTo>
                    <a:pt x="40" y="19"/>
                    <a:pt x="38" y="16"/>
                    <a:pt x="37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8"/>
                    <a:pt x="33" y="7"/>
                    <a:pt x="32" y="6"/>
                  </a:cubicBezTo>
                  <a:cubicBezTo>
                    <a:pt x="31" y="5"/>
                    <a:pt x="31" y="4"/>
                    <a:pt x="30" y="3"/>
                  </a:cubicBezTo>
                  <a:cubicBezTo>
                    <a:pt x="29" y="3"/>
                    <a:pt x="29" y="2"/>
                    <a:pt x="28" y="2"/>
                  </a:cubicBezTo>
                  <a:cubicBezTo>
                    <a:pt x="28" y="1"/>
                    <a:pt x="27" y="1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5" name="Freeform 1108"/>
            <p:cNvSpPr>
              <a:spLocks/>
            </p:cNvSpPr>
            <p:nvPr/>
          </p:nvSpPr>
          <p:spPr bwMode="auto">
            <a:xfrm>
              <a:off x="10774363" y="6575425"/>
              <a:ext cx="60325" cy="25400"/>
            </a:xfrm>
            <a:custGeom>
              <a:avLst/>
              <a:gdLst>
                <a:gd name="T0" fmla="*/ 0 w 19"/>
                <a:gd name="T1" fmla="*/ 0 h 8"/>
                <a:gd name="T2" fmla="*/ 2 w 19"/>
                <a:gd name="T3" fmla="*/ 8 h 8"/>
                <a:gd name="T4" fmla="*/ 19 w 19"/>
                <a:gd name="T5" fmla="*/ 8 h 8"/>
                <a:gd name="T6" fmla="*/ 19 w 19"/>
                <a:gd name="T7" fmla="*/ 0 h 8"/>
                <a:gd name="T8" fmla="*/ 18 w 19"/>
                <a:gd name="T9" fmla="*/ 0 h 8"/>
                <a:gd name="T10" fmla="*/ 0 w 1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">
                  <a:moveTo>
                    <a:pt x="0" y="0"/>
                  </a:moveTo>
                  <a:cubicBezTo>
                    <a:pt x="1" y="3"/>
                    <a:pt x="1" y="6"/>
                    <a:pt x="2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6" name="Freeform 1109"/>
            <p:cNvSpPr>
              <a:spLocks noEditPoints="1"/>
            </p:cNvSpPr>
            <p:nvPr/>
          </p:nvSpPr>
          <p:spPr bwMode="auto">
            <a:xfrm>
              <a:off x="10679113" y="6423025"/>
              <a:ext cx="25400" cy="177800"/>
            </a:xfrm>
            <a:custGeom>
              <a:avLst/>
              <a:gdLst>
                <a:gd name="T0" fmla="*/ 0 w 8"/>
                <a:gd name="T1" fmla="*/ 56 h 56"/>
                <a:gd name="T2" fmla="*/ 0 w 8"/>
                <a:gd name="T3" fmla="*/ 56 h 56"/>
                <a:gd name="T4" fmla="*/ 0 w 8"/>
                <a:gd name="T5" fmla="*/ 56 h 56"/>
                <a:gd name="T6" fmla="*/ 0 w 8"/>
                <a:gd name="T7" fmla="*/ 56 h 56"/>
                <a:gd name="T8" fmla="*/ 8 w 8"/>
                <a:gd name="T9" fmla="*/ 45 h 56"/>
                <a:gd name="T10" fmla="*/ 0 w 8"/>
                <a:gd name="T11" fmla="*/ 56 h 56"/>
                <a:gd name="T12" fmla="*/ 8 w 8"/>
                <a:gd name="T13" fmla="*/ 45 h 56"/>
                <a:gd name="T14" fmla="*/ 8 w 8"/>
                <a:gd name="T15" fmla="*/ 45 h 56"/>
                <a:gd name="T16" fmla="*/ 8 w 8"/>
                <a:gd name="T17" fmla="*/ 45 h 56"/>
                <a:gd name="T18" fmla="*/ 8 w 8"/>
                <a:gd name="T19" fmla="*/ 45 h 56"/>
                <a:gd name="T20" fmla="*/ 8 w 8"/>
                <a:gd name="T21" fmla="*/ 0 h 56"/>
                <a:gd name="T22" fmla="*/ 8 w 8"/>
                <a:gd name="T23" fmla="*/ 0 h 56"/>
                <a:gd name="T24" fmla="*/ 0 w 8"/>
                <a:gd name="T25" fmla="*/ 7 h 56"/>
                <a:gd name="T26" fmla="*/ 8 w 8"/>
                <a:gd name="T27" fmla="*/ 0 h 56"/>
                <a:gd name="T28" fmla="*/ 8 w 8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56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8" y="45"/>
                  </a:moveTo>
                  <a:cubicBezTo>
                    <a:pt x="4" y="50"/>
                    <a:pt x="0" y="56"/>
                    <a:pt x="0" y="56"/>
                  </a:cubicBezTo>
                  <a:cubicBezTo>
                    <a:pt x="0" y="56"/>
                    <a:pt x="4" y="50"/>
                    <a:pt x="8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7" name="Freeform 1110"/>
            <p:cNvSpPr>
              <a:spLocks/>
            </p:cNvSpPr>
            <p:nvPr/>
          </p:nvSpPr>
          <p:spPr bwMode="auto">
            <a:xfrm>
              <a:off x="10837863" y="6419850"/>
              <a:ext cx="66675" cy="187325"/>
            </a:xfrm>
            <a:custGeom>
              <a:avLst/>
              <a:gdLst>
                <a:gd name="T0" fmla="*/ 10 w 21"/>
                <a:gd name="T1" fmla="*/ 0 h 59"/>
                <a:gd name="T2" fmla="*/ 0 w 21"/>
                <a:gd name="T3" fmla="*/ 40 h 59"/>
                <a:gd name="T4" fmla="*/ 6 w 21"/>
                <a:gd name="T5" fmla="*/ 42 h 59"/>
                <a:gd name="T6" fmla="*/ 21 w 21"/>
                <a:gd name="T7" fmla="*/ 59 h 59"/>
                <a:gd name="T8" fmla="*/ 21 w 21"/>
                <a:gd name="T9" fmla="*/ 10 h 59"/>
                <a:gd name="T10" fmla="*/ 11 w 21"/>
                <a:gd name="T11" fmla="*/ 1 h 59"/>
                <a:gd name="T12" fmla="*/ 10 w 21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9">
                  <a:moveTo>
                    <a:pt x="1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14" y="47"/>
                    <a:pt x="21" y="59"/>
                    <a:pt x="21" y="5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8" name="Rectangle 1111"/>
            <p:cNvSpPr>
              <a:spLocks noChangeArrowheads="1"/>
            </p:cNvSpPr>
            <p:nvPr/>
          </p:nvSpPr>
          <p:spPr bwMode="auto">
            <a:xfrm>
              <a:off x="10790238" y="6145213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9" name="Freeform 1112"/>
            <p:cNvSpPr>
              <a:spLocks/>
            </p:cNvSpPr>
            <p:nvPr/>
          </p:nvSpPr>
          <p:spPr bwMode="auto">
            <a:xfrm>
              <a:off x="10790238" y="61452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0" name="Freeform 1113"/>
            <p:cNvSpPr>
              <a:spLocks noEditPoints="1"/>
            </p:cNvSpPr>
            <p:nvPr/>
          </p:nvSpPr>
          <p:spPr bwMode="auto">
            <a:xfrm>
              <a:off x="10704513" y="6145213"/>
              <a:ext cx="85725" cy="455613"/>
            </a:xfrm>
            <a:custGeom>
              <a:avLst/>
              <a:gdLst>
                <a:gd name="T0" fmla="*/ 24 w 27"/>
                <a:gd name="T1" fmla="*/ 143 h 143"/>
                <a:gd name="T2" fmla="*/ 12 w 27"/>
                <a:gd name="T3" fmla="*/ 143 h 143"/>
                <a:gd name="T4" fmla="*/ 13 w 27"/>
                <a:gd name="T5" fmla="*/ 135 h 143"/>
                <a:gd name="T6" fmla="*/ 12 w 27"/>
                <a:gd name="T7" fmla="*/ 143 h 143"/>
                <a:gd name="T8" fmla="*/ 13 w 27"/>
                <a:gd name="T9" fmla="*/ 135 h 143"/>
                <a:gd name="T10" fmla="*/ 5 w 27"/>
                <a:gd name="T11" fmla="*/ 128 h 143"/>
                <a:gd name="T12" fmla="*/ 5 w 27"/>
                <a:gd name="T13" fmla="*/ 128 h 143"/>
                <a:gd name="T14" fmla="*/ 5 w 27"/>
                <a:gd name="T15" fmla="*/ 128 h 143"/>
                <a:gd name="T16" fmla="*/ 27 w 27"/>
                <a:gd name="T17" fmla="*/ 0 h 143"/>
                <a:gd name="T18" fmla="*/ 25 w 27"/>
                <a:gd name="T19" fmla="*/ 2 h 143"/>
                <a:gd name="T20" fmla="*/ 21 w 27"/>
                <a:gd name="T21" fmla="*/ 6 h 143"/>
                <a:gd name="T22" fmla="*/ 18 w 27"/>
                <a:gd name="T23" fmla="*/ 10 h 143"/>
                <a:gd name="T24" fmla="*/ 17 w 27"/>
                <a:gd name="T25" fmla="*/ 12 h 143"/>
                <a:gd name="T26" fmla="*/ 12 w 27"/>
                <a:gd name="T27" fmla="*/ 22 h 143"/>
                <a:gd name="T28" fmla="*/ 9 w 27"/>
                <a:gd name="T29" fmla="*/ 30 h 143"/>
                <a:gd name="T30" fmla="*/ 7 w 27"/>
                <a:gd name="T31" fmla="*/ 36 h 143"/>
                <a:gd name="T32" fmla="*/ 6 w 27"/>
                <a:gd name="T33" fmla="*/ 42 h 143"/>
                <a:gd name="T34" fmla="*/ 5 w 27"/>
                <a:gd name="T35" fmla="*/ 48 h 143"/>
                <a:gd name="T36" fmla="*/ 3 w 27"/>
                <a:gd name="T37" fmla="*/ 57 h 143"/>
                <a:gd name="T38" fmla="*/ 0 w 27"/>
                <a:gd name="T39" fmla="*/ 84 h 143"/>
                <a:gd name="T40" fmla="*/ 0 w 27"/>
                <a:gd name="T41" fmla="*/ 84 h 143"/>
                <a:gd name="T42" fmla="*/ 3 w 27"/>
                <a:gd name="T43" fmla="*/ 57 h 143"/>
                <a:gd name="T44" fmla="*/ 5 w 27"/>
                <a:gd name="T45" fmla="*/ 48 h 143"/>
                <a:gd name="T46" fmla="*/ 6 w 27"/>
                <a:gd name="T47" fmla="*/ 42 h 143"/>
                <a:gd name="T48" fmla="*/ 7 w 27"/>
                <a:gd name="T49" fmla="*/ 36 h 143"/>
                <a:gd name="T50" fmla="*/ 9 w 27"/>
                <a:gd name="T51" fmla="*/ 30 h 143"/>
                <a:gd name="T52" fmla="*/ 12 w 27"/>
                <a:gd name="T53" fmla="*/ 22 h 143"/>
                <a:gd name="T54" fmla="*/ 17 w 27"/>
                <a:gd name="T55" fmla="*/ 12 h 143"/>
                <a:gd name="T56" fmla="*/ 18 w 27"/>
                <a:gd name="T57" fmla="*/ 10 h 143"/>
                <a:gd name="T58" fmla="*/ 21 w 27"/>
                <a:gd name="T59" fmla="*/ 6 h 143"/>
                <a:gd name="T60" fmla="*/ 25 w 27"/>
                <a:gd name="T61" fmla="*/ 2 h 143"/>
                <a:gd name="T62" fmla="*/ 27 w 27"/>
                <a:gd name="T6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43">
                  <a:moveTo>
                    <a:pt x="12" y="143"/>
                  </a:moveTo>
                  <a:cubicBezTo>
                    <a:pt x="24" y="143"/>
                    <a:pt x="24" y="143"/>
                    <a:pt x="24" y="143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12" y="143"/>
                    <a:pt x="12" y="143"/>
                    <a:pt x="12" y="143"/>
                  </a:cubicBezTo>
                  <a:moveTo>
                    <a:pt x="12" y="135"/>
                  </a:moveTo>
                  <a:cubicBezTo>
                    <a:pt x="13" y="135"/>
                    <a:pt x="13" y="135"/>
                    <a:pt x="13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13" y="135"/>
                    <a:pt x="13" y="135"/>
                    <a:pt x="12" y="135"/>
                  </a:cubicBezTo>
                  <a:moveTo>
                    <a:pt x="5" y="128"/>
                  </a:moveTo>
                  <a:cubicBezTo>
                    <a:pt x="3" y="129"/>
                    <a:pt x="2" y="131"/>
                    <a:pt x="0" y="132"/>
                  </a:cubicBezTo>
                  <a:cubicBezTo>
                    <a:pt x="2" y="131"/>
                    <a:pt x="3" y="129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79"/>
                    <a:pt x="1" y="75"/>
                    <a:pt x="1" y="71"/>
                  </a:cubicBezTo>
                  <a:cubicBezTo>
                    <a:pt x="2" y="66"/>
                    <a:pt x="3" y="62"/>
                    <a:pt x="3" y="57"/>
                  </a:cubicBezTo>
                  <a:cubicBezTo>
                    <a:pt x="4" y="55"/>
                    <a:pt x="4" y="53"/>
                    <a:pt x="4" y="51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5" y="47"/>
                    <a:pt x="5" y="46"/>
                    <a:pt x="5" y="45"/>
                  </a:cubicBezTo>
                  <a:cubicBezTo>
                    <a:pt x="6" y="44"/>
                    <a:pt x="6" y="43"/>
                    <a:pt x="6" y="42"/>
                  </a:cubicBezTo>
                  <a:cubicBezTo>
                    <a:pt x="6" y="41"/>
                    <a:pt x="6" y="40"/>
                    <a:pt x="7" y="39"/>
                  </a:cubicBezTo>
                  <a:cubicBezTo>
                    <a:pt x="7" y="38"/>
                    <a:pt x="7" y="37"/>
                    <a:pt x="7" y="36"/>
                  </a:cubicBezTo>
                  <a:cubicBezTo>
                    <a:pt x="8" y="35"/>
                    <a:pt x="8" y="34"/>
                    <a:pt x="8" y="33"/>
                  </a:cubicBezTo>
                  <a:cubicBezTo>
                    <a:pt x="8" y="32"/>
                    <a:pt x="9" y="31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5"/>
                    <a:pt x="11" y="24"/>
                    <a:pt x="12" y="22"/>
                  </a:cubicBezTo>
                  <a:cubicBezTo>
                    <a:pt x="13" y="19"/>
                    <a:pt x="15" y="16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2" y="5"/>
                    <a:pt x="23" y="4"/>
                    <a:pt x="23" y="3"/>
                  </a:cubicBezTo>
                  <a:cubicBezTo>
                    <a:pt x="24" y="3"/>
                    <a:pt x="25" y="2"/>
                    <a:pt x="25" y="2"/>
                  </a:cubicBezTo>
                  <a:cubicBezTo>
                    <a:pt x="26" y="1"/>
                    <a:pt x="26" y="1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1" name="Freeform 1114"/>
            <p:cNvSpPr>
              <a:spLocks/>
            </p:cNvSpPr>
            <p:nvPr/>
          </p:nvSpPr>
          <p:spPr bwMode="auto">
            <a:xfrm>
              <a:off x="10704513" y="6145213"/>
              <a:ext cx="85725" cy="430213"/>
            </a:xfrm>
            <a:custGeom>
              <a:avLst/>
              <a:gdLst>
                <a:gd name="T0" fmla="*/ 27 w 27"/>
                <a:gd name="T1" fmla="*/ 0 h 135"/>
                <a:gd name="T2" fmla="*/ 27 w 27"/>
                <a:gd name="T3" fmla="*/ 0 h 135"/>
                <a:gd name="T4" fmla="*/ 26 w 27"/>
                <a:gd name="T5" fmla="*/ 0 h 135"/>
                <a:gd name="T6" fmla="*/ 25 w 27"/>
                <a:gd name="T7" fmla="*/ 2 h 135"/>
                <a:gd name="T8" fmla="*/ 23 w 27"/>
                <a:gd name="T9" fmla="*/ 3 h 135"/>
                <a:gd name="T10" fmla="*/ 21 w 27"/>
                <a:gd name="T11" fmla="*/ 6 h 135"/>
                <a:gd name="T12" fmla="*/ 19 w 27"/>
                <a:gd name="T13" fmla="*/ 9 h 135"/>
                <a:gd name="T14" fmla="*/ 18 w 27"/>
                <a:gd name="T15" fmla="*/ 10 h 135"/>
                <a:gd name="T16" fmla="*/ 18 w 27"/>
                <a:gd name="T17" fmla="*/ 11 h 135"/>
                <a:gd name="T18" fmla="*/ 17 w 27"/>
                <a:gd name="T19" fmla="*/ 12 h 135"/>
                <a:gd name="T20" fmla="*/ 17 w 27"/>
                <a:gd name="T21" fmla="*/ 13 h 135"/>
                <a:gd name="T22" fmla="*/ 12 w 27"/>
                <a:gd name="T23" fmla="*/ 22 h 135"/>
                <a:gd name="T24" fmla="*/ 10 w 27"/>
                <a:gd name="T25" fmla="*/ 27 h 135"/>
                <a:gd name="T26" fmla="*/ 9 w 27"/>
                <a:gd name="T27" fmla="*/ 30 h 135"/>
                <a:gd name="T28" fmla="*/ 8 w 27"/>
                <a:gd name="T29" fmla="*/ 33 h 135"/>
                <a:gd name="T30" fmla="*/ 7 w 27"/>
                <a:gd name="T31" fmla="*/ 36 h 135"/>
                <a:gd name="T32" fmla="*/ 7 w 27"/>
                <a:gd name="T33" fmla="*/ 39 h 135"/>
                <a:gd name="T34" fmla="*/ 6 w 27"/>
                <a:gd name="T35" fmla="*/ 42 h 135"/>
                <a:gd name="T36" fmla="*/ 5 w 27"/>
                <a:gd name="T37" fmla="*/ 45 h 135"/>
                <a:gd name="T38" fmla="*/ 5 w 27"/>
                <a:gd name="T39" fmla="*/ 48 h 135"/>
                <a:gd name="T40" fmla="*/ 4 w 27"/>
                <a:gd name="T41" fmla="*/ 51 h 135"/>
                <a:gd name="T42" fmla="*/ 3 w 27"/>
                <a:gd name="T43" fmla="*/ 57 h 135"/>
                <a:gd name="T44" fmla="*/ 1 w 27"/>
                <a:gd name="T45" fmla="*/ 71 h 135"/>
                <a:gd name="T46" fmla="*/ 0 w 27"/>
                <a:gd name="T47" fmla="*/ 84 h 135"/>
                <a:gd name="T48" fmla="*/ 0 w 27"/>
                <a:gd name="T49" fmla="*/ 85 h 135"/>
                <a:gd name="T50" fmla="*/ 0 w 27"/>
                <a:gd name="T51" fmla="*/ 87 h 135"/>
                <a:gd name="T52" fmla="*/ 3 w 27"/>
                <a:gd name="T53" fmla="*/ 85 h 135"/>
                <a:gd name="T54" fmla="*/ 12 w 27"/>
                <a:gd name="T55" fmla="*/ 124 h 135"/>
                <a:gd name="T56" fmla="*/ 5 w 27"/>
                <a:gd name="T57" fmla="*/ 128 h 135"/>
                <a:gd name="T58" fmla="*/ 5 w 27"/>
                <a:gd name="T59" fmla="*/ 128 h 135"/>
                <a:gd name="T60" fmla="*/ 5 w 27"/>
                <a:gd name="T61" fmla="*/ 128 h 135"/>
                <a:gd name="T62" fmla="*/ 12 w 27"/>
                <a:gd name="T63" fmla="*/ 135 h 135"/>
                <a:gd name="T64" fmla="*/ 12 w 27"/>
                <a:gd name="T65" fmla="*/ 135 h 135"/>
                <a:gd name="T66" fmla="*/ 13 w 27"/>
                <a:gd name="T67" fmla="*/ 135 h 135"/>
                <a:gd name="T68" fmla="*/ 22 w 27"/>
                <a:gd name="T69" fmla="*/ 135 h 135"/>
                <a:gd name="T70" fmla="*/ 27 w 27"/>
                <a:gd name="T7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" h="135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6"/>
                    <a:pt x="0" y="87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0" y="125"/>
                    <a:pt x="7" y="126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7" y="66"/>
                    <a:pt x="26" y="2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2" name="Freeform 1115"/>
            <p:cNvSpPr>
              <a:spLocks/>
            </p:cNvSpPr>
            <p:nvPr/>
          </p:nvSpPr>
          <p:spPr bwMode="auto">
            <a:xfrm>
              <a:off x="10742613" y="6575425"/>
              <a:ext cx="38100" cy="25400"/>
            </a:xfrm>
            <a:custGeom>
              <a:avLst/>
              <a:gdLst>
                <a:gd name="T0" fmla="*/ 0 w 12"/>
                <a:gd name="T1" fmla="*/ 0 h 8"/>
                <a:gd name="T2" fmla="*/ 0 w 12"/>
                <a:gd name="T3" fmla="*/ 8 h 8"/>
                <a:gd name="T4" fmla="*/ 12 w 12"/>
                <a:gd name="T5" fmla="*/ 8 h 8"/>
                <a:gd name="T6" fmla="*/ 10 w 12"/>
                <a:gd name="T7" fmla="*/ 0 h 8"/>
                <a:gd name="T8" fmla="*/ 1 w 12"/>
                <a:gd name="T9" fmla="*/ 0 h 8"/>
                <a:gd name="T10" fmla="*/ 0 w 12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6"/>
                    <a:pt x="11" y="3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3" name="Freeform 1116"/>
            <p:cNvSpPr>
              <a:spLocks noEditPoints="1"/>
            </p:cNvSpPr>
            <p:nvPr/>
          </p:nvSpPr>
          <p:spPr bwMode="auto">
            <a:xfrm>
              <a:off x="10679113" y="6565900"/>
              <a:ext cx="25400" cy="34925"/>
            </a:xfrm>
            <a:custGeom>
              <a:avLst/>
              <a:gdLst>
                <a:gd name="T0" fmla="*/ 0 w 8"/>
                <a:gd name="T1" fmla="*/ 11 h 11"/>
                <a:gd name="T2" fmla="*/ 0 w 8"/>
                <a:gd name="T3" fmla="*/ 11 h 11"/>
                <a:gd name="T4" fmla="*/ 0 w 8"/>
                <a:gd name="T5" fmla="*/ 11 h 11"/>
                <a:gd name="T6" fmla="*/ 8 w 8"/>
                <a:gd name="T7" fmla="*/ 0 h 11"/>
                <a:gd name="T8" fmla="*/ 8 w 8"/>
                <a:gd name="T9" fmla="*/ 0 h 11"/>
                <a:gd name="T10" fmla="*/ 8 w 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4" name="Freeform 1117"/>
            <p:cNvSpPr>
              <a:spLocks/>
            </p:cNvSpPr>
            <p:nvPr/>
          </p:nvSpPr>
          <p:spPr bwMode="auto">
            <a:xfrm>
              <a:off x="10679113" y="6416675"/>
              <a:ext cx="63500" cy="184150"/>
            </a:xfrm>
            <a:custGeom>
              <a:avLst/>
              <a:gdLst>
                <a:gd name="T0" fmla="*/ 11 w 20"/>
                <a:gd name="T1" fmla="*/ 0 h 58"/>
                <a:gd name="T2" fmla="*/ 8 w 20"/>
                <a:gd name="T3" fmla="*/ 2 h 58"/>
                <a:gd name="T4" fmla="*/ 8 w 20"/>
                <a:gd name="T5" fmla="*/ 2 h 58"/>
                <a:gd name="T6" fmla="*/ 0 w 20"/>
                <a:gd name="T7" fmla="*/ 9 h 58"/>
                <a:gd name="T8" fmla="*/ 0 w 20"/>
                <a:gd name="T9" fmla="*/ 58 h 58"/>
                <a:gd name="T10" fmla="*/ 0 w 20"/>
                <a:gd name="T11" fmla="*/ 58 h 58"/>
                <a:gd name="T12" fmla="*/ 0 w 20"/>
                <a:gd name="T13" fmla="*/ 58 h 58"/>
                <a:gd name="T14" fmla="*/ 8 w 20"/>
                <a:gd name="T15" fmla="*/ 47 h 58"/>
                <a:gd name="T16" fmla="*/ 8 w 20"/>
                <a:gd name="T17" fmla="*/ 47 h 58"/>
                <a:gd name="T18" fmla="*/ 8 w 20"/>
                <a:gd name="T19" fmla="*/ 47 h 58"/>
                <a:gd name="T20" fmla="*/ 13 w 20"/>
                <a:gd name="T21" fmla="*/ 43 h 58"/>
                <a:gd name="T22" fmla="*/ 20 w 20"/>
                <a:gd name="T23" fmla="*/ 39 h 58"/>
                <a:gd name="T24" fmla="*/ 11 w 20"/>
                <a:gd name="T2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58">
                  <a:moveTo>
                    <a:pt x="11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2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1" y="44"/>
                    <a:pt x="13" y="43"/>
                  </a:cubicBezTo>
                  <a:cubicBezTo>
                    <a:pt x="15" y="41"/>
                    <a:pt x="18" y="40"/>
                    <a:pt x="20" y="39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9" name="Rectangle 1141"/>
            <p:cNvSpPr>
              <a:spLocks noChangeArrowheads="1"/>
            </p:cNvSpPr>
            <p:nvPr/>
          </p:nvSpPr>
          <p:spPr bwMode="auto">
            <a:xfrm>
              <a:off x="10764838" y="6607175"/>
              <a:ext cx="44450" cy="258763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20" name="Rectangle 1142"/>
            <p:cNvSpPr>
              <a:spLocks noChangeArrowheads="1"/>
            </p:cNvSpPr>
            <p:nvPr/>
          </p:nvSpPr>
          <p:spPr bwMode="auto">
            <a:xfrm>
              <a:off x="10764838" y="6607175"/>
              <a:ext cx="44450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88194" y="453628"/>
            <a:ext cx="2715816" cy="4748213"/>
            <a:chOff x="1050925" y="604838"/>
            <a:chExt cx="3621088" cy="6330950"/>
          </a:xfrm>
        </p:grpSpPr>
        <p:sp>
          <p:nvSpPr>
            <p:cNvPr id="1208" name="Freeform 1058"/>
            <p:cNvSpPr>
              <a:spLocks/>
            </p:cNvSpPr>
            <p:nvPr/>
          </p:nvSpPr>
          <p:spPr bwMode="auto">
            <a:xfrm>
              <a:off x="1270751" y="604838"/>
              <a:ext cx="3182938" cy="4913313"/>
            </a:xfrm>
            <a:custGeom>
              <a:avLst/>
              <a:gdLst>
                <a:gd name="T0" fmla="*/ 500 w 999"/>
                <a:gd name="T1" fmla="*/ 0 h 1542"/>
                <a:gd name="T2" fmla="*/ 237 w 999"/>
                <a:gd name="T3" fmla="*/ 1542 h 1542"/>
                <a:gd name="T4" fmla="*/ 500 w 999"/>
                <a:gd name="T5" fmla="*/ 1542 h 1542"/>
                <a:gd name="T6" fmla="*/ 762 w 999"/>
                <a:gd name="T7" fmla="*/ 1542 h 1542"/>
                <a:gd name="T8" fmla="*/ 500 w 999"/>
                <a:gd name="T9" fmla="*/ 0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1542">
                  <a:moveTo>
                    <a:pt x="500" y="0"/>
                  </a:moveTo>
                  <a:cubicBezTo>
                    <a:pt x="500" y="0"/>
                    <a:pt x="0" y="584"/>
                    <a:pt x="237" y="1542"/>
                  </a:cubicBezTo>
                  <a:cubicBezTo>
                    <a:pt x="500" y="1542"/>
                    <a:pt x="500" y="1542"/>
                    <a:pt x="500" y="1542"/>
                  </a:cubicBezTo>
                  <a:cubicBezTo>
                    <a:pt x="762" y="1542"/>
                    <a:pt x="762" y="1542"/>
                    <a:pt x="762" y="1542"/>
                  </a:cubicBezTo>
                  <a:cubicBezTo>
                    <a:pt x="999" y="584"/>
                    <a:pt x="500" y="0"/>
                    <a:pt x="500" y="0"/>
                  </a:cubicBezTo>
                </a:path>
              </a:pathLst>
            </a:custGeom>
            <a:solidFill>
              <a:srgbClr val="FDD4C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63" name="Oval 604"/>
            <p:cNvSpPr>
              <a:spLocks noChangeArrowheads="1"/>
            </p:cNvSpPr>
            <p:nvPr/>
          </p:nvSpPr>
          <p:spPr bwMode="auto">
            <a:xfrm>
              <a:off x="233838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64" name="Oval 605"/>
            <p:cNvSpPr>
              <a:spLocks noChangeArrowheads="1"/>
            </p:cNvSpPr>
            <p:nvPr/>
          </p:nvSpPr>
          <p:spPr bwMode="auto">
            <a:xfrm>
              <a:off x="233838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65" name="Oval 606"/>
            <p:cNvSpPr>
              <a:spLocks noChangeArrowheads="1"/>
            </p:cNvSpPr>
            <p:nvPr/>
          </p:nvSpPr>
          <p:spPr bwMode="auto">
            <a:xfrm>
              <a:off x="233838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66" name="Oval 607"/>
            <p:cNvSpPr>
              <a:spLocks noChangeArrowheads="1"/>
            </p:cNvSpPr>
            <p:nvPr/>
          </p:nvSpPr>
          <p:spPr bwMode="auto">
            <a:xfrm>
              <a:off x="233838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67" name="Oval 608"/>
            <p:cNvSpPr>
              <a:spLocks noChangeArrowheads="1"/>
            </p:cNvSpPr>
            <p:nvPr/>
          </p:nvSpPr>
          <p:spPr bwMode="auto">
            <a:xfrm>
              <a:off x="233838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68" name="Oval 609"/>
            <p:cNvSpPr>
              <a:spLocks noChangeArrowheads="1"/>
            </p:cNvSpPr>
            <p:nvPr/>
          </p:nvSpPr>
          <p:spPr bwMode="auto">
            <a:xfrm>
              <a:off x="233838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69" name="Oval 610"/>
            <p:cNvSpPr>
              <a:spLocks noChangeArrowheads="1"/>
            </p:cNvSpPr>
            <p:nvPr/>
          </p:nvSpPr>
          <p:spPr bwMode="auto">
            <a:xfrm>
              <a:off x="233838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70" name="Oval 611"/>
            <p:cNvSpPr>
              <a:spLocks noChangeArrowheads="1"/>
            </p:cNvSpPr>
            <p:nvPr/>
          </p:nvSpPr>
          <p:spPr bwMode="auto">
            <a:xfrm>
              <a:off x="233838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71" name="Oval 612"/>
            <p:cNvSpPr>
              <a:spLocks noChangeArrowheads="1"/>
            </p:cNvSpPr>
            <p:nvPr/>
          </p:nvSpPr>
          <p:spPr bwMode="auto">
            <a:xfrm>
              <a:off x="233838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90" name="Oval 631"/>
            <p:cNvSpPr>
              <a:spLocks noChangeArrowheads="1"/>
            </p:cNvSpPr>
            <p:nvPr/>
          </p:nvSpPr>
          <p:spPr bwMode="auto">
            <a:xfrm>
              <a:off x="2401888" y="61372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91" name="Oval 632"/>
            <p:cNvSpPr>
              <a:spLocks noChangeArrowheads="1"/>
            </p:cNvSpPr>
            <p:nvPr/>
          </p:nvSpPr>
          <p:spPr bwMode="auto">
            <a:xfrm>
              <a:off x="2401888" y="62325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92" name="Oval 633"/>
            <p:cNvSpPr>
              <a:spLocks noChangeArrowheads="1"/>
            </p:cNvSpPr>
            <p:nvPr/>
          </p:nvSpPr>
          <p:spPr bwMode="auto">
            <a:xfrm>
              <a:off x="2401888" y="63277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93" name="Oval 634"/>
            <p:cNvSpPr>
              <a:spLocks noChangeArrowheads="1"/>
            </p:cNvSpPr>
            <p:nvPr/>
          </p:nvSpPr>
          <p:spPr bwMode="auto">
            <a:xfrm>
              <a:off x="2401888" y="64230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94" name="Oval 635"/>
            <p:cNvSpPr>
              <a:spLocks noChangeArrowheads="1"/>
            </p:cNvSpPr>
            <p:nvPr/>
          </p:nvSpPr>
          <p:spPr bwMode="auto">
            <a:xfrm>
              <a:off x="2401888" y="6515100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95" name="Oval 636"/>
            <p:cNvSpPr>
              <a:spLocks noChangeArrowheads="1"/>
            </p:cNvSpPr>
            <p:nvPr/>
          </p:nvSpPr>
          <p:spPr bwMode="auto">
            <a:xfrm>
              <a:off x="2401888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96" name="Oval 637"/>
            <p:cNvSpPr>
              <a:spLocks noChangeArrowheads="1"/>
            </p:cNvSpPr>
            <p:nvPr/>
          </p:nvSpPr>
          <p:spPr bwMode="auto">
            <a:xfrm>
              <a:off x="2401888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97" name="Oval 638"/>
            <p:cNvSpPr>
              <a:spLocks noChangeArrowheads="1"/>
            </p:cNvSpPr>
            <p:nvPr/>
          </p:nvSpPr>
          <p:spPr bwMode="auto">
            <a:xfrm>
              <a:off x="2401888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98" name="Oval 639"/>
            <p:cNvSpPr>
              <a:spLocks noChangeArrowheads="1"/>
            </p:cNvSpPr>
            <p:nvPr/>
          </p:nvSpPr>
          <p:spPr bwMode="auto">
            <a:xfrm>
              <a:off x="2401888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16" name="Oval 657"/>
            <p:cNvSpPr>
              <a:spLocks noChangeArrowheads="1"/>
            </p:cNvSpPr>
            <p:nvPr/>
          </p:nvSpPr>
          <p:spPr bwMode="auto">
            <a:xfrm>
              <a:off x="246538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17" name="Oval 658"/>
            <p:cNvSpPr>
              <a:spLocks noChangeArrowheads="1"/>
            </p:cNvSpPr>
            <p:nvPr/>
          </p:nvSpPr>
          <p:spPr bwMode="auto">
            <a:xfrm>
              <a:off x="246538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18" name="Oval 659"/>
            <p:cNvSpPr>
              <a:spLocks noChangeArrowheads="1"/>
            </p:cNvSpPr>
            <p:nvPr/>
          </p:nvSpPr>
          <p:spPr bwMode="auto">
            <a:xfrm>
              <a:off x="246538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19" name="Oval 660"/>
            <p:cNvSpPr>
              <a:spLocks noChangeArrowheads="1"/>
            </p:cNvSpPr>
            <p:nvPr/>
          </p:nvSpPr>
          <p:spPr bwMode="auto">
            <a:xfrm>
              <a:off x="246538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20" name="Oval 661"/>
            <p:cNvSpPr>
              <a:spLocks noChangeArrowheads="1"/>
            </p:cNvSpPr>
            <p:nvPr/>
          </p:nvSpPr>
          <p:spPr bwMode="auto">
            <a:xfrm>
              <a:off x="246538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21" name="Oval 662"/>
            <p:cNvSpPr>
              <a:spLocks noChangeArrowheads="1"/>
            </p:cNvSpPr>
            <p:nvPr/>
          </p:nvSpPr>
          <p:spPr bwMode="auto">
            <a:xfrm>
              <a:off x="246538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22" name="Oval 663"/>
            <p:cNvSpPr>
              <a:spLocks noChangeArrowheads="1"/>
            </p:cNvSpPr>
            <p:nvPr/>
          </p:nvSpPr>
          <p:spPr bwMode="auto">
            <a:xfrm>
              <a:off x="246538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23" name="Oval 664"/>
            <p:cNvSpPr>
              <a:spLocks noChangeArrowheads="1"/>
            </p:cNvSpPr>
            <p:nvPr/>
          </p:nvSpPr>
          <p:spPr bwMode="auto">
            <a:xfrm>
              <a:off x="246538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24" name="Oval 665"/>
            <p:cNvSpPr>
              <a:spLocks noChangeArrowheads="1"/>
            </p:cNvSpPr>
            <p:nvPr/>
          </p:nvSpPr>
          <p:spPr bwMode="auto">
            <a:xfrm>
              <a:off x="246538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43" name="Oval 684"/>
            <p:cNvSpPr>
              <a:spLocks noChangeArrowheads="1"/>
            </p:cNvSpPr>
            <p:nvPr/>
          </p:nvSpPr>
          <p:spPr bwMode="auto">
            <a:xfrm>
              <a:off x="2525713" y="61372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44" name="Oval 685"/>
            <p:cNvSpPr>
              <a:spLocks noChangeArrowheads="1"/>
            </p:cNvSpPr>
            <p:nvPr/>
          </p:nvSpPr>
          <p:spPr bwMode="auto">
            <a:xfrm>
              <a:off x="2525713" y="62325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45" name="Oval 686"/>
            <p:cNvSpPr>
              <a:spLocks noChangeArrowheads="1"/>
            </p:cNvSpPr>
            <p:nvPr/>
          </p:nvSpPr>
          <p:spPr bwMode="auto">
            <a:xfrm>
              <a:off x="2525713" y="63277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46" name="Oval 687"/>
            <p:cNvSpPr>
              <a:spLocks noChangeArrowheads="1"/>
            </p:cNvSpPr>
            <p:nvPr/>
          </p:nvSpPr>
          <p:spPr bwMode="auto">
            <a:xfrm>
              <a:off x="2525713" y="64230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47" name="Oval 688"/>
            <p:cNvSpPr>
              <a:spLocks noChangeArrowheads="1"/>
            </p:cNvSpPr>
            <p:nvPr/>
          </p:nvSpPr>
          <p:spPr bwMode="auto">
            <a:xfrm>
              <a:off x="2525713" y="6515100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48" name="Oval 689"/>
            <p:cNvSpPr>
              <a:spLocks noChangeArrowheads="1"/>
            </p:cNvSpPr>
            <p:nvPr/>
          </p:nvSpPr>
          <p:spPr bwMode="auto">
            <a:xfrm>
              <a:off x="2525713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49" name="Oval 690"/>
            <p:cNvSpPr>
              <a:spLocks noChangeArrowheads="1"/>
            </p:cNvSpPr>
            <p:nvPr/>
          </p:nvSpPr>
          <p:spPr bwMode="auto">
            <a:xfrm>
              <a:off x="2525713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50" name="Oval 691"/>
            <p:cNvSpPr>
              <a:spLocks noChangeArrowheads="1"/>
            </p:cNvSpPr>
            <p:nvPr/>
          </p:nvSpPr>
          <p:spPr bwMode="auto">
            <a:xfrm>
              <a:off x="2525713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51" name="Oval 692"/>
            <p:cNvSpPr>
              <a:spLocks noChangeArrowheads="1"/>
            </p:cNvSpPr>
            <p:nvPr/>
          </p:nvSpPr>
          <p:spPr bwMode="auto">
            <a:xfrm>
              <a:off x="2525713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69" name="Oval 710"/>
            <p:cNvSpPr>
              <a:spLocks noChangeArrowheads="1"/>
            </p:cNvSpPr>
            <p:nvPr/>
          </p:nvSpPr>
          <p:spPr bwMode="auto">
            <a:xfrm>
              <a:off x="2589213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70" name="Oval 711"/>
            <p:cNvSpPr>
              <a:spLocks noChangeArrowheads="1"/>
            </p:cNvSpPr>
            <p:nvPr/>
          </p:nvSpPr>
          <p:spPr bwMode="auto">
            <a:xfrm>
              <a:off x="2589213" y="618490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71" name="Oval 712"/>
            <p:cNvSpPr>
              <a:spLocks noChangeArrowheads="1"/>
            </p:cNvSpPr>
            <p:nvPr/>
          </p:nvSpPr>
          <p:spPr bwMode="auto">
            <a:xfrm>
              <a:off x="2589213" y="628015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72" name="Oval 713"/>
            <p:cNvSpPr>
              <a:spLocks noChangeArrowheads="1"/>
            </p:cNvSpPr>
            <p:nvPr/>
          </p:nvSpPr>
          <p:spPr bwMode="auto">
            <a:xfrm>
              <a:off x="2589213" y="637540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73" name="Oval 714"/>
            <p:cNvSpPr>
              <a:spLocks noChangeArrowheads="1"/>
            </p:cNvSpPr>
            <p:nvPr/>
          </p:nvSpPr>
          <p:spPr bwMode="auto">
            <a:xfrm>
              <a:off x="2589213" y="647065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74" name="Oval 715"/>
            <p:cNvSpPr>
              <a:spLocks noChangeArrowheads="1"/>
            </p:cNvSpPr>
            <p:nvPr/>
          </p:nvSpPr>
          <p:spPr bwMode="auto">
            <a:xfrm>
              <a:off x="2589213" y="6562725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75" name="Oval 716"/>
            <p:cNvSpPr>
              <a:spLocks noChangeArrowheads="1"/>
            </p:cNvSpPr>
            <p:nvPr/>
          </p:nvSpPr>
          <p:spPr bwMode="auto">
            <a:xfrm>
              <a:off x="2589213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76" name="Oval 717"/>
            <p:cNvSpPr>
              <a:spLocks noChangeArrowheads="1"/>
            </p:cNvSpPr>
            <p:nvPr/>
          </p:nvSpPr>
          <p:spPr bwMode="auto">
            <a:xfrm>
              <a:off x="2589213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77" name="Oval 718"/>
            <p:cNvSpPr>
              <a:spLocks noChangeArrowheads="1"/>
            </p:cNvSpPr>
            <p:nvPr/>
          </p:nvSpPr>
          <p:spPr bwMode="auto">
            <a:xfrm>
              <a:off x="2589213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96" name="Oval 737"/>
            <p:cNvSpPr>
              <a:spLocks noChangeArrowheads="1"/>
            </p:cNvSpPr>
            <p:nvPr/>
          </p:nvSpPr>
          <p:spPr bwMode="auto">
            <a:xfrm>
              <a:off x="2652713" y="61372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97" name="Oval 738"/>
            <p:cNvSpPr>
              <a:spLocks noChangeArrowheads="1"/>
            </p:cNvSpPr>
            <p:nvPr/>
          </p:nvSpPr>
          <p:spPr bwMode="auto">
            <a:xfrm>
              <a:off x="2652713" y="62325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98" name="Oval 739"/>
            <p:cNvSpPr>
              <a:spLocks noChangeArrowheads="1"/>
            </p:cNvSpPr>
            <p:nvPr/>
          </p:nvSpPr>
          <p:spPr bwMode="auto">
            <a:xfrm>
              <a:off x="2652713" y="63277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99" name="Oval 740"/>
            <p:cNvSpPr>
              <a:spLocks noChangeArrowheads="1"/>
            </p:cNvSpPr>
            <p:nvPr/>
          </p:nvSpPr>
          <p:spPr bwMode="auto">
            <a:xfrm>
              <a:off x="2652713" y="64230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00" name="Oval 741"/>
            <p:cNvSpPr>
              <a:spLocks noChangeArrowheads="1"/>
            </p:cNvSpPr>
            <p:nvPr/>
          </p:nvSpPr>
          <p:spPr bwMode="auto">
            <a:xfrm>
              <a:off x="2652713" y="6515100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01" name="Oval 742"/>
            <p:cNvSpPr>
              <a:spLocks noChangeArrowheads="1"/>
            </p:cNvSpPr>
            <p:nvPr/>
          </p:nvSpPr>
          <p:spPr bwMode="auto">
            <a:xfrm>
              <a:off x="2652713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02" name="Oval 743"/>
            <p:cNvSpPr>
              <a:spLocks noChangeArrowheads="1"/>
            </p:cNvSpPr>
            <p:nvPr/>
          </p:nvSpPr>
          <p:spPr bwMode="auto">
            <a:xfrm>
              <a:off x="2652713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03" name="Oval 744"/>
            <p:cNvSpPr>
              <a:spLocks noChangeArrowheads="1"/>
            </p:cNvSpPr>
            <p:nvPr/>
          </p:nvSpPr>
          <p:spPr bwMode="auto">
            <a:xfrm>
              <a:off x="2652713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04" name="Oval 745"/>
            <p:cNvSpPr>
              <a:spLocks noChangeArrowheads="1"/>
            </p:cNvSpPr>
            <p:nvPr/>
          </p:nvSpPr>
          <p:spPr bwMode="auto">
            <a:xfrm>
              <a:off x="2652713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22" name="Oval 763"/>
            <p:cNvSpPr>
              <a:spLocks noChangeArrowheads="1"/>
            </p:cNvSpPr>
            <p:nvPr/>
          </p:nvSpPr>
          <p:spPr bwMode="auto">
            <a:xfrm>
              <a:off x="2716213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23" name="Oval 764"/>
            <p:cNvSpPr>
              <a:spLocks noChangeArrowheads="1"/>
            </p:cNvSpPr>
            <p:nvPr/>
          </p:nvSpPr>
          <p:spPr bwMode="auto">
            <a:xfrm>
              <a:off x="2716213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24" name="Oval 765"/>
            <p:cNvSpPr>
              <a:spLocks noChangeArrowheads="1"/>
            </p:cNvSpPr>
            <p:nvPr/>
          </p:nvSpPr>
          <p:spPr bwMode="auto">
            <a:xfrm>
              <a:off x="2716213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25" name="Oval 766"/>
            <p:cNvSpPr>
              <a:spLocks noChangeArrowheads="1"/>
            </p:cNvSpPr>
            <p:nvPr/>
          </p:nvSpPr>
          <p:spPr bwMode="auto">
            <a:xfrm>
              <a:off x="2716213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26" name="Oval 767"/>
            <p:cNvSpPr>
              <a:spLocks noChangeArrowheads="1"/>
            </p:cNvSpPr>
            <p:nvPr/>
          </p:nvSpPr>
          <p:spPr bwMode="auto">
            <a:xfrm>
              <a:off x="2716213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27" name="Oval 768"/>
            <p:cNvSpPr>
              <a:spLocks noChangeArrowheads="1"/>
            </p:cNvSpPr>
            <p:nvPr/>
          </p:nvSpPr>
          <p:spPr bwMode="auto">
            <a:xfrm>
              <a:off x="2716213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28" name="Oval 769"/>
            <p:cNvSpPr>
              <a:spLocks noChangeArrowheads="1"/>
            </p:cNvSpPr>
            <p:nvPr/>
          </p:nvSpPr>
          <p:spPr bwMode="auto">
            <a:xfrm>
              <a:off x="2716213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29" name="Oval 770"/>
            <p:cNvSpPr>
              <a:spLocks noChangeArrowheads="1"/>
            </p:cNvSpPr>
            <p:nvPr/>
          </p:nvSpPr>
          <p:spPr bwMode="auto">
            <a:xfrm>
              <a:off x="2716213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30" name="Oval 771"/>
            <p:cNvSpPr>
              <a:spLocks noChangeArrowheads="1"/>
            </p:cNvSpPr>
            <p:nvPr/>
          </p:nvSpPr>
          <p:spPr bwMode="auto">
            <a:xfrm>
              <a:off x="2716213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49" name="Oval 791"/>
            <p:cNvSpPr>
              <a:spLocks noChangeArrowheads="1"/>
            </p:cNvSpPr>
            <p:nvPr/>
          </p:nvSpPr>
          <p:spPr bwMode="auto">
            <a:xfrm>
              <a:off x="2779713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50" name="Oval 792"/>
            <p:cNvSpPr>
              <a:spLocks noChangeArrowheads="1"/>
            </p:cNvSpPr>
            <p:nvPr/>
          </p:nvSpPr>
          <p:spPr bwMode="auto">
            <a:xfrm>
              <a:off x="2779713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51" name="Oval 793"/>
            <p:cNvSpPr>
              <a:spLocks noChangeArrowheads="1"/>
            </p:cNvSpPr>
            <p:nvPr/>
          </p:nvSpPr>
          <p:spPr bwMode="auto">
            <a:xfrm>
              <a:off x="2779713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52" name="Oval 794"/>
            <p:cNvSpPr>
              <a:spLocks noChangeArrowheads="1"/>
            </p:cNvSpPr>
            <p:nvPr/>
          </p:nvSpPr>
          <p:spPr bwMode="auto">
            <a:xfrm>
              <a:off x="2779713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53" name="Oval 795"/>
            <p:cNvSpPr>
              <a:spLocks noChangeArrowheads="1"/>
            </p:cNvSpPr>
            <p:nvPr/>
          </p:nvSpPr>
          <p:spPr bwMode="auto">
            <a:xfrm>
              <a:off x="2779713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54" name="Oval 796"/>
            <p:cNvSpPr>
              <a:spLocks noChangeArrowheads="1"/>
            </p:cNvSpPr>
            <p:nvPr/>
          </p:nvSpPr>
          <p:spPr bwMode="auto">
            <a:xfrm>
              <a:off x="2779713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55" name="Oval 797"/>
            <p:cNvSpPr>
              <a:spLocks noChangeArrowheads="1"/>
            </p:cNvSpPr>
            <p:nvPr/>
          </p:nvSpPr>
          <p:spPr bwMode="auto">
            <a:xfrm>
              <a:off x="2779713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56" name="Oval 798"/>
            <p:cNvSpPr>
              <a:spLocks noChangeArrowheads="1"/>
            </p:cNvSpPr>
            <p:nvPr/>
          </p:nvSpPr>
          <p:spPr bwMode="auto">
            <a:xfrm>
              <a:off x="2779713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57" name="Oval 799"/>
            <p:cNvSpPr>
              <a:spLocks noChangeArrowheads="1"/>
            </p:cNvSpPr>
            <p:nvPr/>
          </p:nvSpPr>
          <p:spPr bwMode="auto">
            <a:xfrm>
              <a:off x="2779713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75" name="Oval 817"/>
            <p:cNvSpPr>
              <a:spLocks noChangeArrowheads="1"/>
            </p:cNvSpPr>
            <p:nvPr/>
          </p:nvSpPr>
          <p:spPr bwMode="auto">
            <a:xfrm>
              <a:off x="2841626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76" name="Oval 818"/>
            <p:cNvSpPr>
              <a:spLocks noChangeArrowheads="1"/>
            </p:cNvSpPr>
            <p:nvPr/>
          </p:nvSpPr>
          <p:spPr bwMode="auto">
            <a:xfrm>
              <a:off x="2841626" y="61849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77" name="Oval 819"/>
            <p:cNvSpPr>
              <a:spLocks noChangeArrowheads="1"/>
            </p:cNvSpPr>
            <p:nvPr/>
          </p:nvSpPr>
          <p:spPr bwMode="auto">
            <a:xfrm>
              <a:off x="2841626" y="62801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78" name="Oval 820"/>
            <p:cNvSpPr>
              <a:spLocks noChangeArrowheads="1"/>
            </p:cNvSpPr>
            <p:nvPr/>
          </p:nvSpPr>
          <p:spPr bwMode="auto">
            <a:xfrm>
              <a:off x="2841626" y="63754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79" name="Oval 821"/>
            <p:cNvSpPr>
              <a:spLocks noChangeArrowheads="1"/>
            </p:cNvSpPr>
            <p:nvPr/>
          </p:nvSpPr>
          <p:spPr bwMode="auto">
            <a:xfrm>
              <a:off x="2841626" y="64706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80" name="Oval 822"/>
            <p:cNvSpPr>
              <a:spLocks noChangeArrowheads="1"/>
            </p:cNvSpPr>
            <p:nvPr/>
          </p:nvSpPr>
          <p:spPr bwMode="auto">
            <a:xfrm>
              <a:off x="2841626" y="6562726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81" name="Oval 823"/>
            <p:cNvSpPr>
              <a:spLocks noChangeArrowheads="1"/>
            </p:cNvSpPr>
            <p:nvPr/>
          </p:nvSpPr>
          <p:spPr bwMode="auto">
            <a:xfrm>
              <a:off x="2841626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82" name="Oval 824"/>
            <p:cNvSpPr>
              <a:spLocks noChangeArrowheads="1"/>
            </p:cNvSpPr>
            <p:nvPr/>
          </p:nvSpPr>
          <p:spPr bwMode="auto">
            <a:xfrm>
              <a:off x="2841626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83" name="Oval 825"/>
            <p:cNvSpPr>
              <a:spLocks noChangeArrowheads="1"/>
            </p:cNvSpPr>
            <p:nvPr/>
          </p:nvSpPr>
          <p:spPr bwMode="auto">
            <a:xfrm>
              <a:off x="2841626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02" name="Oval 844"/>
            <p:cNvSpPr>
              <a:spLocks noChangeArrowheads="1"/>
            </p:cNvSpPr>
            <p:nvPr/>
          </p:nvSpPr>
          <p:spPr bwMode="auto">
            <a:xfrm>
              <a:off x="2905126" y="613727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03" name="Oval 845"/>
            <p:cNvSpPr>
              <a:spLocks noChangeArrowheads="1"/>
            </p:cNvSpPr>
            <p:nvPr/>
          </p:nvSpPr>
          <p:spPr bwMode="auto">
            <a:xfrm>
              <a:off x="2905126" y="623252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04" name="Oval 846"/>
            <p:cNvSpPr>
              <a:spLocks noChangeArrowheads="1"/>
            </p:cNvSpPr>
            <p:nvPr/>
          </p:nvSpPr>
          <p:spPr bwMode="auto">
            <a:xfrm>
              <a:off x="2905126" y="632777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05" name="Oval 847"/>
            <p:cNvSpPr>
              <a:spLocks noChangeArrowheads="1"/>
            </p:cNvSpPr>
            <p:nvPr/>
          </p:nvSpPr>
          <p:spPr bwMode="auto">
            <a:xfrm>
              <a:off x="2905126" y="642302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06" name="Oval 848"/>
            <p:cNvSpPr>
              <a:spLocks noChangeArrowheads="1"/>
            </p:cNvSpPr>
            <p:nvPr/>
          </p:nvSpPr>
          <p:spPr bwMode="auto">
            <a:xfrm>
              <a:off x="2905126" y="6515101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07" name="Oval 849"/>
            <p:cNvSpPr>
              <a:spLocks noChangeArrowheads="1"/>
            </p:cNvSpPr>
            <p:nvPr/>
          </p:nvSpPr>
          <p:spPr bwMode="auto">
            <a:xfrm>
              <a:off x="2905126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08" name="Oval 850"/>
            <p:cNvSpPr>
              <a:spLocks noChangeArrowheads="1"/>
            </p:cNvSpPr>
            <p:nvPr/>
          </p:nvSpPr>
          <p:spPr bwMode="auto">
            <a:xfrm>
              <a:off x="2905126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09" name="Oval 851"/>
            <p:cNvSpPr>
              <a:spLocks noChangeArrowheads="1"/>
            </p:cNvSpPr>
            <p:nvPr/>
          </p:nvSpPr>
          <p:spPr bwMode="auto">
            <a:xfrm>
              <a:off x="2905126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10" name="Oval 852"/>
            <p:cNvSpPr>
              <a:spLocks noChangeArrowheads="1"/>
            </p:cNvSpPr>
            <p:nvPr/>
          </p:nvSpPr>
          <p:spPr bwMode="auto">
            <a:xfrm>
              <a:off x="2905126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28" name="Oval 870"/>
            <p:cNvSpPr>
              <a:spLocks noChangeArrowheads="1"/>
            </p:cNvSpPr>
            <p:nvPr/>
          </p:nvSpPr>
          <p:spPr bwMode="auto">
            <a:xfrm>
              <a:off x="2968626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29" name="Oval 871"/>
            <p:cNvSpPr>
              <a:spLocks noChangeArrowheads="1"/>
            </p:cNvSpPr>
            <p:nvPr/>
          </p:nvSpPr>
          <p:spPr bwMode="auto">
            <a:xfrm>
              <a:off x="2968626" y="61849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30" name="Oval 872"/>
            <p:cNvSpPr>
              <a:spLocks noChangeArrowheads="1"/>
            </p:cNvSpPr>
            <p:nvPr/>
          </p:nvSpPr>
          <p:spPr bwMode="auto">
            <a:xfrm>
              <a:off x="2968626" y="62801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31" name="Oval 873"/>
            <p:cNvSpPr>
              <a:spLocks noChangeArrowheads="1"/>
            </p:cNvSpPr>
            <p:nvPr/>
          </p:nvSpPr>
          <p:spPr bwMode="auto">
            <a:xfrm>
              <a:off x="2968626" y="63754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32" name="Oval 874"/>
            <p:cNvSpPr>
              <a:spLocks noChangeArrowheads="1"/>
            </p:cNvSpPr>
            <p:nvPr/>
          </p:nvSpPr>
          <p:spPr bwMode="auto">
            <a:xfrm>
              <a:off x="2968626" y="64706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33" name="Oval 875"/>
            <p:cNvSpPr>
              <a:spLocks noChangeArrowheads="1"/>
            </p:cNvSpPr>
            <p:nvPr/>
          </p:nvSpPr>
          <p:spPr bwMode="auto">
            <a:xfrm>
              <a:off x="2968626" y="6562726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34" name="Oval 876"/>
            <p:cNvSpPr>
              <a:spLocks noChangeArrowheads="1"/>
            </p:cNvSpPr>
            <p:nvPr/>
          </p:nvSpPr>
          <p:spPr bwMode="auto">
            <a:xfrm>
              <a:off x="2968626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35" name="Oval 877"/>
            <p:cNvSpPr>
              <a:spLocks noChangeArrowheads="1"/>
            </p:cNvSpPr>
            <p:nvPr/>
          </p:nvSpPr>
          <p:spPr bwMode="auto">
            <a:xfrm>
              <a:off x="2968626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36" name="Oval 878"/>
            <p:cNvSpPr>
              <a:spLocks noChangeArrowheads="1"/>
            </p:cNvSpPr>
            <p:nvPr/>
          </p:nvSpPr>
          <p:spPr bwMode="auto">
            <a:xfrm>
              <a:off x="2968626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55" name="Oval 897"/>
            <p:cNvSpPr>
              <a:spLocks noChangeArrowheads="1"/>
            </p:cNvSpPr>
            <p:nvPr/>
          </p:nvSpPr>
          <p:spPr bwMode="auto">
            <a:xfrm>
              <a:off x="3032126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56" name="Oval 898"/>
            <p:cNvSpPr>
              <a:spLocks noChangeArrowheads="1"/>
            </p:cNvSpPr>
            <p:nvPr/>
          </p:nvSpPr>
          <p:spPr bwMode="auto">
            <a:xfrm>
              <a:off x="3032126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57" name="Oval 899"/>
            <p:cNvSpPr>
              <a:spLocks noChangeArrowheads="1"/>
            </p:cNvSpPr>
            <p:nvPr/>
          </p:nvSpPr>
          <p:spPr bwMode="auto">
            <a:xfrm>
              <a:off x="3032126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58" name="Oval 900"/>
            <p:cNvSpPr>
              <a:spLocks noChangeArrowheads="1"/>
            </p:cNvSpPr>
            <p:nvPr/>
          </p:nvSpPr>
          <p:spPr bwMode="auto">
            <a:xfrm>
              <a:off x="3032126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59" name="Oval 901"/>
            <p:cNvSpPr>
              <a:spLocks noChangeArrowheads="1"/>
            </p:cNvSpPr>
            <p:nvPr/>
          </p:nvSpPr>
          <p:spPr bwMode="auto">
            <a:xfrm>
              <a:off x="3032126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60" name="Oval 902"/>
            <p:cNvSpPr>
              <a:spLocks noChangeArrowheads="1"/>
            </p:cNvSpPr>
            <p:nvPr/>
          </p:nvSpPr>
          <p:spPr bwMode="auto">
            <a:xfrm>
              <a:off x="3032126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61" name="Oval 903"/>
            <p:cNvSpPr>
              <a:spLocks noChangeArrowheads="1"/>
            </p:cNvSpPr>
            <p:nvPr/>
          </p:nvSpPr>
          <p:spPr bwMode="auto">
            <a:xfrm>
              <a:off x="3032126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62" name="Oval 904"/>
            <p:cNvSpPr>
              <a:spLocks noChangeArrowheads="1"/>
            </p:cNvSpPr>
            <p:nvPr/>
          </p:nvSpPr>
          <p:spPr bwMode="auto">
            <a:xfrm>
              <a:off x="3032126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63" name="Oval 905"/>
            <p:cNvSpPr>
              <a:spLocks noChangeArrowheads="1"/>
            </p:cNvSpPr>
            <p:nvPr/>
          </p:nvSpPr>
          <p:spPr bwMode="auto">
            <a:xfrm>
              <a:off x="3032126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81" name="Oval 923"/>
            <p:cNvSpPr>
              <a:spLocks noChangeArrowheads="1"/>
            </p:cNvSpPr>
            <p:nvPr/>
          </p:nvSpPr>
          <p:spPr bwMode="auto">
            <a:xfrm>
              <a:off x="3095626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82" name="Oval 924"/>
            <p:cNvSpPr>
              <a:spLocks noChangeArrowheads="1"/>
            </p:cNvSpPr>
            <p:nvPr/>
          </p:nvSpPr>
          <p:spPr bwMode="auto">
            <a:xfrm>
              <a:off x="3095626" y="61849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83" name="Oval 925"/>
            <p:cNvSpPr>
              <a:spLocks noChangeArrowheads="1"/>
            </p:cNvSpPr>
            <p:nvPr/>
          </p:nvSpPr>
          <p:spPr bwMode="auto">
            <a:xfrm>
              <a:off x="3095626" y="62801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84" name="Oval 926"/>
            <p:cNvSpPr>
              <a:spLocks noChangeArrowheads="1"/>
            </p:cNvSpPr>
            <p:nvPr/>
          </p:nvSpPr>
          <p:spPr bwMode="auto">
            <a:xfrm>
              <a:off x="3095626" y="63754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85" name="Oval 927"/>
            <p:cNvSpPr>
              <a:spLocks noChangeArrowheads="1"/>
            </p:cNvSpPr>
            <p:nvPr/>
          </p:nvSpPr>
          <p:spPr bwMode="auto">
            <a:xfrm>
              <a:off x="3095626" y="64706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86" name="Oval 928"/>
            <p:cNvSpPr>
              <a:spLocks noChangeArrowheads="1"/>
            </p:cNvSpPr>
            <p:nvPr/>
          </p:nvSpPr>
          <p:spPr bwMode="auto">
            <a:xfrm>
              <a:off x="3095626" y="6562726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87" name="Oval 929"/>
            <p:cNvSpPr>
              <a:spLocks noChangeArrowheads="1"/>
            </p:cNvSpPr>
            <p:nvPr/>
          </p:nvSpPr>
          <p:spPr bwMode="auto">
            <a:xfrm>
              <a:off x="3095626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88" name="Oval 930"/>
            <p:cNvSpPr>
              <a:spLocks noChangeArrowheads="1"/>
            </p:cNvSpPr>
            <p:nvPr/>
          </p:nvSpPr>
          <p:spPr bwMode="auto">
            <a:xfrm>
              <a:off x="3095626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89" name="Oval 931"/>
            <p:cNvSpPr>
              <a:spLocks noChangeArrowheads="1"/>
            </p:cNvSpPr>
            <p:nvPr/>
          </p:nvSpPr>
          <p:spPr bwMode="auto">
            <a:xfrm>
              <a:off x="3095626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08" name="Oval 950"/>
            <p:cNvSpPr>
              <a:spLocks noChangeArrowheads="1"/>
            </p:cNvSpPr>
            <p:nvPr/>
          </p:nvSpPr>
          <p:spPr bwMode="auto">
            <a:xfrm>
              <a:off x="3159126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09" name="Oval 951"/>
            <p:cNvSpPr>
              <a:spLocks noChangeArrowheads="1"/>
            </p:cNvSpPr>
            <p:nvPr/>
          </p:nvSpPr>
          <p:spPr bwMode="auto">
            <a:xfrm>
              <a:off x="3159126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10" name="Oval 952"/>
            <p:cNvSpPr>
              <a:spLocks noChangeArrowheads="1"/>
            </p:cNvSpPr>
            <p:nvPr/>
          </p:nvSpPr>
          <p:spPr bwMode="auto">
            <a:xfrm>
              <a:off x="3159126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11" name="Oval 953"/>
            <p:cNvSpPr>
              <a:spLocks noChangeArrowheads="1"/>
            </p:cNvSpPr>
            <p:nvPr/>
          </p:nvSpPr>
          <p:spPr bwMode="auto">
            <a:xfrm>
              <a:off x="3159126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12" name="Oval 954"/>
            <p:cNvSpPr>
              <a:spLocks noChangeArrowheads="1"/>
            </p:cNvSpPr>
            <p:nvPr/>
          </p:nvSpPr>
          <p:spPr bwMode="auto">
            <a:xfrm>
              <a:off x="3159126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13" name="Oval 955"/>
            <p:cNvSpPr>
              <a:spLocks noChangeArrowheads="1"/>
            </p:cNvSpPr>
            <p:nvPr/>
          </p:nvSpPr>
          <p:spPr bwMode="auto">
            <a:xfrm>
              <a:off x="3159126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14" name="Oval 956"/>
            <p:cNvSpPr>
              <a:spLocks noChangeArrowheads="1"/>
            </p:cNvSpPr>
            <p:nvPr/>
          </p:nvSpPr>
          <p:spPr bwMode="auto">
            <a:xfrm>
              <a:off x="3159126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15" name="Oval 957"/>
            <p:cNvSpPr>
              <a:spLocks noChangeArrowheads="1"/>
            </p:cNvSpPr>
            <p:nvPr/>
          </p:nvSpPr>
          <p:spPr bwMode="auto">
            <a:xfrm>
              <a:off x="3159126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16" name="Oval 958"/>
            <p:cNvSpPr>
              <a:spLocks noChangeArrowheads="1"/>
            </p:cNvSpPr>
            <p:nvPr/>
          </p:nvSpPr>
          <p:spPr bwMode="auto">
            <a:xfrm>
              <a:off x="3159126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34" name="Oval 976"/>
            <p:cNvSpPr>
              <a:spLocks noChangeArrowheads="1"/>
            </p:cNvSpPr>
            <p:nvPr/>
          </p:nvSpPr>
          <p:spPr bwMode="auto">
            <a:xfrm>
              <a:off x="3219451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35" name="Oval 977"/>
            <p:cNvSpPr>
              <a:spLocks noChangeArrowheads="1"/>
            </p:cNvSpPr>
            <p:nvPr/>
          </p:nvSpPr>
          <p:spPr bwMode="auto">
            <a:xfrm>
              <a:off x="3219451" y="61849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36" name="Oval 978"/>
            <p:cNvSpPr>
              <a:spLocks noChangeArrowheads="1"/>
            </p:cNvSpPr>
            <p:nvPr/>
          </p:nvSpPr>
          <p:spPr bwMode="auto">
            <a:xfrm>
              <a:off x="3219451" y="62801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37" name="Oval 979"/>
            <p:cNvSpPr>
              <a:spLocks noChangeArrowheads="1"/>
            </p:cNvSpPr>
            <p:nvPr/>
          </p:nvSpPr>
          <p:spPr bwMode="auto">
            <a:xfrm>
              <a:off x="3219451" y="63754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38" name="Oval 980"/>
            <p:cNvSpPr>
              <a:spLocks noChangeArrowheads="1"/>
            </p:cNvSpPr>
            <p:nvPr/>
          </p:nvSpPr>
          <p:spPr bwMode="auto">
            <a:xfrm>
              <a:off x="3219451" y="64706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39" name="Oval 981"/>
            <p:cNvSpPr>
              <a:spLocks noChangeArrowheads="1"/>
            </p:cNvSpPr>
            <p:nvPr/>
          </p:nvSpPr>
          <p:spPr bwMode="auto">
            <a:xfrm>
              <a:off x="3219451" y="6562726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40" name="Oval 982"/>
            <p:cNvSpPr>
              <a:spLocks noChangeArrowheads="1"/>
            </p:cNvSpPr>
            <p:nvPr/>
          </p:nvSpPr>
          <p:spPr bwMode="auto">
            <a:xfrm>
              <a:off x="3219451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41" name="Oval 983"/>
            <p:cNvSpPr>
              <a:spLocks noChangeArrowheads="1"/>
            </p:cNvSpPr>
            <p:nvPr/>
          </p:nvSpPr>
          <p:spPr bwMode="auto">
            <a:xfrm>
              <a:off x="3219451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42" name="Oval 984"/>
            <p:cNvSpPr>
              <a:spLocks noChangeArrowheads="1"/>
            </p:cNvSpPr>
            <p:nvPr/>
          </p:nvSpPr>
          <p:spPr bwMode="auto">
            <a:xfrm>
              <a:off x="3219451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82" name="Oval 1004"/>
            <p:cNvSpPr>
              <a:spLocks noChangeArrowheads="1"/>
            </p:cNvSpPr>
            <p:nvPr/>
          </p:nvSpPr>
          <p:spPr bwMode="auto">
            <a:xfrm>
              <a:off x="334803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83" name="Oval 1005"/>
            <p:cNvSpPr>
              <a:spLocks noChangeArrowheads="1"/>
            </p:cNvSpPr>
            <p:nvPr/>
          </p:nvSpPr>
          <p:spPr bwMode="auto">
            <a:xfrm>
              <a:off x="334803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84" name="Oval 1006"/>
            <p:cNvSpPr>
              <a:spLocks noChangeArrowheads="1"/>
            </p:cNvSpPr>
            <p:nvPr/>
          </p:nvSpPr>
          <p:spPr bwMode="auto">
            <a:xfrm>
              <a:off x="334803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85" name="Oval 1007"/>
            <p:cNvSpPr>
              <a:spLocks noChangeArrowheads="1"/>
            </p:cNvSpPr>
            <p:nvPr/>
          </p:nvSpPr>
          <p:spPr bwMode="auto">
            <a:xfrm>
              <a:off x="334803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86" name="Oval 1008"/>
            <p:cNvSpPr>
              <a:spLocks noChangeArrowheads="1"/>
            </p:cNvSpPr>
            <p:nvPr/>
          </p:nvSpPr>
          <p:spPr bwMode="auto">
            <a:xfrm>
              <a:off x="334803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87" name="Oval 1009"/>
            <p:cNvSpPr>
              <a:spLocks noChangeArrowheads="1"/>
            </p:cNvSpPr>
            <p:nvPr/>
          </p:nvSpPr>
          <p:spPr bwMode="auto">
            <a:xfrm>
              <a:off x="334803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88" name="Oval 1010"/>
            <p:cNvSpPr>
              <a:spLocks noChangeArrowheads="1"/>
            </p:cNvSpPr>
            <p:nvPr/>
          </p:nvSpPr>
          <p:spPr bwMode="auto">
            <a:xfrm>
              <a:off x="334803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89" name="Oval 1011"/>
            <p:cNvSpPr>
              <a:spLocks noChangeArrowheads="1"/>
            </p:cNvSpPr>
            <p:nvPr/>
          </p:nvSpPr>
          <p:spPr bwMode="auto">
            <a:xfrm>
              <a:off x="334803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90" name="Oval 1012"/>
            <p:cNvSpPr>
              <a:spLocks noChangeArrowheads="1"/>
            </p:cNvSpPr>
            <p:nvPr/>
          </p:nvSpPr>
          <p:spPr bwMode="auto">
            <a:xfrm>
              <a:off x="334803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09" name="Oval 1031"/>
            <p:cNvSpPr>
              <a:spLocks noChangeArrowheads="1"/>
            </p:cNvSpPr>
            <p:nvPr/>
          </p:nvSpPr>
          <p:spPr bwMode="auto">
            <a:xfrm>
              <a:off x="3282950" y="61372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10" name="Oval 1032"/>
            <p:cNvSpPr>
              <a:spLocks noChangeArrowheads="1"/>
            </p:cNvSpPr>
            <p:nvPr/>
          </p:nvSpPr>
          <p:spPr bwMode="auto">
            <a:xfrm>
              <a:off x="3282950" y="62325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11" name="Oval 1033"/>
            <p:cNvSpPr>
              <a:spLocks noChangeArrowheads="1"/>
            </p:cNvSpPr>
            <p:nvPr/>
          </p:nvSpPr>
          <p:spPr bwMode="auto">
            <a:xfrm>
              <a:off x="3282950" y="63277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12" name="Oval 1034"/>
            <p:cNvSpPr>
              <a:spLocks noChangeArrowheads="1"/>
            </p:cNvSpPr>
            <p:nvPr/>
          </p:nvSpPr>
          <p:spPr bwMode="auto">
            <a:xfrm>
              <a:off x="3282950" y="64230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13" name="Oval 1035"/>
            <p:cNvSpPr>
              <a:spLocks noChangeArrowheads="1"/>
            </p:cNvSpPr>
            <p:nvPr/>
          </p:nvSpPr>
          <p:spPr bwMode="auto">
            <a:xfrm>
              <a:off x="3282950" y="6515100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14" name="Oval 1036"/>
            <p:cNvSpPr>
              <a:spLocks noChangeArrowheads="1"/>
            </p:cNvSpPr>
            <p:nvPr/>
          </p:nvSpPr>
          <p:spPr bwMode="auto">
            <a:xfrm>
              <a:off x="3282950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15" name="Oval 1037"/>
            <p:cNvSpPr>
              <a:spLocks noChangeArrowheads="1"/>
            </p:cNvSpPr>
            <p:nvPr/>
          </p:nvSpPr>
          <p:spPr bwMode="auto">
            <a:xfrm>
              <a:off x="3282950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16" name="Oval 1038"/>
            <p:cNvSpPr>
              <a:spLocks noChangeArrowheads="1"/>
            </p:cNvSpPr>
            <p:nvPr/>
          </p:nvSpPr>
          <p:spPr bwMode="auto">
            <a:xfrm>
              <a:off x="3282950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17" name="Oval 1039"/>
            <p:cNvSpPr>
              <a:spLocks noChangeArrowheads="1"/>
            </p:cNvSpPr>
            <p:nvPr/>
          </p:nvSpPr>
          <p:spPr bwMode="auto">
            <a:xfrm>
              <a:off x="3282950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35" name="Freeform 1057"/>
            <p:cNvSpPr>
              <a:spLocks/>
            </p:cNvSpPr>
            <p:nvPr/>
          </p:nvSpPr>
          <p:spPr bwMode="auto">
            <a:xfrm>
              <a:off x="2111375" y="5476875"/>
              <a:ext cx="1500188" cy="582613"/>
            </a:xfrm>
            <a:custGeom>
              <a:avLst/>
              <a:gdLst>
                <a:gd name="T0" fmla="*/ 813 w 945"/>
                <a:gd name="T1" fmla="*/ 367 h 367"/>
                <a:gd name="T2" fmla="*/ 133 w 945"/>
                <a:gd name="T3" fmla="*/ 367 h 367"/>
                <a:gd name="T4" fmla="*/ 0 w 945"/>
                <a:gd name="T5" fmla="*/ 0 h 367"/>
                <a:gd name="T6" fmla="*/ 945 w 945"/>
                <a:gd name="T7" fmla="*/ 0 h 367"/>
                <a:gd name="T8" fmla="*/ 813 w 945"/>
                <a:gd name="T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5" h="367">
                  <a:moveTo>
                    <a:pt x="813" y="367"/>
                  </a:moveTo>
                  <a:lnTo>
                    <a:pt x="133" y="367"/>
                  </a:lnTo>
                  <a:lnTo>
                    <a:pt x="0" y="0"/>
                  </a:lnTo>
                  <a:lnTo>
                    <a:pt x="945" y="0"/>
                  </a:lnTo>
                  <a:lnTo>
                    <a:pt x="813" y="367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209" name="任意多边形 1208"/>
            <p:cNvSpPr>
              <a:spLocks/>
            </p:cNvSpPr>
            <p:nvPr/>
          </p:nvSpPr>
          <p:spPr bwMode="auto">
            <a:xfrm>
              <a:off x="1821960" y="604838"/>
              <a:ext cx="2079324" cy="4913313"/>
            </a:xfrm>
            <a:custGeom>
              <a:avLst/>
              <a:gdLst/>
              <a:ahLst/>
              <a:cxnLst/>
              <a:rect l="l" t="t" r="r" b="b"/>
              <a:pathLst>
                <a:path w="2079324" h="4913313">
                  <a:moveTo>
                    <a:pt x="286348" y="1776112"/>
                  </a:moveTo>
                  <a:cubicBezTo>
                    <a:pt x="290662" y="1775482"/>
                    <a:pt x="294500" y="1777035"/>
                    <a:pt x="297860" y="1780768"/>
                  </a:cubicBezTo>
                  <a:cubicBezTo>
                    <a:pt x="305603" y="1788816"/>
                    <a:pt x="303446" y="1797265"/>
                    <a:pt x="291388" y="1806115"/>
                  </a:cubicBezTo>
                  <a:cubicBezTo>
                    <a:pt x="289175" y="1808106"/>
                    <a:pt x="287516" y="1809599"/>
                    <a:pt x="286410" y="1810595"/>
                  </a:cubicBezTo>
                  <a:lnTo>
                    <a:pt x="266996" y="1789023"/>
                  </a:lnTo>
                  <a:cubicBezTo>
                    <a:pt x="268102" y="1788028"/>
                    <a:pt x="269761" y="1786534"/>
                    <a:pt x="271974" y="1784543"/>
                  </a:cubicBezTo>
                  <a:cubicBezTo>
                    <a:pt x="277242" y="1779551"/>
                    <a:pt x="282034" y="1776741"/>
                    <a:pt x="286348" y="1776112"/>
                  </a:cubicBezTo>
                  <a:close/>
                  <a:moveTo>
                    <a:pt x="291565" y="1753959"/>
                  </a:moveTo>
                  <a:cubicBezTo>
                    <a:pt x="282833" y="1754685"/>
                    <a:pt x="273274" y="1759846"/>
                    <a:pt x="262889" y="1769443"/>
                  </a:cubicBezTo>
                  <a:lnTo>
                    <a:pt x="239243" y="1790724"/>
                  </a:lnTo>
                  <a:lnTo>
                    <a:pt x="308312" y="1867469"/>
                  </a:lnTo>
                  <a:lnTo>
                    <a:pt x="324491" y="1852909"/>
                  </a:lnTo>
                  <a:lnTo>
                    <a:pt x="297984" y="1823455"/>
                  </a:lnTo>
                  <a:lnTo>
                    <a:pt x="310014" y="1812628"/>
                  </a:lnTo>
                  <a:cubicBezTo>
                    <a:pt x="326414" y="1796367"/>
                    <a:pt x="328170" y="1780520"/>
                    <a:pt x="315283" y="1765088"/>
                  </a:cubicBezTo>
                  <a:cubicBezTo>
                    <a:pt x="308203" y="1756943"/>
                    <a:pt x="300297" y="1753234"/>
                    <a:pt x="291565" y="1753959"/>
                  </a:cubicBezTo>
                  <a:close/>
                  <a:moveTo>
                    <a:pt x="350068" y="1718766"/>
                  </a:moveTo>
                  <a:cubicBezTo>
                    <a:pt x="354382" y="1718136"/>
                    <a:pt x="358219" y="1719689"/>
                    <a:pt x="361579" y="1723422"/>
                  </a:cubicBezTo>
                  <a:cubicBezTo>
                    <a:pt x="369323" y="1731470"/>
                    <a:pt x="367166" y="1739919"/>
                    <a:pt x="355108" y="1748769"/>
                  </a:cubicBezTo>
                  <a:cubicBezTo>
                    <a:pt x="352895" y="1750760"/>
                    <a:pt x="351236" y="1752253"/>
                    <a:pt x="350130" y="1753249"/>
                  </a:cubicBezTo>
                  <a:lnTo>
                    <a:pt x="330715" y="1731677"/>
                  </a:lnTo>
                  <a:cubicBezTo>
                    <a:pt x="331822" y="1730681"/>
                    <a:pt x="333481" y="1729188"/>
                    <a:pt x="335694" y="1727197"/>
                  </a:cubicBezTo>
                  <a:cubicBezTo>
                    <a:pt x="340962" y="1722205"/>
                    <a:pt x="345754" y="1719395"/>
                    <a:pt x="350068" y="1718766"/>
                  </a:cubicBezTo>
                  <a:close/>
                  <a:moveTo>
                    <a:pt x="355285" y="1696613"/>
                  </a:moveTo>
                  <a:cubicBezTo>
                    <a:pt x="346552" y="1697339"/>
                    <a:pt x="336994" y="1702500"/>
                    <a:pt x="326609" y="1712097"/>
                  </a:cubicBezTo>
                  <a:lnTo>
                    <a:pt x="302963" y="1733377"/>
                  </a:lnTo>
                  <a:lnTo>
                    <a:pt x="372032" y="1810123"/>
                  </a:lnTo>
                  <a:lnTo>
                    <a:pt x="388211" y="1795563"/>
                  </a:lnTo>
                  <a:lnTo>
                    <a:pt x="361703" y="1766109"/>
                  </a:lnTo>
                  <a:lnTo>
                    <a:pt x="373734" y="1755282"/>
                  </a:lnTo>
                  <a:cubicBezTo>
                    <a:pt x="390134" y="1739020"/>
                    <a:pt x="391890" y="1723174"/>
                    <a:pt x="379003" y="1707742"/>
                  </a:cubicBezTo>
                  <a:cubicBezTo>
                    <a:pt x="371923" y="1699597"/>
                    <a:pt x="364017" y="1695887"/>
                    <a:pt x="355285" y="1696613"/>
                  </a:cubicBezTo>
                  <a:close/>
                  <a:moveTo>
                    <a:pt x="489143" y="1628891"/>
                  </a:moveTo>
                  <a:lnTo>
                    <a:pt x="509677" y="1651707"/>
                  </a:lnTo>
                  <a:lnTo>
                    <a:pt x="501795" y="1658801"/>
                  </a:lnTo>
                  <a:lnTo>
                    <a:pt x="481261" y="1635985"/>
                  </a:lnTo>
                  <a:close/>
                  <a:moveTo>
                    <a:pt x="423101" y="1625256"/>
                  </a:moveTo>
                  <a:lnTo>
                    <a:pt x="360875" y="1681258"/>
                  </a:lnTo>
                  <a:lnTo>
                    <a:pt x="372449" y="1694118"/>
                  </a:lnTo>
                  <a:lnTo>
                    <a:pt x="395265" y="1673584"/>
                  </a:lnTo>
                  <a:lnTo>
                    <a:pt x="452760" y="1737470"/>
                  </a:lnTo>
                  <a:lnTo>
                    <a:pt x="469354" y="1722536"/>
                  </a:lnTo>
                  <a:lnTo>
                    <a:pt x="411858" y="1658650"/>
                  </a:lnTo>
                  <a:lnTo>
                    <a:pt x="434675" y="1638116"/>
                  </a:lnTo>
                  <a:close/>
                  <a:moveTo>
                    <a:pt x="485825" y="1579318"/>
                  </a:moveTo>
                  <a:lnTo>
                    <a:pt x="508972" y="1605038"/>
                  </a:lnTo>
                  <a:lnTo>
                    <a:pt x="498601" y="1614372"/>
                  </a:lnTo>
                  <a:lnTo>
                    <a:pt x="491881" y="1606905"/>
                  </a:lnTo>
                  <a:lnTo>
                    <a:pt x="472798" y="1624079"/>
                  </a:lnTo>
                  <a:cubicBezTo>
                    <a:pt x="471416" y="1620317"/>
                    <a:pt x="469162" y="1615588"/>
                    <a:pt x="466037" y="1609891"/>
                  </a:cubicBezTo>
                  <a:cubicBezTo>
                    <a:pt x="464322" y="1607430"/>
                    <a:pt x="463230" y="1605660"/>
                    <a:pt x="462760" y="1604581"/>
                  </a:cubicBezTo>
                  <a:lnTo>
                    <a:pt x="479768" y="1589274"/>
                  </a:lnTo>
                  <a:lnTo>
                    <a:pt x="477528" y="1586785"/>
                  </a:lnTo>
                  <a:close/>
                  <a:moveTo>
                    <a:pt x="506608" y="1559862"/>
                  </a:moveTo>
                  <a:lnTo>
                    <a:pt x="530129" y="1585997"/>
                  </a:lnTo>
                  <a:lnTo>
                    <a:pt x="521832" y="1593464"/>
                  </a:lnTo>
                  <a:lnTo>
                    <a:pt x="498312" y="1567329"/>
                  </a:lnTo>
                  <a:close/>
                  <a:moveTo>
                    <a:pt x="518058" y="1530036"/>
                  </a:moveTo>
                  <a:lnTo>
                    <a:pt x="466618" y="1576331"/>
                  </a:lnTo>
                  <a:lnTo>
                    <a:pt x="468858" y="1578820"/>
                  </a:lnTo>
                  <a:lnTo>
                    <a:pt x="426544" y="1616901"/>
                  </a:lnTo>
                  <a:lnTo>
                    <a:pt x="436625" y="1628102"/>
                  </a:lnTo>
                  <a:lnTo>
                    <a:pt x="449485" y="1616528"/>
                  </a:lnTo>
                  <a:cubicBezTo>
                    <a:pt x="459524" y="1631020"/>
                    <a:pt x="464999" y="1647116"/>
                    <a:pt x="465912" y="1664816"/>
                  </a:cubicBezTo>
                  <a:cubicBezTo>
                    <a:pt x="469037" y="1665507"/>
                    <a:pt x="473586" y="1666669"/>
                    <a:pt x="479560" y="1668300"/>
                  </a:cubicBezTo>
                  <a:cubicBezTo>
                    <a:pt x="478260" y="1667968"/>
                    <a:pt x="479684" y="1668439"/>
                    <a:pt x="483832" y="1669711"/>
                  </a:cubicBezTo>
                  <a:lnTo>
                    <a:pt x="483833" y="1662202"/>
                  </a:lnTo>
                  <a:lnTo>
                    <a:pt x="507353" y="1688337"/>
                  </a:lnTo>
                  <a:lnTo>
                    <a:pt x="518969" y="1677884"/>
                  </a:lnTo>
                  <a:lnTo>
                    <a:pt x="510755" y="1668757"/>
                  </a:lnTo>
                  <a:lnTo>
                    <a:pt x="518637" y="1661663"/>
                  </a:lnTo>
                  <a:lnTo>
                    <a:pt x="521624" y="1664982"/>
                  </a:lnTo>
                  <a:lnTo>
                    <a:pt x="534069" y="1653782"/>
                  </a:lnTo>
                  <a:lnTo>
                    <a:pt x="508682" y="1625573"/>
                  </a:lnTo>
                  <a:lnTo>
                    <a:pt x="519053" y="1616239"/>
                  </a:lnTo>
                  <a:lnTo>
                    <a:pt x="521293" y="1618728"/>
                  </a:lnTo>
                  <a:cubicBezTo>
                    <a:pt x="535286" y="1633164"/>
                    <a:pt x="539296" y="1649578"/>
                    <a:pt x="533322" y="1667969"/>
                  </a:cubicBezTo>
                  <a:cubicBezTo>
                    <a:pt x="534124" y="1667748"/>
                    <a:pt x="535452" y="1667554"/>
                    <a:pt x="537305" y="1667388"/>
                  </a:cubicBezTo>
                  <a:cubicBezTo>
                    <a:pt x="544993" y="1666476"/>
                    <a:pt x="550552" y="1665978"/>
                    <a:pt x="553981" y="1665895"/>
                  </a:cubicBezTo>
                  <a:cubicBezTo>
                    <a:pt x="554977" y="1641973"/>
                    <a:pt x="547981" y="1622241"/>
                    <a:pt x="532991" y="1606698"/>
                  </a:cubicBezTo>
                  <a:lnTo>
                    <a:pt x="531498" y="1605038"/>
                  </a:lnTo>
                  <a:lnTo>
                    <a:pt x="540210" y="1597198"/>
                  </a:lnTo>
                  <a:lnTo>
                    <a:pt x="579784" y="1641171"/>
                  </a:lnTo>
                  <a:lnTo>
                    <a:pt x="593059" y="1629224"/>
                  </a:lnTo>
                  <a:lnTo>
                    <a:pt x="553485" y="1585251"/>
                  </a:lnTo>
                  <a:lnTo>
                    <a:pt x="565100" y="1574797"/>
                  </a:lnTo>
                  <a:lnTo>
                    <a:pt x="554646" y="1563182"/>
                  </a:lnTo>
                  <a:lnTo>
                    <a:pt x="543031" y="1573635"/>
                  </a:lnTo>
                  <a:lnTo>
                    <a:pt x="520257" y="1548330"/>
                  </a:lnTo>
                  <a:lnTo>
                    <a:pt x="528139" y="1541237"/>
                  </a:lnTo>
                  <a:close/>
                  <a:moveTo>
                    <a:pt x="598786" y="1505437"/>
                  </a:moveTo>
                  <a:cubicBezTo>
                    <a:pt x="588166" y="1506986"/>
                    <a:pt x="582179" y="1508119"/>
                    <a:pt x="580823" y="1508839"/>
                  </a:cubicBezTo>
                  <a:cubicBezTo>
                    <a:pt x="579745" y="1524326"/>
                    <a:pt x="576343" y="1538900"/>
                    <a:pt x="570618" y="1552562"/>
                  </a:cubicBezTo>
                  <a:lnTo>
                    <a:pt x="588041" y="1551899"/>
                  </a:lnTo>
                  <a:cubicBezTo>
                    <a:pt x="592660" y="1539232"/>
                    <a:pt x="596559" y="1525211"/>
                    <a:pt x="599740" y="1509834"/>
                  </a:cubicBezTo>
                  <a:cubicBezTo>
                    <a:pt x="599768" y="1509309"/>
                    <a:pt x="599906" y="1509184"/>
                    <a:pt x="600155" y="1509461"/>
                  </a:cubicBezTo>
                  <a:cubicBezTo>
                    <a:pt x="600570" y="1506585"/>
                    <a:pt x="600113" y="1505243"/>
                    <a:pt x="598786" y="1505437"/>
                  </a:cubicBezTo>
                  <a:close/>
                  <a:moveTo>
                    <a:pt x="645206" y="1501953"/>
                  </a:moveTo>
                  <a:lnTo>
                    <a:pt x="623220" y="1521741"/>
                  </a:lnTo>
                  <a:cubicBezTo>
                    <a:pt x="621035" y="1518201"/>
                    <a:pt x="619002" y="1514273"/>
                    <a:pt x="617122" y="1509959"/>
                  </a:cubicBezTo>
                  <a:cubicBezTo>
                    <a:pt x="616403" y="1508604"/>
                    <a:pt x="615919" y="1507788"/>
                    <a:pt x="615670" y="1507512"/>
                  </a:cubicBezTo>
                  <a:cubicBezTo>
                    <a:pt x="614895" y="1507207"/>
                    <a:pt x="609267" y="1511521"/>
                    <a:pt x="598786" y="1520454"/>
                  </a:cubicBezTo>
                  <a:cubicBezTo>
                    <a:pt x="599505" y="1521809"/>
                    <a:pt x="601468" y="1524547"/>
                    <a:pt x="604676" y="1528668"/>
                  </a:cubicBezTo>
                  <a:cubicBezTo>
                    <a:pt x="606889" y="1531682"/>
                    <a:pt x="608493" y="1533743"/>
                    <a:pt x="609488" y="1534849"/>
                  </a:cubicBezTo>
                  <a:lnTo>
                    <a:pt x="584183" y="1557623"/>
                  </a:lnTo>
                  <a:lnTo>
                    <a:pt x="594263" y="1568824"/>
                  </a:lnTo>
                  <a:lnTo>
                    <a:pt x="617494" y="1547917"/>
                  </a:lnTo>
                  <a:cubicBezTo>
                    <a:pt x="624961" y="1561219"/>
                    <a:pt x="621048" y="1578006"/>
                    <a:pt x="605754" y="1598278"/>
                  </a:cubicBezTo>
                  <a:cubicBezTo>
                    <a:pt x="613359" y="1598941"/>
                    <a:pt x="619748" y="1600200"/>
                    <a:pt x="624919" y="1602053"/>
                  </a:cubicBezTo>
                  <a:cubicBezTo>
                    <a:pt x="641596" y="1575531"/>
                    <a:pt x="643698" y="1553116"/>
                    <a:pt x="631226" y="1534808"/>
                  </a:cubicBezTo>
                  <a:lnTo>
                    <a:pt x="642012" y="1525101"/>
                  </a:lnTo>
                  <a:lnTo>
                    <a:pt x="664039" y="1549577"/>
                  </a:lnTo>
                  <a:cubicBezTo>
                    <a:pt x="667662" y="1555827"/>
                    <a:pt x="673511" y="1554817"/>
                    <a:pt x="681587" y="1546548"/>
                  </a:cubicBezTo>
                  <a:lnTo>
                    <a:pt x="696521" y="1533108"/>
                  </a:lnTo>
                  <a:cubicBezTo>
                    <a:pt x="706311" y="1527300"/>
                    <a:pt x="705094" y="1517884"/>
                    <a:pt x="692871" y="1504858"/>
                  </a:cubicBezTo>
                  <a:cubicBezTo>
                    <a:pt x="688252" y="1507512"/>
                    <a:pt x="682445" y="1510236"/>
                    <a:pt x="675448" y="1513030"/>
                  </a:cubicBezTo>
                  <a:cubicBezTo>
                    <a:pt x="682942" y="1520801"/>
                    <a:pt x="684394" y="1525751"/>
                    <a:pt x="679803" y="1527881"/>
                  </a:cubicBezTo>
                  <a:lnTo>
                    <a:pt x="675655" y="1531614"/>
                  </a:lnTo>
                  <a:cubicBezTo>
                    <a:pt x="674244" y="1533384"/>
                    <a:pt x="672433" y="1532762"/>
                    <a:pt x="670220" y="1529747"/>
                  </a:cubicBezTo>
                  <a:close/>
                  <a:moveTo>
                    <a:pt x="654374" y="1477934"/>
                  </a:moveTo>
                  <a:cubicBezTo>
                    <a:pt x="643561" y="1478155"/>
                    <a:pt x="628544" y="1480658"/>
                    <a:pt x="609323" y="1485442"/>
                  </a:cubicBezTo>
                  <a:cubicBezTo>
                    <a:pt x="608991" y="1491748"/>
                    <a:pt x="608300" y="1497376"/>
                    <a:pt x="607249" y="1502326"/>
                  </a:cubicBezTo>
                  <a:cubicBezTo>
                    <a:pt x="627216" y="1498371"/>
                    <a:pt x="642593" y="1496546"/>
                    <a:pt x="653378" y="1496851"/>
                  </a:cubicBezTo>
                  <a:close/>
                  <a:moveTo>
                    <a:pt x="627659" y="1444913"/>
                  </a:moveTo>
                  <a:lnTo>
                    <a:pt x="592813" y="1476274"/>
                  </a:lnTo>
                  <a:cubicBezTo>
                    <a:pt x="591070" y="1474338"/>
                    <a:pt x="588443" y="1471697"/>
                    <a:pt x="584931" y="1468351"/>
                  </a:cubicBezTo>
                  <a:cubicBezTo>
                    <a:pt x="583659" y="1467493"/>
                    <a:pt x="582774" y="1466788"/>
                    <a:pt x="582276" y="1466235"/>
                  </a:cubicBezTo>
                  <a:cubicBezTo>
                    <a:pt x="581750" y="1466207"/>
                    <a:pt x="579123" y="1468572"/>
                    <a:pt x="574394" y="1473328"/>
                  </a:cubicBezTo>
                  <a:cubicBezTo>
                    <a:pt x="569139" y="1478058"/>
                    <a:pt x="566498" y="1480685"/>
                    <a:pt x="566470" y="1481210"/>
                  </a:cubicBezTo>
                  <a:cubicBezTo>
                    <a:pt x="570812" y="1483810"/>
                    <a:pt x="574891" y="1486396"/>
                    <a:pt x="578708" y="1488968"/>
                  </a:cubicBezTo>
                  <a:lnTo>
                    <a:pt x="543032" y="1521076"/>
                  </a:lnTo>
                  <a:lnTo>
                    <a:pt x="561699" y="1541818"/>
                  </a:lnTo>
                  <a:lnTo>
                    <a:pt x="574559" y="1530244"/>
                  </a:lnTo>
                  <a:lnTo>
                    <a:pt x="565972" y="1520703"/>
                  </a:lnTo>
                  <a:lnTo>
                    <a:pt x="624465" y="1468061"/>
                  </a:lnTo>
                  <a:lnTo>
                    <a:pt x="632305" y="1476772"/>
                  </a:lnTo>
                  <a:lnTo>
                    <a:pt x="645580" y="1464825"/>
                  </a:lnTo>
                  <a:close/>
                  <a:moveTo>
                    <a:pt x="667940" y="1415418"/>
                  </a:moveTo>
                  <a:cubicBezTo>
                    <a:pt x="675545" y="1426094"/>
                    <a:pt x="680952" y="1435994"/>
                    <a:pt x="684160" y="1445121"/>
                  </a:cubicBezTo>
                  <a:cubicBezTo>
                    <a:pt x="693646" y="1445093"/>
                    <a:pt x="701127" y="1448122"/>
                    <a:pt x="706603" y="1454206"/>
                  </a:cubicBezTo>
                  <a:cubicBezTo>
                    <a:pt x="711636" y="1458687"/>
                    <a:pt x="711235" y="1463803"/>
                    <a:pt x="705399" y="1469555"/>
                  </a:cubicBezTo>
                  <a:lnTo>
                    <a:pt x="661718" y="1421019"/>
                  </a:lnTo>
                  <a:close/>
                  <a:moveTo>
                    <a:pt x="770447" y="1382482"/>
                  </a:moveTo>
                  <a:lnTo>
                    <a:pt x="710295" y="1436617"/>
                  </a:lnTo>
                  <a:lnTo>
                    <a:pt x="717762" y="1444914"/>
                  </a:lnTo>
                  <a:cubicBezTo>
                    <a:pt x="709935" y="1438442"/>
                    <a:pt x="702123" y="1434211"/>
                    <a:pt x="694324" y="1432220"/>
                  </a:cubicBezTo>
                  <a:cubicBezTo>
                    <a:pt x="693356" y="1430588"/>
                    <a:pt x="691544" y="1427463"/>
                    <a:pt x="688889" y="1422844"/>
                  </a:cubicBezTo>
                  <a:cubicBezTo>
                    <a:pt x="680648" y="1409238"/>
                    <a:pt x="674702" y="1399572"/>
                    <a:pt x="671052" y="1393847"/>
                  </a:cubicBezTo>
                  <a:lnTo>
                    <a:pt x="640354" y="1421475"/>
                  </a:lnTo>
                  <a:lnTo>
                    <a:pt x="722490" y="1512740"/>
                  </a:lnTo>
                  <a:lnTo>
                    <a:pt x="734520" y="1501913"/>
                  </a:lnTo>
                  <a:lnTo>
                    <a:pt x="708013" y="1472459"/>
                  </a:lnTo>
                  <a:cubicBezTo>
                    <a:pt x="712410" y="1474008"/>
                    <a:pt x="716240" y="1476317"/>
                    <a:pt x="719504" y="1479387"/>
                  </a:cubicBezTo>
                  <a:cubicBezTo>
                    <a:pt x="729847" y="1468076"/>
                    <a:pt x="730138" y="1457553"/>
                    <a:pt x="720375" y="1447818"/>
                  </a:cubicBezTo>
                  <a:lnTo>
                    <a:pt x="734480" y="1435124"/>
                  </a:lnTo>
                  <a:cubicBezTo>
                    <a:pt x="747976" y="1449007"/>
                    <a:pt x="747906" y="1465338"/>
                    <a:pt x="734272" y="1484116"/>
                  </a:cubicBezTo>
                  <a:cubicBezTo>
                    <a:pt x="740633" y="1483397"/>
                    <a:pt x="746523" y="1484103"/>
                    <a:pt x="751944" y="1486232"/>
                  </a:cubicBezTo>
                  <a:cubicBezTo>
                    <a:pt x="758775" y="1471575"/>
                    <a:pt x="761748" y="1460139"/>
                    <a:pt x="760863" y="1451925"/>
                  </a:cubicBezTo>
                  <a:cubicBezTo>
                    <a:pt x="760753" y="1444016"/>
                    <a:pt x="755830" y="1434931"/>
                    <a:pt x="746095" y="1424670"/>
                  </a:cubicBezTo>
                  <a:lnTo>
                    <a:pt x="749829" y="1421310"/>
                  </a:lnTo>
                  <a:lnTo>
                    <a:pt x="775590" y="1449934"/>
                  </a:lnTo>
                  <a:cubicBezTo>
                    <a:pt x="779572" y="1454359"/>
                    <a:pt x="784329" y="1454083"/>
                    <a:pt x="789860" y="1449105"/>
                  </a:cubicBezTo>
                  <a:lnTo>
                    <a:pt x="802720" y="1437531"/>
                  </a:lnTo>
                  <a:cubicBezTo>
                    <a:pt x="812013" y="1431170"/>
                    <a:pt x="811446" y="1421920"/>
                    <a:pt x="801020" y="1409779"/>
                  </a:cubicBezTo>
                  <a:cubicBezTo>
                    <a:pt x="796954" y="1411936"/>
                    <a:pt x="791714" y="1413899"/>
                    <a:pt x="785298" y="1415669"/>
                  </a:cubicBezTo>
                  <a:cubicBezTo>
                    <a:pt x="791769" y="1422860"/>
                    <a:pt x="793636" y="1427437"/>
                    <a:pt x="790898" y="1429400"/>
                  </a:cubicBezTo>
                  <a:lnTo>
                    <a:pt x="786749" y="1433134"/>
                  </a:lnTo>
                  <a:cubicBezTo>
                    <a:pt x="785394" y="1433853"/>
                    <a:pt x="783832" y="1433507"/>
                    <a:pt x="782062" y="1432096"/>
                  </a:cubicBezTo>
                  <a:lnTo>
                    <a:pt x="762274" y="1410110"/>
                  </a:lnTo>
                  <a:lnTo>
                    <a:pt x="780527" y="1393682"/>
                  </a:lnTo>
                  <a:close/>
                  <a:moveTo>
                    <a:pt x="731577" y="1370161"/>
                  </a:moveTo>
                  <a:lnTo>
                    <a:pt x="739044" y="1378458"/>
                  </a:lnTo>
                  <a:lnTo>
                    <a:pt x="707931" y="1406459"/>
                  </a:lnTo>
                  <a:lnTo>
                    <a:pt x="700464" y="1398162"/>
                  </a:lnTo>
                  <a:close/>
                  <a:moveTo>
                    <a:pt x="735933" y="1347469"/>
                  </a:moveTo>
                  <a:lnTo>
                    <a:pt x="714776" y="1366510"/>
                  </a:lnTo>
                  <a:cubicBezTo>
                    <a:pt x="707171" y="1360840"/>
                    <a:pt x="702580" y="1357964"/>
                    <a:pt x="701004" y="1357881"/>
                  </a:cubicBezTo>
                  <a:cubicBezTo>
                    <a:pt x="700478" y="1357853"/>
                    <a:pt x="698528" y="1359858"/>
                    <a:pt x="695154" y="1363896"/>
                  </a:cubicBezTo>
                  <a:cubicBezTo>
                    <a:pt x="690978" y="1368155"/>
                    <a:pt x="688738" y="1370672"/>
                    <a:pt x="688434" y="1371446"/>
                  </a:cubicBezTo>
                  <a:cubicBezTo>
                    <a:pt x="688683" y="1371723"/>
                    <a:pt x="689457" y="1372027"/>
                    <a:pt x="690757" y="1372359"/>
                  </a:cubicBezTo>
                  <a:cubicBezTo>
                    <a:pt x="694352" y="1374129"/>
                    <a:pt x="697933" y="1376162"/>
                    <a:pt x="701501" y="1378457"/>
                  </a:cubicBezTo>
                  <a:lnTo>
                    <a:pt x="678685" y="1398991"/>
                  </a:lnTo>
                  <a:lnTo>
                    <a:pt x="697352" y="1419733"/>
                  </a:lnTo>
                  <a:lnTo>
                    <a:pt x="703575" y="1414133"/>
                  </a:lnTo>
                  <a:lnTo>
                    <a:pt x="711042" y="1422430"/>
                  </a:lnTo>
                  <a:lnTo>
                    <a:pt x="755430" y="1382482"/>
                  </a:lnTo>
                  <a:lnTo>
                    <a:pt x="747963" y="1374185"/>
                  </a:lnTo>
                  <a:lnTo>
                    <a:pt x="754600" y="1368211"/>
                  </a:lnTo>
                  <a:close/>
                  <a:moveTo>
                    <a:pt x="1041102" y="0"/>
                  </a:moveTo>
                  <a:cubicBezTo>
                    <a:pt x="1041102" y="0"/>
                    <a:pt x="2630978" y="1860814"/>
                    <a:pt x="1875867" y="4913313"/>
                  </a:cubicBezTo>
                  <a:cubicBezTo>
                    <a:pt x="1875867" y="4913313"/>
                    <a:pt x="1875867" y="4913313"/>
                    <a:pt x="1041102" y="4913313"/>
                  </a:cubicBezTo>
                  <a:cubicBezTo>
                    <a:pt x="1041102" y="4913313"/>
                    <a:pt x="1041102" y="4913313"/>
                    <a:pt x="203152" y="4913313"/>
                  </a:cubicBezTo>
                  <a:cubicBezTo>
                    <a:pt x="-551960" y="1860814"/>
                    <a:pt x="1041102" y="0"/>
                    <a:pt x="1041102" y="0"/>
                  </a:cubicBezTo>
                  <a:close/>
                </a:path>
              </a:pathLst>
            </a:custGeom>
            <a:solidFill>
              <a:srgbClr val="FE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350"/>
            </a:p>
          </p:txBody>
        </p:sp>
        <p:sp>
          <p:nvSpPr>
            <p:cNvPr id="2037" name="Freeform 1059"/>
            <p:cNvSpPr>
              <a:spLocks/>
            </p:cNvSpPr>
            <p:nvPr/>
          </p:nvSpPr>
          <p:spPr bwMode="auto">
            <a:xfrm>
              <a:off x="1766888" y="2838450"/>
              <a:ext cx="2189163" cy="2679700"/>
            </a:xfrm>
            <a:custGeom>
              <a:avLst/>
              <a:gdLst>
                <a:gd name="T0" fmla="*/ 81 w 687"/>
                <a:gd name="T1" fmla="*/ 841 h 841"/>
                <a:gd name="T2" fmla="*/ 344 w 687"/>
                <a:gd name="T3" fmla="*/ 841 h 841"/>
                <a:gd name="T4" fmla="*/ 606 w 687"/>
                <a:gd name="T5" fmla="*/ 841 h 841"/>
                <a:gd name="T6" fmla="*/ 641 w 687"/>
                <a:gd name="T7" fmla="*/ 0 h 841"/>
                <a:gd name="T8" fmla="*/ 46 w 687"/>
                <a:gd name="T9" fmla="*/ 0 h 841"/>
                <a:gd name="T10" fmla="*/ 81 w 687"/>
                <a:gd name="T11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841">
                  <a:moveTo>
                    <a:pt x="81" y="841"/>
                  </a:moveTo>
                  <a:cubicBezTo>
                    <a:pt x="344" y="841"/>
                    <a:pt x="344" y="841"/>
                    <a:pt x="344" y="841"/>
                  </a:cubicBezTo>
                  <a:cubicBezTo>
                    <a:pt x="606" y="841"/>
                    <a:pt x="606" y="841"/>
                    <a:pt x="606" y="841"/>
                  </a:cubicBezTo>
                  <a:cubicBezTo>
                    <a:pt x="687" y="514"/>
                    <a:pt x="682" y="232"/>
                    <a:pt x="64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" y="232"/>
                    <a:pt x="0" y="514"/>
                    <a:pt x="81" y="841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38" name="Freeform 1060"/>
            <p:cNvSpPr>
              <a:spLocks/>
            </p:cNvSpPr>
            <p:nvPr/>
          </p:nvSpPr>
          <p:spPr bwMode="auto">
            <a:xfrm>
              <a:off x="2178050" y="1395413"/>
              <a:ext cx="1366838" cy="471488"/>
            </a:xfrm>
            <a:custGeom>
              <a:avLst/>
              <a:gdLst>
                <a:gd name="T0" fmla="*/ 0 w 429"/>
                <a:gd name="T1" fmla="*/ 148 h 148"/>
                <a:gd name="T2" fmla="*/ 429 w 429"/>
                <a:gd name="T3" fmla="*/ 148 h 148"/>
                <a:gd name="T4" fmla="*/ 367 w 429"/>
                <a:gd name="T5" fmla="*/ 0 h 148"/>
                <a:gd name="T6" fmla="*/ 63 w 429"/>
                <a:gd name="T7" fmla="*/ 0 h 148"/>
                <a:gd name="T8" fmla="*/ 0 w 429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148">
                  <a:moveTo>
                    <a:pt x="0" y="148"/>
                  </a:moveTo>
                  <a:cubicBezTo>
                    <a:pt x="429" y="148"/>
                    <a:pt x="429" y="148"/>
                    <a:pt x="429" y="148"/>
                  </a:cubicBezTo>
                  <a:cubicBezTo>
                    <a:pt x="409" y="94"/>
                    <a:pt x="388" y="44"/>
                    <a:pt x="36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2" y="44"/>
                    <a:pt x="20" y="94"/>
                    <a:pt x="0" y="148"/>
                  </a:cubicBezTo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39" name="Oval 1061"/>
            <p:cNvSpPr>
              <a:spLocks noChangeArrowheads="1"/>
            </p:cNvSpPr>
            <p:nvPr/>
          </p:nvSpPr>
          <p:spPr bwMode="auto">
            <a:xfrm>
              <a:off x="202247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40" name="Oval 1062"/>
            <p:cNvSpPr>
              <a:spLocks noChangeArrowheads="1"/>
            </p:cNvSpPr>
            <p:nvPr/>
          </p:nvSpPr>
          <p:spPr bwMode="auto">
            <a:xfrm>
              <a:off x="220027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41" name="Oval 1063"/>
            <p:cNvSpPr>
              <a:spLocks noChangeArrowheads="1"/>
            </p:cNvSpPr>
            <p:nvPr/>
          </p:nvSpPr>
          <p:spPr bwMode="auto">
            <a:xfrm>
              <a:off x="23828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42" name="Oval 1064"/>
            <p:cNvSpPr>
              <a:spLocks noChangeArrowheads="1"/>
            </p:cNvSpPr>
            <p:nvPr/>
          </p:nvSpPr>
          <p:spPr bwMode="auto">
            <a:xfrm>
              <a:off x="25606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43" name="Oval 1065"/>
            <p:cNvSpPr>
              <a:spLocks noChangeArrowheads="1"/>
            </p:cNvSpPr>
            <p:nvPr/>
          </p:nvSpPr>
          <p:spPr bwMode="auto">
            <a:xfrm>
              <a:off x="27384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44" name="Oval 1066"/>
            <p:cNvSpPr>
              <a:spLocks noChangeArrowheads="1"/>
            </p:cNvSpPr>
            <p:nvPr/>
          </p:nvSpPr>
          <p:spPr bwMode="auto">
            <a:xfrm>
              <a:off x="2917825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45" name="Oval 1067"/>
            <p:cNvSpPr>
              <a:spLocks noChangeArrowheads="1"/>
            </p:cNvSpPr>
            <p:nvPr/>
          </p:nvSpPr>
          <p:spPr bwMode="auto">
            <a:xfrm>
              <a:off x="309562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46" name="Oval 1068"/>
            <p:cNvSpPr>
              <a:spLocks noChangeArrowheads="1"/>
            </p:cNvSpPr>
            <p:nvPr/>
          </p:nvSpPr>
          <p:spPr bwMode="auto">
            <a:xfrm>
              <a:off x="3273425" y="2889250"/>
              <a:ext cx="71438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47" name="Oval 1069"/>
            <p:cNvSpPr>
              <a:spLocks noChangeArrowheads="1"/>
            </p:cNvSpPr>
            <p:nvPr/>
          </p:nvSpPr>
          <p:spPr bwMode="auto">
            <a:xfrm>
              <a:off x="345598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48" name="Oval 1070"/>
            <p:cNvSpPr>
              <a:spLocks noChangeArrowheads="1"/>
            </p:cNvSpPr>
            <p:nvPr/>
          </p:nvSpPr>
          <p:spPr bwMode="auto">
            <a:xfrm>
              <a:off x="363378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49" name="Oval 1071"/>
            <p:cNvSpPr>
              <a:spLocks noChangeArrowheads="1"/>
            </p:cNvSpPr>
            <p:nvPr/>
          </p:nvSpPr>
          <p:spPr bwMode="auto">
            <a:xfrm>
              <a:off x="2279650" y="1762125"/>
              <a:ext cx="61913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50" name="Oval 1072"/>
            <p:cNvSpPr>
              <a:spLocks noChangeArrowheads="1"/>
            </p:cNvSpPr>
            <p:nvPr/>
          </p:nvSpPr>
          <p:spPr bwMode="auto">
            <a:xfrm>
              <a:off x="243681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51" name="Oval 1073"/>
            <p:cNvSpPr>
              <a:spLocks noChangeArrowheads="1"/>
            </p:cNvSpPr>
            <p:nvPr/>
          </p:nvSpPr>
          <p:spPr bwMode="auto">
            <a:xfrm>
              <a:off x="259556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52" name="Oval 1074"/>
            <p:cNvSpPr>
              <a:spLocks noChangeArrowheads="1"/>
            </p:cNvSpPr>
            <p:nvPr/>
          </p:nvSpPr>
          <p:spPr bwMode="auto">
            <a:xfrm>
              <a:off x="2751138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53" name="Oval 1075"/>
            <p:cNvSpPr>
              <a:spLocks noChangeArrowheads="1"/>
            </p:cNvSpPr>
            <p:nvPr/>
          </p:nvSpPr>
          <p:spPr bwMode="auto">
            <a:xfrm>
              <a:off x="2911475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54" name="Oval 1076"/>
            <p:cNvSpPr>
              <a:spLocks noChangeArrowheads="1"/>
            </p:cNvSpPr>
            <p:nvPr/>
          </p:nvSpPr>
          <p:spPr bwMode="auto">
            <a:xfrm>
              <a:off x="3067050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55" name="Oval 1077"/>
            <p:cNvSpPr>
              <a:spLocks noChangeArrowheads="1"/>
            </p:cNvSpPr>
            <p:nvPr/>
          </p:nvSpPr>
          <p:spPr bwMode="auto">
            <a:xfrm>
              <a:off x="3225800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56" name="Oval 1078"/>
            <p:cNvSpPr>
              <a:spLocks noChangeArrowheads="1"/>
            </p:cNvSpPr>
            <p:nvPr/>
          </p:nvSpPr>
          <p:spPr bwMode="auto">
            <a:xfrm>
              <a:off x="338296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57" name="Freeform 1079"/>
            <p:cNvSpPr>
              <a:spLocks/>
            </p:cNvSpPr>
            <p:nvPr/>
          </p:nvSpPr>
          <p:spPr bwMode="auto">
            <a:xfrm>
              <a:off x="1050925" y="4249738"/>
              <a:ext cx="1019175" cy="1524000"/>
            </a:xfrm>
            <a:custGeom>
              <a:avLst/>
              <a:gdLst>
                <a:gd name="T0" fmla="*/ 642 w 642"/>
                <a:gd name="T1" fmla="*/ 761 h 960"/>
                <a:gd name="T2" fmla="*/ 26 w 642"/>
                <a:gd name="T3" fmla="*/ 960 h 960"/>
                <a:gd name="T4" fmla="*/ 0 w 642"/>
                <a:gd name="T5" fmla="*/ 725 h 960"/>
                <a:gd name="T6" fmla="*/ 558 w 642"/>
                <a:gd name="T7" fmla="*/ 0 h 960"/>
                <a:gd name="T8" fmla="*/ 642 w 642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960">
                  <a:moveTo>
                    <a:pt x="642" y="761"/>
                  </a:moveTo>
                  <a:lnTo>
                    <a:pt x="26" y="960"/>
                  </a:lnTo>
                  <a:lnTo>
                    <a:pt x="0" y="725"/>
                  </a:lnTo>
                  <a:lnTo>
                    <a:pt x="558" y="0"/>
                  </a:lnTo>
                  <a:lnTo>
                    <a:pt x="642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58" name="Freeform 1080"/>
            <p:cNvSpPr>
              <a:spLocks/>
            </p:cNvSpPr>
            <p:nvPr/>
          </p:nvSpPr>
          <p:spPr bwMode="auto">
            <a:xfrm>
              <a:off x="3656013" y="4249738"/>
              <a:ext cx="1016000" cy="1524000"/>
            </a:xfrm>
            <a:custGeom>
              <a:avLst/>
              <a:gdLst>
                <a:gd name="T0" fmla="*/ 0 w 640"/>
                <a:gd name="T1" fmla="*/ 761 h 960"/>
                <a:gd name="T2" fmla="*/ 614 w 640"/>
                <a:gd name="T3" fmla="*/ 960 h 960"/>
                <a:gd name="T4" fmla="*/ 640 w 640"/>
                <a:gd name="T5" fmla="*/ 725 h 960"/>
                <a:gd name="T6" fmla="*/ 82 w 640"/>
                <a:gd name="T7" fmla="*/ 0 h 960"/>
                <a:gd name="T8" fmla="*/ 0 w 640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0" h="960">
                  <a:moveTo>
                    <a:pt x="0" y="761"/>
                  </a:moveTo>
                  <a:lnTo>
                    <a:pt x="614" y="960"/>
                  </a:lnTo>
                  <a:lnTo>
                    <a:pt x="640" y="725"/>
                  </a:lnTo>
                  <a:lnTo>
                    <a:pt x="82" y="0"/>
                  </a:lnTo>
                  <a:lnTo>
                    <a:pt x="0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59" name="Freeform 1081"/>
            <p:cNvSpPr>
              <a:spLocks/>
            </p:cNvSpPr>
            <p:nvPr/>
          </p:nvSpPr>
          <p:spPr bwMode="auto">
            <a:xfrm>
              <a:off x="2795588" y="4249738"/>
              <a:ext cx="134938" cy="1524000"/>
            </a:xfrm>
            <a:custGeom>
              <a:avLst/>
              <a:gdLst>
                <a:gd name="T0" fmla="*/ 0 w 85"/>
                <a:gd name="T1" fmla="*/ 239 h 960"/>
                <a:gd name="T2" fmla="*/ 43 w 85"/>
                <a:gd name="T3" fmla="*/ 0 h 960"/>
                <a:gd name="T4" fmla="*/ 85 w 85"/>
                <a:gd name="T5" fmla="*/ 239 h 960"/>
                <a:gd name="T6" fmla="*/ 85 w 85"/>
                <a:gd name="T7" fmla="*/ 721 h 960"/>
                <a:gd name="T8" fmla="*/ 43 w 85"/>
                <a:gd name="T9" fmla="*/ 960 h 960"/>
                <a:gd name="T10" fmla="*/ 0 w 85"/>
                <a:gd name="T11" fmla="*/ 721 h 960"/>
                <a:gd name="T12" fmla="*/ 0 w 85"/>
                <a:gd name="T13" fmla="*/ 23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60">
                  <a:moveTo>
                    <a:pt x="0" y="239"/>
                  </a:moveTo>
                  <a:lnTo>
                    <a:pt x="43" y="0"/>
                  </a:lnTo>
                  <a:lnTo>
                    <a:pt x="85" y="239"/>
                  </a:lnTo>
                  <a:lnTo>
                    <a:pt x="85" y="721"/>
                  </a:lnTo>
                  <a:lnTo>
                    <a:pt x="43" y="960"/>
                  </a:lnTo>
                  <a:lnTo>
                    <a:pt x="0" y="721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0" name="Oval 1082"/>
            <p:cNvSpPr>
              <a:spLocks noChangeArrowheads="1"/>
            </p:cNvSpPr>
            <p:nvPr/>
          </p:nvSpPr>
          <p:spPr bwMode="auto">
            <a:xfrm>
              <a:off x="2490788" y="1987550"/>
              <a:ext cx="741363" cy="7397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1" name="Oval 1083"/>
            <p:cNvSpPr>
              <a:spLocks noChangeArrowheads="1"/>
            </p:cNvSpPr>
            <p:nvPr/>
          </p:nvSpPr>
          <p:spPr bwMode="auto">
            <a:xfrm>
              <a:off x="2570163" y="2065338"/>
              <a:ext cx="585788" cy="585788"/>
            </a:xfrm>
            <a:prstGeom prst="ellipse">
              <a:avLst/>
            </a:prstGeom>
            <a:solidFill>
              <a:srgbClr val="009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2" name="Rectangle 1084"/>
            <p:cNvSpPr>
              <a:spLocks noChangeArrowheads="1"/>
            </p:cNvSpPr>
            <p:nvPr/>
          </p:nvSpPr>
          <p:spPr bwMode="auto">
            <a:xfrm>
              <a:off x="2722564" y="2092325"/>
              <a:ext cx="318464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zh-CN" altLang="zh-CN" sz="2700">
                  <a:solidFill>
                    <a:srgbClr val="FCFCFC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P</a:t>
              </a:r>
              <a:endParaRPr lang="zh-CN" altLang="zh-CN" sz="1350"/>
            </a:p>
          </p:txBody>
        </p:sp>
        <p:sp>
          <p:nvSpPr>
            <p:cNvPr id="2146" name="Freeform 1168"/>
            <p:cNvSpPr>
              <a:spLocks/>
            </p:cNvSpPr>
            <p:nvPr/>
          </p:nvSpPr>
          <p:spPr bwMode="auto">
            <a:xfrm>
              <a:off x="3324225" y="1385888"/>
              <a:ext cx="157163" cy="319088"/>
            </a:xfrm>
            <a:custGeom>
              <a:avLst/>
              <a:gdLst>
                <a:gd name="T0" fmla="*/ 5 w 49"/>
                <a:gd name="T1" fmla="*/ 0 h 100"/>
                <a:gd name="T2" fmla="*/ 0 w 49"/>
                <a:gd name="T3" fmla="*/ 3 h 100"/>
                <a:gd name="T4" fmla="*/ 7 w 49"/>
                <a:gd name="T5" fmla="*/ 3 h 100"/>
                <a:gd name="T6" fmla="*/ 49 w 49"/>
                <a:gd name="T7" fmla="*/ 100 h 100"/>
                <a:gd name="T8" fmla="*/ 49 w 49"/>
                <a:gd name="T9" fmla="*/ 100 h 100"/>
                <a:gd name="T10" fmla="*/ 5 w 49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0">
                  <a:moveTo>
                    <a:pt x="5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21" y="33"/>
                    <a:pt x="35" y="65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35" y="64"/>
                    <a:pt x="20" y="31"/>
                    <a:pt x="5" y="0"/>
                  </a:cubicBezTo>
                </a:path>
              </a:pathLst>
            </a:custGeom>
            <a:solidFill>
              <a:srgbClr val="C8D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pic>
          <p:nvPicPr>
            <p:cNvPr id="2548" name="图片 254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150" y="3144837"/>
              <a:ext cx="1828800" cy="1828800"/>
            </a:xfrm>
            <a:prstGeom prst="rect">
              <a:avLst/>
            </a:prstGeom>
          </p:spPr>
        </p:pic>
      </p:grpSp>
      <p:sp>
        <p:nvSpPr>
          <p:cNvPr id="2552" name="Freeform 1173"/>
          <p:cNvSpPr>
            <a:spLocks/>
          </p:cNvSpPr>
          <p:nvPr/>
        </p:nvSpPr>
        <p:spPr bwMode="auto">
          <a:xfrm>
            <a:off x="2424113" y="1095136"/>
            <a:ext cx="776288" cy="225269"/>
          </a:xfrm>
          <a:custGeom>
            <a:avLst/>
            <a:gdLst>
              <a:gd name="T0" fmla="*/ 196 w 403"/>
              <a:gd name="T1" fmla="*/ 0 h 115"/>
              <a:gd name="T2" fmla="*/ 92 w 403"/>
              <a:gd name="T3" fmla="*/ 66 h 115"/>
              <a:gd name="T4" fmla="*/ 76 w 403"/>
              <a:gd name="T5" fmla="*/ 64 h 115"/>
              <a:gd name="T6" fmla="*/ 0 w 403"/>
              <a:gd name="T7" fmla="*/ 115 h 115"/>
              <a:gd name="T8" fmla="*/ 403 w 403"/>
              <a:gd name="T9" fmla="*/ 115 h 115"/>
              <a:gd name="T10" fmla="*/ 327 w 403"/>
              <a:gd name="T11" fmla="*/ 64 h 115"/>
              <a:gd name="T12" fmla="*/ 301 w 403"/>
              <a:gd name="T13" fmla="*/ 69 h 115"/>
              <a:gd name="T14" fmla="*/ 196 w 403"/>
              <a:gd name="T1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3" h="115">
                <a:moveTo>
                  <a:pt x="196" y="0"/>
                </a:moveTo>
                <a:cubicBezTo>
                  <a:pt x="150" y="0"/>
                  <a:pt x="111" y="27"/>
                  <a:pt x="92" y="66"/>
                </a:cubicBezTo>
                <a:cubicBezTo>
                  <a:pt x="87" y="65"/>
                  <a:pt x="81" y="64"/>
                  <a:pt x="76" y="64"/>
                </a:cubicBezTo>
                <a:cubicBezTo>
                  <a:pt x="42" y="64"/>
                  <a:pt x="12" y="85"/>
                  <a:pt x="0" y="115"/>
                </a:cubicBezTo>
                <a:cubicBezTo>
                  <a:pt x="403" y="115"/>
                  <a:pt x="403" y="115"/>
                  <a:pt x="403" y="115"/>
                </a:cubicBezTo>
                <a:cubicBezTo>
                  <a:pt x="390" y="85"/>
                  <a:pt x="361" y="64"/>
                  <a:pt x="327" y="64"/>
                </a:cubicBezTo>
                <a:cubicBezTo>
                  <a:pt x="317" y="64"/>
                  <a:pt x="309" y="66"/>
                  <a:pt x="301" y="69"/>
                </a:cubicBezTo>
                <a:cubicBezTo>
                  <a:pt x="283" y="28"/>
                  <a:pt x="243" y="0"/>
                  <a:pt x="196" y="0"/>
                </a:cubicBezTo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187" name="任意多边形 1186"/>
          <p:cNvSpPr/>
          <p:nvPr/>
        </p:nvSpPr>
        <p:spPr>
          <a:xfrm>
            <a:off x="3213969" y="1358134"/>
            <a:ext cx="5623484" cy="827625"/>
          </a:xfrm>
          <a:custGeom>
            <a:avLst/>
            <a:gdLst/>
            <a:ahLst/>
            <a:cxnLst/>
            <a:rect l="l" t="t" r="r" b="b"/>
            <a:pathLst>
              <a:path w="7497979" h="1103500">
                <a:moveTo>
                  <a:pt x="695051" y="673313"/>
                </a:moveTo>
                <a:lnTo>
                  <a:pt x="897559" y="673313"/>
                </a:lnTo>
                <a:lnTo>
                  <a:pt x="1046294" y="1065172"/>
                </a:lnTo>
                <a:lnTo>
                  <a:pt x="843786" y="1065172"/>
                </a:lnTo>
                <a:close/>
                <a:moveTo>
                  <a:pt x="148735" y="673313"/>
                </a:moveTo>
                <a:lnTo>
                  <a:pt x="351244" y="673313"/>
                </a:lnTo>
                <a:lnTo>
                  <a:pt x="202509" y="1065172"/>
                </a:lnTo>
                <a:lnTo>
                  <a:pt x="0" y="1065172"/>
                </a:lnTo>
                <a:close/>
                <a:moveTo>
                  <a:pt x="1902093" y="632124"/>
                </a:moveTo>
                <a:lnTo>
                  <a:pt x="1902093" y="765986"/>
                </a:lnTo>
                <a:lnTo>
                  <a:pt x="2039959" y="765986"/>
                </a:lnTo>
                <a:lnTo>
                  <a:pt x="2038815" y="632124"/>
                </a:lnTo>
                <a:close/>
                <a:moveTo>
                  <a:pt x="5914895" y="603521"/>
                </a:moveTo>
                <a:lnTo>
                  <a:pt x="6091089" y="603521"/>
                </a:lnTo>
                <a:lnTo>
                  <a:pt x="6133993" y="685898"/>
                </a:lnTo>
                <a:lnTo>
                  <a:pt x="6316479" y="605810"/>
                </a:lnTo>
                <a:lnTo>
                  <a:pt x="6295885" y="752257"/>
                </a:lnTo>
                <a:lnTo>
                  <a:pt x="6193487" y="801454"/>
                </a:lnTo>
                <a:lnTo>
                  <a:pt x="6327349" y="1061740"/>
                </a:lnTo>
                <a:lnTo>
                  <a:pt x="6147150" y="1061740"/>
                </a:lnTo>
                <a:close/>
                <a:moveTo>
                  <a:pt x="6588407" y="564622"/>
                </a:moveTo>
                <a:lnTo>
                  <a:pt x="6588407" y="873533"/>
                </a:lnTo>
                <a:lnTo>
                  <a:pt x="6631311" y="873533"/>
                </a:lnTo>
                <a:lnTo>
                  <a:pt x="6631311" y="564622"/>
                </a:lnTo>
                <a:close/>
                <a:moveTo>
                  <a:pt x="1729904" y="510276"/>
                </a:moveTo>
                <a:lnTo>
                  <a:pt x="2213865" y="510276"/>
                </a:lnTo>
                <a:lnTo>
                  <a:pt x="2213865" y="751112"/>
                </a:lnTo>
                <a:lnTo>
                  <a:pt x="2039959" y="887262"/>
                </a:lnTo>
                <a:lnTo>
                  <a:pt x="1729904" y="887834"/>
                </a:lnTo>
                <a:close/>
                <a:moveTo>
                  <a:pt x="6785767" y="352388"/>
                </a:moveTo>
                <a:lnTo>
                  <a:pt x="6973974" y="352388"/>
                </a:lnTo>
                <a:lnTo>
                  <a:pt x="6973974" y="898131"/>
                </a:lnTo>
                <a:lnTo>
                  <a:pt x="7074085" y="958198"/>
                </a:lnTo>
                <a:lnTo>
                  <a:pt x="7497979" y="958198"/>
                </a:lnTo>
                <a:lnTo>
                  <a:pt x="7442490" y="1070321"/>
                </a:lnTo>
                <a:lnTo>
                  <a:pt x="7027175" y="1070321"/>
                </a:lnTo>
                <a:lnTo>
                  <a:pt x="6952808" y="1027989"/>
                </a:lnTo>
                <a:lnTo>
                  <a:pt x="6824095" y="1091487"/>
                </a:lnTo>
                <a:lnTo>
                  <a:pt x="6824095" y="475953"/>
                </a:lnTo>
                <a:lnTo>
                  <a:pt x="6785767" y="475953"/>
                </a:lnTo>
                <a:close/>
                <a:moveTo>
                  <a:pt x="4529942" y="275732"/>
                </a:moveTo>
                <a:lnTo>
                  <a:pt x="4716433" y="275732"/>
                </a:lnTo>
                <a:lnTo>
                  <a:pt x="4715289" y="1018264"/>
                </a:lnTo>
                <a:lnTo>
                  <a:pt x="4531086" y="1102356"/>
                </a:lnTo>
                <a:close/>
                <a:moveTo>
                  <a:pt x="4976147" y="255710"/>
                </a:moveTo>
                <a:lnTo>
                  <a:pt x="5142044" y="1006250"/>
                </a:lnTo>
                <a:lnTo>
                  <a:pt x="4960701" y="1006250"/>
                </a:lnTo>
                <a:lnTo>
                  <a:pt x="4797665" y="256282"/>
                </a:lnTo>
                <a:close/>
                <a:moveTo>
                  <a:pt x="240837" y="158460"/>
                </a:moveTo>
                <a:lnTo>
                  <a:pt x="240837" y="487966"/>
                </a:lnTo>
                <a:lnTo>
                  <a:pt x="811179" y="487966"/>
                </a:lnTo>
                <a:lnTo>
                  <a:pt x="811179" y="158460"/>
                </a:lnTo>
                <a:close/>
                <a:moveTo>
                  <a:pt x="6588407" y="155028"/>
                </a:moveTo>
                <a:lnTo>
                  <a:pt x="6588407" y="434764"/>
                </a:lnTo>
                <a:lnTo>
                  <a:pt x="6631311" y="434764"/>
                </a:lnTo>
                <a:lnTo>
                  <a:pt x="6631311" y="155028"/>
                </a:lnTo>
                <a:close/>
                <a:moveTo>
                  <a:pt x="5454388" y="145303"/>
                </a:moveTo>
                <a:lnTo>
                  <a:pt x="5454388" y="412454"/>
                </a:lnTo>
                <a:lnTo>
                  <a:pt x="5516742" y="412454"/>
                </a:lnTo>
                <a:lnTo>
                  <a:pt x="5516742" y="145303"/>
                </a:lnTo>
                <a:close/>
                <a:moveTo>
                  <a:pt x="5894301" y="142443"/>
                </a:moveTo>
                <a:lnTo>
                  <a:pt x="5894301" y="240265"/>
                </a:lnTo>
                <a:lnTo>
                  <a:pt x="6129989" y="240265"/>
                </a:lnTo>
                <a:lnTo>
                  <a:pt x="6079075" y="359825"/>
                </a:lnTo>
                <a:lnTo>
                  <a:pt x="5894301" y="359825"/>
                </a:lnTo>
                <a:lnTo>
                  <a:pt x="5894301" y="448494"/>
                </a:lnTo>
                <a:lnTo>
                  <a:pt x="6143146" y="448494"/>
                </a:lnTo>
                <a:lnTo>
                  <a:pt x="6143146" y="142443"/>
                </a:lnTo>
                <a:close/>
                <a:moveTo>
                  <a:pt x="50913" y="24599"/>
                </a:moveTo>
                <a:lnTo>
                  <a:pt x="1001674" y="24599"/>
                </a:lnTo>
                <a:lnTo>
                  <a:pt x="1001674" y="487966"/>
                </a:lnTo>
                <a:lnTo>
                  <a:pt x="811179" y="624688"/>
                </a:lnTo>
                <a:lnTo>
                  <a:pt x="50913" y="624688"/>
                </a:lnTo>
                <a:close/>
                <a:moveTo>
                  <a:pt x="6884733" y="23454"/>
                </a:moveTo>
                <a:cubicBezTo>
                  <a:pt x="6899607" y="23836"/>
                  <a:pt x="6914194" y="27936"/>
                  <a:pt x="6928495" y="35754"/>
                </a:cubicBezTo>
                <a:cubicBezTo>
                  <a:pt x="6942797" y="43572"/>
                  <a:pt x="6954238" y="55299"/>
                  <a:pt x="6962819" y="70935"/>
                </a:cubicBezTo>
                <a:cubicBezTo>
                  <a:pt x="6971400" y="86572"/>
                  <a:pt x="6975691" y="102208"/>
                  <a:pt x="6975691" y="117844"/>
                </a:cubicBezTo>
                <a:cubicBezTo>
                  <a:pt x="6975309" y="134243"/>
                  <a:pt x="6968731" y="153979"/>
                  <a:pt x="6955955" y="177052"/>
                </a:cubicBezTo>
                <a:cubicBezTo>
                  <a:pt x="6943179" y="200125"/>
                  <a:pt x="6919438" y="211662"/>
                  <a:pt x="6884733" y="211662"/>
                </a:cubicBezTo>
                <a:cubicBezTo>
                  <a:pt x="6849265" y="212043"/>
                  <a:pt x="6825143" y="200602"/>
                  <a:pt x="6812368" y="177338"/>
                </a:cubicBezTo>
                <a:cubicBezTo>
                  <a:pt x="6799592" y="154074"/>
                  <a:pt x="6793109" y="134338"/>
                  <a:pt x="6792918" y="118130"/>
                </a:cubicBezTo>
                <a:cubicBezTo>
                  <a:pt x="6792727" y="101922"/>
                  <a:pt x="6797017" y="86190"/>
                  <a:pt x="6805789" y="70935"/>
                </a:cubicBezTo>
                <a:cubicBezTo>
                  <a:pt x="6814561" y="55299"/>
                  <a:pt x="6826002" y="43477"/>
                  <a:pt x="6840113" y="35468"/>
                </a:cubicBezTo>
                <a:cubicBezTo>
                  <a:pt x="6854223" y="27459"/>
                  <a:pt x="6869097" y="23454"/>
                  <a:pt x="6884733" y="23454"/>
                </a:cubicBezTo>
                <a:close/>
                <a:moveTo>
                  <a:pt x="6438528" y="23454"/>
                </a:moveTo>
                <a:lnTo>
                  <a:pt x="6776042" y="23454"/>
                </a:lnTo>
                <a:lnTo>
                  <a:pt x="6776042" y="434764"/>
                </a:lnTo>
                <a:lnTo>
                  <a:pt x="6713115" y="501695"/>
                </a:lnTo>
                <a:lnTo>
                  <a:pt x="6776042" y="562905"/>
                </a:lnTo>
                <a:lnTo>
                  <a:pt x="6776042" y="873533"/>
                </a:lnTo>
                <a:lnTo>
                  <a:pt x="6661631" y="998242"/>
                </a:lnTo>
                <a:lnTo>
                  <a:pt x="6588407" y="998242"/>
                </a:lnTo>
                <a:lnTo>
                  <a:pt x="6588407" y="1033709"/>
                </a:lnTo>
                <a:lnTo>
                  <a:pt x="6438528" y="1103500"/>
                </a:lnTo>
                <a:close/>
                <a:moveTo>
                  <a:pt x="4113484" y="22310"/>
                </a:moveTo>
                <a:lnTo>
                  <a:pt x="5143189" y="22310"/>
                </a:lnTo>
                <a:lnTo>
                  <a:pt x="5075685" y="163037"/>
                </a:lnTo>
                <a:lnTo>
                  <a:pt x="4561405" y="163037"/>
                </a:lnTo>
                <a:lnTo>
                  <a:pt x="4280525" y="1006250"/>
                </a:lnTo>
                <a:lnTo>
                  <a:pt x="4091746" y="1006250"/>
                </a:lnTo>
                <a:lnTo>
                  <a:pt x="4369765" y="163037"/>
                </a:lnTo>
                <a:lnTo>
                  <a:pt x="4113484" y="163037"/>
                </a:lnTo>
                <a:close/>
                <a:moveTo>
                  <a:pt x="5722111" y="20022"/>
                </a:moveTo>
                <a:lnTo>
                  <a:pt x="6314763" y="20022"/>
                </a:lnTo>
                <a:lnTo>
                  <a:pt x="6314763" y="431332"/>
                </a:lnTo>
                <a:lnTo>
                  <a:pt x="6143146" y="566338"/>
                </a:lnTo>
                <a:lnTo>
                  <a:pt x="5894301" y="566338"/>
                </a:lnTo>
                <a:lnTo>
                  <a:pt x="5894301" y="933599"/>
                </a:lnTo>
                <a:lnTo>
                  <a:pt x="6033883" y="933599"/>
                </a:lnTo>
                <a:lnTo>
                  <a:pt x="5978393" y="1058880"/>
                </a:lnTo>
                <a:lnTo>
                  <a:pt x="5722111" y="1058880"/>
                </a:lnTo>
                <a:close/>
                <a:moveTo>
                  <a:pt x="1727616" y="19450"/>
                </a:moveTo>
                <a:lnTo>
                  <a:pt x="2203568" y="19450"/>
                </a:lnTo>
                <a:lnTo>
                  <a:pt x="2203568" y="347239"/>
                </a:lnTo>
                <a:lnTo>
                  <a:pt x="2030234" y="475953"/>
                </a:lnTo>
                <a:lnTo>
                  <a:pt x="1990762" y="476525"/>
                </a:lnTo>
                <a:lnTo>
                  <a:pt x="1990762" y="355820"/>
                </a:lnTo>
                <a:lnTo>
                  <a:pt x="2030234" y="356392"/>
                </a:lnTo>
                <a:lnTo>
                  <a:pt x="2030234" y="142443"/>
                </a:lnTo>
                <a:lnTo>
                  <a:pt x="1963303" y="142443"/>
                </a:lnTo>
                <a:lnTo>
                  <a:pt x="1887220" y="475953"/>
                </a:lnTo>
                <a:lnTo>
                  <a:pt x="1715602" y="476525"/>
                </a:lnTo>
                <a:lnTo>
                  <a:pt x="1791686" y="142443"/>
                </a:lnTo>
                <a:lnTo>
                  <a:pt x="1727616" y="142443"/>
                </a:lnTo>
                <a:close/>
                <a:moveTo>
                  <a:pt x="5280482" y="17734"/>
                </a:moveTo>
                <a:lnTo>
                  <a:pt x="5691220" y="17734"/>
                </a:lnTo>
                <a:lnTo>
                  <a:pt x="5691220" y="412454"/>
                </a:lnTo>
                <a:lnTo>
                  <a:pt x="5604839" y="514280"/>
                </a:lnTo>
                <a:lnTo>
                  <a:pt x="5604839" y="619539"/>
                </a:lnTo>
                <a:lnTo>
                  <a:pt x="5694653" y="619539"/>
                </a:lnTo>
                <a:lnTo>
                  <a:pt x="5647171" y="737383"/>
                </a:lnTo>
                <a:lnTo>
                  <a:pt x="5604839" y="737383"/>
                </a:lnTo>
                <a:lnTo>
                  <a:pt x="5604839" y="950761"/>
                </a:lnTo>
                <a:lnTo>
                  <a:pt x="5701517" y="950761"/>
                </a:lnTo>
                <a:lnTo>
                  <a:pt x="5652892" y="1068605"/>
                </a:lnTo>
                <a:lnTo>
                  <a:pt x="5280482" y="1068605"/>
                </a:lnTo>
                <a:lnTo>
                  <a:pt x="5280482" y="589792"/>
                </a:lnTo>
                <a:lnTo>
                  <a:pt x="5429789" y="589792"/>
                </a:lnTo>
                <a:lnTo>
                  <a:pt x="5429789" y="950761"/>
                </a:lnTo>
                <a:lnTo>
                  <a:pt x="5451527" y="950761"/>
                </a:lnTo>
                <a:lnTo>
                  <a:pt x="5451527" y="531442"/>
                </a:lnTo>
                <a:lnTo>
                  <a:pt x="5280482" y="531442"/>
                </a:lnTo>
                <a:close/>
                <a:moveTo>
                  <a:pt x="7118705" y="12585"/>
                </a:moveTo>
                <a:lnTo>
                  <a:pt x="7285746" y="12585"/>
                </a:lnTo>
                <a:lnTo>
                  <a:pt x="7267440" y="64643"/>
                </a:lnTo>
                <a:lnTo>
                  <a:pt x="7494547" y="64643"/>
                </a:lnTo>
                <a:lnTo>
                  <a:pt x="7447066" y="176766"/>
                </a:lnTo>
                <a:lnTo>
                  <a:pt x="7235405" y="176766"/>
                </a:lnTo>
                <a:lnTo>
                  <a:pt x="7203369" y="271156"/>
                </a:lnTo>
                <a:lnTo>
                  <a:pt x="7479101" y="271156"/>
                </a:lnTo>
                <a:lnTo>
                  <a:pt x="7479101" y="775139"/>
                </a:lnTo>
                <a:lnTo>
                  <a:pt x="7358969" y="892983"/>
                </a:lnTo>
                <a:lnTo>
                  <a:pt x="7243985" y="892983"/>
                </a:lnTo>
                <a:lnTo>
                  <a:pt x="7243985" y="775139"/>
                </a:lnTo>
                <a:lnTo>
                  <a:pt x="7325790" y="775139"/>
                </a:lnTo>
                <a:lnTo>
                  <a:pt x="7325790" y="379275"/>
                </a:lnTo>
                <a:lnTo>
                  <a:pt x="7185635" y="379275"/>
                </a:lnTo>
                <a:lnTo>
                  <a:pt x="7185635" y="451354"/>
                </a:lnTo>
                <a:lnTo>
                  <a:pt x="7317781" y="451354"/>
                </a:lnTo>
                <a:lnTo>
                  <a:pt x="7276021" y="552608"/>
                </a:lnTo>
                <a:lnTo>
                  <a:pt x="7185635" y="552608"/>
                </a:lnTo>
                <a:lnTo>
                  <a:pt x="7185635" y="629836"/>
                </a:lnTo>
                <a:lnTo>
                  <a:pt x="7320069" y="629836"/>
                </a:lnTo>
                <a:lnTo>
                  <a:pt x="7276021" y="730518"/>
                </a:lnTo>
                <a:lnTo>
                  <a:pt x="7185635" y="730518"/>
                </a:lnTo>
                <a:lnTo>
                  <a:pt x="7185635" y="839209"/>
                </a:lnTo>
                <a:lnTo>
                  <a:pt x="7032324" y="902136"/>
                </a:lnTo>
                <a:lnTo>
                  <a:pt x="7032896" y="408450"/>
                </a:lnTo>
                <a:lnTo>
                  <a:pt x="6979695" y="408450"/>
                </a:lnTo>
                <a:lnTo>
                  <a:pt x="7068364" y="176766"/>
                </a:lnTo>
                <a:lnTo>
                  <a:pt x="7002577" y="176766"/>
                </a:lnTo>
                <a:lnTo>
                  <a:pt x="7002577" y="64643"/>
                </a:lnTo>
                <a:lnTo>
                  <a:pt x="7101543" y="64643"/>
                </a:lnTo>
                <a:close/>
                <a:moveTo>
                  <a:pt x="3054790" y="9153"/>
                </a:moveTo>
                <a:lnTo>
                  <a:pt x="3198377" y="9153"/>
                </a:lnTo>
                <a:lnTo>
                  <a:pt x="3198377" y="89813"/>
                </a:lnTo>
                <a:lnTo>
                  <a:pt x="3239565" y="89813"/>
                </a:lnTo>
                <a:lnTo>
                  <a:pt x="3216683" y="18306"/>
                </a:lnTo>
                <a:lnTo>
                  <a:pt x="3353977" y="18306"/>
                </a:lnTo>
                <a:lnTo>
                  <a:pt x="3376859" y="89813"/>
                </a:lnTo>
                <a:lnTo>
                  <a:pt x="3399741" y="89813"/>
                </a:lnTo>
                <a:lnTo>
                  <a:pt x="3341963" y="218526"/>
                </a:lnTo>
                <a:lnTo>
                  <a:pt x="3198377" y="218526"/>
                </a:lnTo>
                <a:lnTo>
                  <a:pt x="3198377" y="575491"/>
                </a:lnTo>
                <a:lnTo>
                  <a:pt x="3252150" y="258570"/>
                </a:lnTo>
                <a:lnTo>
                  <a:pt x="3382008" y="258570"/>
                </a:lnTo>
                <a:lnTo>
                  <a:pt x="3299631" y="692190"/>
                </a:lnTo>
                <a:lnTo>
                  <a:pt x="3198377" y="692190"/>
                </a:lnTo>
                <a:lnTo>
                  <a:pt x="3198377" y="767702"/>
                </a:lnTo>
                <a:lnTo>
                  <a:pt x="3407750" y="767702"/>
                </a:lnTo>
                <a:lnTo>
                  <a:pt x="3349972" y="894127"/>
                </a:lnTo>
                <a:lnTo>
                  <a:pt x="3046781" y="894127"/>
                </a:lnTo>
                <a:lnTo>
                  <a:pt x="3046781" y="218526"/>
                </a:lnTo>
                <a:lnTo>
                  <a:pt x="2994724" y="218526"/>
                </a:lnTo>
                <a:lnTo>
                  <a:pt x="2994724" y="757977"/>
                </a:lnTo>
                <a:lnTo>
                  <a:pt x="3042777" y="757977"/>
                </a:lnTo>
                <a:lnTo>
                  <a:pt x="2979279" y="894127"/>
                </a:lnTo>
                <a:lnTo>
                  <a:pt x="2841413" y="894127"/>
                </a:lnTo>
                <a:lnTo>
                  <a:pt x="2841413" y="89813"/>
                </a:lnTo>
                <a:lnTo>
                  <a:pt x="3054790" y="89813"/>
                </a:lnTo>
                <a:close/>
                <a:moveTo>
                  <a:pt x="2508475" y="4004"/>
                </a:moveTo>
                <a:lnTo>
                  <a:pt x="2672083" y="4004"/>
                </a:lnTo>
                <a:lnTo>
                  <a:pt x="2672083" y="82949"/>
                </a:lnTo>
                <a:lnTo>
                  <a:pt x="2819674" y="82949"/>
                </a:lnTo>
                <a:lnTo>
                  <a:pt x="2771622" y="202509"/>
                </a:lnTo>
                <a:lnTo>
                  <a:pt x="2672083" y="202509"/>
                </a:lnTo>
                <a:lnTo>
                  <a:pt x="2672083" y="356392"/>
                </a:lnTo>
                <a:lnTo>
                  <a:pt x="2829399" y="356392"/>
                </a:lnTo>
                <a:lnTo>
                  <a:pt x="2783063" y="477097"/>
                </a:lnTo>
                <a:lnTo>
                  <a:pt x="2712700" y="477097"/>
                </a:lnTo>
                <a:lnTo>
                  <a:pt x="2712700" y="605238"/>
                </a:lnTo>
                <a:lnTo>
                  <a:pt x="2822535" y="605238"/>
                </a:lnTo>
                <a:lnTo>
                  <a:pt x="2776198" y="724226"/>
                </a:lnTo>
                <a:lnTo>
                  <a:pt x="2712700" y="724226"/>
                </a:lnTo>
                <a:lnTo>
                  <a:pt x="2712700" y="920442"/>
                </a:lnTo>
                <a:lnTo>
                  <a:pt x="2771622" y="947328"/>
                </a:lnTo>
                <a:lnTo>
                  <a:pt x="3402030" y="947328"/>
                </a:lnTo>
                <a:lnTo>
                  <a:pt x="3350544" y="1068605"/>
                </a:lnTo>
                <a:lnTo>
                  <a:pt x="2719564" y="1068605"/>
                </a:lnTo>
                <a:lnTo>
                  <a:pt x="2528497" y="979936"/>
                </a:lnTo>
                <a:lnTo>
                  <a:pt x="2528497" y="1031993"/>
                </a:lnTo>
                <a:lnTo>
                  <a:pt x="2379190" y="1085766"/>
                </a:lnTo>
                <a:lnTo>
                  <a:pt x="2379190" y="556041"/>
                </a:lnTo>
                <a:lnTo>
                  <a:pt x="2528497" y="556041"/>
                </a:lnTo>
                <a:lnTo>
                  <a:pt x="2528497" y="842070"/>
                </a:lnTo>
                <a:lnTo>
                  <a:pt x="2559388" y="856943"/>
                </a:lnTo>
                <a:lnTo>
                  <a:pt x="2559388" y="477097"/>
                </a:lnTo>
                <a:lnTo>
                  <a:pt x="2363172" y="477097"/>
                </a:lnTo>
                <a:lnTo>
                  <a:pt x="2363172" y="356392"/>
                </a:lnTo>
                <a:lnTo>
                  <a:pt x="2508475" y="356392"/>
                </a:lnTo>
                <a:lnTo>
                  <a:pt x="2508475" y="202509"/>
                </a:lnTo>
                <a:lnTo>
                  <a:pt x="2363172" y="202509"/>
                </a:lnTo>
                <a:lnTo>
                  <a:pt x="2363172" y="82949"/>
                </a:lnTo>
                <a:lnTo>
                  <a:pt x="2508475" y="82949"/>
                </a:lnTo>
                <a:close/>
                <a:moveTo>
                  <a:pt x="1346053" y="0"/>
                </a:moveTo>
                <a:lnTo>
                  <a:pt x="1527395" y="0"/>
                </a:lnTo>
                <a:lnTo>
                  <a:pt x="1527395" y="78944"/>
                </a:lnTo>
                <a:lnTo>
                  <a:pt x="1691576" y="78944"/>
                </a:lnTo>
                <a:lnTo>
                  <a:pt x="1637230" y="198504"/>
                </a:lnTo>
                <a:lnTo>
                  <a:pt x="1527395" y="198504"/>
                </a:lnTo>
                <a:lnTo>
                  <a:pt x="1527395" y="352388"/>
                </a:lnTo>
                <a:lnTo>
                  <a:pt x="1701873" y="352388"/>
                </a:lnTo>
                <a:lnTo>
                  <a:pt x="1650388" y="473092"/>
                </a:lnTo>
                <a:lnTo>
                  <a:pt x="1572016" y="473092"/>
                </a:lnTo>
                <a:lnTo>
                  <a:pt x="1572016" y="601233"/>
                </a:lnTo>
                <a:lnTo>
                  <a:pt x="1694436" y="601233"/>
                </a:lnTo>
                <a:lnTo>
                  <a:pt x="1642951" y="719649"/>
                </a:lnTo>
                <a:lnTo>
                  <a:pt x="1572016" y="719649"/>
                </a:lnTo>
                <a:lnTo>
                  <a:pt x="1572588" y="915865"/>
                </a:lnTo>
                <a:lnTo>
                  <a:pt x="1637803" y="943324"/>
                </a:lnTo>
                <a:lnTo>
                  <a:pt x="2244756" y="942752"/>
                </a:lnTo>
                <a:lnTo>
                  <a:pt x="2189838" y="1064028"/>
                </a:lnTo>
                <a:lnTo>
                  <a:pt x="1580025" y="1064028"/>
                </a:lnTo>
                <a:lnTo>
                  <a:pt x="1368363" y="975931"/>
                </a:lnTo>
                <a:lnTo>
                  <a:pt x="1368363" y="1027989"/>
                </a:lnTo>
                <a:lnTo>
                  <a:pt x="1202466" y="1081762"/>
                </a:lnTo>
                <a:lnTo>
                  <a:pt x="1202466" y="552036"/>
                </a:lnTo>
                <a:lnTo>
                  <a:pt x="1368363" y="552036"/>
                </a:lnTo>
                <a:lnTo>
                  <a:pt x="1367791" y="837493"/>
                </a:lnTo>
                <a:lnTo>
                  <a:pt x="1402114" y="852939"/>
                </a:lnTo>
                <a:lnTo>
                  <a:pt x="1402687" y="473092"/>
                </a:lnTo>
                <a:lnTo>
                  <a:pt x="1184732" y="473092"/>
                </a:lnTo>
                <a:lnTo>
                  <a:pt x="1184732" y="352388"/>
                </a:lnTo>
                <a:lnTo>
                  <a:pt x="1346053" y="352388"/>
                </a:lnTo>
                <a:lnTo>
                  <a:pt x="1346053" y="198504"/>
                </a:lnTo>
                <a:lnTo>
                  <a:pt x="1184732" y="198504"/>
                </a:lnTo>
                <a:lnTo>
                  <a:pt x="1184732" y="78944"/>
                </a:lnTo>
                <a:lnTo>
                  <a:pt x="1346053" y="78944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79" name="任意多边形 1178"/>
          <p:cNvSpPr/>
          <p:nvPr/>
        </p:nvSpPr>
        <p:spPr>
          <a:xfrm>
            <a:off x="4077514" y="1318023"/>
            <a:ext cx="1667264" cy="814325"/>
          </a:xfrm>
          <a:custGeom>
            <a:avLst/>
            <a:gdLst/>
            <a:ahLst/>
            <a:cxnLst/>
            <a:rect l="l" t="t" r="r" b="b"/>
            <a:pathLst>
              <a:path w="2223018" h="1085766">
                <a:moveTo>
                  <a:pt x="717361" y="632124"/>
                </a:moveTo>
                <a:lnTo>
                  <a:pt x="717361" y="765986"/>
                </a:lnTo>
                <a:lnTo>
                  <a:pt x="855227" y="765986"/>
                </a:lnTo>
                <a:lnTo>
                  <a:pt x="854083" y="632124"/>
                </a:lnTo>
                <a:close/>
                <a:moveTo>
                  <a:pt x="545172" y="510276"/>
                </a:moveTo>
                <a:lnTo>
                  <a:pt x="1029133" y="510276"/>
                </a:lnTo>
                <a:lnTo>
                  <a:pt x="1029133" y="751112"/>
                </a:lnTo>
                <a:lnTo>
                  <a:pt x="855227" y="887262"/>
                </a:lnTo>
                <a:lnTo>
                  <a:pt x="545172" y="887834"/>
                </a:lnTo>
                <a:close/>
                <a:moveTo>
                  <a:pt x="542884" y="19450"/>
                </a:moveTo>
                <a:lnTo>
                  <a:pt x="1018836" y="19450"/>
                </a:lnTo>
                <a:lnTo>
                  <a:pt x="1018836" y="347239"/>
                </a:lnTo>
                <a:lnTo>
                  <a:pt x="845502" y="475952"/>
                </a:lnTo>
                <a:lnTo>
                  <a:pt x="806030" y="476525"/>
                </a:lnTo>
                <a:lnTo>
                  <a:pt x="806030" y="355820"/>
                </a:lnTo>
                <a:lnTo>
                  <a:pt x="845502" y="356392"/>
                </a:lnTo>
                <a:lnTo>
                  <a:pt x="845502" y="142443"/>
                </a:lnTo>
                <a:lnTo>
                  <a:pt x="778572" y="142443"/>
                </a:lnTo>
                <a:lnTo>
                  <a:pt x="702488" y="475952"/>
                </a:lnTo>
                <a:lnTo>
                  <a:pt x="530870" y="476525"/>
                </a:lnTo>
                <a:lnTo>
                  <a:pt x="606954" y="142443"/>
                </a:lnTo>
                <a:lnTo>
                  <a:pt x="542884" y="142443"/>
                </a:lnTo>
                <a:close/>
                <a:moveTo>
                  <a:pt x="1870058" y="9153"/>
                </a:moveTo>
                <a:lnTo>
                  <a:pt x="2013645" y="9153"/>
                </a:lnTo>
                <a:lnTo>
                  <a:pt x="2013645" y="89813"/>
                </a:lnTo>
                <a:lnTo>
                  <a:pt x="2054833" y="89813"/>
                </a:lnTo>
                <a:lnTo>
                  <a:pt x="2031951" y="18306"/>
                </a:lnTo>
                <a:lnTo>
                  <a:pt x="2169245" y="18306"/>
                </a:lnTo>
                <a:lnTo>
                  <a:pt x="2192127" y="89813"/>
                </a:lnTo>
                <a:lnTo>
                  <a:pt x="2215009" y="89813"/>
                </a:lnTo>
                <a:lnTo>
                  <a:pt x="2157231" y="218526"/>
                </a:lnTo>
                <a:lnTo>
                  <a:pt x="2013645" y="218526"/>
                </a:lnTo>
                <a:lnTo>
                  <a:pt x="2013645" y="575490"/>
                </a:lnTo>
                <a:lnTo>
                  <a:pt x="2067418" y="258570"/>
                </a:lnTo>
                <a:lnTo>
                  <a:pt x="2197276" y="258570"/>
                </a:lnTo>
                <a:lnTo>
                  <a:pt x="2114899" y="692190"/>
                </a:lnTo>
                <a:lnTo>
                  <a:pt x="2013645" y="692190"/>
                </a:lnTo>
                <a:lnTo>
                  <a:pt x="2013645" y="767702"/>
                </a:lnTo>
                <a:lnTo>
                  <a:pt x="2223018" y="767702"/>
                </a:lnTo>
                <a:lnTo>
                  <a:pt x="2165240" y="894127"/>
                </a:lnTo>
                <a:lnTo>
                  <a:pt x="1862050" y="894127"/>
                </a:lnTo>
                <a:lnTo>
                  <a:pt x="1862050" y="218526"/>
                </a:lnTo>
                <a:lnTo>
                  <a:pt x="1809992" y="218526"/>
                </a:lnTo>
                <a:lnTo>
                  <a:pt x="1809992" y="757977"/>
                </a:lnTo>
                <a:lnTo>
                  <a:pt x="1858045" y="757977"/>
                </a:lnTo>
                <a:lnTo>
                  <a:pt x="1794547" y="894127"/>
                </a:lnTo>
                <a:lnTo>
                  <a:pt x="1656681" y="894127"/>
                </a:lnTo>
                <a:lnTo>
                  <a:pt x="1656681" y="89813"/>
                </a:lnTo>
                <a:lnTo>
                  <a:pt x="1870058" y="89813"/>
                </a:lnTo>
                <a:close/>
                <a:moveTo>
                  <a:pt x="1323743" y="4004"/>
                </a:moveTo>
                <a:lnTo>
                  <a:pt x="1487351" y="4004"/>
                </a:lnTo>
                <a:lnTo>
                  <a:pt x="1487351" y="82948"/>
                </a:lnTo>
                <a:lnTo>
                  <a:pt x="1634942" y="82948"/>
                </a:lnTo>
                <a:lnTo>
                  <a:pt x="1586890" y="202509"/>
                </a:lnTo>
                <a:lnTo>
                  <a:pt x="1487351" y="202509"/>
                </a:lnTo>
                <a:lnTo>
                  <a:pt x="1487351" y="356392"/>
                </a:lnTo>
                <a:lnTo>
                  <a:pt x="1644667" y="356392"/>
                </a:lnTo>
                <a:lnTo>
                  <a:pt x="1598331" y="477097"/>
                </a:lnTo>
                <a:lnTo>
                  <a:pt x="1527968" y="477097"/>
                </a:lnTo>
                <a:lnTo>
                  <a:pt x="1527968" y="605238"/>
                </a:lnTo>
                <a:lnTo>
                  <a:pt x="1637803" y="605238"/>
                </a:lnTo>
                <a:lnTo>
                  <a:pt x="1591466" y="724226"/>
                </a:lnTo>
                <a:lnTo>
                  <a:pt x="1527968" y="724226"/>
                </a:lnTo>
                <a:lnTo>
                  <a:pt x="1527968" y="920442"/>
                </a:lnTo>
                <a:lnTo>
                  <a:pt x="1586890" y="947328"/>
                </a:lnTo>
                <a:lnTo>
                  <a:pt x="2217298" y="947328"/>
                </a:lnTo>
                <a:lnTo>
                  <a:pt x="2165812" y="1068605"/>
                </a:lnTo>
                <a:lnTo>
                  <a:pt x="1534832" y="1068605"/>
                </a:lnTo>
                <a:lnTo>
                  <a:pt x="1343765" y="979936"/>
                </a:lnTo>
                <a:lnTo>
                  <a:pt x="1343765" y="1031993"/>
                </a:lnTo>
                <a:lnTo>
                  <a:pt x="1194458" y="1085766"/>
                </a:lnTo>
                <a:lnTo>
                  <a:pt x="1194458" y="556041"/>
                </a:lnTo>
                <a:lnTo>
                  <a:pt x="1343765" y="556041"/>
                </a:lnTo>
                <a:lnTo>
                  <a:pt x="1343765" y="842070"/>
                </a:lnTo>
                <a:lnTo>
                  <a:pt x="1374656" y="856943"/>
                </a:lnTo>
                <a:lnTo>
                  <a:pt x="1374656" y="477097"/>
                </a:lnTo>
                <a:lnTo>
                  <a:pt x="1178440" y="477097"/>
                </a:lnTo>
                <a:lnTo>
                  <a:pt x="1178440" y="356392"/>
                </a:lnTo>
                <a:lnTo>
                  <a:pt x="1323743" y="356392"/>
                </a:lnTo>
                <a:lnTo>
                  <a:pt x="1323743" y="202509"/>
                </a:lnTo>
                <a:lnTo>
                  <a:pt x="1178440" y="202509"/>
                </a:lnTo>
                <a:lnTo>
                  <a:pt x="1178440" y="82948"/>
                </a:lnTo>
                <a:lnTo>
                  <a:pt x="1323743" y="82948"/>
                </a:lnTo>
                <a:close/>
                <a:moveTo>
                  <a:pt x="161321" y="0"/>
                </a:moveTo>
                <a:lnTo>
                  <a:pt x="342663" y="0"/>
                </a:lnTo>
                <a:lnTo>
                  <a:pt x="342663" y="78944"/>
                </a:lnTo>
                <a:lnTo>
                  <a:pt x="506844" y="78944"/>
                </a:lnTo>
                <a:lnTo>
                  <a:pt x="452498" y="198504"/>
                </a:lnTo>
                <a:lnTo>
                  <a:pt x="342663" y="198504"/>
                </a:lnTo>
                <a:lnTo>
                  <a:pt x="342663" y="352388"/>
                </a:lnTo>
                <a:lnTo>
                  <a:pt x="517141" y="352388"/>
                </a:lnTo>
                <a:lnTo>
                  <a:pt x="465656" y="473092"/>
                </a:lnTo>
                <a:lnTo>
                  <a:pt x="387284" y="473092"/>
                </a:lnTo>
                <a:lnTo>
                  <a:pt x="387284" y="601233"/>
                </a:lnTo>
                <a:lnTo>
                  <a:pt x="509704" y="601233"/>
                </a:lnTo>
                <a:lnTo>
                  <a:pt x="458219" y="719649"/>
                </a:lnTo>
                <a:lnTo>
                  <a:pt x="387284" y="719649"/>
                </a:lnTo>
                <a:lnTo>
                  <a:pt x="387856" y="915865"/>
                </a:lnTo>
                <a:lnTo>
                  <a:pt x="453070" y="943324"/>
                </a:lnTo>
                <a:lnTo>
                  <a:pt x="1060024" y="942752"/>
                </a:lnTo>
                <a:lnTo>
                  <a:pt x="1005107" y="1064028"/>
                </a:lnTo>
                <a:lnTo>
                  <a:pt x="395293" y="1064028"/>
                </a:lnTo>
                <a:lnTo>
                  <a:pt x="183631" y="975931"/>
                </a:lnTo>
                <a:lnTo>
                  <a:pt x="183631" y="1027988"/>
                </a:lnTo>
                <a:lnTo>
                  <a:pt x="17734" y="1081762"/>
                </a:lnTo>
                <a:lnTo>
                  <a:pt x="17734" y="552036"/>
                </a:lnTo>
                <a:lnTo>
                  <a:pt x="183631" y="552036"/>
                </a:lnTo>
                <a:lnTo>
                  <a:pt x="183059" y="837493"/>
                </a:lnTo>
                <a:lnTo>
                  <a:pt x="217383" y="852939"/>
                </a:lnTo>
                <a:lnTo>
                  <a:pt x="217955" y="473092"/>
                </a:lnTo>
                <a:lnTo>
                  <a:pt x="0" y="473092"/>
                </a:lnTo>
                <a:lnTo>
                  <a:pt x="0" y="352388"/>
                </a:lnTo>
                <a:lnTo>
                  <a:pt x="161321" y="352388"/>
                </a:lnTo>
                <a:lnTo>
                  <a:pt x="161321" y="198504"/>
                </a:lnTo>
                <a:lnTo>
                  <a:pt x="0" y="198504"/>
                </a:lnTo>
                <a:lnTo>
                  <a:pt x="0" y="78944"/>
                </a:lnTo>
                <a:lnTo>
                  <a:pt x="161321" y="78944"/>
                </a:lnTo>
                <a:close/>
              </a:path>
            </a:pathLst>
          </a:custGeom>
          <a:solidFill>
            <a:srgbClr val="FFE3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82" name="任意多边形 1181"/>
          <p:cNvSpPr/>
          <p:nvPr/>
        </p:nvSpPr>
        <p:spPr>
          <a:xfrm>
            <a:off x="3187774" y="1336473"/>
            <a:ext cx="784721" cy="780430"/>
          </a:xfrm>
          <a:custGeom>
            <a:avLst/>
            <a:gdLst/>
            <a:ahLst/>
            <a:cxnLst/>
            <a:rect l="l" t="t" r="r" b="b"/>
            <a:pathLst>
              <a:path w="1046294" h="1040573">
                <a:moveTo>
                  <a:pt x="695051" y="648713"/>
                </a:moveTo>
                <a:lnTo>
                  <a:pt x="897559" y="648713"/>
                </a:lnTo>
                <a:lnTo>
                  <a:pt x="1046294" y="1040573"/>
                </a:lnTo>
                <a:lnTo>
                  <a:pt x="843786" y="1040573"/>
                </a:lnTo>
                <a:close/>
                <a:moveTo>
                  <a:pt x="148735" y="648713"/>
                </a:moveTo>
                <a:lnTo>
                  <a:pt x="351244" y="648713"/>
                </a:lnTo>
                <a:lnTo>
                  <a:pt x="202509" y="1040573"/>
                </a:lnTo>
                <a:lnTo>
                  <a:pt x="0" y="1040573"/>
                </a:lnTo>
                <a:close/>
                <a:moveTo>
                  <a:pt x="240837" y="133861"/>
                </a:moveTo>
                <a:lnTo>
                  <a:pt x="240837" y="463367"/>
                </a:lnTo>
                <a:lnTo>
                  <a:pt x="811178" y="463367"/>
                </a:lnTo>
                <a:lnTo>
                  <a:pt x="811178" y="133861"/>
                </a:lnTo>
                <a:close/>
                <a:moveTo>
                  <a:pt x="50913" y="0"/>
                </a:moveTo>
                <a:lnTo>
                  <a:pt x="1001674" y="0"/>
                </a:lnTo>
                <a:lnTo>
                  <a:pt x="1001674" y="463367"/>
                </a:lnTo>
                <a:lnTo>
                  <a:pt x="811178" y="600088"/>
                </a:lnTo>
                <a:lnTo>
                  <a:pt x="50913" y="6000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84" name="任意多边形 1183"/>
          <p:cNvSpPr/>
          <p:nvPr/>
        </p:nvSpPr>
        <p:spPr>
          <a:xfrm>
            <a:off x="6257775" y="1327462"/>
            <a:ext cx="2561819" cy="818186"/>
          </a:xfrm>
          <a:custGeom>
            <a:avLst/>
            <a:gdLst/>
            <a:ahLst/>
            <a:cxnLst/>
            <a:rect l="l" t="t" r="r" b="b"/>
            <a:pathLst>
              <a:path w="3415759" h="1090915">
                <a:moveTo>
                  <a:pt x="1823149" y="590936"/>
                </a:moveTo>
                <a:lnTo>
                  <a:pt x="1999343" y="590936"/>
                </a:lnTo>
                <a:lnTo>
                  <a:pt x="2042247" y="673313"/>
                </a:lnTo>
                <a:lnTo>
                  <a:pt x="2224733" y="593225"/>
                </a:lnTo>
                <a:lnTo>
                  <a:pt x="2204139" y="739671"/>
                </a:lnTo>
                <a:lnTo>
                  <a:pt x="2101741" y="788868"/>
                </a:lnTo>
                <a:lnTo>
                  <a:pt x="2235603" y="1049155"/>
                </a:lnTo>
                <a:lnTo>
                  <a:pt x="2055404" y="1049155"/>
                </a:lnTo>
                <a:close/>
                <a:moveTo>
                  <a:pt x="2506186" y="552036"/>
                </a:moveTo>
                <a:lnTo>
                  <a:pt x="2506186" y="860948"/>
                </a:lnTo>
                <a:lnTo>
                  <a:pt x="2549091" y="860948"/>
                </a:lnTo>
                <a:lnTo>
                  <a:pt x="2549091" y="552036"/>
                </a:lnTo>
                <a:close/>
                <a:moveTo>
                  <a:pt x="2703546" y="339803"/>
                </a:moveTo>
                <a:lnTo>
                  <a:pt x="2891753" y="339803"/>
                </a:lnTo>
                <a:lnTo>
                  <a:pt x="2891753" y="885546"/>
                </a:lnTo>
                <a:lnTo>
                  <a:pt x="2991863" y="945612"/>
                </a:lnTo>
                <a:lnTo>
                  <a:pt x="3415759" y="945612"/>
                </a:lnTo>
                <a:lnTo>
                  <a:pt x="3360269" y="1057736"/>
                </a:lnTo>
                <a:lnTo>
                  <a:pt x="2944955" y="1057736"/>
                </a:lnTo>
                <a:lnTo>
                  <a:pt x="2870587" y="1015403"/>
                </a:lnTo>
                <a:lnTo>
                  <a:pt x="2741874" y="1078902"/>
                </a:lnTo>
                <a:lnTo>
                  <a:pt x="2741874" y="463367"/>
                </a:lnTo>
                <a:lnTo>
                  <a:pt x="2703546" y="463367"/>
                </a:lnTo>
                <a:close/>
                <a:moveTo>
                  <a:pt x="438196" y="263147"/>
                </a:moveTo>
                <a:lnTo>
                  <a:pt x="624687" y="263147"/>
                </a:lnTo>
                <a:lnTo>
                  <a:pt x="623543" y="1005678"/>
                </a:lnTo>
                <a:lnTo>
                  <a:pt x="439340" y="1089771"/>
                </a:lnTo>
                <a:close/>
                <a:moveTo>
                  <a:pt x="884401" y="243125"/>
                </a:moveTo>
                <a:lnTo>
                  <a:pt x="1050298" y="993665"/>
                </a:lnTo>
                <a:lnTo>
                  <a:pt x="868956" y="993665"/>
                </a:lnTo>
                <a:lnTo>
                  <a:pt x="705919" y="243697"/>
                </a:lnTo>
                <a:close/>
                <a:moveTo>
                  <a:pt x="2506186" y="142443"/>
                </a:moveTo>
                <a:lnTo>
                  <a:pt x="2506186" y="422179"/>
                </a:lnTo>
                <a:lnTo>
                  <a:pt x="2549091" y="422179"/>
                </a:lnTo>
                <a:lnTo>
                  <a:pt x="2549091" y="142443"/>
                </a:lnTo>
                <a:close/>
                <a:moveTo>
                  <a:pt x="1362642" y="132718"/>
                </a:moveTo>
                <a:lnTo>
                  <a:pt x="1362642" y="399869"/>
                </a:lnTo>
                <a:lnTo>
                  <a:pt x="1424996" y="399869"/>
                </a:lnTo>
                <a:lnTo>
                  <a:pt x="1424996" y="132718"/>
                </a:lnTo>
                <a:close/>
                <a:moveTo>
                  <a:pt x="1802555" y="129858"/>
                </a:moveTo>
                <a:lnTo>
                  <a:pt x="1802555" y="227679"/>
                </a:lnTo>
                <a:lnTo>
                  <a:pt x="2038243" y="227679"/>
                </a:lnTo>
                <a:lnTo>
                  <a:pt x="1987329" y="347240"/>
                </a:lnTo>
                <a:lnTo>
                  <a:pt x="1802555" y="347240"/>
                </a:lnTo>
                <a:lnTo>
                  <a:pt x="1802555" y="435909"/>
                </a:lnTo>
                <a:lnTo>
                  <a:pt x="2051400" y="435909"/>
                </a:lnTo>
                <a:lnTo>
                  <a:pt x="2051400" y="129858"/>
                </a:lnTo>
                <a:close/>
                <a:moveTo>
                  <a:pt x="2802512" y="10869"/>
                </a:moveTo>
                <a:cubicBezTo>
                  <a:pt x="2817386" y="11251"/>
                  <a:pt x="2831973" y="15351"/>
                  <a:pt x="2846275" y="23169"/>
                </a:cubicBezTo>
                <a:cubicBezTo>
                  <a:pt x="2860576" y="30987"/>
                  <a:pt x="2872017" y="42714"/>
                  <a:pt x="2880598" y="58350"/>
                </a:cubicBezTo>
                <a:cubicBezTo>
                  <a:pt x="2889179" y="73986"/>
                  <a:pt x="2893469" y="89623"/>
                  <a:pt x="2893469" y="105259"/>
                </a:cubicBezTo>
                <a:cubicBezTo>
                  <a:pt x="2893088" y="121658"/>
                  <a:pt x="2886509" y="141394"/>
                  <a:pt x="2873733" y="164467"/>
                </a:cubicBezTo>
                <a:cubicBezTo>
                  <a:pt x="2860957" y="187540"/>
                  <a:pt x="2837217" y="199077"/>
                  <a:pt x="2802512" y="199077"/>
                </a:cubicBezTo>
                <a:cubicBezTo>
                  <a:pt x="2767045" y="199458"/>
                  <a:pt x="2742923" y="188017"/>
                  <a:pt x="2730147" y="164753"/>
                </a:cubicBezTo>
                <a:cubicBezTo>
                  <a:pt x="2717371" y="141489"/>
                  <a:pt x="2710887" y="121753"/>
                  <a:pt x="2710697" y="105545"/>
                </a:cubicBezTo>
                <a:cubicBezTo>
                  <a:pt x="2710506" y="89337"/>
                  <a:pt x="2714797" y="73605"/>
                  <a:pt x="2723568" y="58350"/>
                </a:cubicBezTo>
                <a:cubicBezTo>
                  <a:pt x="2732340" y="42714"/>
                  <a:pt x="2743781" y="30891"/>
                  <a:pt x="2757891" y="22883"/>
                </a:cubicBezTo>
                <a:cubicBezTo>
                  <a:pt x="2772002" y="14874"/>
                  <a:pt x="2786876" y="10869"/>
                  <a:pt x="2802512" y="10869"/>
                </a:cubicBezTo>
                <a:close/>
                <a:moveTo>
                  <a:pt x="2356307" y="10869"/>
                </a:moveTo>
                <a:lnTo>
                  <a:pt x="2693821" y="10869"/>
                </a:lnTo>
                <a:lnTo>
                  <a:pt x="2693821" y="422179"/>
                </a:lnTo>
                <a:lnTo>
                  <a:pt x="2630895" y="489110"/>
                </a:lnTo>
                <a:lnTo>
                  <a:pt x="2693821" y="550320"/>
                </a:lnTo>
                <a:lnTo>
                  <a:pt x="2693821" y="860948"/>
                </a:lnTo>
                <a:lnTo>
                  <a:pt x="2579409" y="985656"/>
                </a:lnTo>
                <a:lnTo>
                  <a:pt x="2506186" y="985656"/>
                </a:lnTo>
                <a:lnTo>
                  <a:pt x="2506186" y="1021124"/>
                </a:lnTo>
                <a:lnTo>
                  <a:pt x="2356307" y="1090915"/>
                </a:lnTo>
                <a:close/>
                <a:moveTo>
                  <a:pt x="21738" y="9725"/>
                </a:moveTo>
                <a:lnTo>
                  <a:pt x="1051442" y="9725"/>
                </a:lnTo>
                <a:lnTo>
                  <a:pt x="983939" y="150452"/>
                </a:lnTo>
                <a:lnTo>
                  <a:pt x="469659" y="150452"/>
                </a:lnTo>
                <a:lnTo>
                  <a:pt x="188779" y="993665"/>
                </a:lnTo>
                <a:lnTo>
                  <a:pt x="0" y="993665"/>
                </a:lnTo>
                <a:lnTo>
                  <a:pt x="278020" y="150452"/>
                </a:lnTo>
                <a:lnTo>
                  <a:pt x="21738" y="150452"/>
                </a:lnTo>
                <a:close/>
                <a:moveTo>
                  <a:pt x="1630365" y="7437"/>
                </a:moveTo>
                <a:lnTo>
                  <a:pt x="2223017" y="7437"/>
                </a:lnTo>
                <a:lnTo>
                  <a:pt x="2223017" y="418747"/>
                </a:lnTo>
                <a:lnTo>
                  <a:pt x="2051400" y="553753"/>
                </a:lnTo>
                <a:lnTo>
                  <a:pt x="1802555" y="553753"/>
                </a:lnTo>
                <a:lnTo>
                  <a:pt x="1802555" y="921014"/>
                </a:lnTo>
                <a:lnTo>
                  <a:pt x="1942137" y="921014"/>
                </a:lnTo>
                <a:lnTo>
                  <a:pt x="1886647" y="1046295"/>
                </a:lnTo>
                <a:lnTo>
                  <a:pt x="1630365" y="1046295"/>
                </a:lnTo>
                <a:close/>
                <a:moveTo>
                  <a:pt x="1188736" y="5149"/>
                </a:moveTo>
                <a:lnTo>
                  <a:pt x="1599474" y="5149"/>
                </a:lnTo>
                <a:lnTo>
                  <a:pt x="1599474" y="399869"/>
                </a:lnTo>
                <a:lnTo>
                  <a:pt x="1513093" y="501695"/>
                </a:lnTo>
                <a:lnTo>
                  <a:pt x="1513093" y="606954"/>
                </a:lnTo>
                <a:lnTo>
                  <a:pt x="1602906" y="606954"/>
                </a:lnTo>
                <a:lnTo>
                  <a:pt x="1555425" y="724798"/>
                </a:lnTo>
                <a:lnTo>
                  <a:pt x="1513093" y="724798"/>
                </a:lnTo>
                <a:lnTo>
                  <a:pt x="1513093" y="938176"/>
                </a:lnTo>
                <a:lnTo>
                  <a:pt x="1609771" y="938176"/>
                </a:lnTo>
                <a:lnTo>
                  <a:pt x="1561146" y="1056020"/>
                </a:lnTo>
                <a:lnTo>
                  <a:pt x="1188736" y="1056020"/>
                </a:lnTo>
                <a:lnTo>
                  <a:pt x="1188736" y="577207"/>
                </a:lnTo>
                <a:lnTo>
                  <a:pt x="1338043" y="577207"/>
                </a:lnTo>
                <a:lnTo>
                  <a:pt x="1338043" y="938176"/>
                </a:lnTo>
                <a:lnTo>
                  <a:pt x="1359782" y="938176"/>
                </a:lnTo>
                <a:lnTo>
                  <a:pt x="1359782" y="518857"/>
                </a:lnTo>
                <a:lnTo>
                  <a:pt x="1188736" y="518857"/>
                </a:lnTo>
                <a:close/>
                <a:moveTo>
                  <a:pt x="3036484" y="0"/>
                </a:moveTo>
                <a:lnTo>
                  <a:pt x="3203525" y="0"/>
                </a:lnTo>
                <a:lnTo>
                  <a:pt x="3185219" y="52058"/>
                </a:lnTo>
                <a:lnTo>
                  <a:pt x="3412326" y="52058"/>
                </a:lnTo>
                <a:lnTo>
                  <a:pt x="3364845" y="164181"/>
                </a:lnTo>
                <a:lnTo>
                  <a:pt x="3153184" y="164181"/>
                </a:lnTo>
                <a:lnTo>
                  <a:pt x="3121149" y="258571"/>
                </a:lnTo>
                <a:lnTo>
                  <a:pt x="3396881" y="258571"/>
                </a:lnTo>
                <a:lnTo>
                  <a:pt x="3396881" y="762554"/>
                </a:lnTo>
                <a:lnTo>
                  <a:pt x="3276748" y="880398"/>
                </a:lnTo>
                <a:lnTo>
                  <a:pt x="3161765" y="880398"/>
                </a:lnTo>
                <a:lnTo>
                  <a:pt x="3161765" y="762554"/>
                </a:lnTo>
                <a:lnTo>
                  <a:pt x="3243569" y="762554"/>
                </a:lnTo>
                <a:lnTo>
                  <a:pt x="3243569" y="366690"/>
                </a:lnTo>
                <a:lnTo>
                  <a:pt x="3103415" y="366690"/>
                </a:lnTo>
                <a:lnTo>
                  <a:pt x="3103415" y="438769"/>
                </a:lnTo>
                <a:lnTo>
                  <a:pt x="3235560" y="438769"/>
                </a:lnTo>
                <a:lnTo>
                  <a:pt x="3193800" y="540023"/>
                </a:lnTo>
                <a:lnTo>
                  <a:pt x="3103415" y="540023"/>
                </a:lnTo>
                <a:lnTo>
                  <a:pt x="3103415" y="617251"/>
                </a:lnTo>
                <a:lnTo>
                  <a:pt x="3237848" y="617251"/>
                </a:lnTo>
                <a:lnTo>
                  <a:pt x="3193800" y="717933"/>
                </a:lnTo>
                <a:lnTo>
                  <a:pt x="3103415" y="717933"/>
                </a:lnTo>
                <a:lnTo>
                  <a:pt x="3103415" y="826624"/>
                </a:lnTo>
                <a:lnTo>
                  <a:pt x="2950103" y="889551"/>
                </a:lnTo>
                <a:lnTo>
                  <a:pt x="2950675" y="395865"/>
                </a:lnTo>
                <a:lnTo>
                  <a:pt x="2897474" y="395865"/>
                </a:lnTo>
                <a:lnTo>
                  <a:pt x="2986143" y="164181"/>
                </a:lnTo>
                <a:lnTo>
                  <a:pt x="2920356" y="164181"/>
                </a:lnTo>
                <a:lnTo>
                  <a:pt x="2920356" y="52058"/>
                </a:lnTo>
                <a:lnTo>
                  <a:pt x="3019322" y="52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58" name="直接连接符 2557"/>
          <p:cNvCxnSpPr/>
          <p:nvPr/>
        </p:nvCxnSpPr>
        <p:spPr>
          <a:xfrm flipV="1">
            <a:off x="8626642" y="3003947"/>
            <a:ext cx="0" cy="2147888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0" name="直接连接符 1189"/>
          <p:cNvCxnSpPr/>
          <p:nvPr/>
        </p:nvCxnSpPr>
        <p:spPr>
          <a:xfrm flipV="1">
            <a:off x="7218947" y="3994484"/>
            <a:ext cx="0" cy="1157351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1" name="直接连接符 1190"/>
          <p:cNvCxnSpPr/>
          <p:nvPr/>
        </p:nvCxnSpPr>
        <p:spPr>
          <a:xfrm flipV="1">
            <a:off x="5197642" y="3741821"/>
            <a:ext cx="0" cy="1410014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2" name="直接连接符 1191"/>
          <p:cNvCxnSpPr/>
          <p:nvPr/>
        </p:nvCxnSpPr>
        <p:spPr>
          <a:xfrm flipV="1">
            <a:off x="1211429" y="4330303"/>
            <a:ext cx="0" cy="813197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9" name="直接连接符 1158"/>
          <p:cNvCxnSpPr/>
          <p:nvPr/>
        </p:nvCxnSpPr>
        <p:spPr>
          <a:xfrm>
            <a:off x="3176588" y="1137643"/>
            <a:ext cx="5643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4" name="直接连接符 1213"/>
          <p:cNvCxnSpPr/>
          <p:nvPr/>
        </p:nvCxnSpPr>
        <p:spPr>
          <a:xfrm>
            <a:off x="3176588" y="2237780"/>
            <a:ext cx="5643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1" name="Freeform 592"/>
          <p:cNvSpPr>
            <a:spLocks/>
          </p:cNvSpPr>
          <p:nvPr/>
        </p:nvSpPr>
        <p:spPr bwMode="auto">
          <a:xfrm>
            <a:off x="8211446" y="2622353"/>
            <a:ext cx="840581" cy="344091"/>
          </a:xfrm>
          <a:custGeom>
            <a:avLst/>
            <a:gdLst>
              <a:gd name="T0" fmla="*/ 208 w 352"/>
              <a:gd name="T1" fmla="*/ 0 h 144"/>
              <a:gd name="T2" fmla="*/ 115 w 352"/>
              <a:gd name="T3" fmla="*/ 82 h 144"/>
              <a:gd name="T4" fmla="*/ 79 w 352"/>
              <a:gd name="T5" fmla="*/ 74 h 144"/>
              <a:gd name="T6" fmla="*/ 0 w 352"/>
              <a:gd name="T7" fmla="*/ 144 h 144"/>
              <a:gd name="T8" fmla="*/ 352 w 352"/>
              <a:gd name="T9" fmla="*/ 144 h 144"/>
              <a:gd name="T10" fmla="*/ 301 w 352"/>
              <a:gd name="T11" fmla="*/ 84 h 144"/>
              <a:gd name="T12" fmla="*/ 208 w 352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2" h="144">
                <a:moveTo>
                  <a:pt x="208" y="0"/>
                </a:moveTo>
                <a:cubicBezTo>
                  <a:pt x="160" y="0"/>
                  <a:pt x="120" y="36"/>
                  <a:pt x="115" y="82"/>
                </a:cubicBezTo>
                <a:cubicBezTo>
                  <a:pt x="104" y="77"/>
                  <a:pt x="92" y="74"/>
                  <a:pt x="79" y="74"/>
                </a:cubicBezTo>
                <a:cubicBezTo>
                  <a:pt x="38" y="74"/>
                  <a:pt x="4" y="104"/>
                  <a:pt x="0" y="144"/>
                </a:cubicBezTo>
                <a:cubicBezTo>
                  <a:pt x="352" y="144"/>
                  <a:pt x="352" y="144"/>
                  <a:pt x="352" y="144"/>
                </a:cubicBezTo>
                <a:cubicBezTo>
                  <a:pt x="352" y="113"/>
                  <a:pt x="330" y="89"/>
                  <a:pt x="301" y="84"/>
                </a:cubicBezTo>
                <a:cubicBezTo>
                  <a:pt x="297" y="37"/>
                  <a:pt x="257" y="0"/>
                  <a:pt x="208" y="0"/>
                </a:cubicBez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225" name="任意多边形 1224"/>
          <p:cNvSpPr/>
          <p:nvPr/>
        </p:nvSpPr>
        <p:spPr>
          <a:xfrm>
            <a:off x="3247868" y="2313455"/>
            <a:ext cx="5487990" cy="340472"/>
          </a:xfrm>
          <a:custGeom>
            <a:avLst/>
            <a:gdLst/>
            <a:ahLst/>
            <a:cxnLst/>
            <a:rect l="l" t="t" r="r" b="b"/>
            <a:pathLst>
              <a:path w="7317320" h="453963">
                <a:moveTo>
                  <a:pt x="4890976" y="413854"/>
                </a:moveTo>
                <a:cubicBezTo>
                  <a:pt x="4899484" y="413854"/>
                  <a:pt x="4903738" y="419323"/>
                  <a:pt x="4903738" y="430262"/>
                </a:cubicBezTo>
                <a:cubicBezTo>
                  <a:pt x="4901307" y="444847"/>
                  <a:pt x="4895230" y="452748"/>
                  <a:pt x="4885506" y="453963"/>
                </a:cubicBezTo>
                <a:cubicBezTo>
                  <a:pt x="4885506" y="453963"/>
                  <a:pt x="4884898" y="453963"/>
                  <a:pt x="4883683" y="453963"/>
                </a:cubicBezTo>
                <a:cubicBezTo>
                  <a:pt x="4877606" y="452748"/>
                  <a:pt x="4873960" y="447886"/>
                  <a:pt x="4872744" y="439378"/>
                </a:cubicBezTo>
                <a:cubicBezTo>
                  <a:pt x="4873960" y="423577"/>
                  <a:pt x="4880036" y="415069"/>
                  <a:pt x="4890976" y="413854"/>
                </a:cubicBezTo>
                <a:close/>
                <a:moveTo>
                  <a:pt x="142775" y="329420"/>
                </a:moveTo>
                <a:cubicBezTo>
                  <a:pt x="161234" y="330103"/>
                  <a:pt x="184137" y="334547"/>
                  <a:pt x="211485" y="342751"/>
                </a:cubicBezTo>
                <a:cubicBezTo>
                  <a:pt x="257671" y="358552"/>
                  <a:pt x="282587" y="377391"/>
                  <a:pt x="286234" y="399269"/>
                </a:cubicBezTo>
                <a:cubicBezTo>
                  <a:pt x="291095" y="415069"/>
                  <a:pt x="271041" y="419323"/>
                  <a:pt x="226070" y="412031"/>
                </a:cubicBezTo>
                <a:cubicBezTo>
                  <a:pt x="222424" y="410815"/>
                  <a:pt x="220600" y="408992"/>
                  <a:pt x="220600" y="406561"/>
                </a:cubicBezTo>
                <a:cubicBezTo>
                  <a:pt x="220600" y="404131"/>
                  <a:pt x="222424" y="402915"/>
                  <a:pt x="226070" y="402915"/>
                </a:cubicBezTo>
                <a:cubicBezTo>
                  <a:pt x="228501" y="401700"/>
                  <a:pt x="232755" y="400484"/>
                  <a:pt x="238832" y="399269"/>
                </a:cubicBezTo>
                <a:cubicBezTo>
                  <a:pt x="250986" y="398053"/>
                  <a:pt x="257063" y="395622"/>
                  <a:pt x="257063" y="391976"/>
                </a:cubicBezTo>
                <a:cubicBezTo>
                  <a:pt x="255848" y="385899"/>
                  <a:pt x="240655" y="376176"/>
                  <a:pt x="211485" y="362806"/>
                </a:cubicBezTo>
                <a:cubicBezTo>
                  <a:pt x="201761" y="360375"/>
                  <a:pt x="198723" y="359160"/>
                  <a:pt x="202369" y="359160"/>
                </a:cubicBezTo>
                <a:cubicBezTo>
                  <a:pt x="169552" y="350652"/>
                  <a:pt x="143421" y="343967"/>
                  <a:pt x="123974" y="339105"/>
                </a:cubicBezTo>
                <a:cubicBezTo>
                  <a:pt x="121543" y="337890"/>
                  <a:pt x="120327" y="336066"/>
                  <a:pt x="120327" y="333636"/>
                </a:cubicBezTo>
                <a:cubicBezTo>
                  <a:pt x="121543" y="331205"/>
                  <a:pt x="123366" y="329989"/>
                  <a:pt x="125797" y="329989"/>
                </a:cubicBezTo>
                <a:cubicBezTo>
                  <a:pt x="130962" y="329382"/>
                  <a:pt x="136622" y="329192"/>
                  <a:pt x="142775" y="329420"/>
                </a:cubicBezTo>
                <a:close/>
                <a:moveTo>
                  <a:pt x="4150370" y="326343"/>
                </a:moveTo>
                <a:cubicBezTo>
                  <a:pt x="4105398" y="331205"/>
                  <a:pt x="4078051" y="342751"/>
                  <a:pt x="4068328" y="360983"/>
                </a:cubicBezTo>
                <a:cubicBezTo>
                  <a:pt x="4069544" y="375568"/>
                  <a:pt x="4073190" y="384684"/>
                  <a:pt x="4079267" y="388330"/>
                </a:cubicBezTo>
                <a:cubicBezTo>
                  <a:pt x="4097498" y="387114"/>
                  <a:pt x="4115122" y="382860"/>
                  <a:pt x="4132138" y="375568"/>
                </a:cubicBezTo>
                <a:cubicBezTo>
                  <a:pt x="4139430" y="373137"/>
                  <a:pt x="4148546" y="358552"/>
                  <a:pt x="4159486" y="331812"/>
                </a:cubicBezTo>
                <a:cubicBezTo>
                  <a:pt x="4160701" y="331812"/>
                  <a:pt x="4161308" y="331812"/>
                  <a:pt x="4161308" y="331812"/>
                </a:cubicBezTo>
                <a:cubicBezTo>
                  <a:pt x="4161308" y="328166"/>
                  <a:pt x="4157662" y="326343"/>
                  <a:pt x="4150370" y="326343"/>
                </a:cubicBezTo>
                <a:close/>
                <a:moveTo>
                  <a:pt x="3638066" y="313581"/>
                </a:moveTo>
                <a:cubicBezTo>
                  <a:pt x="3634420" y="318443"/>
                  <a:pt x="3628950" y="325735"/>
                  <a:pt x="3621658" y="335459"/>
                </a:cubicBezTo>
                <a:cubicBezTo>
                  <a:pt x="3609504" y="351259"/>
                  <a:pt x="3600388" y="364021"/>
                  <a:pt x="3594311" y="373745"/>
                </a:cubicBezTo>
                <a:cubicBezTo>
                  <a:pt x="3600388" y="379822"/>
                  <a:pt x="3606465" y="382860"/>
                  <a:pt x="3612542" y="382860"/>
                </a:cubicBezTo>
                <a:cubicBezTo>
                  <a:pt x="3625912" y="380430"/>
                  <a:pt x="3638066" y="370098"/>
                  <a:pt x="3649005" y="351867"/>
                </a:cubicBezTo>
                <a:cubicBezTo>
                  <a:pt x="3652651" y="344574"/>
                  <a:pt x="3656298" y="338497"/>
                  <a:pt x="3659944" y="333636"/>
                </a:cubicBezTo>
                <a:cubicBezTo>
                  <a:pt x="3657513" y="331205"/>
                  <a:pt x="3654474" y="328166"/>
                  <a:pt x="3650828" y="324520"/>
                </a:cubicBezTo>
                <a:cubicBezTo>
                  <a:pt x="3647182" y="320874"/>
                  <a:pt x="3644751" y="318443"/>
                  <a:pt x="3643536" y="317227"/>
                </a:cubicBezTo>
                <a:cubicBezTo>
                  <a:pt x="3642320" y="314796"/>
                  <a:pt x="3640497" y="313581"/>
                  <a:pt x="3638066" y="313581"/>
                </a:cubicBezTo>
                <a:close/>
                <a:moveTo>
                  <a:pt x="561938" y="309935"/>
                </a:moveTo>
                <a:cubicBezTo>
                  <a:pt x="563153" y="309935"/>
                  <a:pt x="563761" y="311150"/>
                  <a:pt x="563761" y="313581"/>
                </a:cubicBezTo>
                <a:cubicBezTo>
                  <a:pt x="560115" y="319658"/>
                  <a:pt x="555253" y="329382"/>
                  <a:pt x="549176" y="342751"/>
                </a:cubicBezTo>
                <a:cubicBezTo>
                  <a:pt x="528513" y="379214"/>
                  <a:pt x="516359" y="407777"/>
                  <a:pt x="512713" y="428439"/>
                </a:cubicBezTo>
                <a:cubicBezTo>
                  <a:pt x="512713" y="430870"/>
                  <a:pt x="512105" y="432085"/>
                  <a:pt x="510890" y="432085"/>
                </a:cubicBezTo>
                <a:cubicBezTo>
                  <a:pt x="498735" y="432085"/>
                  <a:pt x="492050" y="429655"/>
                  <a:pt x="490835" y="424793"/>
                </a:cubicBezTo>
                <a:lnTo>
                  <a:pt x="490835" y="422970"/>
                </a:lnTo>
                <a:cubicBezTo>
                  <a:pt x="492050" y="415677"/>
                  <a:pt x="493266" y="404738"/>
                  <a:pt x="494481" y="390153"/>
                </a:cubicBezTo>
                <a:cubicBezTo>
                  <a:pt x="495697" y="375568"/>
                  <a:pt x="496304" y="364629"/>
                  <a:pt x="496304" y="357336"/>
                </a:cubicBezTo>
                <a:cubicBezTo>
                  <a:pt x="496304" y="357336"/>
                  <a:pt x="496912" y="356729"/>
                  <a:pt x="498128" y="355513"/>
                </a:cubicBezTo>
                <a:cubicBezTo>
                  <a:pt x="499343" y="353082"/>
                  <a:pt x="501166" y="351867"/>
                  <a:pt x="503597" y="351867"/>
                </a:cubicBezTo>
                <a:cubicBezTo>
                  <a:pt x="506028" y="353082"/>
                  <a:pt x="508459" y="357336"/>
                  <a:pt x="510890" y="364629"/>
                </a:cubicBezTo>
                <a:cubicBezTo>
                  <a:pt x="512105" y="370706"/>
                  <a:pt x="513321" y="373745"/>
                  <a:pt x="514536" y="373745"/>
                </a:cubicBezTo>
                <a:cubicBezTo>
                  <a:pt x="516967" y="373745"/>
                  <a:pt x="518182" y="373137"/>
                  <a:pt x="518182" y="371922"/>
                </a:cubicBezTo>
                <a:cubicBezTo>
                  <a:pt x="531552" y="350044"/>
                  <a:pt x="546137" y="329382"/>
                  <a:pt x="561938" y="309935"/>
                </a:cubicBezTo>
                <a:close/>
                <a:moveTo>
                  <a:pt x="3546909" y="304465"/>
                </a:moveTo>
                <a:cubicBezTo>
                  <a:pt x="3537185" y="310542"/>
                  <a:pt x="3529285" y="313581"/>
                  <a:pt x="3523208" y="313581"/>
                </a:cubicBezTo>
                <a:cubicBezTo>
                  <a:pt x="3523208" y="329382"/>
                  <a:pt x="3525639" y="337890"/>
                  <a:pt x="3530501" y="339105"/>
                </a:cubicBezTo>
                <a:cubicBezTo>
                  <a:pt x="3531716" y="337890"/>
                  <a:pt x="3533539" y="334243"/>
                  <a:pt x="3535970" y="328166"/>
                </a:cubicBezTo>
                <a:cubicBezTo>
                  <a:pt x="3540832" y="318443"/>
                  <a:pt x="3544478" y="310542"/>
                  <a:pt x="3546909" y="304465"/>
                </a:cubicBezTo>
                <a:close/>
                <a:moveTo>
                  <a:pt x="3025866" y="296603"/>
                </a:moveTo>
                <a:cubicBezTo>
                  <a:pt x="3039996" y="297287"/>
                  <a:pt x="3046605" y="301731"/>
                  <a:pt x="3045693" y="309935"/>
                </a:cubicBezTo>
                <a:cubicBezTo>
                  <a:pt x="3045693" y="312366"/>
                  <a:pt x="3044477" y="315404"/>
                  <a:pt x="3042047" y="319050"/>
                </a:cubicBezTo>
                <a:cubicBezTo>
                  <a:pt x="3040831" y="321481"/>
                  <a:pt x="3040224" y="323304"/>
                  <a:pt x="3040224" y="324520"/>
                </a:cubicBezTo>
                <a:cubicBezTo>
                  <a:pt x="3037793" y="342751"/>
                  <a:pt x="3036577" y="363414"/>
                  <a:pt x="3036577" y="386507"/>
                </a:cubicBezTo>
                <a:cubicBezTo>
                  <a:pt x="3036577" y="398661"/>
                  <a:pt x="3048124" y="404131"/>
                  <a:pt x="3071217" y="402915"/>
                </a:cubicBezTo>
                <a:cubicBezTo>
                  <a:pt x="3135635" y="398053"/>
                  <a:pt x="3175744" y="390153"/>
                  <a:pt x="3191545" y="379214"/>
                </a:cubicBezTo>
                <a:cubicBezTo>
                  <a:pt x="3203699" y="358552"/>
                  <a:pt x="3210992" y="337282"/>
                  <a:pt x="3213422" y="315404"/>
                </a:cubicBezTo>
                <a:cubicBezTo>
                  <a:pt x="3214638" y="310542"/>
                  <a:pt x="3215853" y="309935"/>
                  <a:pt x="3217069" y="313581"/>
                </a:cubicBezTo>
                <a:cubicBezTo>
                  <a:pt x="3219499" y="322089"/>
                  <a:pt x="3220715" y="333028"/>
                  <a:pt x="3220715" y="346398"/>
                </a:cubicBezTo>
                <a:cubicBezTo>
                  <a:pt x="3220715" y="353690"/>
                  <a:pt x="3218892" y="362198"/>
                  <a:pt x="3215245" y="371922"/>
                </a:cubicBezTo>
                <a:cubicBezTo>
                  <a:pt x="3214030" y="379214"/>
                  <a:pt x="3212815" y="385291"/>
                  <a:pt x="3211599" y="390153"/>
                </a:cubicBezTo>
                <a:cubicBezTo>
                  <a:pt x="3199445" y="402307"/>
                  <a:pt x="3166628" y="412031"/>
                  <a:pt x="3113149" y="419323"/>
                </a:cubicBezTo>
                <a:cubicBezTo>
                  <a:pt x="3087625" y="422970"/>
                  <a:pt x="3067571" y="423577"/>
                  <a:pt x="3052986" y="421147"/>
                </a:cubicBezTo>
                <a:cubicBezTo>
                  <a:pt x="3026246" y="416285"/>
                  <a:pt x="3014092" y="404131"/>
                  <a:pt x="3016523" y="384684"/>
                </a:cubicBezTo>
                <a:cubicBezTo>
                  <a:pt x="3016523" y="378606"/>
                  <a:pt x="3017130" y="368275"/>
                  <a:pt x="3018346" y="353690"/>
                </a:cubicBezTo>
                <a:cubicBezTo>
                  <a:pt x="3019561" y="337890"/>
                  <a:pt x="3020169" y="326343"/>
                  <a:pt x="3020169" y="319050"/>
                </a:cubicBezTo>
                <a:cubicBezTo>
                  <a:pt x="3020169" y="314189"/>
                  <a:pt x="3017130" y="311150"/>
                  <a:pt x="3011053" y="309935"/>
                </a:cubicBezTo>
                <a:cubicBezTo>
                  <a:pt x="3008623" y="309935"/>
                  <a:pt x="3006799" y="309935"/>
                  <a:pt x="3005584" y="309935"/>
                </a:cubicBezTo>
                <a:cubicBezTo>
                  <a:pt x="3003153" y="307504"/>
                  <a:pt x="3001937" y="305073"/>
                  <a:pt x="3001937" y="302642"/>
                </a:cubicBezTo>
                <a:cubicBezTo>
                  <a:pt x="3003153" y="300211"/>
                  <a:pt x="3005584" y="298388"/>
                  <a:pt x="3009230" y="297173"/>
                </a:cubicBezTo>
                <a:cubicBezTo>
                  <a:pt x="3015611" y="296565"/>
                  <a:pt x="3021156" y="296375"/>
                  <a:pt x="3025866" y="296603"/>
                </a:cubicBezTo>
                <a:close/>
                <a:moveTo>
                  <a:pt x="3601603" y="286234"/>
                </a:moveTo>
                <a:cubicBezTo>
                  <a:pt x="3595526" y="289880"/>
                  <a:pt x="3588841" y="316012"/>
                  <a:pt x="3581549" y="364629"/>
                </a:cubicBezTo>
                <a:cubicBezTo>
                  <a:pt x="3600995" y="343967"/>
                  <a:pt x="3617404" y="323912"/>
                  <a:pt x="3630774" y="304465"/>
                </a:cubicBezTo>
                <a:cubicBezTo>
                  <a:pt x="3619835" y="292311"/>
                  <a:pt x="3610111" y="286234"/>
                  <a:pt x="3601603" y="286234"/>
                </a:cubicBezTo>
                <a:close/>
                <a:moveTo>
                  <a:pt x="3669060" y="242478"/>
                </a:moveTo>
                <a:cubicBezTo>
                  <a:pt x="3662983" y="243694"/>
                  <a:pt x="3653867" y="249163"/>
                  <a:pt x="3641712" y="258887"/>
                </a:cubicBezTo>
                <a:cubicBezTo>
                  <a:pt x="3633204" y="267395"/>
                  <a:pt x="3627127" y="271649"/>
                  <a:pt x="3623481" y="271649"/>
                </a:cubicBezTo>
                <a:cubicBezTo>
                  <a:pt x="3625912" y="276510"/>
                  <a:pt x="3631381" y="283195"/>
                  <a:pt x="3639889" y="291703"/>
                </a:cubicBezTo>
                <a:cubicBezTo>
                  <a:pt x="3641105" y="290488"/>
                  <a:pt x="3642320" y="288665"/>
                  <a:pt x="3643536" y="286234"/>
                </a:cubicBezTo>
                <a:cubicBezTo>
                  <a:pt x="3645966" y="283803"/>
                  <a:pt x="3647182" y="281980"/>
                  <a:pt x="3647182" y="280764"/>
                </a:cubicBezTo>
                <a:cubicBezTo>
                  <a:pt x="3650828" y="275903"/>
                  <a:pt x="3652043" y="276510"/>
                  <a:pt x="3650828" y="282587"/>
                </a:cubicBezTo>
                <a:cubicBezTo>
                  <a:pt x="3650828" y="285018"/>
                  <a:pt x="3649613" y="288665"/>
                  <a:pt x="3647182" y="293526"/>
                </a:cubicBezTo>
                <a:cubicBezTo>
                  <a:pt x="3645966" y="295957"/>
                  <a:pt x="3645359" y="297780"/>
                  <a:pt x="3645359" y="298996"/>
                </a:cubicBezTo>
                <a:cubicBezTo>
                  <a:pt x="3647790" y="300211"/>
                  <a:pt x="3651436" y="303250"/>
                  <a:pt x="3656298" y="308112"/>
                </a:cubicBezTo>
                <a:cubicBezTo>
                  <a:pt x="3661159" y="311758"/>
                  <a:pt x="3664805" y="314796"/>
                  <a:pt x="3667236" y="317227"/>
                </a:cubicBezTo>
                <a:cubicBezTo>
                  <a:pt x="3683037" y="281980"/>
                  <a:pt x="3687899" y="258887"/>
                  <a:pt x="3681822" y="247948"/>
                </a:cubicBezTo>
                <a:cubicBezTo>
                  <a:pt x="3681822" y="247948"/>
                  <a:pt x="3679998" y="246732"/>
                  <a:pt x="3676352" y="244301"/>
                </a:cubicBezTo>
                <a:cubicBezTo>
                  <a:pt x="3672706" y="243086"/>
                  <a:pt x="3670275" y="242478"/>
                  <a:pt x="3669060" y="242478"/>
                </a:cubicBezTo>
                <a:close/>
                <a:moveTo>
                  <a:pt x="662211" y="240655"/>
                </a:moveTo>
                <a:cubicBezTo>
                  <a:pt x="633040" y="255240"/>
                  <a:pt x="617847" y="266787"/>
                  <a:pt x="616632" y="275295"/>
                </a:cubicBezTo>
                <a:cubicBezTo>
                  <a:pt x="632433" y="295957"/>
                  <a:pt x="646410" y="295350"/>
                  <a:pt x="658564" y="273472"/>
                </a:cubicBezTo>
                <a:cubicBezTo>
                  <a:pt x="659780" y="269825"/>
                  <a:pt x="660387" y="264356"/>
                  <a:pt x="660387" y="257063"/>
                </a:cubicBezTo>
                <a:cubicBezTo>
                  <a:pt x="661603" y="249771"/>
                  <a:pt x="662211" y="244301"/>
                  <a:pt x="662211" y="240655"/>
                </a:cubicBezTo>
                <a:close/>
                <a:moveTo>
                  <a:pt x="140382" y="233363"/>
                </a:moveTo>
                <a:cubicBezTo>
                  <a:pt x="140382" y="234578"/>
                  <a:pt x="139774" y="237009"/>
                  <a:pt x="138559" y="240655"/>
                </a:cubicBezTo>
                <a:cubicBezTo>
                  <a:pt x="136128" y="245517"/>
                  <a:pt x="134305" y="249771"/>
                  <a:pt x="133089" y="253417"/>
                </a:cubicBezTo>
                <a:cubicBezTo>
                  <a:pt x="134305" y="252202"/>
                  <a:pt x="137343" y="250986"/>
                  <a:pt x="142205" y="249771"/>
                </a:cubicBezTo>
                <a:cubicBezTo>
                  <a:pt x="150713" y="246125"/>
                  <a:pt x="156790" y="243086"/>
                  <a:pt x="160437" y="240655"/>
                </a:cubicBezTo>
                <a:cubicBezTo>
                  <a:pt x="151929" y="239440"/>
                  <a:pt x="145244" y="237009"/>
                  <a:pt x="140382" y="233363"/>
                </a:cubicBezTo>
                <a:close/>
                <a:moveTo>
                  <a:pt x="726021" y="222424"/>
                </a:moveTo>
                <a:cubicBezTo>
                  <a:pt x="715082" y="222424"/>
                  <a:pt x="701712" y="225462"/>
                  <a:pt x="685911" y="231539"/>
                </a:cubicBezTo>
                <a:cubicBezTo>
                  <a:pt x="684696" y="235186"/>
                  <a:pt x="684088" y="241263"/>
                  <a:pt x="684088" y="249771"/>
                </a:cubicBezTo>
                <a:cubicBezTo>
                  <a:pt x="682873" y="258279"/>
                  <a:pt x="682265" y="264356"/>
                  <a:pt x="682265" y="268002"/>
                </a:cubicBezTo>
                <a:cubicBezTo>
                  <a:pt x="682265" y="275295"/>
                  <a:pt x="681050" y="281372"/>
                  <a:pt x="678619" y="286234"/>
                </a:cubicBezTo>
                <a:cubicBezTo>
                  <a:pt x="687127" y="277726"/>
                  <a:pt x="698674" y="265571"/>
                  <a:pt x="713259" y="249771"/>
                </a:cubicBezTo>
                <a:cubicBezTo>
                  <a:pt x="722982" y="238832"/>
                  <a:pt x="730275" y="230932"/>
                  <a:pt x="735136" y="226070"/>
                </a:cubicBezTo>
                <a:cubicBezTo>
                  <a:pt x="735136" y="223639"/>
                  <a:pt x="732098" y="222424"/>
                  <a:pt x="726021" y="222424"/>
                </a:cubicBezTo>
                <a:close/>
                <a:moveTo>
                  <a:pt x="4890976" y="216954"/>
                </a:moveTo>
                <a:cubicBezTo>
                  <a:pt x="4899484" y="216954"/>
                  <a:pt x="4903738" y="221816"/>
                  <a:pt x="4903738" y="231539"/>
                </a:cubicBezTo>
                <a:cubicBezTo>
                  <a:pt x="4902522" y="248555"/>
                  <a:pt x="4896445" y="257063"/>
                  <a:pt x="4885506" y="257063"/>
                </a:cubicBezTo>
                <a:cubicBezTo>
                  <a:pt x="4878214" y="255848"/>
                  <a:pt x="4873960" y="250379"/>
                  <a:pt x="4872744" y="240655"/>
                </a:cubicBezTo>
                <a:cubicBezTo>
                  <a:pt x="4875175" y="226070"/>
                  <a:pt x="4881252" y="218170"/>
                  <a:pt x="4890976" y="216954"/>
                </a:cubicBezTo>
                <a:close/>
                <a:moveTo>
                  <a:pt x="120327" y="213308"/>
                </a:moveTo>
                <a:cubicBezTo>
                  <a:pt x="97234" y="240047"/>
                  <a:pt x="79003" y="263141"/>
                  <a:pt x="65633" y="282587"/>
                </a:cubicBezTo>
                <a:cubicBezTo>
                  <a:pt x="72926" y="280157"/>
                  <a:pt x="86295" y="274079"/>
                  <a:pt x="105742" y="264356"/>
                </a:cubicBezTo>
                <a:cubicBezTo>
                  <a:pt x="111819" y="243694"/>
                  <a:pt x="116681" y="226678"/>
                  <a:pt x="120327" y="213308"/>
                </a:cubicBezTo>
                <a:close/>
                <a:moveTo>
                  <a:pt x="1995152" y="200546"/>
                </a:moveTo>
                <a:cubicBezTo>
                  <a:pt x="1989075" y="199331"/>
                  <a:pt x="1981175" y="201761"/>
                  <a:pt x="1971452" y="207839"/>
                </a:cubicBezTo>
                <a:cubicBezTo>
                  <a:pt x="1964159" y="210269"/>
                  <a:pt x="1958690" y="212093"/>
                  <a:pt x="1955043" y="213308"/>
                </a:cubicBezTo>
                <a:cubicBezTo>
                  <a:pt x="1953828" y="215739"/>
                  <a:pt x="1953220" y="218170"/>
                  <a:pt x="1953220" y="220601"/>
                </a:cubicBezTo>
                <a:cubicBezTo>
                  <a:pt x="1953220" y="226678"/>
                  <a:pt x="1954436" y="237617"/>
                  <a:pt x="1956866" y="253417"/>
                </a:cubicBezTo>
                <a:cubicBezTo>
                  <a:pt x="1960513" y="252202"/>
                  <a:pt x="1964159" y="250379"/>
                  <a:pt x="1967805" y="247948"/>
                </a:cubicBezTo>
                <a:cubicBezTo>
                  <a:pt x="1969021" y="247948"/>
                  <a:pt x="1970844" y="246125"/>
                  <a:pt x="1973275" y="242478"/>
                </a:cubicBezTo>
                <a:cubicBezTo>
                  <a:pt x="1976921" y="240047"/>
                  <a:pt x="1978744" y="238832"/>
                  <a:pt x="1978744" y="238832"/>
                </a:cubicBezTo>
                <a:cubicBezTo>
                  <a:pt x="1986037" y="225462"/>
                  <a:pt x="1991506" y="212700"/>
                  <a:pt x="1995152" y="200546"/>
                </a:cubicBezTo>
                <a:close/>
                <a:moveTo>
                  <a:pt x="463716" y="198951"/>
                </a:moveTo>
                <a:cubicBezTo>
                  <a:pt x="480580" y="199407"/>
                  <a:pt x="492658" y="206015"/>
                  <a:pt x="499951" y="218777"/>
                </a:cubicBezTo>
                <a:lnTo>
                  <a:pt x="499951" y="220601"/>
                </a:lnTo>
                <a:cubicBezTo>
                  <a:pt x="501166" y="225462"/>
                  <a:pt x="498735" y="227285"/>
                  <a:pt x="492658" y="226070"/>
                </a:cubicBezTo>
                <a:cubicBezTo>
                  <a:pt x="490227" y="226070"/>
                  <a:pt x="487189" y="224855"/>
                  <a:pt x="483542" y="222424"/>
                </a:cubicBezTo>
                <a:cubicBezTo>
                  <a:pt x="478681" y="219993"/>
                  <a:pt x="474427" y="218777"/>
                  <a:pt x="470780" y="218777"/>
                </a:cubicBezTo>
                <a:cubicBezTo>
                  <a:pt x="469565" y="218777"/>
                  <a:pt x="467134" y="218777"/>
                  <a:pt x="463488" y="218777"/>
                </a:cubicBezTo>
                <a:cubicBezTo>
                  <a:pt x="445256" y="217562"/>
                  <a:pt x="436141" y="212700"/>
                  <a:pt x="436141" y="204192"/>
                </a:cubicBezTo>
                <a:lnTo>
                  <a:pt x="436141" y="202369"/>
                </a:lnTo>
                <a:cubicBezTo>
                  <a:pt x="441002" y="201154"/>
                  <a:pt x="444041" y="200546"/>
                  <a:pt x="445256" y="200546"/>
                </a:cubicBezTo>
                <a:cubicBezTo>
                  <a:pt x="451941" y="199331"/>
                  <a:pt x="458094" y="198799"/>
                  <a:pt x="463716" y="198951"/>
                </a:cubicBezTo>
                <a:close/>
                <a:moveTo>
                  <a:pt x="4117553" y="184138"/>
                </a:moveTo>
                <a:cubicBezTo>
                  <a:pt x="4126061" y="182922"/>
                  <a:pt x="4129708" y="185353"/>
                  <a:pt x="4128492" y="191430"/>
                </a:cubicBezTo>
                <a:cubicBezTo>
                  <a:pt x="4128492" y="198723"/>
                  <a:pt x="4125453" y="204800"/>
                  <a:pt x="4119376" y="209662"/>
                </a:cubicBezTo>
                <a:cubicBezTo>
                  <a:pt x="4115730" y="212093"/>
                  <a:pt x="4113299" y="213916"/>
                  <a:pt x="4112084" y="215131"/>
                </a:cubicBezTo>
                <a:cubicBezTo>
                  <a:pt x="4098714" y="229716"/>
                  <a:pt x="4087167" y="243086"/>
                  <a:pt x="4077444" y="255240"/>
                </a:cubicBezTo>
                <a:cubicBezTo>
                  <a:pt x="4099322" y="247948"/>
                  <a:pt x="4118768" y="240655"/>
                  <a:pt x="4135784" y="233363"/>
                </a:cubicBezTo>
                <a:cubicBezTo>
                  <a:pt x="4145508" y="232147"/>
                  <a:pt x="4150977" y="235793"/>
                  <a:pt x="4152192" y="244301"/>
                </a:cubicBezTo>
                <a:cubicBezTo>
                  <a:pt x="4152192" y="249163"/>
                  <a:pt x="4149762" y="252202"/>
                  <a:pt x="4144900" y="253417"/>
                </a:cubicBezTo>
                <a:cubicBezTo>
                  <a:pt x="4142470" y="253417"/>
                  <a:pt x="4140646" y="254025"/>
                  <a:pt x="4139430" y="255240"/>
                </a:cubicBezTo>
                <a:cubicBezTo>
                  <a:pt x="4112691" y="267395"/>
                  <a:pt x="4086560" y="282587"/>
                  <a:pt x="4061036" y="300819"/>
                </a:cubicBezTo>
                <a:cubicBezTo>
                  <a:pt x="4053743" y="305681"/>
                  <a:pt x="4049489" y="312973"/>
                  <a:pt x="4048274" y="322697"/>
                </a:cubicBezTo>
                <a:cubicBezTo>
                  <a:pt x="4050705" y="332420"/>
                  <a:pt x="4054958" y="337890"/>
                  <a:pt x="4061036" y="339105"/>
                </a:cubicBezTo>
                <a:cubicBezTo>
                  <a:pt x="4062251" y="339105"/>
                  <a:pt x="4066505" y="337282"/>
                  <a:pt x="4073798" y="333636"/>
                </a:cubicBezTo>
                <a:cubicBezTo>
                  <a:pt x="4093244" y="322697"/>
                  <a:pt x="4113299" y="314189"/>
                  <a:pt x="4133962" y="308112"/>
                </a:cubicBezTo>
                <a:cubicBezTo>
                  <a:pt x="4149762" y="304465"/>
                  <a:pt x="4165562" y="303858"/>
                  <a:pt x="4181363" y="306288"/>
                </a:cubicBezTo>
                <a:cubicBezTo>
                  <a:pt x="4188656" y="307504"/>
                  <a:pt x="4192910" y="312973"/>
                  <a:pt x="4194125" y="322697"/>
                </a:cubicBezTo>
                <a:cubicBezTo>
                  <a:pt x="4194125" y="328774"/>
                  <a:pt x="4190479" y="335459"/>
                  <a:pt x="4183186" y="342751"/>
                </a:cubicBezTo>
                <a:cubicBezTo>
                  <a:pt x="4180756" y="346398"/>
                  <a:pt x="4175894" y="351259"/>
                  <a:pt x="4168601" y="357336"/>
                </a:cubicBezTo>
                <a:cubicBezTo>
                  <a:pt x="4162524" y="364629"/>
                  <a:pt x="4157662" y="370098"/>
                  <a:pt x="4154016" y="373745"/>
                </a:cubicBezTo>
                <a:cubicBezTo>
                  <a:pt x="4158878" y="374960"/>
                  <a:pt x="4161308" y="377391"/>
                  <a:pt x="4161308" y="381037"/>
                </a:cubicBezTo>
                <a:cubicBezTo>
                  <a:pt x="4161308" y="390761"/>
                  <a:pt x="4145508" y="397446"/>
                  <a:pt x="4113906" y="401092"/>
                </a:cubicBezTo>
                <a:cubicBezTo>
                  <a:pt x="4099322" y="402307"/>
                  <a:pt x="4089598" y="403523"/>
                  <a:pt x="4084736" y="404738"/>
                </a:cubicBezTo>
                <a:cubicBezTo>
                  <a:pt x="4072582" y="408384"/>
                  <a:pt x="4062251" y="410208"/>
                  <a:pt x="4053743" y="410208"/>
                </a:cubicBezTo>
                <a:cubicBezTo>
                  <a:pt x="4051312" y="410208"/>
                  <a:pt x="4050097" y="407169"/>
                  <a:pt x="4050097" y="401092"/>
                </a:cubicBezTo>
                <a:cubicBezTo>
                  <a:pt x="4050097" y="397446"/>
                  <a:pt x="4051312" y="395015"/>
                  <a:pt x="4053743" y="393799"/>
                </a:cubicBezTo>
                <a:cubicBezTo>
                  <a:pt x="4048881" y="373137"/>
                  <a:pt x="4040373" y="351867"/>
                  <a:pt x="4028219" y="329989"/>
                </a:cubicBezTo>
                <a:cubicBezTo>
                  <a:pt x="4028219" y="323912"/>
                  <a:pt x="4030650" y="316620"/>
                  <a:pt x="4035512" y="308112"/>
                </a:cubicBezTo>
                <a:cubicBezTo>
                  <a:pt x="4035512" y="308112"/>
                  <a:pt x="4036119" y="307504"/>
                  <a:pt x="4037335" y="306288"/>
                </a:cubicBezTo>
                <a:cubicBezTo>
                  <a:pt x="4038550" y="305073"/>
                  <a:pt x="4042196" y="301427"/>
                  <a:pt x="4048274" y="295350"/>
                </a:cubicBezTo>
                <a:cubicBezTo>
                  <a:pt x="4056782" y="288057"/>
                  <a:pt x="4061036" y="283803"/>
                  <a:pt x="4061036" y="282587"/>
                </a:cubicBezTo>
                <a:cubicBezTo>
                  <a:pt x="4061036" y="281372"/>
                  <a:pt x="4059820" y="280157"/>
                  <a:pt x="4057389" y="278941"/>
                </a:cubicBezTo>
                <a:cubicBezTo>
                  <a:pt x="4053743" y="276510"/>
                  <a:pt x="4051920" y="273472"/>
                  <a:pt x="4051920" y="269825"/>
                </a:cubicBezTo>
                <a:cubicBezTo>
                  <a:pt x="4051920" y="262533"/>
                  <a:pt x="4057997" y="253417"/>
                  <a:pt x="4070151" y="242478"/>
                </a:cubicBezTo>
                <a:cubicBezTo>
                  <a:pt x="4082306" y="230324"/>
                  <a:pt x="4088383" y="221208"/>
                  <a:pt x="4088383" y="215131"/>
                </a:cubicBezTo>
                <a:cubicBezTo>
                  <a:pt x="4085952" y="215131"/>
                  <a:pt x="4081698" y="216347"/>
                  <a:pt x="4075621" y="218777"/>
                </a:cubicBezTo>
                <a:cubicBezTo>
                  <a:pt x="4069544" y="222424"/>
                  <a:pt x="4064682" y="224247"/>
                  <a:pt x="4061036" y="224247"/>
                </a:cubicBezTo>
                <a:cubicBezTo>
                  <a:pt x="4052528" y="224247"/>
                  <a:pt x="4048274" y="221208"/>
                  <a:pt x="4048274" y="215131"/>
                </a:cubicBezTo>
                <a:cubicBezTo>
                  <a:pt x="4048274" y="213916"/>
                  <a:pt x="4048881" y="212093"/>
                  <a:pt x="4050097" y="209662"/>
                </a:cubicBezTo>
                <a:cubicBezTo>
                  <a:pt x="4088990" y="192646"/>
                  <a:pt x="4111476" y="184138"/>
                  <a:pt x="4117553" y="184138"/>
                </a:cubicBezTo>
                <a:close/>
                <a:moveTo>
                  <a:pt x="2080840" y="176845"/>
                </a:moveTo>
                <a:cubicBezTo>
                  <a:pt x="2067471" y="191430"/>
                  <a:pt x="2055316" y="206623"/>
                  <a:pt x="2044377" y="222424"/>
                </a:cubicBezTo>
                <a:cubicBezTo>
                  <a:pt x="2048024" y="221208"/>
                  <a:pt x="2055316" y="218777"/>
                  <a:pt x="2066255" y="215131"/>
                </a:cubicBezTo>
                <a:cubicBezTo>
                  <a:pt x="2071117" y="212700"/>
                  <a:pt x="2075371" y="210877"/>
                  <a:pt x="2079017" y="209662"/>
                </a:cubicBezTo>
                <a:cubicBezTo>
                  <a:pt x="2080233" y="198723"/>
                  <a:pt x="2080840" y="187784"/>
                  <a:pt x="2080840" y="176845"/>
                </a:cubicBezTo>
                <a:close/>
                <a:moveTo>
                  <a:pt x="3597957" y="165906"/>
                </a:moveTo>
                <a:cubicBezTo>
                  <a:pt x="3582156" y="173199"/>
                  <a:pt x="3565748" y="184138"/>
                  <a:pt x="3548732" y="198723"/>
                </a:cubicBezTo>
                <a:cubicBezTo>
                  <a:pt x="3539008" y="207231"/>
                  <a:pt x="3530501" y="207231"/>
                  <a:pt x="3523208" y="198723"/>
                </a:cubicBezTo>
                <a:cubicBezTo>
                  <a:pt x="3507407" y="214523"/>
                  <a:pt x="3494038" y="229716"/>
                  <a:pt x="3483099" y="244301"/>
                </a:cubicBezTo>
                <a:cubicBezTo>
                  <a:pt x="3492822" y="264964"/>
                  <a:pt x="3494645" y="293526"/>
                  <a:pt x="3488568" y="329989"/>
                </a:cubicBezTo>
                <a:cubicBezTo>
                  <a:pt x="3494645" y="323912"/>
                  <a:pt x="3501330" y="315404"/>
                  <a:pt x="3508623" y="304465"/>
                </a:cubicBezTo>
                <a:cubicBezTo>
                  <a:pt x="3515915" y="292311"/>
                  <a:pt x="3521385" y="286841"/>
                  <a:pt x="3525031" y="288057"/>
                </a:cubicBezTo>
                <a:cubicBezTo>
                  <a:pt x="3526246" y="292919"/>
                  <a:pt x="3526246" y="297173"/>
                  <a:pt x="3525031" y="300819"/>
                </a:cubicBezTo>
                <a:cubicBezTo>
                  <a:pt x="3531108" y="299604"/>
                  <a:pt x="3540224" y="294742"/>
                  <a:pt x="3552378" y="286234"/>
                </a:cubicBezTo>
                <a:cubicBezTo>
                  <a:pt x="3562102" y="261925"/>
                  <a:pt x="3568179" y="246125"/>
                  <a:pt x="3570610" y="238832"/>
                </a:cubicBezTo>
                <a:cubicBezTo>
                  <a:pt x="3565748" y="240047"/>
                  <a:pt x="3558456" y="243694"/>
                  <a:pt x="3548732" y="249771"/>
                </a:cubicBezTo>
                <a:cubicBezTo>
                  <a:pt x="3541439" y="254633"/>
                  <a:pt x="3535970" y="257671"/>
                  <a:pt x="3532324" y="258887"/>
                </a:cubicBezTo>
                <a:cubicBezTo>
                  <a:pt x="3525031" y="258887"/>
                  <a:pt x="3521385" y="255848"/>
                  <a:pt x="3521385" y="249771"/>
                </a:cubicBezTo>
                <a:lnTo>
                  <a:pt x="3521385" y="247948"/>
                </a:lnTo>
                <a:cubicBezTo>
                  <a:pt x="3526246" y="240655"/>
                  <a:pt x="3537185" y="232147"/>
                  <a:pt x="3554201" y="222424"/>
                </a:cubicBezTo>
                <a:cubicBezTo>
                  <a:pt x="3561494" y="218777"/>
                  <a:pt x="3566356" y="215739"/>
                  <a:pt x="3568787" y="213308"/>
                </a:cubicBezTo>
                <a:cubicBezTo>
                  <a:pt x="3571218" y="210877"/>
                  <a:pt x="3574256" y="206015"/>
                  <a:pt x="3577902" y="198723"/>
                </a:cubicBezTo>
                <a:cubicBezTo>
                  <a:pt x="3580333" y="197507"/>
                  <a:pt x="3581549" y="196292"/>
                  <a:pt x="3581549" y="195077"/>
                </a:cubicBezTo>
                <a:cubicBezTo>
                  <a:pt x="3591272" y="180491"/>
                  <a:pt x="3596742" y="170768"/>
                  <a:pt x="3597957" y="165906"/>
                </a:cubicBezTo>
                <a:close/>
                <a:moveTo>
                  <a:pt x="3049339" y="158614"/>
                </a:moveTo>
                <a:cubicBezTo>
                  <a:pt x="3056632" y="158614"/>
                  <a:pt x="3060278" y="162260"/>
                  <a:pt x="3060278" y="169553"/>
                </a:cubicBezTo>
                <a:cubicBezTo>
                  <a:pt x="3060278" y="173199"/>
                  <a:pt x="3050555" y="184138"/>
                  <a:pt x="3031108" y="202369"/>
                </a:cubicBezTo>
                <a:cubicBezTo>
                  <a:pt x="3026246" y="206015"/>
                  <a:pt x="3022600" y="209054"/>
                  <a:pt x="3020169" y="211485"/>
                </a:cubicBezTo>
                <a:cubicBezTo>
                  <a:pt x="2999507" y="233363"/>
                  <a:pt x="2985529" y="249771"/>
                  <a:pt x="2978237" y="260710"/>
                </a:cubicBezTo>
                <a:cubicBezTo>
                  <a:pt x="2995252" y="254633"/>
                  <a:pt x="3019561" y="243086"/>
                  <a:pt x="3051162" y="226070"/>
                </a:cubicBezTo>
                <a:cubicBezTo>
                  <a:pt x="3058455" y="219993"/>
                  <a:pt x="3065140" y="215131"/>
                  <a:pt x="3071217" y="211485"/>
                </a:cubicBezTo>
                <a:cubicBezTo>
                  <a:pt x="3078510" y="212700"/>
                  <a:pt x="3082763" y="217562"/>
                  <a:pt x="3083979" y="226070"/>
                </a:cubicBezTo>
                <a:cubicBezTo>
                  <a:pt x="3083979" y="227285"/>
                  <a:pt x="3074256" y="234578"/>
                  <a:pt x="3054809" y="247948"/>
                </a:cubicBezTo>
                <a:cubicBezTo>
                  <a:pt x="3039008" y="260102"/>
                  <a:pt x="3029892" y="267395"/>
                  <a:pt x="3027462" y="269825"/>
                </a:cubicBezTo>
                <a:cubicBezTo>
                  <a:pt x="3009230" y="285626"/>
                  <a:pt x="2977629" y="324520"/>
                  <a:pt x="2932658" y="386507"/>
                </a:cubicBezTo>
                <a:cubicBezTo>
                  <a:pt x="2925365" y="392584"/>
                  <a:pt x="2921112" y="396838"/>
                  <a:pt x="2919896" y="399269"/>
                </a:cubicBezTo>
                <a:cubicBezTo>
                  <a:pt x="2919896" y="399269"/>
                  <a:pt x="2918680" y="399269"/>
                  <a:pt x="2916250" y="399269"/>
                </a:cubicBezTo>
                <a:cubicBezTo>
                  <a:pt x="2906526" y="399269"/>
                  <a:pt x="2901665" y="391976"/>
                  <a:pt x="2901665" y="377391"/>
                </a:cubicBezTo>
                <a:cubicBezTo>
                  <a:pt x="2905311" y="351867"/>
                  <a:pt x="2910780" y="337890"/>
                  <a:pt x="2918073" y="335459"/>
                </a:cubicBezTo>
                <a:cubicBezTo>
                  <a:pt x="2918073" y="348828"/>
                  <a:pt x="2918073" y="362198"/>
                  <a:pt x="2918073" y="375568"/>
                </a:cubicBezTo>
                <a:cubicBezTo>
                  <a:pt x="2952105" y="331812"/>
                  <a:pt x="2978844" y="298388"/>
                  <a:pt x="2998291" y="275295"/>
                </a:cubicBezTo>
                <a:cubicBezTo>
                  <a:pt x="2992214" y="275295"/>
                  <a:pt x="2977629" y="282587"/>
                  <a:pt x="2954536" y="297173"/>
                </a:cubicBezTo>
                <a:cubicBezTo>
                  <a:pt x="2941166" y="308112"/>
                  <a:pt x="2930835" y="307504"/>
                  <a:pt x="2923542" y="295350"/>
                </a:cubicBezTo>
                <a:cubicBezTo>
                  <a:pt x="2925973" y="291703"/>
                  <a:pt x="2931442" y="286841"/>
                  <a:pt x="2939951" y="280764"/>
                </a:cubicBezTo>
                <a:cubicBezTo>
                  <a:pt x="2952105" y="272256"/>
                  <a:pt x="2961221" y="264356"/>
                  <a:pt x="2967298" y="257063"/>
                </a:cubicBezTo>
                <a:cubicBezTo>
                  <a:pt x="2978237" y="244909"/>
                  <a:pt x="2988568" y="230932"/>
                  <a:pt x="2998291" y="215131"/>
                </a:cubicBezTo>
                <a:cubicBezTo>
                  <a:pt x="3000722" y="210269"/>
                  <a:pt x="3003153" y="206623"/>
                  <a:pt x="3005584" y="204192"/>
                </a:cubicBezTo>
                <a:cubicBezTo>
                  <a:pt x="3000722" y="206623"/>
                  <a:pt x="2994645" y="209662"/>
                  <a:pt x="2987352" y="213308"/>
                </a:cubicBezTo>
                <a:cubicBezTo>
                  <a:pt x="2977629" y="218170"/>
                  <a:pt x="2970337" y="220601"/>
                  <a:pt x="2965475" y="220601"/>
                </a:cubicBezTo>
                <a:cubicBezTo>
                  <a:pt x="2959398" y="221816"/>
                  <a:pt x="2956966" y="219385"/>
                  <a:pt x="2958182" y="213308"/>
                </a:cubicBezTo>
                <a:cubicBezTo>
                  <a:pt x="2988568" y="191430"/>
                  <a:pt x="3018953" y="173199"/>
                  <a:pt x="3049339" y="158614"/>
                </a:cubicBezTo>
                <a:close/>
                <a:moveTo>
                  <a:pt x="2480518" y="144029"/>
                </a:moveTo>
                <a:cubicBezTo>
                  <a:pt x="2485380" y="144029"/>
                  <a:pt x="2487811" y="151321"/>
                  <a:pt x="2487811" y="165906"/>
                </a:cubicBezTo>
                <a:cubicBezTo>
                  <a:pt x="2487811" y="167122"/>
                  <a:pt x="2487811" y="168337"/>
                  <a:pt x="2487811" y="169553"/>
                </a:cubicBezTo>
                <a:cubicBezTo>
                  <a:pt x="2484164" y="199938"/>
                  <a:pt x="2477480" y="215739"/>
                  <a:pt x="2467756" y="216954"/>
                </a:cubicBezTo>
                <a:cubicBezTo>
                  <a:pt x="2460464" y="216954"/>
                  <a:pt x="2456817" y="213308"/>
                  <a:pt x="2456817" y="206015"/>
                </a:cubicBezTo>
                <a:cubicBezTo>
                  <a:pt x="2456817" y="202369"/>
                  <a:pt x="2458033" y="198723"/>
                  <a:pt x="2460464" y="195077"/>
                </a:cubicBezTo>
                <a:cubicBezTo>
                  <a:pt x="2464110" y="190215"/>
                  <a:pt x="2465933" y="186569"/>
                  <a:pt x="2465933" y="184138"/>
                </a:cubicBezTo>
                <a:cubicBezTo>
                  <a:pt x="2465933" y="182922"/>
                  <a:pt x="2465933" y="179884"/>
                  <a:pt x="2465933" y="175022"/>
                </a:cubicBezTo>
                <a:cubicBezTo>
                  <a:pt x="2467148" y="154360"/>
                  <a:pt x="2472010" y="144029"/>
                  <a:pt x="2480518" y="144029"/>
                </a:cubicBezTo>
                <a:close/>
                <a:moveTo>
                  <a:pt x="4731222" y="140952"/>
                </a:moveTo>
                <a:cubicBezTo>
                  <a:pt x="4738060" y="141180"/>
                  <a:pt x="4741478" y="145852"/>
                  <a:pt x="4741478" y="154967"/>
                </a:cubicBezTo>
                <a:cubicBezTo>
                  <a:pt x="4741478" y="159829"/>
                  <a:pt x="4739654" y="162260"/>
                  <a:pt x="4736008" y="162260"/>
                </a:cubicBezTo>
                <a:cubicBezTo>
                  <a:pt x="4691037" y="168337"/>
                  <a:pt x="4646066" y="178668"/>
                  <a:pt x="4601096" y="193253"/>
                </a:cubicBezTo>
                <a:cubicBezTo>
                  <a:pt x="4590156" y="196900"/>
                  <a:pt x="4580434" y="201761"/>
                  <a:pt x="4571925" y="207839"/>
                </a:cubicBezTo>
                <a:cubicBezTo>
                  <a:pt x="4554910" y="237009"/>
                  <a:pt x="4540324" y="264964"/>
                  <a:pt x="4528170" y="291703"/>
                </a:cubicBezTo>
                <a:cubicBezTo>
                  <a:pt x="4573141" y="278333"/>
                  <a:pt x="4605958" y="273472"/>
                  <a:pt x="4626620" y="277118"/>
                </a:cubicBezTo>
                <a:cubicBezTo>
                  <a:pt x="4636343" y="277118"/>
                  <a:pt x="4641204" y="283195"/>
                  <a:pt x="4641204" y="295350"/>
                </a:cubicBezTo>
                <a:cubicBezTo>
                  <a:pt x="4636343" y="341536"/>
                  <a:pt x="4607172" y="383468"/>
                  <a:pt x="4553694" y="421147"/>
                </a:cubicBezTo>
                <a:cubicBezTo>
                  <a:pt x="4553694" y="421147"/>
                  <a:pt x="4553086" y="421754"/>
                  <a:pt x="4551870" y="422970"/>
                </a:cubicBezTo>
                <a:cubicBezTo>
                  <a:pt x="4550655" y="425400"/>
                  <a:pt x="4548832" y="426616"/>
                  <a:pt x="4546401" y="426616"/>
                </a:cubicBezTo>
                <a:cubicBezTo>
                  <a:pt x="4525739" y="420539"/>
                  <a:pt x="4508722" y="412031"/>
                  <a:pt x="4495353" y="401092"/>
                </a:cubicBezTo>
                <a:cubicBezTo>
                  <a:pt x="4495353" y="398661"/>
                  <a:pt x="4497784" y="397446"/>
                  <a:pt x="4502646" y="397446"/>
                </a:cubicBezTo>
                <a:cubicBezTo>
                  <a:pt x="4507508" y="397446"/>
                  <a:pt x="4514192" y="398053"/>
                  <a:pt x="4522700" y="399269"/>
                </a:cubicBezTo>
                <a:cubicBezTo>
                  <a:pt x="4531208" y="400484"/>
                  <a:pt x="4537286" y="401092"/>
                  <a:pt x="4540932" y="401092"/>
                </a:cubicBezTo>
                <a:cubicBezTo>
                  <a:pt x="4556732" y="398661"/>
                  <a:pt x="4576179" y="379822"/>
                  <a:pt x="4599272" y="344574"/>
                </a:cubicBezTo>
                <a:cubicBezTo>
                  <a:pt x="4600488" y="342144"/>
                  <a:pt x="4604134" y="334851"/>
                  <a:pt x="4610212" y="322697"/>
                </a:cubicBezTo>
                <a:cubicBezTo>
                  <a:pt x="4613858" y="315404"/>
                  <a:pt x="4615680" y="311150"/>
                  <a:pt x="4615680" y="309935"/>
                </a:cubicBezTo>
                <a:cubicBezTo>
                  <a:pt x="4618112" y="303858"/>
                  <a:pt x="4618720" y="300211"/>
                  <a:pt x="4617504" y="298996"/>
                </a:cubicBezTo>
                <a:cubicBezTo>
                  <a:pt x="4616288" y="296565"/>
                  <a:pt x="4612034" y="295350"/>
                  <a:pt x="4604742" y="295350"/>
                </a:cubicBezTo>
                <a:cubicBezTo>
                  <a:pt x="4578002" y="297780"/>
                  <a:pt x="4551870" y="304465"/>
                  <a:pt x="4526346" y="315404"/>
                </a:cubicBezTo>
                <a:cubicBezTo>
                  <a:pt x="4525131" y="316620"/>
                  <a:pt x="4522093" y="319050"/>
                  <a:pt x="4517231" y="322697"/>
                </a:cubicBezTo>
                <a:cubicBezTo>
                  <a:pt x="4508722" y="329989"/>
                  <a:pt x="4502646" y="333028"/>
                  <a:pt x="4499000" y="331812"/>
                </a:cubicBezTo>
                <a:cubicBezTo>
                  <a:pt x="4490492" y="330597"/>
                  <a:pt x="4488668" y="323912"/>
                  <a:pt x="4493530" y="311758"/>
                </a:cubicBezTo>
                <a:cubicBezTo>
                  <a:pt x="4520270" y="264356"/>
                  <a:pt x="4536678" y="233970"/>
                  <a:pt x="4542755" y="220601"/>
                </a:cubicBezTo>
                <a:cubicBezTo>
                  <a:pt x="4524524" y="230324"/>
                  <a:pt x="4491100" y="247948"/>
                  <a:pt x="4442482" y="273472"/>
                </a:cubicBezTo>
                <a:cubicBezTo>
                  <a:pt x="4390218" y="300211"/>
                  <a:pt x="4358618" y="316012"/>
                  <a:pt x="4347678" y="320874"/>
                </a:cubicBezTo>
                <a:cubicBezTo>
                  <a:pt x="4340386" y="323304"/>
                  <a:pt x="4334916" y="326343"/>
                  <a:pt x="4331270" y="329989"/>
                </a:cubicBezTo>
                <a:cubicBezTo>
                  <a:pt x="4319116" y="329989"/>
                  <a:pt x="4314254" y="325735"/>
                  <a:pt x="4316685" y="317227"/>
                </a:cubicBezTo>
                <a:cubicBezTo>
                  <a:pt x="4325193" y="307504"/>
                  <a:pt x="4339778" y="292919"/>
                  <a:pt x="4360440" y="273472"/>
                </a:cubicBezTo>
                <a:cubicBezTo>
                  <a:pt x="4370164" y="263748"/>
                  <a:pt x="4377456" y="256456"/>
                  <a:pt x="4382318" y="251594"/>
                </a:cubicBezTo>
                <a:cubicBezTo>
                  <a:pt x="4383534" y="250379"/>
                  <a:pt x="4385357" y="248555"/>
                  <a:pt x="4387788" y="246125"/>
                </a:cubicBezTo>
                <a:cubicBezTo>
                  <a:pt x="4391434" y="240047"/>
                  <a:pt x="4395080" y="237009"/>
                  <a:pt x="4398726" y="237009"/>
                </a:cubicBezTo>
                <a:cubicBezTo>
                  <a:pt x="4403588" y="235793"/>
                  <a:pt x="4404804" y="238224"/>
                  <a:pt x="4402373" y="244301"/>
                </a:cubicBezTo>
                <a:cubicBezTo>
                  <a:pt x="4399942" y="246732"/>
                  <a:pt x="4395688" y="250986"/>
                  <a:pt x="4389611" y="257063"/>
                </a:cubicBezTo>
                <a:cubicBezTo>
                  <a:pt x="4371380" y="272864"/>
                  <a:pt x="4359225" y="286234"/>
                  <a:pt x="4353148" y="297173"/>
                </a:cubicBezTo>
                <a:cubicBezTo>
                  <a:pt x="4360440" y="297173"/>
                  <a:pt x="4375026" y="290488"/>
                  <a:pt x="4396904" y="277118"/>
                </a:cubicBezTo>
                <a:cubicBezTo>
                  <a:pt x="4413919" y="267395"/>
                  <a:pt x="4440052" y="254025"/>
                  <a:pt x="4475298" y="237009"/>
                </a:cubicBezTo>
                <a:cubicBezTo>
                  <a:pt x="4509331" y="218777"/>
                  <a:pt x="4534855" y="205408"/>
                  <a:pt x="4551870" y="196900"/>
                </a:cubicBezTo>
                <a:cubicBezTo>
                  <a:pt x="4553086" y="195684"/>
                  <a:pt x="4556732" y="192646"/>
                  <a:pt x="4562810" y="187784"/>
                </a:cubicBezTo>
                <a:cubicBezTo>
                  <a:pt x="4566456" y="184138"/>
                  <a:pt x="4568279" y="182315"/>
                  <a:pt x="4568279" y="182315"/>
                </a:cubicBezTo>
                <a:cubicBezTo>
                  <a:pt x="4568279" y="181099"/>
                  <a:pt x="4569494" y="180491"/>
                  <a:pt x="4571925" y="180491"/>
                </a:cubicBezTo>
                <a:cubicBezTo>
                  <a:pt x="4573141" y="180491"/>
                  <a:pt x="4575572" y="180491"/>
                  <a:pt x="4579218" y="180491"/>
                </a:cubicBezTo>
                <a:cubicBezTo>
                  <a:pt x="4584080" y="181707"/>
                  <a:pt x="4587726" y="181707"/>
                  <a:pt x="4590156" y="180491"/>
                </a:cubicBezTo>
                <a:cubicBezTo>
                  <a:pt x="4630266" y="163475"/>
                  <a:pt x="4674629" y="150713"/>
                  <a:pt x="4723246" y="142205"/>
                </a:cubicBezTo>
                <a:cubicBezTo>
                  <a:pt x="4726285" y="141294"/>
                  <a:pt x="4728944" y="140876"/>
                  <a:pt x="4731222" y="140952"/>
                </a:cubicBezTo>
                <a:close/>
                <a:moveTo>
                  <a:pt x="2128242" y="123974"/>
                </a:moveTo>
                <a:lnTo>
                  <a:pt x="2099072" y="158614"/>
                </a:lnTo>
                <a:cubicBezTo>
                  <a:pt x="2099072" y="162260"/>
                  <a:pt x="2099072" y="167729"/>
                  <a:pt x="2099072" y="175022"/>
                </a:cubicBezTo>
                <a:cubicBezTo>
                  <a:pt x="2100287" y="187176"/>
                  <a:pt x="2100287" y="196292"/>
                  <a:pt x="2099072" y="202369"/>
                </a:cubicBezTo>
                <a:cubicBezTo>
                  <a:pt x="2102718" y="201154"/>
                  <a:pt x="2108187" y="199331"/>
                  <a:pt x="2115480" y="196900"/>
                </a:cubicBezTo>
                <a:cubicBezTo>
                  <a:pt x="2120342" y="195684"/>
                  <a:pt x="2124596" y="194469"/>
                  <a:pt x="2128242" y="193253"/>
                </a:cubicBezTo>
                <a:cubicBezTo>
                  <a:pt x="2128242" y="165299"/>
                  <a:pt x="2128242" y="142205"/>
                  <a:pt x="2128242" y="123974"/>
                </a:cubicBezTo>
                <a:close/>
                <a:moveTo>
                  <a:pt x="6092316" y="111212"/>
                </a:moveTo>
                <a:lnTo>
                  <a:pt x="6117840" y="111212"/>
                </a:lnTo>
                <a:cubicBezTo>
                  <a:pt x="6078946" y="216954"/>
                  <a:pt x="6057676" y="293526"/>
                  <a:pt x="6054030" y="340928"/>
                </a:cubicBezTo>
                <a:cubicBezTo>
                  <a:pt x="6054030" y="353082"/>
                  <a:pt x="6055854" y="362806"/>
                  <a:pt x="6059500" y="370098"/>
                </a:cubicBezTo>
                <a:cubicBezTo>
                  <a:pt x="6083808" y="378606"/>
                  <a:pt x="6115410" y="380430"/>
                  <a:pt x="6154303" y="375568"/>
                </a:cubicBezTo>
                <a:lnTo>
                  <a:pt x="6150657" y="390153"/>
                </a:lnTo>
                <a:lnTo>
                  <a:pt x="6112371" y="390153"/>
                </a:lnTo>
                <a:cubicBezTo>
                  <a:pt x="6061322" y="388938"/>
                  <a:pt x="6034583" y="368275"/>
                  <a:pt x="6032152" y="328166"/>
                </a:cubicBezTo>
                <a:cubicBezTo>
                  <a:pt x="6032152" y="302642"/>
                  <a:pt x="6047345" y="245517"/>
                  <a:pt x="6077731" y="156791"/>
                </a:cubicBezTo>
                <a:cubicBezTo>
                  <a:pt x="6078946" y="153144"/>
                  <a:pt x="6080770" y="147675"/>
                  <a:pt x="6083200" y="140382"/>
                </a:cubicBezTo>
                <a:cubicBezTo>
                  <a:pt x="6086846" y="129443"/>
                  <a:pt x="6089886" y="119720"/>
                  <a:pt x="6092316" y="111212"/>
                </a:cubicBezTo>
                <a:close/>
                <a:moveTo>
                  <a:pt x="1701291" y="111212"/>
                </a:moveTo>
                <a:lnTo>
                  <a:pt x="1726815" y="111212"/>
                </a:lnTo>
                <a:cubicBezTo>
                  <a:pt x="1687922" y="216954"/>
                  <a:pt x="1666652" y="293526"/>
                  <a:pt x="1663005" y="340928"/>
                </a:cubicBezTo>
                <a:cubicBezTo>
                  <a:pt x="1663005" y="353082"/>
                  <a:pt x="1664828" y="362806"/>
                  <a:pt x="1668475" y="370098"/>
                </a:cubicBezTo>
                <a:cubicBezTo>
                  <a:pt x="1692783" y="378606"/>
                  <a:pt x="1724384" y="380430"/>
                  <a:pt x="1763278" y="375568"/>
                </a:cubicBezTo>
                <a:lnTo>
                  <a:pt x="1759632" y="390153"/>
                </a:lnTo>
                <a:lnTo>
                  <a:pt x="1721346" y="390153"/>
                </a:lnTo>
                <a:cubicBezTo>
                  <a:pt x="1670298" y="388938"/>
                  <a:pt x="1643558" y="368275"/>
                  <a:pt x="1641128" y="328166"/>
                </a:cubicBezTo>
                <a:cubicBezTo>
                  <a:pt x="1641128" y="302642"/>
                  <a:pt x="1656320" y="245517"/>
                  <a:pt x="1686706" y="156791"/>
                </a:cubicBezTo>
                <a:cubicBezTo>
                  <a:pt x="1687922" y="153144"/>
                  <a:pt x="1689745" y="147675"/>
                  <a:pt x="1692176" y="140382"/>
                </a:cubicBezTo>
                <a:cubicBezTo>
                  <a:pt x="1695822" y="129443"/>
                  <a:pt x="1698860" y="119720"/>
                  <a:pt x="1701291" y="111212"/>
                </a:cubicBezTo>
                <a:close/>
                <a:moveTo>
                  <a:pt x="6358830" y="107566"/>
                </a:moveTo>
                <a:lnTo>
                  <a:pt x="6377062" y="107566"/>
                </a:lnTo>
                <a:cubicBezTo>
                  <a:pt x="6352753" y="269218"/>
                  <a:pt x="6299882" y="366452"/>
                  <a:pt x="6218448" y="399269"/>
                </a:cubicBezTo>
                <a:lnTo>
                  <a:pt x="6212978" y="390153"/>
                </a:lnTo>
                <a:cubicBezTo>
                  <a:pt x="6281042" y="360983"/>
                  <a:pt x="6329660" y="266787"/>
                  <a:pt x="6358830" y="107566"/>
                </a:cubicBezTo>
                <a:close/>
                <a:moveTo>
                  <a:pt x="2547063" y="106654"/>
                </a:moveTo>
                <a:cubicBezTo>
                  <a:pt x="2549494" y="106654"/>
                  <a:pt x="2551621" y="108173"/>
                  <a:pt x="2553444" y="111212"/>
                </a:cubicBezTo>
                <a:cubicBezTo>
                  <a:pt x="2552229" y="146459"/>
                  <a:pt x="2565598" y="163475"/>
                  <a:pt x="2593553" y="162260"/>
                </a:cubicBezTo>
                <a:cubicBezTo>
                  <a:pt x="2597199" y="162260"/>
                  <a:pt x="2602061" y="161652"/>
                  <a:pt x="2608138" y="160437"/>
                </a:cubicBezTo>
                <a:cubicBezTo>
                  <a:pt x="2614216" y="159221"/>
                  <a:pt x="2618470" y="158614"/>
                  <a:pt x="2620900" y="158614"/>
                </a:cubicBezTo>
                <a:cubicBezTo>
                  <a:pt x="2625762" y="159829"/>
                  <a:pt x="2628801" y="163475"/>
                  <a:pt x="2630016" y="169553"/>
                </a:cubicBezTo>
                <a:cubicBezTo>
                  <a:pt x="2630016" y="178061"/>
                  <a:pt x="2612392" y="185353"/>
                  <a:pt x="2577145" y="191430"/>
                </a:cubicBezTo>
                <a:cubicBezTo>
                  <a:pt x="2564991" y="193861"/>
                  <a:pt x="2557698" y="195684"/>
                  <a:pt x="2555267" y="196900"/>
                </a:cubicBezTo>
                <a:cubicBezTo>
                  <a:pt x="2535820" y="211485"/>
                  <a:pt x="2523666" y="223031"/>
                  <a:pt x="2518804" y="231539"/>
                </a:cubicBezTo>
                <a:cubicBezTo>
                  <a:pt x="2518804" y="233970"/>
                  <a:pt x="2521843" y="236401"/>
                  <a:pt x="2527920" y="238832"/>
                </a:cubicBezTo>
                <a:cubicBezTo>
                  <a:pt x="2538859" y="243694"/>
                  <a:pt x="2544328" y="249163"/>
                  <a:pt x="2544328" y="255240"/>
                </a:cubicBezTo>
                <a:cubicBezTo>
                  <a:pt x="2544328" y="257671"/>
                  <a:pt x="2543113" y="260102"/>
                  <a:pt x="2540682" y="262533"/>
                </a:cubicBezTo>
                <a:cubicBezTo>
                  <a:pt x="2537036" y="267395"/>
                  <a:pt x="2533997" y="272256"/>
                  <a:pt x="2531566" y="277118"/>
                </a:cubicBezTo>
                <a:cubicBezTo>
                  <a:pt x="2532782" y="275903"/>
                  <a:pt x="2535212" y="274687"/>
                  <a:pt x="2538859" y="273472"/>
                </a:cubicBezTo>
                <a:cubicBezTo>
                  <a:pt x="2551013" y="268610"/>
                  <a:pt x="2558306" y="266179"/>
                  <a:pt x="2560737" y="266179"/>
                </a:cubicBezTo>
                <a:cubicBezTo>
                  <a:pt x="2561952" y="264964"/>
                  <a:pt x="2564383" y="263748"/>
                  <a:pt x="2568029" y="262533"/>
                </a:cubicBezTo>
                <a:cubicBezTo>
                  <a:pt x="2572891" y="260102"/>
                  <a:pt x="2577753" y="258887"/>
                  <a:pt x="2582614" y="258887"/>
                </a:cubicBezTo>
                <a:cubicBezTo>
                  <a:pt x="2586261" y="260102"/>
                  <a:pt x="2588691" y="263141"/>
                  <a:pt x="2589907" y="268002"/>
                </a:cubicBezTo>
                <a:cubicBezTo>
                  <a:pt x="2589907" y="276510"/>
                  <a:pt x="2586868" y="283195"/>
                  <a:pt x="2580791" y="288057"/>
                </a:cubicBezTo>
                <a:cubicBezTo>
                  <a:pt x="2566206" y="329382"/>
                  <a:pt x="2559521" y="360983"/>
                  <a:pt x="2560737" y="382860"/>
                </a:cubicBezTo>
                <a:cubicBezTo>
                  <a:pt x="2561952" y="398661"/>
                  <a:pt x="2572891" y="405954"/>
                  <a:pt x="2593553" y="404738"/>
                </a:cubicBezTo>
                <a:cubicBezTo>
                  <a:pt x="2659186" y="399876"/>
                  <a:pt x="2701726" y="391976"/>
                  <a:pt x="2721173" y="381037"/>
                </a:cubicBezTo>
                <a:cubicBezTo>
                  <a:pt x="2734543" y="368883"/>
                  <a:pt x="2741836" y="343967"/>
                  <a:pt x="2743051" y="306288"/>
                </a:cubicBezTo>
                <a:cubicBezTo>
                  <a:pt x="2747913" y="302642"/>
                  <a:pt x="2751559" y="303250"/>
                  <a:pt x="2753990" y="308112"/>
                </a:cubicBezTo>
                <a:cubicBezTo>
                  <a:pt x="2755205" y="350652"/>
                  <a:pt x="2752167" y="377391"/>
                  <a:pt x="2744874" y="388330"/>
                </a:cubicBezTo>
                <a:cubicBezTo>
                  <a:pt x="2738797" y="394407"/>
                  <a:pt x="2727250" y="400484"/>
                  <a:pt x="2710234" y="406561"/>
                </a:cubicBezTo>
                <a:cubicBezTo>
                  <a:pt x="2683495" y="415069"/>
                  <a:pt x="2643386" y="421147"/>
                  <a:pt x="2589907" y="424793"/>
                </a:cubicBezTo>
                <a:cubicBezTo>
                  <a:pt x="2560737" y="426008"/>
                  <a:pt x="2544936" y="414462"/>
                  <a:pt x="2542505" y="390153"/>
                </a:cubicBezTo>
                <a:cubicBezTo>
                  <a:pt x="2541290" y="371922"/>
                  <a:pt x="2543721" y="350652"/>
                  <a:pt x="2549798" y="326343"/>
                </a:cubicBezTo>
                <a:cubicBezTo>
                  <a:pt x="2553444" y="310542"/>
                  <a:pt x="2555875" y="297780"/>
                  <a:pt x="2557090" y="288057"/>
                </a:cubicBezTo>
                <a:cubicBezTo>
                  <a:pt x="2546151" y="288057"/>
                  <a:pt x="2533997" y="290488"/>
                  <a:pt x="2520627" y="295350"/>
                </a:cubicBezTo>
                <a:cubicBezTo>
                  <a:pt x="2487811" y="356121"/>
                  <a:pt x="2463502" y="390153"/>
                  <a:pt x="2447702" y="397446"/>
                </a:cubicBezTo>
                <a:cubicBezTo>
                  <a:pt x="2431901" y="408384"/>
                  <a:pt x="2419139" y="415069"/>
                  <a:pt x="2409416" y="417500"/>
                </a:cubicBezTo>
                <a:cubicBezTo>
                  <a:pt x="2403338" y="418716"/>
                  <a:pt x="2399692" y="417500"/>
                  <a:pt x="2398477" y="413854"/>
                </a:cubicBezTo>
                <a:cubicBezTo>
                  <a:pt x="2398477" y="411423"/>
                  <a:pt x="2405161" y="406561"/>
                  <a:pt x="2418531" y="399269"/>
                </a:cubicBezTo>
                <a:cubicBezTo>
                  <a:pt x="2436763" y="389545"/>
                  <a:pt x="2461071" y="359767"/>
                  <a:pt x="2491457" y="309935"/>
                </a:cubicBezTo>
                <a:cubicBezTo>
                  <a:pt x="2486595" y="312366"/>
                  <a:pt x="2479910" y="316012"/>
                  <a:pt x="2471402" y="320874"/>
                </a:cubicBezTo>
                <a:cubicBezTo>
                  <a:pt x="2459248" y="328166"/>
                  <a:pt x="2450740" y="332420"/>
                  <a:pt x="2445878" y="333636"/>
                </a:cubicBezTo>
                <a:cubicBezTo>
                  <a:pt x="2444663" y="333636"/>
                  <a:pt x="2441624" y="335459"/>
                  <a:pt x="2436763" y="339105"/>
                </a:cubicBezTo>
                <a:cubicBezTo>
                  <a:pt x="2403946" y="357336"/>
                  <a:pt x="2384499" y="366452"/>
                  <a:pt x="2378422" y="366452"/>
                </a:cubicBezTo>
                <a:cubicBezTo>
                  <a:pt x="2369914" y="365237"/>
                  <a:pt x="2365660" y="361590"/>
                  <a:pt x="2365660" y="355513"/>
                </a:cubicBezTo>
                <a:cubicBezTo>
                  <a:pt x="2365660" y="348221"/>
                  <a:pt x="2368699" y="345182"/>
                  <a:pt x="2374776" y="346398"/>
                </a:cubicBezTo>
                <a:cubicBezTo>
                  <a:pt x="2375991" y="347613"/>
                  <a:pt x="2379030" y="347613"/>
                  <a:pt x="2383891" y="346398"/>
                </a:cubicBezTo>
                <a:cubicBezTo>
                  <a:pt x="2389969" y="343967"/>
                  <a:pt x="2402731" y="337890"/>
                  <a:pt x="2422178" y="328166"/>
                </a:cubicBezTo>
                <a:cubicBezTo>
                  <a:pt x="2441624" y="318443"/>
                  <a:pt x="2454386" y="312366"/>
                  <a:pt x="2460464" y="309935"/>
                </a:cubicBezTo>
                <a:cubicBezTo>
                  <a:pt x="2462895" y="308719"/>
                  <a:pt x="2467148" y="306896"/>
                  <a:pt x="2473226" y="304465"/>
                </a:cubicBezTo>
                <a:cubicBezTo>
                  <a:pt x="2485380" y="298388"/>
                  <a:pt x="2495103" y="293526"/>
                  <a:pt x="2502396" y="289880"/>
                </a:cubicBezTo>
                <a:cubicBezTo>
                  <a:pt x="2509688" y="275295"/>
                  <a:pt x="2513335" y="264356"/>
                  <a:pt x="2513335" y="257063"/>
                </a:cubicBezTo>
                <a:cubicBezTo>
                  <a:pt x="2513335" y="257063"/>
                  <a:pt x="2512119" y="255848"/>
                  <a:pt x="2509688" y="253417"/>
                </a:cubicBezTo>
                <a:cubicBezTo>
                  <a:pt x="2501181" y="246125"/>
                  <a:pt x="2496926" y="240655"/>
                  <a:pt x="2496926" y="237009"/>
                </a:cubicBezTo>
                <a:cubicBezTo>
                  <a:pt x="2496926" y="228501"/>
                  <a:pt x="2508473" y="215739"/>
                  <a:pt x="2531566" y="198723"/>
                </a:cubicBezTo>
                <a:cubicBezTo>
                  <a:pt x="2537643" y="195077"/>
                  <a:pt x="2541290" y="192646"/>
                  <a:pt x="2542505" y="191430"/>
                </a:cubicBezTo>
                <a:cubicBezTo>
                  <a:pt x="2551013" y="182922"/>
                  <a:pt x="2555267" y="178061"/>
                  <a:pt x="2555267" y="176845"/>
                </a:cubicBezTo>
                <a:cubicBezTo>
                  <a:pt x="2557698" y="175630"/>
                  <a:pt x="2557698" y="174414"/>
                  <a:pt x="2555267" y="173199"/>
                </a:cubicBezTo>
                <a:cubicBezTo>
                  <a:pt x="2540682" y="162260"/>
                  <a:pt x="2535212" y="141598"/>
                  <a:pt x="2538859" y="111212"/>
                </a:cubicBezTo>
                <a:cubicBezTo>
                  <a:pt x="2541897" y="108173"/>
                  <a:pt x="2544632" y="106654"/>
                  <a:pt x="2547063" y="106654"/>
                </a:cubicBezTo>
                <a:close/>
                <a:moveTo>
                  <a:pt x="6045171" y="70932"/>
                </a:moveTo>
                <a:cubicBezTo>
                  <a:pt x="6057002" y="70590"/>
                  <a:pt x="6069678" y="70647"/>
                  <a:pt x="6083200" y="71103"/>
                </a:cubicBezTo>
                <a:cubicBezTo>
                  <a:pt x="6092924" y="71103"/>
                  <a:pt x="6111763" y="71710"/>
                  <a:pt x="6139718" y="72926"/>
                </a:cubicBezTo>
                <a:cubicBezTo>
                  <a:pt x="6151872" y="74141"/>
                  <a:pt x="6161596" y="74749"/>
                  <a:pt x="6168888" y="74749"/>
                </a:cubicBezTo>
                <a:cubicBezTo>
                  <a:pt x="6173750" y="74749"/>
                  <a:pt x="6179827" y="75357"/>
                  <a:pt x="6187120" y="76572"/>
                </a:cubicBezTo>
                <a:cubicBezTo>
                  <a:pt x="6202920" y="77788"/>
                  <a:pt x="6217506" y="78395"/>
                  <a:pt x="6230875" y="78395"/>
                </a:cubicBezTo>
                <a:lnTo>
                  <a:pt x="6225406" y="94804"/>
                </a:lnTo>
                <a:cubicBezTo>
                  <a:pt x="6215682" y="94804"/>
                  <a:pt x="6201705" y="94196"/>
                  <a:pt x="6183474" y="92980"/>
                </a:cubicBezTo>
                <a:cubicBezTo>
                  <a:pt x="6178612" y="92980"/>
                  <a:pt x="6171319" y="92373"/>
                  <a:pt x="6161596" y="91157"/>
                </a:cubicBezTo>
                <a:cubicBezTo>
                  <a:pt x="6142148" y="89942"/>
                  <a:pt x="6122094" y="89334"/>
                  <a:pt x="6101432" y="89334"/>
                </a:cubicBezTo>
                <a:lnTo>
                  <a:pt x="6090493" y="89334"/>
                </a:lnTo>
                <a:cubicBezTo>
                  <a:pt x="5984750" y="85688"/>
                  <a:pt x="5931880" y="98450"/>
                  <a:pt x="5931880" y="127620"/>
                </a:cubicBezTo>
                <a:cubicBezTo>
                  <a:pt x="5934310" y="155575"/>
                  <a:pt x="5959226" y="179884"/>
                  <a:pt x="6006628" y="200546"/>
                </a:cubicBezTo>
                <a:lnTo>
                  <a:pt x="5997512" y="215131"/>
                </a:lnTo>
                <a:cubicBezTo>
                  <a:pt x="5946464" y="195684"/>
                  <a:pt x="5920940" y="169553"/>
                  <a:pt x="5920940" y="136736"/>
                </a:cubicBezTo>
                <a:cubicBezTo>
                  <a:pt x="5920940" y="95259"/>
                  <a:pt x="5962351" y="73325"/>
                  <a:pt x="6045171" y="70932"/>
                </a:cubicBezTo>
                <a:close/>
                <a:moveTo>
                  <a:pt x="1654146" y="70932"/>
                </a:moveTo>
                <a:cubicBezTo>
                  <a:pt x="1665978" y="70590"/>
                  <a:pt x="1678654" y="70647"/>
                  <a:pt x="1692176" y="71103"/>
                </a:cubicBezTo>
                <a:cubicBezTo>
                  <a:pt x="1701899" y="71103"/>
                  <a:pt x="1720738" y="71710"/>
                  <a:pt x="1748693" y="72926"/>
                </a:cubicBezTo>
                <a:cubicBezTo>
                  <a:pt x="1760847" y="74141"/>
                  <a:pt x="1770571" y="74749"/>
                  <a:pt x="1777863" y="74749"/>
                </a:cubicBezTo>
                <a:cubicBezTo>
                  <a:pt x="1782725" y="74749"/>
                  <a:pt x="1788802" y="75357"/>
                  <a:pt x="1796095" y="76572"/>
                </a:cubicBezTo>
                <a:cubicBezTo>
                  <a:pt x="1811896" y="77788"/>
                  <a:pt x="1826481" y="78395"/>
                  <a:pt x="1839850" y="78395"/>
                </a:cubicBezTo>
                <a:lnTo>
                  <a:pt x="1834381" y="94804"/>
                </a:lnTo>
                <a:cubicBezTo>
                  <a:pt x="1824658" y="94804"/>
                  <a:pt x="1810680" y="94196"/>
                  <a:pt x="1792449" y="92980"/>
                </a:cubicBezTo>
                <a:cubicBezTo>
                  <a:pt x="1787587" y="92980"/>
                  <a:pt x="1780294" y="92373"/>
                  <a:pt x="1770571" y="91157"/>
                </a:cubicBezTo>
                <a:cubicBezTo>
                  <a:pt x="1751124" y="89942"/>
                  <a:pt x="1731069" y="89334"/>
                  <a:pt x="1710407" y="89334"/>
                </a:cubicBezTo>
                <a:lnTo>
                  <a:pt x="1699468" y="89334"/>
                </a:lnTo>
                <a:cubicBezTo>
                  <a:pt x="1593726" y="85688"/>
                  <a:pt x="1540855" y="98450"/>
                  <a:pt x="1540855" y="127620"/>
                </a:cubicBezTo>
                <a:cubicBezTo>
                  <a:pt x="1543285" y="155575"/>
                  <a:pt x="1568202" y="179884"/>
                  <a:pt x="1615604" y="200546"/>
                </a:cubicBezTo>
                <a:lnTo>
                  <a:pt x="1606488" y="215131"/>
                </a:lnTo>
                <a:cubicBezTo>
                  <a:pt x="1555440" y="195684"/>
                  <a:pt x="1529916" y="169553"/>
                  <a:pt x="1529916" y="136736"/>
                </a:cubicBezTo>
                <a:cubicBezTo>
                  <a:pt x="1529916" y="95259"/>
                  <a:pt x="1571326" y="73325"/>
                  <a:pt x="1654146" y="70932"/>
                </a:cubicBezTo>
                <a:close/>
                <a:moveTo>
                  <a:pt x="7102190" y="67456"/>
                </a:moveTo>
                <a:lnTo>
                  <a:pt x="7107659" y="67456"/>
                </a:lnTo>
                <a:cubicBezTo>
                  <a:pt x="7110090" y="67456"/>
                  <a:pt x="7111913" y="68064"/>
                  <a:pt x="7113128" y="69280"/>
                </a:cubicBezTo>
                <a:lnTo>
                  <a:pt x="7116774" y="69280"/>
                </a:lnTo>
                <a:cubicBezTo>
                  <a:pt x="7117990" y="70495"/>
                  <a:pt x="7136829" y="115466"/>
                  <a:pt x="7173292" y="204192"/>
                </a:cubicBezTo>
                <a:cubicBezTo>
                  <a:pt x="7197600" y="264964"/>
                  <a:pt x="7219478" y="318443"/>
                  <a:pt x="7238925" y="364629"/>
                </a:cubicBezTo>
                <a:cubicBezTo>
                  <a:pt x="7240141" y="367060"/>
                  <a:pt x="7240748" y="368275"/>
                  <a:pt x="7240748" y="368275"/>
                </a:cubicBezTo>
                <a:cubicBezTo>
                  <a:pt x="7278427" y="243086"/>
                  <a:pt x="7297266" y="151321"/>
                  <a:pt x="7297266" y="92980"/>
                </a:cubicBezTo>
                <a:cubicBezTo>
                  <a:pt x="7294835" y="88119"/>
                  <a:pt x="7291796" y="85080"/>
                  <a:pt x="7288150" y="83865"/>
                </a:cubicBezTo>
                <a:lnTo>
                  <a:pt x="7284504" y="83865"/>
                </a:lnTo>
                <a:cubicBezTo>
                  <a:pt x="7279642" y="85080"/>
                  <a:pt x="7272958" y="87511"/>
                  <a:pt x="7264450" y="91157"/>
                </a:cubicBezTo>
                <a:lnTo>
                  <a:pt x="7266272" y="78395"/>
                </a:lnTo>
                <a:cubicBezTo>
                  <a:pt x="7280858" y="71103"/>
                  <a:pt x="7293012" y="67456"/>
                  <a:pt x="7302736" y="67456"/>
                </a:cubicBezTo>
                <a:cubicBezTo>
                  <a:pt x="7312458" y="67456"/>
                  <a:pt x="7317320" y="74141"/>
                  <a:pt x="7317320" y="87511"/>
                </a:cubicBezTo>
                <a:cubicBezTo>
                  <a:pt x="7317320" y="148283"/>
                  <a:pt x="7296050" y="249163"/>
                  <a:pt x="7253510" y="390153"/>
                </a:cubicBezTo>
                <a:lnTo>
                  <a:pt x="7249864" y="390153"/>
                </a:lnTo>
                <a:cubicBezTo>
                  <a:pt x="7245002" y="390153"/>
                  <a:pt x="7241964" y="390153"/>
                  <a:pt x="7240748" y="390153"/>
                </a:cubicBezTo>
                <a:lnTo>
                  <a:pt x="7233456" y="390153"/>
                </a:lnTo>
                <a:cubicBezTo>
                  <a:pt x="7200639" y="350044"/>
                  <a:pt x="7158707" y="250379"/>
                  <a:pt x="7107659" y="91157"/>
                </a:cubicBezTo>
                <a:cubicBezTo>
                  <a:pt x="7095505" y="278333"/>
                  <a:pt x="7051750" y="383468"/>
                  <a:pt x="6976392" y="406561"/>
                </a:cubicBezTo>
                <a:lnTo>
                  <a:pt x="6970923" y="391976"/>
                </a:lnTo>
                <a:cubicBezTo>
                  <a:pt x="7028048" y="368883"/>
                  <a:pt x="7067550" y="268610"/>
                  <a:pt x="7089428" y="91157"/>
                </a:cubicBezTo>
                <a:cubicBezTo>
                  <a:pt x="7089428" y="89942"/>
                  <a:pt x="7090036" y="88119"/>
                  <a:pt x="7091250" y="85688"/>
                </a:cubicBezTo>
                <a:cubicBezTo>
                  <a:pt x="7092466" y="79611"/>
                  <a:pt x="7093074" y="74141"/>
                  <a:pt x="7093074" y="69280"/>
                </a:cubicBezTo>
                <a:cubicBezTo>
                  <a:pt x="7095505" y="69280"/>
                  <a:pt x="7098543" y="68672"/>
                  <a:pt x="7102190" y="67456"/>
                </a:cubicBezTo>
                <a:close/>
                <a:moveTo>
                  <a:pt x="6335129" y="67456"/>
                </a:moveTo>
                <a:lnTo>
                  <a:pt x="6349714" y="67456"/>
                </a:lnTo>
                <a:cubicBezTo>
                  <a:pt x="6404408" y="67456"/>
                  <a:pt x="6431148" y="123366"/>
                  <a:pt x="6429933" y="235186"/>
                </a:cubicBezTo>
                <a:lnTo>
                  <a:pt x="6429933" y="251594"/>
                </a:lnTo>
                <a:cubicBezTo>
                  <a:pt x="6429933" y="284411"/>
                  <a:pt x="6427502" y="318443"/>
                  <a:pt x="6422640" y="353690"/>
                </a:cubicBezTo>
                <a:cubicBezTo>
                  <a:pt x="6462750" y="257671"/>
                  <a:pt x="6525952" y="163475"/>
                  <a:pt x="6612247" y="71103"/>
                </a:cubicBezTo>
                <a:lnTo>
                  <a:pt x="6646887" y="71103"/>
                </a:lnTo>
                <a:cubicBezTo>
                  <a:pt x="6600701" y="190215"/>
                  <a:pt x="6576392" y="285626"/>
                  <a:pt x="6573961" y="357336"/>
                </a:cubicBezTo>
                <a:cubicBezTo>
                  <a:pt x="6573961" y="370706"/>
                  <a:pt x="6578215" y="377391"/>
                  <a:pt x="6586723" y="377391"/>
                </a:cubicBezTo>
                <a:cubicBezTo>
                  <a:pt x="6592800" y="377391"/>
                  <a:pt x="6601308" y="374960"/>
                  <a:pt x="6612247" y="370098"/>
                </a:cubicBezTo>
                <a:cubicBezTo>
                  <a:pt x="6614678" y="368883"/>
                  <a:pt x="6616501" y="368275"/>
                  <a:pt x="6617716" y="368275"/>
                </a:cubicBezTo>
                <a:lnTo>
                  <a:pt x="6615894" y="382860"/>
                </a:lnTo>
                <a:cubicBezTo>
                  <a:pt x="6604954" y="387722"/>
                  <a:pt x="6593408" y="390153"/>
                  <a:pt x="6581254" y="390153"/>
                </a:cubicBezTo>
                <a:cubicBezTo>
                  <a:pt x="6560592" y="390153"/>
                  <a:pt x="6550868" y="379822"/>
                  <a:pt x="6552084" y="359160"/>
                </a:cubicBezTo>
                <a:cubicBezTo>
                  <a:pt x="6555730" y="278941"/>
                  <a:pt x="6577000" y="191430"/>
                  <a:pt x="6615894" y="96627"/>
                </a:cubicBezTo>
                <a:cubicBezTo>
                  <a:pt x="6566061" y="142813"/>
                  <a:pt x="6506505" y="230932"/>
                  <a:pt x="6437226" y="360983"/>
                </a:cubicBezTo>
                <a:cubicBezTo>
                  <a:pt x="6436010" y="363414"/>
                  <a:pt x="6434186" y="367060"/>
                  <a:pt x="6431756" y="371922"/>
                </a:cubicBezTo>
                <a:cubicBezTo>
                  <a:pt x="6429325" y="374352"/>
                  <a:pt x="6428110" y="376176"/>
                  <a:pt x="6428110" y="377391"/>
                </a:cubicBezTo>
                <a:lnTo>
                  <a:pt x="6404408" y="377391"/>
                </a:lnTo>
                <a:cubicBezTo>
                  <a:pt x="6406840" y="345790"/>
                  <a:pt x="6408055" y="314796"/>
                  <a:pt x="6408055" y="284411"/>
                </a:cubicBezTo>
                <a:cubicBezTo>
                  <a:pt x="6408055" y="187176"/>
                  <a:pt x="6402586" y="128228"/>
                  <a:pt x="6391646" y="107566"/>
                </a:cubicBezTo>
                <a:cubicBezTo>
                  <a:pt x="6384354" y="89334"/>
                  <a:pt x="6361869" y="82042"/>
                  <a:pt x="6324190" y="85688"/>
                </a:cubicBezTo>
                <a:lnTo>
                  <a:pt x="6316898" y="85688"/>
                </a:lnTo>
                <a:lnTo>
                  <a:pt x="6320544" y="69280"/>
                </a:lnTo>
                <a:cubicBezTo>
                  <a:pt x="6324190" y="69280"/>
                  <a:pt x="6329052" y="68672"/>
                  <a:pt x="6335129" y="67456"/>
                </a:cubicBezTo>
                <a:close/>
                <a:moveTo>
                  <a:pt x="5862860" y="67456"/>
                </a:moveTo>
                <a:cubicBezTo>
                  <a:pt x="5892030" y="69887"/>
                  <a:pt x="5907832" y="88726"/>
                  <a:pt x="5910262" y="123974"/>
                </a:cubicBezTo>
                <a:cubicBezTo>
                  <a:pt x="5896892" y="238224"/>
                  <a:pt x="5836121" y="302034"/>
                  <a:pt x="5727948" y="315404"/>
                </a:cubicBezTo>
                <a:cubicBezTo>
                  <a:pt x="5709716" y="315404"/>
                  <a:pt x="5692700" y="313581"/>
                  <a:pt x="5676900" y="309935"/>
                </a:cubicBezTo>
                <a:lnTo>
                  <a:pt x="5675076" y="291703"/>
                </a:lnTo>
                <a:cubicBezTo>
                  <a:pt x="5689662" y="296565"/>
                  <a:pt x="5704247" y="298996"/>
                  <a:pt x="5718832" y="298996"/>
                </a:cubicBezTo>
                <a:cubicBezTo>
                  <a:pt x="5818498" y="288057"/>
                  <a:pt x="5874407" y="228501"/>
                  <a:pt x="5886562" y="120328"/>
                </a:cubicBezTo>
                <a:cubicBezTo>
                  <a:pt x="5886562" y="93588"/>
                  <a:pt x="5881092" y="80218"/>
                  <a:pt x="5870153" y="80218"/>
                </a:cubicBezTo>
                <a:lnTo>
                  <a:pt x="5861038" y="82042"/>
                </a:lnTo>
                <a:cubicBezTo>
                  <a:pt x="5754080" y="105135"/>
                  <a:pt x="5670822" y="223639"/>
                  <a:pt x="5611266" y="437555"/>
                </a:cubicBezTo>
                <a:lnTo>
                  <a:pt x="5587566" y="437555"/>
                </a:lnTo>
                <a:cubicBezTo>
                  <a:pt x="5591212" y="422970"/>
                  <a:pt x="5596682" y="403523"/>
                  <a:pt x="5603974" y="379214"/>
                </a:cubicBezTo>
                <a:cubicBezTo>
                  <a:pt x="5640437" y="245517"/>
                  <a:pt x="5658060" y="142813"/>
                  <a:pt x="5656845" y="71103"/>
                </a:cubicBezTo>
                <a:lnTo>
                  <a:pt x="5678723" y="71103"/>
                </a:lnTo>
                <a:lnTo>
                  <a:pt x="5680546" y="94804"/>
                </a:lnTo>
                <a:cubicBezTo>
                  <a:pt x="5681762" y="131266"/>
                  <a:pt x="5672038" y="187176"/>
                  <a:pt x="5651376" y="262533"/>
                </a:cubicBezTo>
                <a:cubicBezTo>
                  <a:pt x="5647730" y="271041"/>
                  <a:pt x="5644690" y="280157"/>
                  <a:pt x="5642260" y="289880"/>
                </a:cubicBezTo>
                <a:cubicBezTo>
                  <a:pt x="5642260" y="291096"/>
                  <a:pt x="5642260" y="292311"/>
                  <a:pt x="5642260" y="293526"/>
                </a:cubicBezTo>
                <a:cubicBezTo>
                  <a:pt x="5717616" y="148890"/>
                  <a:pt x="5791150" y="73534"/>
                  <a:pt x="5862860" y="67456"/>
                </a:cubicBezTo>
                <a:close/>
                <a:moveTo>
                  <a:pt x="5529486" y="67456"/>
                </a:moveTo>
                <a:cubicBezTo>
                  <a:pt x="5558656" y="69887"/>
                  <a:pt x="5574456" y="88726"/>
                  <a:pt x="5576887" y="123974"/>
                </a:cubicBezTo>
                <a:cubicBezTo>
                  <a:pt x="5563518" y="238224"/>
                  <a:pt x="5502746" y="302034"/>
                  <a:pt x="5394572" y="315404"/>
                </a:cubicBezTo>
                <a:cubicBezTo>
                  <a:pt x="5376342" y="315404"/>
                  <a:pt x="5359326" y="313581"/>
                  <a:pt x="5343524" y="309935"/>
                </a:cubicBezTo>
                <a:lnTo>
                  <a:pt x="5341702" y="291703"/>
                </a:lnTo>
                <a:cubicBezTo>
                  <a:pt x="5356286" y="296565"/>
                  <a:pt x="5370872" y="298996"/>
                  <a:pt x="5385457" y="298996"/>
                </a:cubicBezTo>
                <a:cubicBezTo>
                  <a:pt x="5485122" y="288057"/>
                  <a:pt x="5541032" y="228501"/>
                  <a:pt x="5553186" y="120328"/>
                </a:cubicBezTo>
                <a:cubicBezTo>
                  <a:pt x="5553186" y="93588"/>
                  <a:pt x="5547717" y="80218"/>
                  <a:pt x="5536778" y="80218"/>
                </a:cubicBezTo>
                <a:lnTo>
                  <a:pt x="5527662" y="82042"/>
                </a:lnTo>
                <a:cubicBezTo>
                  <a:pt x="5420704" y="105135"/>
                  <a:pt x="5337448" y="223639"/>
                  <a:pt x="5277892" y="437555"/>
                </a:cubicBezTo>
                <a:lnTo>
                  <a:pt x="5254190" y="437555"/>
                </a:lnTo>
                <a:cubicBezTo>
                  <a:pt x="5257837" y="422970"/>
                  <a:pt x="5263306" y="403523"/>
                  <a:pt x="5270599" y="379214"/>
                </a:cubicBezTo>
                <a:cubicBezTo>
                  <a:pt x="5307062" y="245517"/>
                  <a:pt x="5324686" y="142813"/>
                  <a:pt x="5323470" y="71103"/>
                </a:cubicBezTo>
                <a:lnTo>
                  <a:pt x="5345348" y="71103"/>
                </a:lnTo>
                <a:lnTo>
                  <a:pt x="5347171" y="94804"/>
                </a:lnTo>
                <a:cubicBezTo>
                  <a:pt x="5348386" y="131266"/>
                  <a:pt x="5338662" y="187176"/>
                  <a:pt x="5318000" y="262533"/>
                </a:cubicBezTo>
                <a:cubicBezTo>
                  <a:pt x="5314354" y="271041"/>
                  <a:pt x="5311316" y="280157"/>
                  <a:pt x="5308885" y="289880"/>
                </a:cubicBezTo>
                <a:cubicBezTo>
                  <a:pt x="5308885" y="291096"/>
                  <a:pt x="5308885" y="292311"/>
                  <a:pt x="5308885" y="293526"/>
                </a:cubicBezTo>
                <a:cubicBezTo>
                  <a:pt x="5384242" y="148890"/>
                  <a:pt x="5457775" y="73534"/>
                  <a:pt x="5529486" y="67456"/>
                </a:cubicBezTo>
                <a:close/>
                <a:moveTo>
                  <a:pt x="3964409" y="67456"/>
                </a:moveTo>
                <a:cubicBezTo>
                  <a:pt x="3966840" y="67456"/>
                  <a:pt x="3971094" y="69887"/>
                  <a:pt x="3977171" y="74749"/>
                </a:cubicBezTo>
                <a:cubicBezTo>
                  <a:pt x="3979602" y="77180"/>
                  <a:pt x="3982033" y="79003"/>
                  <a:pt x="3984464" y="80218"/>
                </a:cubicBezTo>
                <a:cubicBezTo>
                  <a:pt x="3985679" y="80218"/>
                  <a:pt x="3987502" y="80218"/>
                  <a:pt x="3989933" y="80218"/>
                </a:cubicBezTo>
                <a:cubicBezTo>
                  <a:pt x="4003303" y="81434"/>
                  <a:pt x="4009988" y="86296"/>
                  <a:pt x="4009988" y="94804"/>
                </a:cubicBezTo>
                <a:cubicBezTo>
                  <a:pt x="4009988" y="102096"/>
                  <a:pt x="4005126" y="110604"/>
                  <a:pt x="3995402" y="120328"/>
                </a:cubicBezTo>
                <a:cubicBezTo>
                  <a:pt x="3989325" y="125189"/>
                  <a:pt x="3985679" y="129443"/>
                  <a:pt x="3984464" y="133090"/>
                </a:cubicBezTo>
                <a:cubicBezTo>
                  <a:pt x="3979602" y="142813"/>
                  <a:pt x="3969878" y="156183"/>
                  <a:pt x="3955293" y="173199"/>
                </a:cubicBezTo>
                <a:cubicBezTo>
                  <a:pt x="3951647" y="178061"/>
                  <a:pt x="3949216" y="181707"/>
                  <a:pt x="3948001" y="184138"/>
                </a:cubicBezTo>
                <a:lnTo>
                  <a:pt x="3948001" y="187784"/>
                </a:lnTo>
                <a:cubicBezTo>
                  <a:pt x="3949216" y="193861"/>
                  <a:pt x="3952862" y="197507"/>
                  <a:pt x="3958940" y="198723"/>
                </a:cubicBezTo>
                <a:cubicBezTo>
                  <a:pt x="3958940" y="198723"/>
                  <a:pt x="3960155" y="197507"/>
                  <a:pt x="3962586" y="195077"/>
                </a:cubicBezTo>
                <a:cubicBezTo>
                  <a:pt x="3967447" y="186569"/>
                  <a:pt x="3972309" y="181707"/>
                  <a:pt x="3977171" y="180491"/>
                </a:cubicBezTo>
                <a:cubicBezTo>
                  <a:pt x="3979602" y="179276"/>
                  <a:pt x="3981425" y="178668"/>
                  <a:pt x="3982640" y="178668"/>
                </a:cubicBezTo>
                <a:cubicBezTo>
                  <a:pt x="3983856" y="179884"/>
                  <a:pt x="3983856" y="181099"/>
                  <a:pt x="3982640" y="182315"/>
                </a:cubicBezTo>
                <a:cubicBezTo>
                  <a:pt x="3981425" y="184745"/>
                  <a:pt x="3980817" y="187176"/>
                  <a:pt x="3980817" y="189607"/>
                </a:cubicBezTo>
                <a:cubicBezTo>
                  <a:pt x="3980817" y="190823"/>
                  <a:pt x="3982033" y="192038"/>
                  <a:pt x="3984464" y="193253"/>
                </a:cubicBezTo>
                <a:cubicBezTo>
                  <a:pt x="3997833" y="187176"/>
                  <a:pt x="4018495" y="178668"/>
                  <a:pt x="4046450" y="167729"/>
                </a:cubicBezTo>
                <a:cubicBezTo>
                  <a:pt x="4059820" y="161652"/>
                  <a:pt x="4070151" y="157398"/>
                  <a:pt x="4077444" y="154967"/>
                </a:cubicBezTo>
                <a:cubicBezTo>
                  <a:pt x="4084736" y="152537"/>
                  <a:pt x="4094460" y="148890"/>
                  <a:pt x="4106614" y="144029"/>
                </a:cubicBezTo>
                <a:cubicBezTo>
                  <a:pt x="4138215" y="131874"/>
                  <a:pt x="4162524" y="123366"/>
                  <a:pt x="4179540" y="118505"/>
                </a:cubicBezTo>
                <a:cubicBezTo>
                  <a:pt x="4185617" y="116074"/>
                  <a:pt x="4195340" y="113643"/>
                  <a:pt x="4208710" y="111212"/>
                </a:cubicBezTo>
                <a:cubicBezTo>
                  <a:pt x="4222080" y="108781"/>
                  <a:pt x="4231804" y="106958"/>
                  <a:pt x="4237880" y="105742"/>
                </a:cubicBezTo>
                <a:cubicBezTo>
                  <a:pt x="4250035" y="103312"/>
                  <a:pt x="4257328" y="106958"/>
                  <a:pt x="4259758" y="116681"/>
                </a:cubicBezTo>
                <a:cubicBezTo>
                  <a:pt x="4259758" y="127620"/>
                  <a:pt x="4254896" y="133090"/>
                  <a:pt x="4245173" y="133090"/>
                </a:cubicBezTo>
                <a:cubicBezTo>
                  <a:pt x="4243958" y="133090"/>
                  <a:pt x="4242134" y="131874"/>
                  <a:pt x="4239704" y="129443"/>
                </a:cubicBezTo>
                <a:lnTo>
                  <a:pt x="4237880" y="129443"/>
                </a:lnTo>
                <a:cubicBezTo>
                  <a:pt x="4231804" y="129443"/>
                  <a:pt x="4223903" y="131266"/>
                  <a:pt x="4214180" y="134913"/>
                </a:cubicBezTo>
                <a:cubicBezTo>
                  <a:pt x="4209318" y="136128"/>
                  <a:pt x="4205064" y="137344"/>
                  <a:pt x="4201418" y="138559"/>
                </a:cubicBezTo>
                <a:cubicBezTo>
                  <a:pt x="4200202" y="138559"/>
                  <a:pt x="4195948" y="139167"/>
                  <a:pt x="4188656" y="140382"/>
                </a:cubicBezTo>
                <a:cubicBezTo>
                  <a:pt x="4180148" y="141598"/>
                  <a:pt x="4175286" y="142205"/>
                  <a:pt x="4174070" y="142205"/>
                </a:cubicBezTo>
                <a:cubicBezTo>
                  <a:pt x="4172855" y="142205"/>
                  <a:pt x="4167994" y="142813"/>
                  <a:pt x="4159486" y="144029"/>
                </a:cubicBezTo>
                <a:cubicBezTo>
                  <a:pt x="4153408" y="144029"/>
                  <a:pt x="4150370" y="144029"/>
                  <a:pt x="4150370" y="144029"/>
                </a:cubicBezTo>
                <a:cubicBezTo>
                  <a:pt x="4130922" y="147675"/>
                  <a:pt x="4102968" y="157398"/>
                  <a:pt x="4066505" y="173199"/>
                </a:cubicBezTo>
                <a:cubicBezTo>
                  <a:pt x="4044627" y="182922"/>
                  <a:pt x="4028219" y="189607"/>
                  <a:pt x="4017280" y="193253"/>
                </a:cubicBezTo>
                <a:cubicBezTo>
                  <a:pt x="4014849" y="194469"/>
                  <a:pt x="4009988" y="196900"/>
                  <a:pt x="4002695" y="200546"/>
                </a:cubicBezTo>
                <a:cubicBezTo>
                  <a:pt x="3985679" y="211485"/>
                  <a:pt x="3974740" y="215739"/>
                  <a:pt x="3969878" y="213308"/>
                </a:cubicBezTo>
                <a:cubicBezTo>
                  <a:pt x="3968663" y="215739"/>
                  <a:pt x="3968055" y="217562"/>
                  <a:pt x="3968055" y="218777"/>
                </a:cubicBezTo>
                <a:cubicBezTo>
                  <a:pt x="3968055" y="222424"/>
                  <a:pt x="3968055" y="227893"/>
                  <a:pt x="3968055" y="235186"/>
                </a:cubicBezTo>
                <a:cubicBezTo>
                  <a:pt x="3969271" y="242478"/>
                  <a:pt x="3969878" y="248555"/>
                  <a:pt x="3969878" y="253417"/>
                </a:cubicBezTo>
                <a:cubicBezTo>
                  <a:pt x="3969878" y="258279"/>
                  <a:pt x="3969271" y="265571"/>
                  <a:pt x="3968055" y="275295"/>
                </a:cubicBezTo>
                <a:cubicBezTo>
                  <a:pt x="3965624" y="294742"/>
                  <a:pt x="3964409" y="309327"/>
                  <a:pt x="3964409" y="319050"/>
                </a:cubicBezTo>
                <a:cubicBezTo>
                  <a:pt x="3976563" y="306896"/>
                  <a:pt x="3992364" y="288665"/>
                  <a:pt x="4011811" y="264356"/>
                </a:cubicBezTo>
                <a:cubicBezTo>
                  <a:pt x="4015457" y="260710"/>
                  <a:pt x="4016065" y="261925"/>
                  <a:pt x="4013634" y="268002"/>
                </a:cubicBezTo>
                <a:cubicBezTo>
                  <a:pt x="4009988" y="275295"/>
                  <a:pt x="4003910" y="286234"/>
                  <a:pt x="3995402" y="300819"/>
                </a:cubicBezTo>
                <a:cubicBezTo>
                  <a:pt x="3988110" y="315404"/>
                  <a:pt x="3982033" y="326343"/>
                  <a:pt x="3977171" y="333636"/>
                </a:cubicBezTo>
                <a:cubicBezTo>
                  <a:pt x="3975956" y="336066"/>
                  <a:pt x="3971702" y="345182"/>
                  <a:pt x="3964409" y="360983"/>
                </a:cubicBezTo>
                <a:cubicBezTo>
                  <a:pt x="3952255" y="391368"/>
                  <a:pt x="3943747" y="406561"/>
                  <a:pt x="3938885" y="406561"/>
                </a:cubicBezTo>
                <a:cubicBezTo>
                  <a:pt x="3935239" y="406561"/>
                  <a:pt x="3931592" y="404131"/>
                  <a:pt x="3927946" y="399269"/>
                </a:cubicBezTo>
                <a:cubicBezTo>
                  <a:pt x="3927946" y="396838"/>
                  <a:pt x="3927946" y="393799"/>
                  <a:pt x="3927946" y="390153"/>
                </a:cubicBezTo>
                <a:cubicBezTo>
                  <a:pt x="3927946" y="387722"/>
                  <a:pt x="3927946" y="385899"/>
                  <a:pt x="3927946" y="384684"/>
                </a:cubicBezTo>
                <a:cubicBezTo>
                  <a:pt x="3930377" y="378606"/>
                  <a:pt x="3932808" y="368275"/>
                  <a:pt x="3935239" y="353690"/>
                </a:cubicBezTo>
                <a:cubicBezTo>
                  <a:pt x="3943747" y="311150"/>
                  <a:pt x="3948001" y="273472"/>
                  <a:pt x="3948001" y="240655"/>
                </a:cubicBezTo>
                <a:cubicBezTo>
                  <a:pt x="3948001" y="216347"/>
                  <a:pt x="3942531" y="204192"/>
                  <a:pt x="3931592" y="204192"/>
                </a:cubicBezTo>
                <a:lnTo>
                  <a:pt x="3925422" y="205735"/>
                </a:lnTo>
                <a:lnTo>
                  <a:pt x="3922477" y="207839"/>
                </a:lnTo>
                <a:cubicBezTo>
                  <a:pt x="3916399" y="213916"/>
                  <a:pt x="3906676" y="223031"/>
                  <a:pt x="3893306" y="235186"/>
                </a:cubicBezTo>
                <a:cubicBezTo>
                  <a:pt x="3879937" y="247340"/>
                  <a:pt x="3869605" y="257063"/>
                  <a:pt x="3862313" y="264356"/>
                </a:cubicBezTo>
                <a:cubicBezTo>
                  <a:pt x="3859882" y="271649"/>
                  <a:pt x="3855020" y="270433"/>
                  <a:pt x="3847728" y="260710"/>
                </a:cubicBezTo>
                <a:cubicBezTo>
                  <a:pt x="3845297" y="258279"/>
                  <a:pt x="3844081" y="257063"/>
                  <a:pt x="3844081" y="257063"/>
                </a:cubicBezTo>
                <a:cubicBezTo>
                  <a:pt x="3850159" y="241263"/>
                  <a:pt x="3867782" y="222424"/>
                  <a:pt x="3896953" y="200546"/>
                </a:cubicBezTo>
                <a:cubicBezTo>
                  <a:pt x="3901814" y="196900"/>
                  <a:pt x="3905461" y="194469"/>
                  <a:pt x="3907891" y="193253"/>
                </a:cubicBezTo>
                <a:cubicBezTo>
                  <a:pt x="3929769" y="172591"/>
                  <a:pt x="3951647" y="142813"/>
                  <a:pt x="3973525" y="103919"/>
                </a:cubicBezTo>
                <a:cubicBezTo>
                  <a:pt x="3975956" y="101488"/>
                  <a:pt x="3975956" y="99665"/>
                  <a:pt x="3973525" y="98450"/>
                </a:cubicBezTo>
                <a:cubicBezTo>
                  <a:pt x="3973525" y="98450"/>
                  <a:pt x="3972309" y="97842"/>
                  <a:pt x="3969878" y="96627"/>
                </a:cubicBezTo>
                <a:cubicBezTo>
                  <a:pt x="3961370" y="88119"/>
                  <a:pt x="3957116" y="81434"/>
                  <a:pt x="3957116" y="76572"/>
                </a:cubicBezTo>
                <a:cubicBezTo>
                  <a:pt x="3957116" y="70495"/>
                  <a:pt x="3959547" y="67456"/>
                  <a:pt x="3964409" y="67456"/>
                </a:cubicBezTo>
                <a:close/>
                <a:moveTo>
                  <a:pt x="1471836" y="67456"/>
                </a:moveTo>
                <a:cubicBezTo>
                  <a:pt x="1501006" y="69887"/>
                  <a:pt x="1516806" y="88726"/>
                  <a:pt x="1519237" y="123974"/>
                </a:cubicBezTo>
                <a:cubicBezTo>
                  <a:pt x="1505868" y="238224"/>
                  <a:pt x="1445096" y="302034"/>
                  <a:pt x="1336923" y="315404"/>
                </a:cubicBezTo>
                <a:cubicBezTo>
                  <a:pt x="1318691" y="315404"/>
                  <a:pt x="1301675" y="313581"/>
                  <a:pt x="1285875" y="309935"/>
                </a:cubicBezTo>
                <a:lnTo>
                  <a:pt x="1284052" y="291703"/>
                </a:lnTo>
                <a:cubicBezTo>
                  <a:pt x="1298637" y="296565"/>
                  <a:pt x="1313222" y="298996"/>
                  <a:pt x="1327807" y="298996"/>
                </a:cubicBezTo>
                <a:cubicBezTo>
                  <a:pt x="1427472" y="288057"/>
                  <a:pt x="1483382" y="228501"/>
                  <a:pt x="1495536" y="120328"/>
                </a:cubicBezTo>
                <a:cubicBezTo>
                  <a:pt x="1495536" y="93588"/>
                  <a:pt x="1490067" y="80218"/>
                  <a:pt x="1479128" y="80218"/>
                </a:cubicBezTo>
                <a:lnTo>
                  <a:pt x="1470012" y="82042"/>
                </a:lnTo>
                <a:cubicBezTo>
                  <a:pt x="1363055" y="105135"/>
                  <a:pt x="1279798" y="223639"/>
                  <a:pt x="1220242" y="437555"/>
                </a:cubicBezTo>
                <a:lnTo>
                  <a:pt x="1196541" y="437555"/>
                </a:lnTo>
                <a:cubicBezTo>
                  <a:pt x="1200187" y="422970"/>
                  <a:pt x="1205656" y="403523"/>
                  <a:pt x="1212949" y="379214"/>
                </a:cubicBezTo>
                <a:cubicBezTo>
                  <a:pt x="1249412" y="245517"/>
                  <a:pt x="1267036" y="142813"/>
                  <a:pt x="1265820" y="71103"/>
                </a:cubicBezTo>
                <a:lnTo>
                  <a:pt x="1287698" y="71103"/>
                </a:lnTo>
                <a:lnTo>
                  <a:pt x="1289521" y="94804"/>
                </a:lnTo>
                <a:cubicBezTo>
                  <a:pt x="1290736" y="131266"/>
                  <a:pt x="1281013" y="187176"/>
                  <a:pt x="1260351" y="262533"/>
                </a:cubicBezTo>
                <a:cubicBezTo>
                  <a:pt x="1256705" y="271041"/>
                  <a:pt x="1253666" y="280157"/>
                  <a:pt x="1251235" y="289880"/>
                </a:cubicBezTo>
                <a:cubicBezTo>
                  <a:pt x="1251235" y="291096"/>
                  <a:pt x="1251235" y="292311"/>
                  <a:pt x="1251235" y="293526"/>
                </a:cubicBezTo>
                <a:cubicBezTo>
                  <a:pt x="1326592" y="148890"/>
                  <a:pt x="1400125" y="73534"/>
                  <a:pt x="1471836" y="67456"/>
                </a:cubicBezTo>
                <a:close/>
                <a:moveTo>
                  <a:pt x="1138461" y="67456"/>
                </a:moveTo>
                <a:cubicBezTo>
                  <a:pt x="1167631" y="69887"/>
                  <a:pt x="1183432" y="88726"/>
                  <a:pt x="1185862" y="123974"/>
                </a:cubicBezTo>
                <a:cubicBezTo>
                  <a:pt x="1172493" y="238224"/>
                  <a:pt x="1111721" y="302034"/>
                  <a:pt x="1003548" y="315404"/>
                </a:cubicBezTo>
                <a:cubicBezTo>
                  <a:pt x="985316" y="315404"/>
                  <a:pt x="968300" y="313581"/>
                  <a:pt x="952500" y="309935"/>
                </a:cubicBezTo>
                <a:lnTo>
                  <a:pt x="950677" y="291703"/>
                </a:lnTo>
                <a:cubicBezTo>
                  <a:pt x="965262" y="296565"/>
                  <a:pt x="979847" y="298996"/>
                  <a:pt x="994432" y="298996"/>
                </a:cubicBezTo>
                <a:cubicBezTo>
                  <a:pt x="1094097" y="288057"/>
                  <a:pt x="1150007" y="228501"/>
                  <a:pt x="1162161" y="120328"/>
                </a:cubicBezTo>
                <a:cubicBezTo>
                  <a:pt x="1162161" y="93588"/>
                  <a:pt x="1156692" y="80218"/>
                  <a:pt x="1145753" y="80218"/>
                </a:cubicBezTo>
                <a:lnTo>
                  <a:pt x="1136637" y="82042"/>
                </a:lnTo>
                <a:cubicBezTo>
                  <a:pt x="1029680" y="105135"/>
                  <a:pt x="946423" y="223639"/>
                  <a:pt x="886867" y="437555"/>
                </a:cubicBezTo>
                <a:lnTo>
                  <a:pt x="863166" y="437555"/>
                </a:lnTo>
                <a:cubicBezTo>
                  <a:pt x="866812" y="422970"/>
                  <a:pt x="872282" y="403523"/>
                  <a:pt x="879574" y="379214"/>
                </a:cubicBezTo>
                <a:cubicBezTo>
                  <a:pt x="916037" y="245517"/>
                  <a:pt x="933661" y="142813"/>
                  <a:pt x="932445" y="71103"/>
                </a:cubicBezTo>
                <a:lnTo>
                  <a:pt x="954323" y="71103"/>
                </a:lnTo>
                <a:lnTo>
                  <a:pt x="956146" y="94804"/>
                </a:lnTo>
                <a:cubicBezTo>
                  <a:pt x="957362" y="131266"/>
                  <a:pt x="947638" y="187176"/>
                  <a:pt x="926976" y="262533"/>
                </a:cubicBezTo>
                <a:cubicBezTo>
                  <a:pt x="923330" y="271041"/>
                  <a:pt x="920291" y="280157"/>
                  <a:pt x="917860" y="289880"/>
                </a:cubicBezTo>
                <a:cubicBezTo>
                  <a:pt x="917860" y="291096"/>
                  <a:pt x="917860" y="292311"/>
                  <a:pt x="917860" y="293526"/>
                </a:cubicBezTo>
                <a:cubicBezTo>
                  <a:pt x="993217" y="148890"/>
                  <a:pt x="1066750" y="73534"/>
                  <a:pt x="1138461" y="67456"/>
                </a:cubicBezTo>
                <a:close/>
                <a:moveTo>
                  <a:pt x="6947892" y="61987"/>
                </a:moveTo>
                <a:cubicBezTo>
                  <a:pt x="6958830" y="63202"/>
                  <a:pt x="6969770" y="72926"/>
                  <a:pt x="6980708" y="91157"/>
                </a:cubicBezTo>
                <a:cubicBezTo>
                  <a:pt x="6979493" y="120328"/>
                  <a:pt x="6969770" y="164083"/>
                  <a:pt x="6951538" y="222424"/>
                </a:cubicBezTo>
                <a:cubicBezTo>
                  <a:pt x="6932091" y="288057"/>
                  <a:pt x="6922368" y="336674"/>
                  <a:pt x="6922368" y="368275"/>
                </a:cubicBezTo>
                <a:cubicBezTo>
                  <a:pt x="6922368" y="382860"/>
                  <a:pt x="6935738" y="385899"/>
                  <a:pt x="6962477" y="377391"/>
                </a:cubicBezTo>
                <a:lnTo>
                  <a:pt x="6957008" y="388330"/>
                </a:lnTo>
                <a:cubicBezTo>
                  <a:pt x="6946068" y="389545"/>
                  <a:pt x="6935130" y="390153"/>
                  <a:pt x="6924191" y="390153"/>
                </a:cubicBezTo>
                <a:cubicBezTo>
                  <a:pt x="6908390" y="390153"/>
                  <a:pt x="6900490" y="382860"/>
                  <a:pt x="6900490" y="368275"/>
                </a:cubicBezTo>
                <a:cubicBezTo>
                  <a:pt x="6900490" y="343967"/>
                  <a:pt x="6912644" y="283803"/>
                  <a:pt x="6936953" y="187784"/>
                </a:cubicBezTo>
                <a:cubicBezTo>
                  <a:pt x="6953969" y="125797"/>
                  <a:pt x="6961262" y="91157"/>
                  <a:pt x="6958830" y="83865"/>
                </a:cubicBezTo>
                <a:lnTo>
                  <a:pt x="6953362" y="78395"/>
                </a:lnTo>
                <a:cubicBezTo>
                  <a:pt x="6915683" y="82042"/>
                  <a:pt x="6851872" y="137344"/>
                  <a:pt x="6761931" y="244301"/>
                </a:cubicBezTo>
                <a:lnTo>
                  <a:pt x="6794748" y="242478"/>
                </a:lnTo>
                <a:lnTo>
                  <a:pt x="6902313" y="244301"/>
                </a:lnTo>
                <a:lnTo>
                  <a:pt x="6896844" y="258887"/>
                </a:lnTo>
                <a:lnTo>
                  <a:pt x="6798394" y="257063"/>
                </a:lnTo>
                <a:lnTo>
                  <a:pt x="6752816" y="257063"/>
                </a:lnTo>
                <a:cubicBezTo>
                  <a:pt x="6721214" y="304465"/>
                  <a:pt x="6695082" y="348828"/>
                  <a:pt x="6674420" y="390153"/>
                </a:cubicBezTo>
                <a:lnTo>
                  <a:pt x="6650720" y="390153"/>
                </a:lnTo>
                <a:cubicBezTo>
                  <a:pt x="6653150" y="387722"/>
                  <a:pt x="6654973" y="384076"/>
                  <a:pt x="6656188" y="379214"/>
                </a:cubicBezTo>
                <a:cubicBezTo>
                  <a:pt x="6684144" y="318443"/>
                  <a:pt x="6707844" y="278333"/>
                  <a:pt x="6727292" y="258887"/>
                </a:cubicBezTo>
                <a:cubicBezTo>
                  <a:pt x="6707844" y="258887"/>
                  <a:pt x="6689006" y="259494"/>
                  <a:pt x="6670774" y="260710"/>
                </a:cubicBezTo>
                <a:lnTo>
                  <a:pt x="6672597" y="247948"/>
                </a:lnTo>
                <a:cubicBezTo>
                  <a:pt x="6694475" y="244301"/>
                  <a:pt x="6715745" y="243086"/>
                  <a:pt x="6736407" y="244301"/>
                </a:cubicBezTo>
                <a:cubicBezTo>
                  <a:pt x="6828780" y="126405"/>
                  <a:pt x="6899274" y="65633"/>
                  <a:pt x="6947892" y="61987"/>
                </a:cubicBezTo>
                <a:close/>
                <a:moveTo>
                  <a:pt x="58341" y="61987"/>
                </a:moveTo>
                <a:cubicBezTo>
                  <a:pt x="63202" y="61987"/>
                  <a:pt x="66241" y="69887"/>
                  <a:pt x="67456" y="85688"/>
                </a:cubicBezTo>
                <a:cubicBezTo>
                  <a:pt x="67456" y="91765"/>
                  <a:pt x="68064" y="95411"/>
                  <a:pt x="69279" y="96627"/>
                </a:cubicBezTo>
                <a:cubicBezTo>
                  <a:pt x="70495" y="97842"/>
                  <a:pt x="72318" y="99058"/>
                  <a:pt x="74749" y="100273"/>
                </a:cubicBezTo>
                <a:cubicBezTo>
                  <a:pt x="77180" y="101488"/>
                  <a:pt x="78395" y="103919"/>
                  <a:pt x="78395" y="107566"/>
                </a:cubicBezTo>
                <a:cubicBezTo>
                  <a:pt x="78395" y="127013"/>
                  <a:pt x="74141" y="136736"/>
                  <a:pt x="65633" y="136736"/>
                </a:cubicBezTo>
                <a:cubicBezTo>
                  <a:pt x="53479" y="135521"/>
                  <a:pt x="46794" y="119720"/>
                  <a:pt x="45579" y="89334"/>
                </a:cubicBezTo>
                <a:cubicBezTo>
                  <a:pt x="46794" y="71103"/>
                  <a:pt x="51048" y="61987"/>
                  <a:pt x="58341" y="61987"/>
                </a:cubicBezTo>
                <a:close/>
                <a:moveTo>
                  <a:pt x="2182936" y="60164"/>
                </a:moveTo>
                <a:cubicBezTo>
                  <a:pt x="2190229" y="58948"/>
                  <a:pt x="2193875" y="61987"/>
                  <a:pt x="2193875" y="69280"/>
                </a:cubicBezTo>
                <a:cubicBezTo>
                  <a:pt x="2193875" y="71710"/>
                  <a:pt x="2189014" y="75964"/>
                  <a:pt x="2179290" y="82042"/>
                </a:cubicBezTo>
                <a:cubicBezTo>
                  <a:pt x="2164705" y="89334"/>
                  <a:pt x="2156197" y="96627"/>
                  <a:pt x="2153766" y="103919"/>
                </a:cubicBezTo>
                <a:cubicBezTo>
                  <a:pt x="2153766" y="106350"/>
                  <a:pt x="2153158" y="109996"/>
                  <a:pt x="2151943" y="114858"/>
                </a:cubicBezTo>
                <a:cubicBezTo>
                  <a:pt x="2151943" y="119720"/>
                  <a:pt x="2151335" y="123974"/>
                  <a:pt x="2150120" y="127620"/>
                </a:cubicBezTo>
                <a:cubicBezTo>
                  <a:pt x="2148904" y="130051"/>
                  <a:pt x="2148297" y="149498"/>
                  <a:pt x="2148297" y="185961"/>
                </a:cubicBezTo>
                <a:cubicBezTo>
                  <a:pt x="2149512" y="185961"/>
                  <a:pt x="2151943" y="185353"/>
                  <a:pt x="2155589" y="184138"/>
                </a:cubicBezTo>
                <a:cubicBezTo>
                  <a:pt x="2164097" y="180491"/>
                  <a:pt x="2171997" y="178668"/>
                  <a:pt x="2179290" y="178668"/>
                </a:cubicBezTo>
                <a:cubicBezTo>
                  <a:pt x="2179290" y="178668"/>
                  <a:pt x="2177467" y="176845"/>
                  <a:pt x="2173821" y="173199"/>
                </a:cubicBezTo>
                <a:cubicBezTo>
                  <a:pt x="2170174" y="169553"/>
                  <a:pt x="2167743" y="167122"/>
                  <a:pt x="2166528" y="165906"/>
                </a:cubicBezTo>
                <a:cubicBezTo>
                  <a:pt x="2166528" y="162260"/>
                  <a:pt x="2167743" y="160437"/>
                  <a:pt x="2170174" y="160437"/>
                </a:cubicBezTo>
                <a:cubicBezTo>
                  <a:pt x="2196914" y="161652"/>
                  <a:pt x="2222438" y="167122"/>
                  <a:pt x="2246746" y="176845"/>
                </a:cubicBezTo>
                <a:cubicBezTo>
                  <a:pt x="2250393" y="180491"/>
                  <a:pt x="2252216" y="182922"/>
                  <a:pt x="2252216" y="184138"/>
                </a:cubicBezTo>
                <a:cubicBezTo>
                  <a:pt x="2251000" y="191430"/>
                  <a:pt x="2247354" y="195684"/>
                  <a:pt x="2241277" y="196900"/>
                </a:cubicBezTo>
                <a:cubicBezTo>
                  <a:pt x="2238846" y="196900"/>
                  <a:pt x="2235808" y="196292"/>
                  <a:pt x="2232161" y="195077"/>
                </a:cubicBezTo>
                <a:cubicBezTo>
                  <a:pt x="2229730" y="193861"/>
                  <a:pt x="2228515" y="193253"/>
                  <a:pt x="2228515" y="193253"/>
                </a:cubicBezTo>
                <a:cubicBezTo>
                  <a:pt x="2207853" y="192038"/>
                  <a:pt x="2181113" y="195684"/>
                  <a:pt x="2148297" y="204192"/>
                </a:cubicBezTo>
                <a:lnTo>
                  <a:pt x="2148297" y="335459"/>
                </a:lnTo>
                <a:cubicBezTo>
                  <a:pt x="2148297" y="371922"/>
                  <a:pt x="2149512" y="395015"/>
                  <a:pt x="2151943" y="404738"/>
                </a:cubicBezTo>
                <a:cubicBezTo>
                  <a:pt x="2150728" y="414462"/>
                  <a:pt x="2147689" y="420539"/>
                  <a:pt x="2142827" y="422970"/>
                </a:cubicBezTo>
                <a:cubicBezTo>
                  <a:pt x="2134319" y="419323"/>
                  <a:pt x="2129457" y="402307"/>
                  <a:pt x="2128242" y="371922"/>
                </a:cubicBezTo>
                <a:cubicBezTo>
                  <a:pt x="2128242" y="318443"/>
                  <a:pt x="2128242" y="264356"/>
                  <a:pt x="2128242" y="209662"/>
                </a:cubicBezTo>
                <a:cubicBezTo>
                  <a:pt x="2117303" y="212093"/>
                  <a:pt x="2107580" y="215131"/>
                  <a:pt x="2099072" y="218777"/>
                </a:cubicBezTo>
                <a:cubicBezTo>
                  <a:pt x="2097856" y="235793"/>
                  <a:pt x="2094210" y="253417"/>
                  <a:pt x="2088133" y="271649"/>
                </a:cubicBezTo>
                <a:cubicBezTo>
                  <a:pt x="2080840" y="299604"/>
                  <a:pt x="2062609" y="325735"/>
                  <a:pt x="2033438" y="350044"/>
                </a:cubicBezTo>
                <a:cubicBezTo>
                  <a:pt x="2024931" y="352475"/>
                  <a:pt x="2020676" y="349436"/>
                  <a:pt x="2020676" y="340928"/>
                </a:cubicBezTo>
                <a:cubicBezTo>
                  <a:pt x="2051062" y="308112"/>
                  <a:pt x="2069901" y="269825"/>
                  <a:pt x="2077194" y="226070"/>
                </a:cubicBezTo>
                <a:cubicBezTo>
                  <a:pt x="2062609" y="232147"/>
                  <a:pt x="2052278" y="237009"/>
                  <a:pt x="2046200" y="240655"/>
                </a:cubicBezTo>
                <a:cubicBezTo>
                  <a:pt x="2034046" y="247948"/>
                  <a:pt x="2026146" y="251594"/>
                  <a:pt x="2022500" y="251594"/>
                </a:cubicBezTo>
                <a:cubicBezTo>
                  <a:pt x="2022500" y="251594"/>
                  <a:pt x="2020676" y="250986"/>
                  <a:pt x="2017030" y="249771"/>
                </a:cubicBezTo>
                <a:cubicBezTo>
                  <a:pt x="2014599" y="248555"/>
                  <a:pt x="2012776" y="247948"/>
                  <a:pt x="2011561" y="247948"/>
                </a:cubicBezTo>
                <a:cubicBezTo>
                  <a:pt x="2007914" y="247948"/>
                  <a:pt x="2000014" y="251594"/>
                  <a:pt x="1987860" y="258887"/>
                </a:cubicBezTo>
                <a:cubicBezTo>
                  <a:pt x="1974490" y="266179"/>
                  <a:pt x="1964159" y="271041"/>
                  <a:pt x="1956866" y="273472"/>
                </a:cubicBezTo>
                <a:cubicBezTo>
                  <a:pt x="1956866" y="286841"/>
                  <a:pt x="1953220" y="293526"/>
                  <a:pt x="1945928" y="293526"/>
                </a:cubicBezTo>
                <a:cubicBezTo>
                  <a:pt x="1941066" y="292311"/>
                  <a:pt x="1938027" y="289880"/>
                  <a:pt x="1936812" y="286234"/>
                </a:cubicBezTo>
                <a:cubicBezTo>
                  <a:pt x="1936812" y="278941"/>
                  <a:pt x="1936812" y="268610"/>
                  <a:pt x="1936812" y="255240"/>
                </a:cubicBezTo>
                <a:cubicBezTo>
                  <a:pt x="1936812" y="240655"/>
                  <a:pt x="1936204" y="230324"/>
                  <a:pt x="1934989" y="224247"/>
                </a:cubicBezTo>
                <a:cubicBezTo>
                  <a:pt x="1900957" y="268002"/>
                  <a:pt x="1876648" y="296565"/>
                  <a:pt x="1862063" y="309935"/>
                </a:cubicBezTo>
                <a:cubicBezTo>
                  <a:pt x="1862063" y="309935"/>
                  <a:pt x="1862063" y="310542"/>
                  <a:pt x="1862063" y="311758"/>
                </a:cubicBezTo>
                <a:cubicBezTo>
                  <a:pt x="1855986" y="320266"/>
                  <a:pt x="1850516" y="324520"/>
                  <a:pt x="1845655" y="324520"/>
                </a:cubicBezTo>
                <a:cubicBezTo>
                  <a:pt x="1839578" y="324520"/>
                  <a:pt x="1836539" y="318443"/>
                  <a:pt x="1836539" y="306288"/>
                </a:cubicBezTo>
                <a:cubicBezTo>
                  <a:pt x="1840185" y="277118"/>
                  <a:pt x="1848693" y="254633"/>
                  <a:pt x="1862063" y="238832"/>
                </a:cubicBezTo>
                <a:cubicBezTo>
                  <a:pt x="1863278" y="246125"/>
                  <a:pt x="1861455" y="255848"/>
                  <a:pt x="1856593" y="268002"/>
                </a:cubicBezTo>
                <a:cubicBezTo>
                  <a:pt x="1851732" y="277726"/>
                  <a:pt x="1849301" y="285626"/>
                  <a:pt x="1849301" y="291703"/>
                </a:cubicBezTo>
                <a:cubicBezTo>
                  <a:pt x="1849301" y="295350"/>
                  <a:pt x="1850516" y="296565"/>
                  <a:pt x="1852947" y="295350"/>
                </a:cubicBezTo>
                <a:cubicBezTo>
                  <a:pt x="1883333" y="262533"/>
                  <a:pt x="1907034" y="232147"/>
                  <a:pt x="1924050" y="204192"/>
                </a:cubicBezTo>
                <a:cubicBezTo>
                  <a:pt x="1925265" y="202977"/>
                  <a:pt x="1926481" y="201154"/>
                  <a:pt x="1927696" y="198723"/>
                </a:cubicBezTo>
                <a:cubicBezTo>
                  <a:pt x="1931342" y="190215"/>
                  <a:pt x="1934989" y="185353"/>
                  <a:pt x="1938635" y="184138"/>
                </a:cubicBezTo>
                <a:cubicBezTo>
                  <a:pt x="1956866" y="158614"/>
                  <a:pt x="1969628" y="137344"/>
                  <a:pt x="1976921" y="120328"/>
                </a:cubicBezTo>
                <a:cubicBezTo>
                  <a:pt x="1978137" y="117897"/>
                  <a:pt x="1976921" y="116074"/>
                  <a:pt x="1973275" y="114858"/>
                </a:cubicBezTo>
                <a:cubicBezTo>
                  <a:pt x="1967198" y="116074"/>
                  <a:pt x="1959297" y="119112"/>
                  <a:pt x="1949574" y="123974"/>
                </a:cubicBezTo>
                <a:cubicBezTo>
                  <a:pt x="1939850" y="130051"/>
                  <a:pt x="1932558" y="133090"/>
                  <a:pt x="1927696" y="133090"/>
                </a:cubicBezTo>
                <a:cubicBezTo>
                  <a:pt x="1916757" y="129443"/>
                  <a:pt x="1913111" y="125189"/>
                  <a:pt x="1916757" y="120328"/>
                </a:cubicBezTo>
                <a:cubicBezTo>
                  <a:pt x="1928912" y="121543"/>
                  <a:pt x="1957474" y="109996"/>
                  <a:pt x="2002445" y="85688"/>
                </a:cubicBezTo>
                <a:cubicBezTo>
                  <a:pt x="2008522" y="82042"/>
                  <a:pt x="2013992" y="80218"/>
                  <a:pt x="2018853" y="80218"/>
                </a:cubicBezTo>
                <a:cubicBezTo>
                  <a:pt x="2026146" y="81434"/>
                  <a:pt x="2030400" y="84472"/>
                  <a:pt x="2031615" y="89334"/>
                </a:cubicBezTo>
                <a:cubicBezTo>
                  <a:pt x="2031615" y="94196"/>
                  <a:pt x="2026754" y="98450"/>
                  <a:pt x="2017030" y="102096"/>
                </a:cubicBezTo>
                <a:cubicBezTo>
                  <a:pt x="2013384" y="102096"/>
                  <a:pt x="2010953" y="102704"/>
                  <a:pt x="2009738" y="103919"/>
                </a:cubicBezTo>
                <a:cubicBezTo>
                  <a:pt x="2004876" y="109996"/>
                  <a:pt x="2000622" y="116681"/>
                  <a:pt x="1996976" y="123974"/>
                </a:cubicBezTo>
                <a:cubicBezTo>
                  <a:pt x="1987252" y="143421"/>
                  <a:pt x="1971452" y="169553"/>
                  <a:pt x="1949574" y="202369"/>
                </a:cubicBezTo>
                <a:cubicBezTo>
                  <a:pt x="1955651" y="199938"/>
                  <a:pt x="1964767" y="196292"/>
                  <a:pt x="1976921" y="191430"/>
                </a:cubicBezTo>
                <a:cubicBezTo>
                  <a:pt x="1993937" y="182922"/>
                  <a:pt x="2007914" y="178668"/>
                  <a:pt x="2018853" y="178668"/>
                </a:cubicBezTo>
                <a:cubicBezTo>
                  <a:pt x="2024931" y="178668"/>
                  <a:pt x="2027969" y="181099"/>
                  <a:pt x="2027969" y="185961"/>
                </a:cubicBezTo>
                <a:cubicBezTo>
                  <a:pt x="2027969" y="192038"/>
                  <a:pt x="2024323" y="199331"/>
                  <a:pt x="2017030" y="207839"/>
                </a:cubicBezTo>
                <a:cubicBezTo>
                  <a:pt x="2008522" y="217562"/>
                  <a:pt x="2003660" y="226070"/>
                  <a:pt x="2002445" y="233363"/>
                </a:cubicBezTo>
                <a:cubicBezTo>
                  <a:pt x="2015815" y="227285"/>
                  <a:pt x="2024323" y="223031"/>
                  <a:pt x="2027969" y="220601"/>
                </a:cubicBezTo>
                <a:cubicBezTo>
                  <a:pt x="2034046" y="212093"/>
                  <a:pt x="2043770" y="199938"/>
                  <a:pt x="2057139" y="184138"/>
                </a:cubicBezTo>
                <a:cubicBezTo>
                  <a:pt x="2065647" y="171983"/>
                  <a:pt x="2071724" y="163475"/>
                  <a:pt x="2075371" y="158614"/>
                </a:cubicBezTo>
                <a:cubicBezTo>
                  <a:pt x="2075371" y="156183"/>
                  <a:pt x="2072940" y="152537"/>
                  <a:pt x="2068078" y="147675"/>
                </a:cubicBezTo>
                <a:cubicBezTo>
                  <a:pt x="2062001" y="141598"/>
                  <a:pt x="2058962" y="136736"/>
                  <a:pt x="2058962" y="133090"/>
                </a:cubicBezTo>
                <a:cubicBezTo>
                  <a:pt x="2060178" y="130659"/>
                  <a:pt x="2062001" y="128836"/>
                  <a:pt x="2064432" y="127620"/>
                </a:cubicBezTo>
                <a:cubicBezTo>
                  <a:pt x="2074155" y="127620"/>
                  <a:pt x="2082663" y="132482"/>
                  <a:pt x="2089956" y="142205"/>
                </a:cubicBezTo>
                <a:cubicBezTo>
                  <a:pt x="2093602" y="138559"/>
                  <a:pt x="2100287" y="130659"/>
                  <a:pt x="2110011" y="118505"/>
                </a:cubicBezTo>
                <a:cubicBezTo>
                  <a:pt x="2117303" y="109996"/>
                  <a:pt x="2122773" y="103919"/>
                  <a:pt x="2126419" y="100273"/>
                </a:cubicBezTo>
                <a:cubicBezTo>
                  <a:pt x="2103326" y="107566"/>
                  <a:pt x="2082663" y="116681"/>
                  <a:pt x="2064432" y="127620"/>
                </a:cubicBezTo>
                <a:cubicBezTo>
                  <a:pt x="2064432" y="127620"/>
                  <a:pt x="2062609" y="128228"/>
                  <a:pt x="2058962" y="129443"/>
                </a:cubicBezTo>
                <a:cubicBezTo>
                  <a:pt x="2054101" y="130659"/>
                  <a:pt x="2051062" y="131266"/>
                  <a:pt x="2049847" y="131266"/>
                </a:cubicBezTo>
                <a:cubicBezTo>
                  <a:pt x="2046200" y="130051"/>
                  <a:pt x="2043770" y="127620"/>
                  <a:pt x="2042554" y="123974"/>
                </a:cubicBezTo>
                <a:cubicBezTo>
                  <a:pt x="2043770" y="110604"/>
                  <a:pt x="2046200" y="103919"/>
                  <a:pt x="2049847" y="103919"/>
                </a:cubicBezTo>
                <a:cubicBezTo>
                  <a:pt x="2051062" y="103919"/>
                  <a:pt x="2053493" y="106350"/>
                  <a:pt x="2057139" y="111212"/>
                </a:cubicBezTo>
                <a:cubicBezTo>
                  <a:pt x="2083879" y="102704"/>
                  <a:pt x="2115480" y="89942"/>
                  <a:pt x="2151943" y="72926"/>
                </a:cubicBezTo>
                <a:cubicBezTo>
                  <a:pt x="2154374" y="71710"/>
                  <a:pt x="2158020" y="69887"/>
                  <a:pt x="2162882" y="67456"/>
                </a:cubicBezTo>
                <a:cubicBezTo>
                  <a:pt x="2172605" y="63810"/>
                  <a:pt x="2179290" y="61379"/>
                  <a:pt x="2182936" y="60164"/>
                </a:cubicBezTo>
                <a:close/>
                <a:moveTo>
                  <a:pt x="2925365" y="51048"/>
                </a:moveTo>
                <a:cubicBezTo>
                  <a:pt x="2937520" y="53479"/>
                  <a:pt x="2944812" y="61379"/>
                  <a:pt x="2947243" y="74749"/>
                </a:cubicBezTo>
                <a:cubicBezTo>
                  <a:pt x="2947243" y="79611"/>
                  <a:pt x="2945420" y="83865"/>
                  <a:pt x="2941774" y="87511"/>
                </a:cubicBezTo>
                <a:cubicBezTo>
                  <a:pt x="2940558" y="88726"/>
                  <a:pt x="2939343" y="89942"/>
                  <a:pt x="2938127" y="91157"/>
                </a:cubicBezTo>
                <a:cubicBezTo>
                  <a:pt x="2916250" y="121543"/>
                  <a:pt x="2904095" y="145244"/>
                  <a:pt x="2901665" y="162260"/>
                </a:cubicBezTo>
                <a:cubicBezTo>
                  <a:pt x="2901665" y="164691"/>
                  <a:pt x="2902880" y="167729"/>
                  <a:pt x="2905311" y="171376"/>
                </a:cubicBezTo>
                <a:cubicBezTo>
                  <a:pt x="2906526" y="173807"/>
                  <a:pt x="2907134" y="175022"/>
                  <a:pt x="2907134" y="175022"/>
                </a:cubicBezTo>
                <a:cubicBezTo>
                  <a:pt x="2929012" y="198115"/>
                  <a:pt x="2939343" y="216954"/>
                  <a:pt x="2938127" y="231539"/>
                </a:cubicBezTo>
                <a:cubicBezTo>
                  <a:pt x="2938127" y="241263"/>
                  <a:pt x="2933266" y="243694"/>
                  <a:pt x="2923542" y="238832"/>
                </a:cubicBezTo>
                <a:cubicBezTo>
                  <a:pt x="2916250" y="233970"/>
                  <a:pt x="2906526" y="230932"/>
                  <a:pt x="2894372" y="229716"/>
                </a:cubicBezTo>
                <a:cubicBezTo>
                  <a:pt x="2877356" y="226070"/>
                  <a:pt x="2868240" y="219993"/>
                  <a:pt x="2867025" y="211485"/>
                </a:cubicBezTo>
                <a:cubicBezTo>
                  <a:pt x="2867025" y="207839"/>
                  <a:pt x="2868848" y="206015"/>
                  <a:pt x="2872494" y="206015"/>
                </a:cubicBezTo>
                <a:cubicBezTo>
                  <a:pt x="2876141" y="206015"/>
                  <a:pt x="2881002" y="207231"/>
                  <a:pt x="2887079" y="209662"/>
                </a:cubicBezTo>
                <a:cubicBezTo>
                  <a:pt x="2893156" y="212093"/>
                  <a:pt x="2897411" y="213308"/>
                  <a:pt x="2899841" y="213308"/>
                </a:cubicBezTo>
                <a:cubicBezTo>
                  <a:pt x="2905918" y="213308"/>
                  <a:pt x="2908957" y="212093"/>
                  <a:pt x="2908957" y="209662"/>
                </a:cubicBezTo>
                <a:cubicBezTo>
                  <a:pt x="2908957" y="204800"/>
                  <a:pt x="2904095" y="198115"/>
                  <a:pt x="2894372" y="189607"/>
                </a:cubicBezTo>
                <a:cubicBezTo>
                  <a:pt x="2884649" y="181099"/>
                  <a:pt x="2879787" y="173807"/>
                  <a:pt x="2879787" y="167729"/>
                </a:cubicBezTo>
                <a:cubicBezTo>
                  <a:pt x="2879787" y="151929"/>
                  <a:pt x="2884649" y="136128"/>
                  <a:pt x="2894372" y="120328"/>
                </a:cubicBezTo>
                <a:cubicBezTo>
                  <a:pt x="2871279" y="132482"/>
                  <a:pt x="2859125" y="141598"/>
                  <a:pt x="2857909" y="147675"/>
                </a:cubicBezTo>
                <a:cubicBezTo>
                  <a:pt x="2862771" y="229109"/>
                  <a:pt x="2859125" y="296565"/>
                  <a:pt x="2846970" y="350044"/>
                </a:cubicBezTo>
                <a:cubicBezTo>
                  <a:pt x="2854263" y="345182"/>
                  <a:pt x="2868240" y="330597"/>
                  <a:pt x="2888903" y="306288"/>
                </a:cubicBezTo>
                <a:cubicBezTo>
                  <a:pt x="2890118" y="303858"/>
                  <a:pt x="2890726" y="303858"/>
                  <a:pt x="2890726" y="306288"/>
                </a:cubicBezTo>
                <a:cubicBezTo>
                  <a:pt x="2890726" y="318443"/>
                  <a:pt x="2879787" y="337890"/>
                  <a:pt x="2857909" y="364629"/>
                </a:cubicBezTo>
                <a:cubicBezTo>
                  <a:pt x="2850616" y="374352"/>
                  <a:pt x="2845755" y="381037"/>
                  <a:pt x="2843324" y="384684"/>
                </a:cubicBezTo>
                <a:cubicBezTo>
                  <a:pt x="2843324" y="385899"/>
                  <a:pt x="2842716" y="387722"/>
                  <a:pt x="2841501" y="390153"/>
                </a:cubicBezTo>
                <a:cubicBezTo>
                  <a:pt x="2837854" y="401092"/>
                  <a:pt x="2832993" y="406561"/>
                  <a:pt x="2826916" y="406561"/>
                </a:cubicBezTo>
                <a:cubicBezTo>
                  <a:pt x="2820839" y="405346"/>
                  <a:pt x="2816584" y="400484"/>
                  <a:pt x="2814154" y="391976"/>
                </a:cubicBezTo>
                <a:lnTo>
                  <a:pt x="2814154" y="390153"/>
                </a:lnTo>
                <a:cubicBezTo>
                  <a:pt x="2815369" y="384076"/>
                  <a:pt x="2818407" y="373745"/>
                  <a:pt x="2823269" y="359160"/>
                </a:cubicBezTo>
                <a:cubicBezTo>
                  <a:pt x="2826916" y="348221"/>
                  <a:pt x="2829346" y="340320"/>
                  <a:pt x="2830562" y="335459"/>
                </a:cubicBezTo>
                <a:cubicBezTo>
                  <a:pt x="2839070" y="295350"/>
                  <a:pt x="2843324" y="244301"/>
                  <a:pt x="2843324" y="182315"/>
                </a:cubicBezTo>
                <a:cubicBezTo>
                  <a:pt x="2843324" y="170160"/>
                  <a:pt x="2841501" y="162868"/>
                  <a:pt x="2837854" y="160437"/>
                </a:cubicBezTo>
                <a:cubicBezTo>
                  <a:pt x="2836639" y="161652"/>
                  <a:pt x="2834816" y="162260"/>
                  <a:pt x="2832385" y="162260"/>
                </a:cubicBezTo>
                <a:cubicBezTo>
                  <a:pt x="2828739" y="162260"/>
                  <a:pt x="2826916" y="161652"/>
                  <a:pt x="2826916" y="160437"/>
                </a:cubicBezTo>
                <a:cubicBezTo>
                  <a:pt x="2825700" y="158006"/>
                  <a:pt x="2825092" y="152537"/>
                  <a:pt x="2825092" y="144029"/>
                </a:cubicBezTo>
                <a:cubicBezTo>
                  <a:pt x="2825092" y="142813"/>
                  <a:pt x="2834816" y="136128"/>
                  <a:pt x="2854263" y="123974"/>
                </a:cubicBezTo>
                <a:cubicBezTo>
                  <a:pt x="2890726" y="100881"/>
                  <a:pt x="2910173" y="86903"/>
                  <a:pt x="2912603" y="82042"/>
                </a:cubicBezTo>
                <a:cubicBezTo>
                  <a:pt x="2913819" y="79611"/>
                  <a:pt x="2914427" y="75357"/>
                  <a:pt x="2914427" y="69280"/>
                </a:cubicBezTo>
                <a:cubicBezTo>
                  <a:pt x="2914427" y="57125"/>
                  <a:pt x="2918073" y="51048"/>
                  <a:pt x="2925365" y="51048"/>
                </a:cubicBezTo>
                <a:close/>
                <a:moveTo>
                  <a:pt x="520005" y="49225"/>
                </a:moveTo>
                <a:cubicBezTo>
                  <a:pt x="551607" y="73534"/>
                  <a:pt x="568623" y="90550"/>
                  <a:pt x="571053" y="100273"/>
                </a:cubicBezTo>
                <a:cubicBezTo>
                  <a:pt x="571053" y="106350"/>
                  <a:pt x="566192" y="110604"/>
                  <a:pt x="556468" y="113035"/>
                </a:cubicBezTo>
                <a:cubicBezTo>
                  <a:pt x="551607" y="113035"/>
                  <a:pt x="548568" y="113643"/>
                  <a:pt x="547353" y="114858"/>
                </a:cubicBezTo>
                <a:cubicBezTo>
                  <a:pt x="544922" y="114858"/>
                  <a:pt x="541883" y="115466"/>
                  <a:pt x="538237" y="116681"/>
                </a:cubicBezTo>
                <a:cubicBezTo>
                  <a:pt x="533375" y="119112"/>
                  <a:pt x="529729" y="120328"/>
                  <a:pt x="527298" y="120328"/>
                </a:cubicBezTo>
                <a:cubicBezTo>
                  <a:pt x="522436" y="120328"/>
                  <a:pt x="520005" y="119112"/>
                  <a:pt x="520005" y="116681"/>
                </a:cubicBezTo>
                <a:cubicBezTo>
                  <a:pt x="520005" y="114250"/>
                  <a:pt x="522436" y="111212"/>
                  <a:pt x="527298" y="107566"/>
                </a:cubicBezTo>
                <a:cubicBezTo>
                  <a:pt x="534591" y="102704"/>
                  <a:pt x="538237" y="98450"/>
                  <a:pt x="538237" y="94804"/>
                </a:cubicBezTo>
                <a:cubicBezTo>
                  <a:pt x="538237" y="94804"/>
                  <a:pt x="537629" y="94196"/>
                  <a:pt x="536414" y="92980"/>
                </a:cubicBezTo>
                <a:cubicBezTo>
                  <a:pt x="536414" y="92980"/>
                  <a:pt x="535806" y="92373"/>
                  <a:pt x="534591" y="91157"/>
                </a:cubicBezTo>
                <a:cubicBezTo>
                  <a:pt x="520005" y="77788"/>
                  <a:pt x="512713" y="66241"/>
                  <a:pt x="512713" y="56518"/>
                </a:cubicBezTo>
                <a:cubicBezTo>
                  <a:pt x="512713" y="51656"/>
                  <a:pt x="515144" y="49225"/>
                  <a:pt x="520005" y="49225"/>
                </a:cubicBezTo>
                <a:close/>
                <a:moveTo>
                  <a:pt x="3594311" y="30994"/>
                </a:moveTo>
                <a:lnTo>
                  <a:pt x="3599780" y="30994"/>
                </a:lnTo>
                <a:cubicBezTo>
                  <a:pt x="3599780" y="30994"/>
                  <a:pt x="3600388" y="31601"/>
                  <a:pt x="3601603" y="32817"/>
                </a:cubicBezTo>
                <a:cubicBezTo>
                  <a:pt x="3605249" y="35248"/>
                  <a:pt x="3607073" y="38286"/>
                  <a:pt x="3607073" y="41932"/>
                </a:cubicBezTo>
                <a:cubicBezTo>
                  <a:pt x="3607073" y="44363"/>
                  <a:pt x="3605857" y="48617"/>
                  <a:pt x="3603426" y="54694"/>
                </a:cubicBezTo>
                <a:cubicBezTo>
                  <a:pt x="3600995" y="58341"/>
                  <a:pt x="3599780" y="61379"/>
                  <a:pt x="3599780" y="63810"/>
                </a:cubicBezTo>
                <a:cubicBezTo>
                  <a:pt x="3599780" y="71103"/>
                  <a:pt x="3599172" y="83865"/>
                  <a:pt x="3597957" y="102096"/>
                </a:cubicBezTo>
                <a:cubicBezTo>
                  <a:pt x="3596742" y="123974"/>
                  <a:pt x="3595526" y="139167"/>
                  <a:pt x="3594311" y="147675"/>
                </a:cubicBezTo>
                <a:lnTo>
                  <a:pt x="3616188" y="136736"/>
                </a:lnTo>
                <a:cubicBezTo>
                  <a:pt x="3616188" y="133090"/>
                  <a:pt x="3614973" y="127013"/>
                  <a:pt x="3612542" y="118505"/>
                </a:cubicBezTo>
                <a:cubicBezTo>
                  <a:pt x="3611327" y="111212"/>
                  <a:pt x="3610719" y="106350"/>
                  <a:pt x="3610719" y="103919"/>
                </a:cubicBezTo>
                <a:cubicBezTo>
                  <a:pt x="3610719" y="102704"/>
                  <a:pt x="3613150" y="100273"/>
                  <a:pt x="3618012" y="96627"/>
                </a:cubicBezTo>
                <a:cubicBezTo>
                  <a:pt x="3619227" y="95411"/>
                  <a:pt x="3619835" y="94804"/>
                  <a:pt x="3619835" y="94804"/>
                </a:cubicBezTo>
                <a:cubicBezTo>
                  <a:pt x="3635635" y="102096"/>
                  <a:pt x="3645966" y="110604"/>
                  <a:pt x="3650828" y="120328"/>
                </a:cubicBezTo>
                <a:cubicBezTo>
                  <a:pt x="3650828" y="122758"/>
                  <a:pt x="3648397" y="126405"/>
                  <a:pt x="3643536" y="131266"/>
                </a:cubicBezTo>
                <a:cubicBezTo>
                  <a:pt x="3641105" y="133697"/>
                  <a:pt x="3637458" y="139775"/>
                  <a:pt x="3632597" y="149498"/>
                </a:cubicBezTo>
                <a:cubicBezTo>
                  <a:pt x="3630166" y="153144"/>
                  <a:pt x="3627127" y="156791"/>
                  <a:pt x="3623481" y="160437"/>
                </a:cubicBezTo>
                <a:cubicBezTo>
                  <a:pt x="3614973" y="170160"/>
                  <a:pt x="3607680" y="181707"/>
                  <a:pt x="3601603" y="195077"/>
                </a:cubicBezTo>
                <a:cubicBezTo>
                  <a:pt x="3613757" y="191430"/>
                  <a:pt x="3619835" y="193861"/>
                  <a:pt x="3619835" y="202369"/>
                </a:cubicBezTo>
                <a:cubicBezTo>
                  <a:pt x="3619835" y="204800"/>
                  <a:pt x="3618012" y="206623"/>
                  <a:pt x="3614365" y="207839"/>
                </a:cubicBezTo>
                <a:cubicBezTo>
                  <a:pt x="3611934" y="209054"/>
                  <a:pt x="3610111" y="210269"/>
                  <a:pt x="3608896" y="211485"/>
                </a:cubicBezTo>
                <a:cubicBezTo>
                  <a:pt x="3599172" y="219993"/>
                  <a:pt x="3588233" y="238224"/>
                  <a:pt x="3576079" y="266179"/>
                </a:cubicBezTo>
                <a:cubicBezTo>
                  <a:pt x="3582156" y="257671"/>
                  <a:pt x="3592487" y="257671"/>
                  <a:pt x="3607073" y="266179"/>
                </a:cubicBezTo>
                <a:cubicBezTo>
                  <a:pt x="3613150" y="260102"/>
                  <a:pt x="3619227" y="250379"/>
                  <a:pt x="3625304" y="237009"/>
                </a:cubicBezTo>
                <a:cubicBezTo>
                  <a:pt x="3644751" y="184745"/>
                  <a:pt x="3660552" y="131266"/>
                  <a:pt x="3672706" y="76572"/>
                </a:cubicBezTo>
                <a:cubicBezTo>
                  <a:pt x="3672706" y="71710"/>
                  <a:pt x="3669060" y="67456"/>
                  <a:pt x="3661767" y="63810"/>
                </a:cubicBezTo>
                <a:cubicBezTo>
                  <a:pt x="3653259" y="61379"/>
                  <a:pt x="3649005" y="57733"/>
                  <a:pt x="3649005" y="52871"/>
                </a:cubicBezTo>
                <a:cubicBezTo>
                  <a:pt x="3649005" y="49225"/>
                  <a:pt x="3652043" y="47402"/>
                  <a:pt x="3658121" y="47402"/>
                </a:cubicBezTo>
                <a:cubicBezTo>
                  <a:pt x="3681214" y="52264"/>
                  <a:pt x="3693976" y="58948"/>
                  <a:pt x="3696407" y="67456"/>
                </a:cubicBezTo>
                <a:lnTo>
                  <a:pt x="3696407" y="69280"/>
                </a:lnTo>
                <a:cubicBezTo>
                  <a:pt x="3695191" y="72926"/>
                  <a:pt x="3693368" y="78395"/>
                  <a:pt x="3690937" y="85688"/>
                </a:cubicBezTo>
                <a:cubicBezTo>
                  <a:pt x="3687291" y="95411"/>
                  <a:pt x="3684860" y="103312"/>
                  <a:pt x="3683645" y="109389"/>
                </a:cubicBezTo>
                <a:cubicBezTo>
                  <a:pt x="3672706" y="154360"/>
                  <a:pt x="3659336" y="197507"/>
                  <a:pt x="3643536" y="238832"/>
                </a:cubicBezTo>
                <a:cubicBezTo>
                  <a:pt x="3659336" y="229109"/>
                  <a:pt x="3679998" y="215131"/>
                  <a:pt x="3705522" y="196900"/>
                </a:cubicBezTo>
                <a:cubicBezTo>
                  <a:pt x="3726185" y="182315"/>
                  <a:pt x="3738947" y="173807"/>
                  <a:pt x="3743808" y="171376"/>
                </a:cubicBezTo>
                <a:cubicBezTo>
                  <a:pt x="3752316" y="168945"/>
                  <a:pt x="3756570" y="171983"/>
                  <a:pt x="3756570" y="180491"/>
                </a:cubicBezTo>
                <a:cubicBezTo>
                  <a:pt x="3757786" y="184138"/>
                  <a:pt x="3756570" y="186569"/>
                  <a:pt x="3752924" y="187784"/>
                </a:cubicBezTo>
                <a:cubicBezTo>
                  <a:pt x="3752924" y="188999"/>
                  <a:pt x="3750494" y="189607"/>
                  <a:pt x="3745632" y="189607"/>
                </a:cubicBezTo>
                <a:cubicBezTo>
                  <a:pt x="3734693" y="195684"/>
                  <a:pt x="3714031" y="209054"/>
                  <a:pt x="3683645" y="229716"/>
                </a:cubicBezTo>
                <a:cubicBezTo>
                  <a:pt x="3687291" y="230932"/>
                  <a:pt x="3691545" y="232755"/>
                  <a:pt x="3696407" y="235186"/>
                </a:cubicBezTo>
                <a:cubicBezTo>
                  <a:pt x="3706130" y="238832"/>
                  <a:pt x="3710992" y="242478"/>
                  <a:pt x="3710992" y="246125"/>
                </a:cubicBezTo>
                <a:cubicBezTo>
                  <a:pt x="3710992" y="248555"/>
                  <a:pt x="3709169" y="252202"/>
                  <a:pt x="3705522" y="257063"/>
                </a:cubicBezTo>
                <a:cubicBezTo>
                  <a:pt x="3703092" y="260710"/>
                  <a:pt x="3701876" y="263141"/>
                  <a:pt x="3701876" y="264356"/>
                </a:cubicBezTo>
                <a:cubicBezTo>
                  <a:pt x="3698230" y="283803"/>
                  <a:pt x="3690937" y="305681"/>
                  <a:pt x="3679998" y="329989"/>
                </a:cubicBezTo>
                <a:cubicBezTo>
                  <a:pt x="3712815" y="356729"/>
                  <a:pt x="3738947" y="373137"/>
                  <a:pt x="3758394" y="379214"/>
                </a:cubicBezTo>
                <a:cubicBezTo>
                  <a:pt x="3766902" y="381645"/>
                  <a:pt x="3780271" y="382860"/>
                  <a:pt x="3798503" y="382860"/>
                </a:cubicBezTo>
                <a:cubicBezTo>
                  <a:pt x="3816734" y="382860"/>
                  <a:pt x="3825850" y="385291"/>
                  <a:pt x="3825850" y="390153"/>
                </a:cubicBezTo>
                <a:cubicBezTo>
                  <a:pt x="3825850" y="397446"/>
                  <a:pt x="3820988" y="400484"/>
                  <a:pt x="3811265" y="399269"/>
                </a:cubicBezTo>
                <a:cubicBezTo>
                  <a:pt x="3807619" y="399269"/>
                  <a:pt x="3802757" y="399876"/>
                  <a:pt x="3796680" y="401092"/>
                </a:cubicBezTo>
                <a:cubicBezTo>
                  <a:pt x="3789387" y="402307"/>
                  <a:pt x="3783918" y="402915"/>
                  <a:pt x="3780271" y="402915"/>
                </a:cubicBezTo>
                <a:cubicBezTo>
                  <a:pt x="3768117" y="402915"/>
                  <a:pt x="3755963" y="400484"/>
                  <a:pt x="3743808" y="395622"/>
                </a:cubicBezTo>
                <a:cubicBezTo>
                  <a:pt x="3719500" y="382253"/>
                  <a:pt x="3695799" y="365237"/>
                  <a:pt x="3672706" y="344574"/>
                </a:cubicBezTo>
                <a:cubicBezTo>
                  <a:pt x="3671491" y="345790"/>
                  <a:pt x="3670275" y="348221"/>
                  <a:pt x="3669060" y="351867"/>
                </a:cubicBezTo>
                <a:cubicBezTo>
                  <a:pt x="3666629" y="356729"/>
                  <a:pt x="3664805" y="359767"/>
                  <a:pt x="3663590" y="360983"/>
                </a:cubicBezTo>
                <a:cubicBezTo>
                  <a:pt x="3649005" y="382860"/>
                  <a:pt x="3634420" y="394407"/>
                  <a:pt x="3619835" y="395622"/>
                </a:cubicBezTo>
                <a:cubicBezTo>
                  <a:pt x="3606465" y="394407"/>
                  <a:pt x="3594918" y="390761"/>
                  <a:pt x="3585195" y="384684"/>
                </a:cubicBezTo>
                <a:cubicBezTo>
                  <a:pt x="3582764" y="385899"/>
                  <a:pt x="3579725" y="387722"/>
                  <a:pt x="3576079" y="390153"/>
                </a:cubicBezTo>
                <a:cubicBezTo>
                  <a:pt x="3571218" y="393799"/>
                  <a:pt x="3567571" y="395622"/>
                  <a:pt x="3565140" y="395622"/>
                </a:cubicBezTo>
                <a:cubicBezTo>
                  <a:pt x="3556632" y="395622"/>
                  <a:pt x="3552378" y="393799"/>
                  <a:pt x="3552378" y="390153"/>
                </a:cubicBezTo>
                <a:cubicBezTo>
                  <a:pt x="3553594" y="387722"/>
                  <a:pt x="3554809" y="385291"/>
                  <a:pt x="3556025" y="382860"/>
                </a:cubicBezTo>
                <a:cubicBezTo>
                  <a:pt x="3563317" y="374352"/>
                  <a:pt x="3571825" y="343967"/>
                  <a:pt x="3581549" y="291703"/>
                </a:cubicBezTo>
                <a:cubicBezTo>
                  <a:pt x="3581549" y="288057"/>
                  <a:pt x="3581549" y="286234"/>
                  <a:pt x="3581549" y="286234"/>
                </a:cubicBezTo>
                <a:cubicBezTo>
                  <a:pt x="3580333" y="285018"/>
                  <a:pt x="3578510" y="285018"/>
                  <a:pt x="3576079" y="286234"/>
                </a:cubicBezTo>
                <a:cubicBezTo>
                  <a:pt x="3572433" y="287449"/>
                  <a:pt x="3568787" y="289272"/>
                  <a:pt x="3565140" y="291703"/>
                </a:cubicBezTo>
                <a:cubicBezTo>
                  <a:pt x="3565140" y="292919"/>
                  <a:pt x="3564533" y="294742"/>
                  <a:pt x="3563317" y="297173"/>
                </a:cubicBezTo>
                <a:cubicBezTo>
                  <a:pt x="3562102" y="304465"/>
                  <a:pt x="3557848" y="315404"/>
                  <a:pt x="3550555" y="329989"/>
                </a:cubicBezTo>
                <a:cubicBezTo>
                  <a:pt x="3543263" y="349436"/>
                  <a:pt x="3537185" y="359160"/>
                  <a:pt x="3532324" y="359160"/>
                </a:cubicBezTo>
                <a:cubicBezTo>
                  <a:pt x="3520170" y="362806"/>
                  <a:pt x="3513484" y="349436"/>
                  <a:pt x="3512269" y="319050"/>
                </a:cubicBezTo>
                <a:lnTo>
                  <a:pt x="3479453" y="381037"/>
                </a:lnTo>
                <a:cubicBezTo>
                  <a:pt x="3479453" y="383468"/>
                  <a:pt x="3477629" y="387114"/>
                  <a:pt x="3473983" y="391976"/>
                </a:cubicBezTo>
                <a:cubicBezTo>
                  <a:pt x="3472768" y="394407"/>
                  <a:pt x="3472160" y="395622"/>
                  <a:pt x="3472160" y="395622"/>
                </a:cubicBezTo>
                <a:cubicBezTo>
                  <a:pt x="3472160" y="395622"/>
                  <a:pt x="3470945" y="395622"/>
                  <a:pt x="3468514" y="395622"/>
                </a:cubicBezTo>
                <a:cubicBezTo>
                  <a:pt x="3458790" y="395622"/>
                  <a:pt x="3453928" y="393799"/>
                  <a:pt x="3453928" y="390153"/>
                </a:cubicBezTo>
                <a:lnTo>
                  <a:pt x="3453928" y="386507"/>
                </a:lnTo>
                <a:cubicBezTo>
                  <a:pt x="3453928" y="385291"/>
                  <a:pt x="3456359" y="381037"/>
                  <a:pt x="3461221" y="373745"/>
                </a:cubicBezTo>
                <a:cubicBezTo>
                  <a:pt x="3475806" y="319050"/>
                  <a:pt x="3478845" y="280764"/>
                  <a:pt x="3470337" y="258887"/>
                </a:cubicBezTo>
                <a:cubicBezTo>
                  <a:pt x="3467906" y="261317"/>
                  <a:pt x="3463044" y="264964"/>
                  <a:pt x="3455752" y="269825"/>
                </a:cubicBezTo>
                <a:cubicBezTo>
                  <a:pt x="3420504" y="300211"/>
                  <a:pt x="3396196" y="314796"/>
                  <a:pt x="3382826" y="313581"/>
                </a:cubicBezTo>
                <a:cubicBezTo>
                  <a:pt x="3382826" y="313581"/>
                  <a:pt x="3382218" y="313581"/>
                  <a:pt x="3381003" y="313581"/>
                </a:cubicBezTo>
                <a:cubicBezTo>
                  <a:pt x="3377356" y="314796"/>
                  <a:pt x="3375533" y="313581"/>
                  <a:pt x="3375533" y="309935"/>
                </a:cubicBezTo>
                <a:cubicBezTo>
                  <a:pt x="3399842" y="298996"/>
                  <a:pt x="3428404" y="274687"/>
                  <a:pt x="3461221" y="237009"/>
                </a:cubicBezTo>
                <a:cubicBezTo>
                  <a:pt x="3478237" y="217562"/>
                  <a:pt x="3491607" y="201154"/>
                  <a:pt x="3501330" y="187784"/>
                </a:cubicBezTo>
                <a:cubicBezTo>
                  <a:pt x="3497684" y="186569"/>
                  <a:pt x="3492215" y="185353"/>
                  <a:pt x="3484922" y="184138"/>
                </a:cubicBezTo>
                <a:cubicBezTo>
                  <a:pt x="3478845" y="182922"/>
                  <a:pt x="3473983" y="181707"/>
                  <a:pt x="3470337" y="180491"/>
                </a:cubicBezTo>
                <a:cubicBezTo>
                  <a:pt x="3465475" y="180491"/>
                  <a:pt x="3463044" y="178061"/>
                  <a:pt x="3463044" y="173199"/>
                </a:cubicBezTo>
                <a:cubicBezTo>
                  <a:pt x="3463044" y="170768"/>
                  <a:pt x="3468514" y="163475"/>
                  <a:pt x="3479453" y="151321"/>
                </a:cubicBezTo>
                <a:cubicBezTo>
                  <a:pt x="3496469" y="133090"/>
                  <a:pt x="3504977" y="119720"/>
                  <a:pt x="3504977" y="111212"/>
                </a:cubicBezTo>
                <a:cubicBezTo>
                  <a:pt x="3504977" y="109996"/>
                  <a:pt x="3503761" y="107566"/>
                  <a:pt x="3501330" y="103919"/>
                </a:cubicBezTo>
                <a:cubicBezTo>
                  <a:pt x="3498899" y="100273"/>
                  <a:pt x="3497684" y="97234"/>
                  <a:pt x="3497684" y="94804"/>
                </a:cubicBezTo>
                <a:cubicBezTo>
                  <a:pt x="3498899" y="89942"/>
                  <a:pt x="3501330" y="87511"/>
                  <a:pt x="3504977" y="87511"/>
                </a:cubicBezTo>
                <a:cubicBezTo>
                  <a:pt x="3519562" y="93588"/>
                  <a:pt x="3529285" y="100881"/>
                  <a:pt x="3534147" y="109389"/>
                </a:cubicBezTo>
                <a:cubicBezTo>
                  <a:pt x="3534147" y="114250"/>
                  <a:pt x="3527462" y="125189"/>
                  <a:pt x="3514092" y="142205"/>
                </a:cubicBezTo>
                <a:cubicBezTo>
                  <a:pt x="3504369" y="154360"/>
                  <a:pt x="3499507" y="161652"/>
                  <a:pt x="3499507" y="164083"/>
                </a:cubicBezTo>
                <a:cubicBezTo>
                  <a:pt x="3500722" y="164083"/>
                  <a:pt x="3502546" y="164691"/>
                  <a:pt x="3504977" y="165906"/>
                </a:cubicBezTo>
                <a:cubicBezTo>
                  <a:pt x="3515915" y="169553"/>
                  <a:pt x="3523208" y="173199"/>
                  <a:pt x="3526854" y="176845"/>
                </a:cubicBezTo>
                <a:cubicBezTo>
                  <a:pt x="3528070" y="175630"/>
                  <a:pt x="3528677" y="171376"/>
                  <a:pt x="3528677" y="164083"/>
                </a:cubicBezTo>
                <a:cubicBezTo>
                  <a:pt x="3528677" y="148283"/>
                  <a:pt x="3533539" y="140382"/>
                  <a:pt x="3543263" y="140382"/>
                </a:cubicBezTo>
                <a:cubicBezTo>
                  <a:pt x="3546909" y="140382"/>
                  <a:pt x="3548732" y="144029"/>
                  <a:pt x="3548732" y="151321"/>
                </a:cubicBezTo>
                <a:cubicBezTo>
                  <a:pt x="3548732" y="153752"/>
                  <a:pt x="3548124" y="158006"/>
                  <a:pt x="3546909" y="164083"/>
                </a:cubicBezTo>
                <a:cubicBezTo>
                  <a:pt x="3545694" y="170160"/>
                  <a:pt x="3545694" y="175630"/>
                  <a:pt x="3546909" y="180491"/>
                </a:cubicBezTo>
                <a:cubicBezTo>
                  <a:pt x="3548124" y="179276"/>
                  <a:pt x="3550555" y="177453"/>
                  <a:pt x="3554201" y="175022"/>
                </a:cubicBezTo>
                <a:cubicBezTo>
                  <a:pt x="3561494" y="168945"/>
                  <a:pt x="3566963" y="165299"/>
                  <a:pt x="3570610" y="164083"/>
                </a:cubicBezTo>
                <a:cubicBezTo>
                  <a:pt x="3573041" y="147067"/>
                  <a:pt x="3574864" y="120328"/>
                  <a:pt x="3576079" y="83865"/>
                </a:cubicBezTo>
                <a:cubicBezTo>
                  <a:pt x="3577295" y="71710"/>
                  <a:pt x="3577902" y="62595"/>
                  <a:pt x="3577902" y="56518"/>
                </a:cubicBezTo>
                <a:cubicBezTo>
                  <a:pt x="3577902" y="54087"/>
                  <a:pt x="3574864" y="52264"/>
                  <a:pt x="3568787" y="51048"/>
                </a:cubicBezTo>
                <a:cubicBezTo>
                  <a:pt x="3561494" y="49833"/>
                  <a:pt x="3557848" y="47402"/>
                  <a:pt x="3557848" y="43756"/>
                </a:cubicBezTo>
                <a:cubicBezTo>
                  <a:pt x="3557848" y="40109"/>
                  <a:pt x="3559063" y="37678"/>
                  <a:pt x="3561494" y="36463"/>
                </a:cubicBezTo>
                <a:cubicBezTo>
                  <a:pt x="3562709" y="36463"/>
                  <a:pt x="3565140" y="35855"/>
                  <a:pt x="3568787" y="34640"/>
                </a:cubicBezTo>
                <a:cubicBezTo>
                  <a:pt x="3579725" y="32209"/>
                  <a:pt x="3588233" y="30994"/>
                  <a:pt x="3594311" y="30994"/>
                </a:cubicBezTo>
                <a:close/>
                <a:moveTo>
                  <a:pt x="642156" y="18232"/>
                </a:moveTo>
                <a:lnTo>
                  <a:pt x="645802" y="18232"/>
                </a:lnTo>
                <a:cubicBezTo>
                  <a:pt x="660387" y="23093"/>
                  <a:pt x="674973" y="27347"/>
                  <a:pt x="689558" y="30994"/>
                </a:cubicBezTo>
                <a:cubicBezTo>
                  <a:pt x="690773" y="32209"/>
                  <a:pt x="691989" y="32817"/>
                  <a:pt x="693204" y="32817"/>
                </a:cubicBezTo>
                <a:cubicBezTo>
                  <a:pt x="696850" y="35248"/>
                  <a:pt x="698674" y="37678"/>
                  <a:pt x="698674" y="40109"/>
                </a:cubicBezTo>
                <a:cubicBezTo>
                  <a:pt x="693812" y="55910"/>
                  <a:pt x="679227" y="75357"/>
                  <a:pt x="654918" y="98450"/>
                </a:cubicBezTo>
                <a:cubicBezTo>
                  <a:pt x="631825" y="121543"/>
                  <a:pt x="617240" y="140990"/>
                  <a:pt x="611163" y="156791"/>
                </a:cubicBezTo>
                <a:cubicBezTo>
                  <a:pt x="619671" y="156791"/>
                  <a:pt x="631825" y="154360"/>
                  <a:pt x="647625" y="149498"/>
                </a:cubicBezTo>
                <a:cubicBezTo>
                  <a:pt x="660995" y="145852"/>
                  <a:pt x="670719" y="144029"/>
                  <a:pt x="676796" y="144029"/>
                </a:cubicBezTo>
                <a:cubicBezTo>
                  <a:pt x="680442" y="144029"/>
                  <a:pt x="684088" y="144029"/>
                  <a:pt x="687735" y="144029"/>
                </a:cubicBezTo>
                <a:cubicBezTo>
                  <a:pt x="691381" y="147675"/>
                  <a:pt x="693204" y="151321"/>
                  <a:pt x="693204" y="154967"/>
                </a:cubicBezTo>
                <a:cubicBezTo>
                  <a:pt x="693204" y="174414"/>
                  <a:pt x="691989" y="193253"/>
                  <a:pt x="689558" y="211485"/>
                </a:cubicBezTo>
                <a:cubicBezTo>
                  <a:pt x="705358" y="206623"/>
                  <a:pt x="721767" y="202977"/>
                  <a:pt x="738783" y="200546"/>
                </a:cubicBezTo>
                <a:cubicBezTo>
                  <a:pt x="763091" y="200546"/>
                  <a:pt x="775246" y="206015"/>
                  <a:pt x="775246" y="216954"/>
                </a:cubicBezTo>
                <a:cubicBezTo>
                  <a:pt x="775246" y="218170"/>
                  <a:pt x="774638" y="219993"/>
                  <a:pt x="773422" y="222424"/>
                </a:cubicBezTo>
                <a:cubicBezTo>
                  <a:pt x="743037" y="250379"/>
                  <a:pt x="698066" y="294134"/>
                  <a:pt x="638510" y="353690"/>
                </a:cubicBezTo>
                <a:cubicBezTo>
                  <a:pt x="647018" y="352475"/>
                  <a:pt x="660387" y="350652"/>
                  <a:pt x="678619" y="348221"/>
                </a:cubicBezTo>
                <a:cubicBezTo>
                  <a:pt x="710220" y="343359"/>
                  <a:pt x="732706" y="340928"/>
                  <a:pt x="746075" y="340928"/>
                </a:cubicBezTo>
                <a:cubicBezTo>
                  <a:pt x="761876" y="340928"/>
                  <a:pt x="769776" y="347005"/>
                  <a:pt x="769776" y="359160"/>
                </a:cubicBezTo>
                <a:cubicBezTo>
                  <a:pt x="768561" y="364021"/>
                  <a:pt x="766130" y="367060"/>
                  <a:pt x="762484" y="368275"/>
                </a:cubicBezTo>
                <a:cubicBezTo>
                  <a:pt x="736960" y="367060"/>
                  <a:pt x="698066" y="370098"/>
                  <a:pt x="645802" y="377391"/>
                </a:cubicBezTo>
                <a:cubicBezTo>
                  <a:pt x="626355" y="379822"/>
                  <a:pt x="611770" y="381645"/>
                  <a:pt x="602047" y="382860"/>
                </a:cubicBezTo>
                <a:cubicBezTo>
                  <a:pt x="592323" y="382860"/>
                  <a:pt x="587462" y="379822"/>
                  <a:pt x="587462" y="373745"/>
                </a:cubicBezTo>
                <a:cubicBezTo>
                  <a:pt x="587462" y="370098"/>
                  <a:pt x="591108" y="365237"/>
                  <a:pt x="598401" y="359160"/>
                </a:cubicBezTo>
                <a:cubicBezTo>
                  <a:pt x="616632" y="344574"/>
                  <a:pt x="636079" y="326951"/>
                  <a:pt x="656741" y="306288"/>
                </a:cubicBezTo>
                <a:cubicBezTo>
                  <a:pt x="649449" y="309935"/>
                  <a:pt x="642156" y="309327"/>
                  <a:pt x="634863" y="304465"/>
                </a:cubicBezTo>
                <a:cubicBezTo>
                  <a:pt x="633648" y="304465"/>
                  <a:pt x="631825" y="303858"/>
                  <a:pt x="629394" y="302642"/>
                </a:cubicBezTo>
                <a:cubicBezTo>
                  <a:pt x="605085" y="292919"/>
                  <a:pt x="593539" y="281372"/>
                  <a:pt x="594754" y="268002"/>
                </a:cubicBezTo>
                <a:cubicBezTo>
                  <a:pt x="594754" y="255848"/>
                  <a:pt x="618455" y="239440"/>
                  <a:pt x="665857" y="218777"/>
                </a:cubicBezTo>
                <a:cubicBezTo>
                  <a:pt x="667072" y="202977"/>
                  <a:pt x="667680" y="185961"/>
                  <a:pt x="667680" y="167729"/>
                </a:cubicBezTo>
                <a:cubicBezTo>
                  <a:pt x="643372" y="167729"/>
                  <a:pt x="620278" y="172591"/>
                  <a:pt x="598401" y="182315"/>
                </a:cubicBezTo>
                <a:cubicBezTo>
                  <a:pt x="592323" y="181099"/>
                  <a:pt x="588677" y="178061"/>
                  <a:pt x="587462" y="173199"/>
                </a:cubicBezTo>
                <a:cubicBezTo>
                  <a:pt x="587462" y="161045"/>
                  <a:pt x="595970" y="145852"/>
                  <a:pt x="612986" y="127620"/>
                </a:cubicBezTo>
                <a:cubicBezTo>
                  <a:pt x="619063" y="121543"/>
                  <a:pt x="623317" y="117289"/>
                  <a:pt x="625748" y="114858"/>
                </a:cubicBezTo>
                <a:cubicBezTo>
                  <a:pt x="646410" y="91765"/>
                  <a:pt x="660387" y="71103"/>
                  <a:pt x="667680" y="52871"/>
                </a:cubicBezTo>
                <a:lnTo>
                  <a:pt x="667680" y="51048"/>
                </a:lnTo>
                <a:cubicBezTo>
                  <a:pt x="667680" y="48617"/>
                  <a:pt x="662818" y="45579"/>
                  <a:pt x="653095" y="41932"/>
                </a:cubicBezTo>
                <a:cubicBezTo>
                  <a:pt x="638510" y="37071"/>
                  <a:pt x="631217" y="31601"/>
                  <a:pt x="631217" y="25524"/>
                </a:cubicBezTo>
                <a:cubicBezTo>
                  <a:pt x="631217" y="20662"/>
                  <a:pt x="634863" y="18232"/>
                  <a:pt x="642156" y="18232"/>
                </a:cubicBezTo>
                <a:close/>
                <a:moveTo>
                  <a:pt x="4053743" y="16408"/>
                </a:moveTo>
                <a:cubicBezTo>
                  <a:pt x="4061036" y="17624"/>
                  <a:pt x="4062251" y="18839"/>
                  <a:pt x="4057389" y="20055"/>
                </a:cubicBezTo>
                <a:cubicBezTo>
                  <a:pt x="4054958" y="22486"/>
                  <a:pt x="4053743" y="25524"/>
                  <a:pt x="4053743" y="29170"/>
                </a:cubicBezTo>
                <a:cubicBezTo>
                  <a:pt x="4053743" y="42540"/>
                  <a:pt x="4068936" y="55910"/>
                  <a:pt x="4099322" y="69280"/>
                </a:cubicBezTo>
                <a:cubicBezTo>
                  <a:pt x="4123630" y="81434"/>
                  <a:pt x="4135784" y="91765"/>
                  <a:pt x="4135784" y="100273"/>
                </a:cubicBezTo>
                <a:cubicBezTo>
                  <a:pt x="4135784" y="107566"/>
                  <a:pt x="4129100" y="111212"/>
                  <a:pt x="4115730" y="111212"/>
                </a:cubicBezTo>
                <a:cubicBezTo>
                  <a:pt x="4109653" y="111212"/>
                  <a:pt x="4105398" y="111820"/>
                  <a:pt x="4102968" y="113035"/>
                </a:cubicBezTo>
                <a:cubicBezTo>
                  <a:pt x="4100537" y="114250"/>
                  <a:pt x="4096283" y="115466"/>
                  <a:pt x="4090206" y="116681"/>
                </a:cubicBezTo>
                <a:cubicBezTo>
                  <a:pt x="4084129" y="119112"/>
                  <a:pt x="4079267" y="120935"/>
                  <a:pt x="4075621" y="122151"/>
                </a:cubicBezTo>
                <a:cubicBezTo>
                  <a:pt x="4071974" y="122151"/>
                  <a:pt x="4069544" y="120935"/>
                  <a:pt x="4068328" y="118505"/>
                </a:cubicBezTo>
                <a:cubicBezTo>
                  <a:pt x="4068328" y="114858"/>
                  <a:pt x="4073190" y="110604"/>
                  <a:pt x="4082913" y="105742"/>
                </a:cubicBezTo>
                <a:cubicBezTo>
                  <a:pt x="4091422" y="100881"/>
                  <a:pt x="4095675" y="97234"/>
                  <a:pt x="4095675" y="94804"/>
                </a:cubicBezTo>
                <a:lnTo>
                  <a:pt x="4095675" y="92980"/>
                </a:lnTo>
                <a:cubicBezTo>
                  <a:pt x="4092029" y="90550"/>
                  <a:pt x="4087167" y="87511"/>
                  <a:pt x="4081090" y="83865"/>
                </a:cubicBezTo>
                <a:cubicBezTo>
                  <a:pt x="4050705" y="66849"/>
                  <a:pt x="4036119" y="48617"/>
                  <a:pt x="4037335" y="29170"/>
                </a:cubicBezTo>
                <a:cubicBezTo>
                  <a:pt x="4037335" y="20662"/>
                  <a:pt x="4042804" y="16408"/>
                  <a:pt x="4053743" y="16408"/>
                </a:cubicBezTo>
                <a:close/>
                <a:moveTo>
                  <a:pt x="164083" y="12762"/>
                </a:moveTo>
                <a:cubicBezTo>
                  <a:pt x="166514" y="12762"/>
                  <a:pt x="169552" y="13370"/>
                  <a:pt x="173199" y="14585"/>
                </a:cubicBezTo>
                <a:cubicBezTo>
                  <a:pt x="175629" y="17016"/>
                  <a:pt x="178060" y="18232"/>
                  <a:pt x="180491" y="18232"/>
                </a:cubicBezTo>
                <a:cubicBezTo>
                  <a:pt x="181707" y="18232"/>
                  <a:pt x="185353" y="18839"/>
                  <a:pt x="191430" y="20055"/>
                </a:cubicBezTo>
                <a:cubicBezTo>
                  <a:pt x="198723" y="22486"/>
                  <a:pt x="202369" y="23701"/>
                  <a:pt x="202369" y="23701"/>
                </a:cubicBezTo>
                <a:cubicBezTo>
                  <a:pt x="210877" y="26132"/>
                  <a:pt x="215739" y="30386"/>
                  <a:pt x="216954" y="36463"/>
                </a:cubicBezTo>
                <a:cubicBezTo>
                  <a:pt x="216954" y="37678"/>
                  <a:pt x="216346" y="40109"/>
                  <a:pt x="215131" y="43756"/>
                </a:cubicBezTo>
                <a:cubicBezTo>
                  <a:pt x="212700" y="46186"/>
                  <a:pt x="211485" y="48010"/>
                  <a:pt x="211485" y="49225"/>
                </a:cubicBezTo>
                <a:cubicBezTo>
                  <a:pt x="184745" y="86903"/>
                  <a:pt x="156183" y="121543"/>
                  <a:pt x="125797" y="153144"/>
                </a:cubicBezTo>
                <a:cubicBezTo>
                  <a:pt x="152536" y="142205"/>
                  <a:pt x="176845" y="130051"/>
                  <a:pt x="198723" y="116681"/>
                </a:cubicBezTo>
                <a:cubicBezTo>
                  <a:pt x="208446" y="113035"/>
                  <a:pt x="215131" y="114858"/>
                  <a:pt x="218777" y="122151"/>
                </a:cubicBezTo>
                <a:cubicBezTo>
                  <a:pt x="219993" y="123366"/>
                  <a:pt x="217562" y="127013"/>
                  <a:pt x="211485" y="133090"/>
                </a:cubicBezTo>
                <a:cubicBezTo>
                  <a:pt x="181099" y="151321"/>
                  <a:pt x="160437" y="167729"/>
                  <a:pt x="149498" y="182315"/>
                </a:cubicBezTo>
                <a:cubicBezTo>
                  <a:pt x="151929" y="184745"/>
                  <a:pt x="151929" y="189607"/>
                  <a:pt x="149498" y="196900"/>
                </a:cubicBezTo>
                <a:cubicBezTo>
                  <a:pt x="149498" y="198115"/>
                  <a:pt x="148890" y="199331"/>
                  <a:pt x="147675" y="200546"/>
                </a:cubicBezTo>
                <a:cubicBezTo>
                  <a:pt x="145244" y="207839"/>
                  <a:pt x="144028" y="213308"/>
                  <a:pt x="144028" y="216954"/>
                </a:cubicBezTo>
                <a:cubicBezTo>
                  <a:pt x="139167" y="226678"/>
                  <a:pt x="159829" y="230324"/>
                  <a:pt x="206015" y="227893"/>
                </a:cubicBezTo>
                <a:cubicBezTo>
                  <a:pt x="214523" y="227893"/>
                  <a:pt x="218777" y="231539"/>
                  <a:pt x="218777" y="238832"/>
                </a:cubicBezTo>
                <a:cubicBezTo>
                  <a:pt x="219993" y="243694"/>
                  <a:pt x="216954" y="246732"/>
                  <a:pt x="209662" y="247948"/>
                </a:cubicBezTo>
                <a:cubicBezTo>
                  <a:pt x="180491" y="256456"/>
                  <a:pt x="152536" y="266179"/>
                  <a:pt x="125797" y="277118"/>
                </a:cubicBezTo>
                <a:cubicBezTo>
                  <a:pt x="94196" y="343967"/>
                  <a:pt x="63810" y="388330"/>
                  <a:pt x="34640" y="410208"/>
                </a:cubicBezTo>
                <a:cubicBezTo>
                  <a:pt x="27347" y="416285"/>
                  <a:pt x="19447" y="417500"/>
                  <a:pt x="10939" y="413854"/>
                </a:cubicBezTo>
                <a:cubicBezTo>
                  <a:pt x="6077" y="412638"/>
                  <a:pt x="2431" y="408992"/>
                  <a:pt x="0" y="402915"/>
                </a:cubicBezTo>
                <a:cubicBezTo>
                  <a:pt x="0" y="400484"/>
                  <a:pt x="1823" y="399269"/>
                  <a:pt x="5469" y="399269"/>
                </a:cubicBezTo>
                <a:cubicBezTo>
                  <a:pt x="6685" y="399269"/>
                  <a:pt x="8508" y="399269"/>
                  <a:pt x="10939" y="399269"/>
                </a:cubicBezTo>
                <a:cubicBezTo>
                  <a:pt x="15801" y="400484"/>
                  <a:pt x="19447" y="399876"/>
                  <a:pt x="21878" y="397446"/>
                </a:cubicBezTo>
                <a:cubicBezTo>
                  <a:pt x="42540" y="385291"/>
                  <a:pt x="66849" y="349436"/>
                  <a:pt x="94803" y="289880"/>
                </a:cubicBezTo>
                <a:cubicBezTo>
                  <a:pt x="92373" y="291096"/>
                  <a:pt x="88119" y="292919"/>
                  <a:pt x="82041" y="295350"/>
                </a:cubicBezTo>
                <a:cubicBezTo>
                  <a:pt x="68672" y="301427"/>
                  <a:pt x="58948" y="306288"/>
                  <a:pt x="52871" y="309935"/>
                </a:cubicBezTo>
                <a:cubicBezTo>
                  <a:pt x="35855" y="313581"/>
                  <a:pt x="29170" y="308719"/>
                  <a:pt x="32817" y="295350"/>
                </a:cubicBezTo>
                <a:cubicBezTo>
                  <a:pt x="57125" y="267395"/>
                  <a:pt x="81434" y="237009"/>
                  <a:pt x="105742" y="204192"/>
                </a:cubicBezTo>
                <a:cubicBezTo>
                  <a:pt x="105742" y="202977"/>
                  <a:pt x="104527" y="201154"/>
                  <a:pt x="102096" y="198723"/>
                </a:cubicBezTo>
                <a:cubicBezTo>
                  <a:pt x="99665" y="196292"/>
                  <a:pt x="98450" y="194469"/>
                  <a:pt x="98450" y="193253"/>
                </a:cubicBezTo>
                <a:cubicBezTo>
                  <a:pt x="98450" y="188392"/>
                  <a:pt x="105742" y="184745"/>
                  <a:pt x="120327" y="182315"/>
                </a:cubicBezTo>
                <a:cubicBezTo>
                  <a:pt x="125189" y="182315"/>
                  <a:pt x="128835" y="181707"/>
                  <a:pt x="131266" y="180491"/>
                </a:cubicBezTo>
                <a:cubicBezTo>
                  <a:pt x="131266" y="180491"/>
                  <a:pt x="132482" y="178668"/>
                  <a:pt x="134913" y="175022"/>
                </a:cubicBezTo>
                <a:cubicBezTo>
                  <a:pt x="139774" y="170160"/>
                  <a:pt x="142813" y="167122"/>
                  <a:pt x="144028" y="165906"/>
                </a:cubicBezTo>
                <a:cubicBezTo>
                  <a:pt x="130659" y="168337"/>
                  <a:pt x="109996" y="176237"/>
                  <a:pt x="82041" y="189607"/>
                </a:cubicBezTo>
                <a:cubicBezTo>
                  <a:pt x="63810" y="199331"/>
                  <a:pt x="51656" y="204800"/>
                  <a:pt x="45579" y="206015"/>
                </a:cubicBezTo>
                <a:cubicBezTo>
                  <a:pt x="27347" y="210877"/>
                  <a:pt x="17624" y="206623"/>
                  <a:pt x="16408" y="193253"/>
                </a:cubicBezTo>
                <a:cubicBezTo>
                  <a:pt x="15193" y="187176"/>
                  <a:pt x="17624" y="184138"/>
                  <a:pt x="23701" y="184138"/>
                </a:cubicBezTo>
                <a:cubicBezTo>
                  <a:pt x="26132" y="184138"/>
                  <a:pt x="28563" y="184745"/>
                  <a:pt x="30993" y="185961"/>
                </a:cubicBezTo>
                <a:cubicBezTo>
                  <a:pt x="33424" y="187176"/>
                  <a:pt x="35247" y="187784"/>
                  <a:pt x="36463" y="187784"/>
                </a:cubicBezTo>
                <a:cubicBezTo>
                  <a:pt x="65633" y="179276"/>
                  <a:pt x="92373" y="168337"/>
                  <a:pt x="116681" y="154967"/>
                </a:cubicBezTo>
                <a:cubicBezTo>
                  <a:pt x="110604" y="153752"/>
                  <a:pt x="109996" y="150106"/>
                  <a:pt x="114858" y="144029"/>
                </a:cubicBezTo>
                <a:cubicBezTo>
                  <a:pt x="140382" y="116074"/>
                  <a:pt x="163475" y="85080"/>
                  <a:pt x="184137" y="51048"/>
                </a:cubicBezTo>
                <a:cubicBezTo>
                  <a:pt x="186568" y="43756"/>
                  <a:pt x="185353" y="38894"/>
                  <a:pt x="180491" y="36463"/>
                </a:cubicBezTo>
                <a:cubicBezTo>
                  <a:pt x="178060" y="35248"/>
                  <a:pt x="173806" y="33424"/>
                  <a:pt x="167729" y="30994"/>
                </a:cubicBezTo>
                <a:cubicBezTo>
                  <a:pt x="158006" y="27347"/>
                  <a:pt x="152536" y="24309"/>
                  <a:pt x="151321" y="21878"/>
                </a:cubicBezTo>
                <a:cubicBezTo>
                  <a:pt x="154967" y="15801"/>
                  <a:pt x="159221" y="12762"/>
                  <a:pt x="164083" y="12762"/>
                </a:cubicBezTo>
                <a:close/>
                <a:moveTo>
                  <a:pt x="4582864" y="10939"/>
                </a:moveTo>
                <a:cubicBezTo>
                  <a:pt x="4599880" y="13370"/>
                  <a:pt x="4609604" y="20662"/>
                  <a:pt x="4612034" y="32817"/>
                </a:cubicBezTo>
                <a:cubicBezTo>
                  <a:pt x="4612034" y="38894"/>
                  <a:pt x="4605350" y="48010"/>
                  <a:pt x="4591980" y="60164"/>
                </a:cubicBezTo>
                <a:cubicBezTo>
                  <a:pt x="4588334" y="63810"/>
                  <a:pt x="4585903" y="66241"/>
                  <a:pt x="4584688" y="67456"/>
                </a:cubicBezTo>
                <a:cubicBezTo>
                  <a:pt x="4570102" y="85688"/>
                  <a:pt x="4559163" y="102096"/>
                  <a:pt x="4551870" y="116681"/>
                </a:cubicBezTo>
                <a:cubicBezTo>
                  <a:pt x="4554302" y="116681"/>
                  <a:pt x="4557948" y="116074"/>
                  <a:pt x="4562810" y="114858"/>
                </a:cubicBezTo>
                <a:cubicBezTo>
                  <a:pt x="4566456" y="113643"/>
                  <a:pt x="4569494" y="113035"/>
                  <a:pt x="4571925" y="113035"/>
                </a:cubicBezTo>
                <a:cubicBezTo>
                  <a:pt x="4579218" y="113035"/>
                  <a:pt x="4582864" y="114858"/>
                  <a:pt x="4582864" y="118505"/>
                </a:cubicBezTo>
                <a:cubicBezTo>
                  <a:pt x="4584080" y="129443"/>
                  <a:pt x="4583472" y="134913"/>
                  <a:pt x="4581041" y="134913"/>
                </a:cubicBezTo>
                <a:cubicBezTo>
                  <a:pt x="4568886" y="137344"/>
                  <a:pt x="4552478" y="144636"/>
                  <a:pt x="4531816" y="156791"/>
                </a:cubicBezTo>
                <a:cubicBezTo>
                  <a:pt x="4523308" y="160437"/>
                  <a:pt x="4517231" y="163475"/>
                  <a:pt x="4513584" y="165906"/>
                </a:cubicBezTo>
                <a:cubicBezTo>
                  <a:pt x="4511154" y="167122"/>
                  <a:pt x="4505684" y="170160"/>
                  <a:pt x="4497176" y="175022"/>
                </a:cubicBezTo>
                <a:cubicBezTo>
                  <a:pt x="4481376" y="185961"/>
                  <a:pt x="4471652" y="191430"/>
                  <a:pt x="4468006" y="191430"/>
                </a:cubicBezTo>
                <a:cubicBezTo>
                  <a:pt x="4466790" y="191430"/>
                  <a:pt x="4466183" y="190215"/>
                  <a:pt x="4466183" y="187784"/>
                </a:cubicBezTo>
                <a:cubicBezTo>
                  <a:pt x="4466183" y="185353"/>
                  <a:pt x="4467398" y="183530"/>
                  <a:pt x="4469829" y="182315"/>
                </a:cubicBezTo>
                <a:cubicBezTo>
                  <a:pt x="4469829" y="183530"/>
                  <a:pt x="4470436" y="183530"/>
                  <a:pt x="4471652" y="182315"/>
                </a:cubicBezTo>
                <a:cubicBezTo>
                  <a:pt x="4472868" y="179884"/>
                  <a:pt x="4475906" y="176845"/>
                  <a:pt x="4480768" y="173199"/>
                </a:cubicBezTo>
                <a:cubicBezTo>
                  <a:pt x="4485630" y="169553"/>
                  <a:pt x="4488668" y="166514"/>
                  <a:pt x="4489884" y="164083"/>
                </a:cubicBezTo>
                <a:cubicBezTo>
                  <a:pt x="4489884" y="162868"/>
                  <a:pt x="4487453" y="160437"/>
                  <a:pt x="4482591" y="156791"/>
                </a:cubicBezTo>
                <a:cubicBezTo>
                  <a:pt x="4476514" y="153144"/>
                  <a:pt x="4472868" y="150713"/>
                  <a:pt x="4471652" y="149498"/>
                </a:cubicBezTo>
                <a:cubicBezTo>
                  <a:pt x="4469222" y="144636"/>
                  <a:pt x="4466790" y="137344"/>
                  <a:pt x="4464360" y="127620"/>
                </a:cubicBezTo>
                <a:cubicBezTo>
                  <a:pt x="4461929" y="121543"/>
                  <a:pt x="4460106" y="116681"/>
                  <a:pt x="4458890" y="113035"/>
                </a:cubicBezTo>
                <a:cubicBezTo>
                  <a:pt x="4457674" y="110604"/>
                  <a:pt x="4455852" y="107566"/>
                  <a:pt x="4453421" y="103919"/>
                </a:cubicBezTo>
                <a:cubicBezTo>
                  <a:pt x="4447344" y="97842"/>
                  <a:pt x="4444305" y="92373"/>
                  <a:pt x="4444305" y="87511"/>
                </a:cubicBezTo>
                <a:cubicBezTo>
                  <a:pt x="4443090" y="83865"/>
                  <a:pt x="4443698" y="81434"/>
                  <a:pt x="4446128" y="80218"/>
                </a:cubicBezTo>
                <a:cubicBezTo>
                  <a:pt x="4448559" y="79003"/>
                  <a:pt x="4451598" y="79611"/>
                  <a:pt x="4455244" y="82042"/>
                </a:cubicBezTo>
                <a:cubicBezTo>
                  <a:pt x="4466183" y="85688"/>
                  <a:pt x="4474691" y="95411"/>
                  <a:pt x="4480768" y="111212"/>
                </a:cubicBezTo>
                <a:cubicBezTo>
                  <a:pt x="4485630" y="130659"/>
                  <a:pt x="4491100" y="140382"/>
                  <a:pt x="4497176" y="140382"/>
                </a:cubicBezTo>
                <a:cubicBezTo>
                  <a:pt x="4506900" y="139167"/>
                  <a:pt x="4515408" y="134913"/>
                  <a:pt x="4522700" y="127620"/>
                </a:cubicBezTo>
                <a:cubicBezTo>
                  <a:pt x="4537286" y="98450"/>
                  <a:pt x="4552478" y="73534"/>
                  <a:pt x="4568279" y="52871"/>
                </a:cubicBezTo>
                <a:cubicBezTo>
                  <a:pt x="4559771" y="52871"/>
                  <a:pt x="4550655" y="55302"/>
                  <a:pt x="4540932" y="60164"/>
                </a:cubicBezTo>
                <a:cubicBezTo>
                  <a:pt x="4520270" y="68672"/>
                  <a:pt x="4508115" y="73534"/>
                  <a:pt x="4504469" y="74749"/>
                </a:cubicBezTo>
                <a:cubicBezTo>
                  <a:pt x="4502038" y="75964"/>
                  <a:pt x="4500215" y="77180"/>
                  <a:pt x="4499000" y="78395"/>
                </a:cubicBezTo>
                <a:cubicBezTo>
                  <a:pt x="4497784" y="79611"/>
                  <a:pt x="4496569" y="80218"/>
                  <a:pt x="4495353" y="80218"/>
                </a:cubicBezTo>
                <a:cubicBezTo>
                  <a:pt x="4490492" y="80218"/>
                  <a:pt x="4488060" y="77180"/>
                  <a:pt x="4488060" y="71103"/>
                </a:cubicBezTo>
                <a:cubicBezTo>
                  <a:pt x="4488060" y="63810"/>
                  <a:pt x="4506900" y="54087"/>
                  <a:pt x="4544578" y="41932"/>
                </a:cubicBezTo>
                <a:cubicBezTo>
                  <a:pt x="4561594" y="37071"/>
                  <a:pt x="4571925" y="33424"/>
                  <a:pt x="4575572" y="30994"/>
                </a:cubicBezTo>
                <a:cubicBezTo>
                  <a:pt x="4574356" y="27347"/>
                  <a:pt x="4573748" y="23093"/>
                  <a:pt x="4573748" y="18232"/>
                </a:cubicBezTo>
                <a:cubicBezTo>
                  <a:pt x="4572533" y="14585"/>
                  <a:pt x="4575572" y="12154"/>
                  <a:pt x="4582864" y="10939"/>
                </a:cubicBezTo>
                <a:close/>
                <a:moveTo>
                  <a:pt x="2978237" y="5470"/>
                </a:moveTo>
                <a:cubicBezTo>
                  <a:pt x="2983099" y="5470"/>
                  <a:pt x="2990391" y="8508"/>
                  <a:pt x="3000114" y="14585"/>
                </a:cubicBezTo>
                <a:cubicBezTo>
                  <a:pt x="3007407" y="20662"/>
                  <a:pt x="3012876" y="24309"/>
                  <a:pt x="3016523" y="25524"/>
                </a:cubicBezTo>
                <a:cubicBezTo>
                  <a:pt x="3025031" y="27955"/>
                  <a:pt x="3037185" y="30994"/>
                  <a:pt x="3052986" y="34640"/>
                </a:cubicBezTo>
                <a:cubicBezTo>
                  <a:pt x="3061494" y="38286"/>
                  <a:pt x="3065748" y="43148"/>
                  <a:pt x="3065748" y="49225"/>
                </a:cubicBezTo>
                <a:cubicBezTo>
                  <a:pt x="3065748" y="51656"/>
                  <a:pt x="3064532" y="54087"/>
                  <a:pt x="3062101" y="56518"/>
                </a:cubicBezTo>
                <a:cubicBezTo>
                  <a:pt x="3060886" y="57733"/>
                  <a:pt x="3060278" y="58341"/>
                  <a:pt x="3060278" y="58341"/>
                </a:cubicBezTo>
                <a:cubicBezTo>
                  <a:pt x="3042047" y="60772"/>
                  <a:pt x="3020776" y="70495"/>
                  <a:pt x="2996468" y="87511"/>
                </a:cubicBezTo>
                <a:cubicBezTo>
                  <a:pt x="2978237" y="102096"/>
                  <a:pt x="2964259" y="121543"/>
                  <a:pt x="2954536" y="145852"/>
                </a:cubicBezTo>
                <a:cubicBezTo>
                  <a:pt x="2969121" y="139775"/>
                  <a:pt x="2989783" y="128228"/>
                  <a:pt x="3016523" y="111212"/>
                </a:cubicBezTo>
                <a:cubicBezTo>
                  <a:pt x="3035970" y="99058"/>
                  <a:pt x="3050555" y="90550"/>
                  <a:pt x="3060278" y="85688"/>
                </a:cubicBezTo>
                <a:cubicBezTo>
                  <a:pt x="3062709" y="84472"/>
                  <a:pt x="3066963" y="82649"/>
                  <a:pt x="3073040" y="80218"/>
                </a:cubicBezTo>
                <a:cubicBezTo>
                  <a:pt x="3085195" y="72926"/>
                  <a:pt x="3096133" y="69280"/>
                  <a:pt x="3105857" y="69280"/>
                </a:cubicBezTo>
                <a:cubicBezTo>
                  <a:pt x="3105857" y="69280"/>
                  <a:pt x="3107072" y="69280"/>
                  <a:pt x="3109503" y="69280"/>
                </a:cubicBezTo>
                <a:cubicBezTo>
                  <a:pt x="3135027" y="68064"/>
                  <a:pt x="3147789" y="72926"/>
                  <a:pt x="3147789" y="83865"/>
                </a:cubicBezTo>
                <a:cubicBezTo>
                  <a:pt x="3147789" y="93588"/>
                  <a:pt x="3138066" y="102704"/>
                  <a:pt x="3118619" y="111212"/>
                </a:cubicBezTo>
                <a:cubicBezTo>
                  <a:pt x="3112542" y="113643"/>
                  <a:pt x="3108287" y="115466"/>
                  <a:pt x="3105857" y="116681"/>
                </a:cubicBezTo>
                <a:cubicBezTo>
                  <a:pt x="3104641" y="116681"/>
                  <a:pt x="3088841" y="124582"/>
                  <a:pt x="3058455" y="140382"/>
                </a:cubicBezTo>
                <a:cubicBezTo>
                  <a:pt x="3045085" y="147675"/>
                  <a:pt x="3037185" y="151929"/>
                  <a:pt x="3034754" y="153144"/>
                </a:cubicBezTo>
                <a:cubicBezTo>
                  <a:pt x="3031108" y="155575"/>
                  <a:pt x="3028677" y="156183"/>
                  <a:pt x="3027462" y="154967"/>
                </a:cubicBezTo>
                <a:cubicBezTo>
                  <a:pt x="3027462" y="152537"/>
                  <a:pt x="3028677" y="150106"/>
                  <a:pt x="3031108" y="147675"/>
                </a:cubicBezTo>
                <a:cubicBezTo>
                  <a:pt x="3049339" y="133090"/>
                  <a:pt x="3067571" y="119720"/>
                  <a:pt x="3085802" y="107566"/>
                </a:cubicBezTo>
                <a:cubicBezTo>
                  <a:pt x="3096741" y="101488"/>
                  <a:pt x="3104641" y="96019"/>
                  <a:pt x="3109503" y="91157"/>
                </a:cubicBezTo>
                <a:cubicBezTo>
                  <a:pt x="3114365" y="87511"/>
                  <a:pt x="3110719" y="85688"/>
                  <a:pt x="3098564" y="85688"/>
                </a:cubicBezTo>
                <a:cubicBezTo>
                  <a:pt x="3081548" y="85688"/>
                  <a:pt x="3046300" y="104527"/>
                  <a:pt x="2992822" y="142205"/>
                </a:cubicBezTo>
                <a:cubicBezTo>
                  <a:pt x="2978237" y="153144"/>
                  <a:pt x="2968513" y="159829"/>
                  <a:pt x="2963651" y="162260"/>
                </a:cubicBezTo>
                <a:cubicBezTo>
                  <a:pt x="2953928" y="169553"/>
                  <a:pt x="2943597" y="176237"/>
                  <a:pt x="2932658" y="182315"/>
                </a:cubicBezTo>
                <a:cubicBezTo>
                  <a:pt x="2925365" y="182315"/>
                  <a:pt x="2921719" y="179276"/>
                  <a:pt x="2921719" y="173199"/>
                </a:cubicBezTo>
                <a:cubicBezTo>
                  <a:pt x="2926581" y="134305"/>
                  <a:pt x="2958790" y="93588"/>
                  <a:pt x="3018346" y="51048"/>
                </a:cubicBezTo>
                <a:cubicBezTo>
                  <a:pt x="2986745" y="35248"/>
                  <a:pt x="2971552" y="22486"/>
                  <a:pt x="2972767" y="12762"/>
                </a:cubicBezTo>
                <a:cubicBezTo>
                  <a:pt x="2972767" y="7900"/>
                  <a:pt x="2974590" y="5470"/>
                  <a:pt x="2978237" y="5470"/>
                </a:cubicBezTo>
                <a:close/>
                <a:moveTo>
                  <a:pt x="2487811" y="0"/>
                </a:moveTo>
                <a:lnTo>
                  <a:pt x="2491457" y="0"/>
                </a:lnTo>
                <a:cubicBezTo>
                  <a:pt x="2491457" y="2431"/>
                  <a:pt x="2492065" y="6077"/>
                  <a:pt x="2493280" y="10939"/>
                </a:cubicBezTo>
                <a:cubicBezTo>
                  <a:pt x="2493280" y="19447"/>
                  <a:pt x="2493888" y="24309"/>
                  <a:pt x="2495103" y="25524"/>
                </a:cubicBezTo>
                <a:cubicBezTo>
                  <a:pt x="2502396" y="31601"/>
                  <a:pt x="2524881" y="43148"/>
                  <a:pt x="2562560" y="60164"/>
                </a:cubicBezTo>
                <a:cubicBezTo>
                  <a:pt x="2601453" y="46794"/>
                  <a:pt x="2637916" y="41325"/>
                  <a:pt x="2671948" y="43756"/>
                </a:cubicBezTo>
                <a:cubicBezTo>
                  <a:pt x="2707196" y="47402"/>
                  <a:pt x="2726643" y="57733"/>
                  <a:pt x="2730289" y="74749"/>
                </a:cubicBezTo>
                <a:cubicBezTo>
                  <a:pt x="2731505" y="85688"/>
                  <a:pt x="2716919" y="94196"/>
                  <a:pt x="2686533" y="100273"/>
                </a:cubicBezTo>
                <a:cubicBezTo>
                  <a:pt x="2675595" y="102704"/>
                  <a:pt x="2665871" y="105742"/>
                  <a:pt x="2657363" y="109389"/>
                </a:cubicBezTo>
                <a:cubicBezTo>
                  <a:pt x="2651286" y="111820"/>
                  <a:pt x="2643386" y="113643"/>
                  <a:pt x="2633662" y="114858"/>
                </a:cubicBezTo>
                <a:cubicBezTo>
                  <a:pt x="2626370" y="116074"/>
                  <a:pt x="2620900" y="117289"/>
                  <a:pt x="2617254" y="118505"/>
                </a:cubicBezTo>
                <a:cubicBezTo>
                  <a:pt x="2614823" y="119720"/>
                  <a:pt x="2613000" y="119112"/>
                  <a:pt x="2611785" y="116681"/>
                </a:cubicBezTo>
                <a:cubicBezTo>
                  <a:pt x="2610569" y="115466"/>
                  <a:pt x="2610569" y="114250"/>
                  <a:pt x="2611785" y="113035"/>
                </a:cubicBezTo>
                <a:cubicBezTo>
                  <a:pt x="2613000" y="111820"/>
                  <a:pt x="2618470" y="109389"/>
                  <a:pt x="2628193" y="105742"/>
                </a:cubicBezTo>
                <a:cubicBezTo>
                  <a:pt x="2664656" y="88726"/>
                  <a:pt x="2685318" y="77788"/>
                  <a:pt x="2690180" y="72926"/>
                </a:cubicBezTo>
                <a:cubicBezTo>
                  <a:pt x="2687749" y="65633"/>
                  <a:pt x="2674379" y="61987"/>
                  <a:pt x="2650071" y="61987"/>
                </a:cubicBezTo>
                <a:cubicBezTo>
                  <a:pt x="2586868" y="59556"/>
                  <a:pt x="2515766" y="87511"/>
                  <a:pt x="2436763" y="145852"/>
                </a:cubicBezTo>
                <a:cubicBezTo>
                  <a:pt x="2422178" y="155575"/>
                  <a:pt x="2408808" y="164691"/>
                  <a:pt x="2396653" y="173199"/>
                </a:cubicBezTo>
                <a:cubicBezTo>
                  <a:pt x="2395438" y="174414"/>
                  <a:pt x="2393007" y="177453"/>
                  <a:pt x="2389361" y="182315"/>
                </a:cubicBezTo>
                <a:cubicBezTo>
                  <a:pt x="2378422" y="196900"/>
                  <a:pt x="2369914" y="204192"/>
                  <a:pt x="2363837" y="204192"/>
                </a:cubicBezTo>
                <a:cubicBezTo>
                  <a:pt x="2357760" y="202977"/>
                  <a:pt x="2354113" y="200546"/>
                  <a:pt x="2352898" y="196900"/>
                </a:cubicBezTo>
                <a:cubicBezTo>
                  <a:pt x="2352898" y="189607"/>
                  <a:pt x="2358367" y="178668"/>
                  <a:pt x="2369306" y="164083"/>
                </a:cubicBezTo>
                <a:cubicBezTo>
                  <a:pt x="2375384" y="158006"/>
                  <a:pt x="2379030" y="153752"/>
                  <a:pt x="2380245" y="151321"/>
                </a:cubicBezTo>
                <a:cubicBezTo>
                  <a:pt x="2381461" y="148890"/>
                  <a:pt x="2383284" y="145244"/>
                  <a:pt x="2385715" y="140382"/>
                </a:cubicBezTo>
                <a:cubicBezTo>
                  <a:pt x="2393007" y="125797"/>
                  <a:pt x="2397261" y="113643"/>
                  <a:pt x="2398477" y="103919"/>
                </a:cubicBezTo>
                <a:cubicBezTo>
                  <a:pt x="2400908" y="102704"/>
                  <a:pt x="2403946" y="102096"/>
                  <a:pt x="2407592" y="102096"/>
                </a:cubicBezTo>
                <a:cubicBezTo>
                  <a:pt x="2411239" y="102096"/>
                  <a:pt x="2413062" y="106350"/>
                  <a:pt x="2413062" y="114858"/>
                </a:cubicBezTo>
                <a:cubicBezTo>
                  <a:pt x="2413062" y="117289"/>
                  <a:pt x="2412454" y="122151"/>
                  <a:pt x="2411239" y="129443"/>
                </a:cubicBezTo>
                <a:cubicBezTo>
                  <a:pt x="2410023" y="135520"/>
                  <a:pt x="2409416" y="140382"/>
                  <a:pt x="2409416" y="144029"/>
                </a:cubicBezTo>
                <a:cubicBezTo>
                  <a:pt x="2410631" y="142813"/>
                  <a:pt x="2412454" y="141598"/>
                  <a:pt x="2414885" y="140382"/>
                </a:cubicBezTo>
                <a:cubicBezTo>
                  <a:pt x="2445271" y="123366"/>
                  <a:pt x="2468364" y="108781"/>
                  <a:pt x="2484164" y="96627"/>
                </a:cubicBezTo>
                <a:cubicBezTo>
                  <a:pt x="2481733" y="95411"/>
                  <a:pt x="2480518" y="92980"/>
                  <a:pt x="2480518" y="89334"/>
                </a:cubicBezTo>
                <a:cubicBezTo>
                  <a:pt x="2480518" y="88119"/>
                  <a:pt x="2485380" y="85080"/>
                  <a:pt x="2495103" y="80218"/>
                </a:cubicBezTo>
                <a:cubicBezTo>
                  <a:pt x="2508473" y="72926"/>
                  <a:pt x="2516373" y="67456"/>
                  <a:pt x="2518804" y="63810"/>
                </a:cubicBezTo>
                <a:cubicBezTo>
                  <a:pt x="2518804" y="62595"/>
                  <a:pt x="2517589" y="61987"/>
                  <a:pt x="2515158" y="61987"/>
                </a:cubicBezTo>
                <a:cubicBezTo>
                  <a:pt x="2512727" y="60772"/>
                  <a:pt x="2509688" y="58948"/>
                  <a:pt x="2506042" y="56518"/>
                </a:cubicBezTo>
                <a:cubicBezTo>
                  <a:pt x="2485380" y="49225"/>
                  <a:pt x="2475657" y="38894"/>
                  <a:pt x="2476872" y="25524"/>
                </a:cubicBezTo>
                <a:cubicBezTo>
                  <a:pt x="2476872" y="8508"/>
                  <a:pt x="2480518" y="0"/>
                  <a:pt x="24878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15" name="直接连接符 1214"/>
          <p:cNvCxnSpPr/>
          <p:nvPr/>
        </p:nvCxnSpPr>
        <p:spPr>
          <a:xfrm>
            <a:off x="3176588" y="2737843"/>
            <a:ext cx="5643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Box 263"/>
          <p:cNvSpPr txBox="1"/>
          <p:nvPr/>
        </p:nvSpPr>
        <p:spPr>
          <a:xfrm>
            <a:off x="4247537" y="4901803"/>
            <a:ext cx="47290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此作品受锐普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研究院保护，欢迎转载，但需保留作者版权，否则会被追究版权责任。</a:t>
            </a:r>
          </a:p>
        </p:txBody>
      </p:sp>
    </p:spTree>
    <p:extLst>
      <p:ext uri="{BB962C8B-B14F-4D97-AF65-F5344CB8AC3E}">
        <p14:creationId xmlns:p14="http://schemas.microsoft.com/office/powerpoint/2010/main" val="60387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95833E-6 -2.22222E-6 L 0.06628 -2.22222E-6 " pathEditMode="relative" rAng="0" ptsTypes="AA">
                                      <p:cBhvr>
                                        <p:cTn id="12" dur="4600" fill="hold"/>
                                        <p:tgtEl>
                                          <p:spTgt spid="2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7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-2.22222E-6 L 0.0793 -0.00023 " pathEditMode="relative" rAng="0" ptsTypes="AA">
                                      <p:cBhvr>
                                        <p:cTn id="17" dur="3100" fill="hold"/>
                                        <p:tgtEl>
                                          <p:spTgt spid="25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2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2.96296E-6 L -0.11263 -0.00023 " pathEditMode="relative" rAng="0" ptsTypes="AA">
                                      <p:cBhvr>
                                        <p:cTn id="22" dur="4000" fill="hold"/>
                                        <p:tgtEl>
                                          <p:spTgt spid="2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38" y="-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ntr" presetSubtype="4" decel="5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56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56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56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56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56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56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56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50667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6" grpId="0" animBg="1"/>
      <p:bldP spid="2350" grpId="0" animBg="1"/>
      <p:bldP spid="2350" grpId="1" animBg="1"/>
      <p:bldP spid="2552" grpId="0" animBg="1"/>
      <p:bldP spid="2552" grpId="1" animBg="1"/>
      <p:bldP spid="1187" grpId="0" animBg="1"/>
      <p:bldP spid="1179" grpId="0" animBg="1"/>
      <p:bldP spid="1182" grpId="0" animBg="1"/>
      <p:bldP spid="1184" grpId="0" animBg="1"/>
      <p:bldP spid="2351" grpId="0" animBg="1"/>
      <p:bldP spid="2351" grpId="1" animBg="1"/>
      <p:bldP spid="1225" grpId="0" animBg="1"/>
      <p:bldP spid="2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1"/>
          <p:cNvSpPr/>
          <p:nvPr/>
        </p:nvSpPr>
        <p:spPr>
          <a:xfrm>
            <a:off x="0" y="0"/>
            <a:ext cx="9144000" cy="1779662"/>
          </a:xfrm>
          <a:custGeom>
            <a:avLst/>
            <a:gdLst>
              <a:gd name="connsiteX0" fmla="*/ 0 w 12192000"/>
              <a:gd name="connsiteY0" fmla="*/ 0 h 2166802"/>
              <a:gd name="connsiteX1" fmla="*/ 12192000 w 12192000"/>
              <a:gd name="connsiteY1" fmla="*/ 0 h 2166802"/>
              <a:gd name="connsiteX2" fmla="*/ 12192000 w 12192000"/>
              <a:gd name="connsiteY2" fmla="*/ 1936375 h 2166802"/>
              <a:gd name="connsiteX3" fmla="*/ 6170760 w 12192000"/>
              <a:gd name="connsiteY3" fmla="*/ 1936375 h 2166802"/>
              <a:gd name="connsiteX4" fmla="*/ 6064041 w 12192000"/>
              <a:gd name="connsiteY4" fmla="*/ 2166802 h 2166802"/>
              <a:gd name="connsiteX5" fmla="*/ 5957323 w 12192000"/>
              <a:gd name="connsiteY5" fmla="*/ 1936375 h 2166802"/>
              <a:gd name="connsiteX6" fmla="*/ 0 w 12192000"/>
              <a:gd name="connsiteY6" fmla="*/ 1936375 h 2166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166802">
                <a:moveTo>
                  <a:pt x="0" y="0"/>
                </a:moveTo>
                <a:lnTo>
                  <a:pt x="12192000" y="0"/>
                </a:lnTo>
                <a:lnTo>
                  <a:pt x="12192000" y="1936375"/>
                </a:lnTo>
                <a:lnTo>
                  <a:pt x="6170760" y="1936375"/>
                </a:lnTo>
                <a:lnTo>
                  <a:pt x="6064041" y="2166802"/>
                </a:lnTo>
                <a:lnTo>
                  <a:pt x="5957323" y="1936375"/>
                </a:lnTo>
                <a:lnTo>
                  <a:pt x="0" y="193637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254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051720" y="577099"/>
            <a:ext cx="4867356" cy="565806"/>
            <a:chOff x="3662322" y="819757"/>
            <a:chExt cx="4867356" cy="565806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4236747" y="900705"/>
              <a:ext cx="543505" cy="354194"/>
            </a:xfrm>
            <a:custGeom>
              <a:avLst/>
              <a:gdLst>
                <a:gd name="T0" fmla="*/ 4010 w 4010"/>
                <a:gd name="T1" fmla="*/ 1660 h 2612"/>
                <a:gd name="T2" fmla="*/ 3927 w 4010"/>
                <a:gd name="T3" fmla="*/ 1925 h 2612"/>
                <a:gd name="T4" fmla="*/ 2714 w 4010"/>
                <a:gd name="T5" fmla="*/ 2610 h 2612"/>
                <a:gd name="T6" fmla="*/ 2611 w 4010"/>
                <a:gd name="T7" fmla="*/ 2519 h 2612"/>
                <a:gd name="T8" fmla="*/ 2334 w 4010"/>
                <a:gd name="T9" fmla="*/ 2124 h 2612"/>
                <a:gd name="T10" fmla="*/ 2143 w 4010"/>
                <a:gd name="T11" fmla="*/ 2481 h 2612"/>
                <a:gd name="T12" fmla="*/ 1971 w 4010"/>
                <a:gd name="T13" fmla="*/ 2503 h 2612"/>
                <a:gd name="T14" fmla="*/ 561 w 4010"/>
                <a:gd name="T15" fmla="*/ 2183 h 2612"/>
                <a:gd name="T16" fmla="*/ 14 w 4010"/>
                <a:gd name="T17" fmla="*/ 1489 h 2612"/>
                <a:gd name="T18" fmla="*/ 650 w 4010"/>
                <a:gd name="T19" fmla="*/ 607 h 2612"/>
                <a:gd name="T20" fmla="*/ 1063 w 4010"/>
                <a:gd name="T21" fmla="*/ 618 h 2612"/>
                <a:gd name="T22" fmla="*/ 1296 w 4010"/>
                <a:gd name="T23" fmla="*/ 209 h 2612"/>
                <a:gd name="T24" fmla="*/ 1794 w 4010"/>
                <a:gd name="T25" fmla="*/ 0 h 2612"/>
                <a:gd name="T26" fmla="*/ 1975 w 4010"/>
                <a:gd name="T27" fmla="*/ 10 h 2612"/>
                <a:gd name="T28" fmla="*/ 2598 w 4010"/>
                <a:gd name="T29" fmla="*/ 696 h 2612"/>
                <a:gd name="T30" fmla="*/ 2647 w 4010"/>
                <a:gd name="T31" fmla="*/ 829 h 2612"/>
                <a:gd name="T32" fmla="*/ 3181 w 4010"/>
                <a:gd name="T33" fmla="*/ 1146 h 2612"/>
                <a:gd name="T34" fmla="*/ 3227 w 4010"/>
                <a:gd name="T35" fmla="*/ 1175 h 2612"/>
                <a:gd name="T36" fmla="*/ 3859 w 4010"/>
                <a:gd name="T37" fmla="*/ 1270 h 2612"/>
                <a:gd name="T38" fmla="*/ 4010 w 4010"/>
                <a:gd name="T39" fmla="*/ 1560 h 2612"/>
                <a:gd name="T40" fmla="*/ 1235 w 4010"/>
                <a:gd name="T41" fmla="*/ 967 h 2612"/>
                <a:gd name="T42" fmla="*/ 803 w 4010"/>
                <a:gd name="T43" fmla="*/ 859 h 2612"/>
                <a:gd name="T44" fmla="*/ 399 w 4010"/>
                <a:gd name="T45" fmla="*/ 1722 h 2612"/>
                <a:gd name="T46" fmla="*/ 1139 w 4010"/>
                <a:gd name="T47" fmla="*/ 2264 h 2612"/>
                <a:gd name="T48" fmla="*/ 1763 w 4010"/>
                <a:gd name="T49" fmla="*/ 2384 h 2612"/>
                <a:gd name="T50" fmla="*/ 2099 w 4010"/>
                <a:gd name="T51" fmla="*/ 2319 h 2612"/>
                <a:gd name="T52" fmla="*/ 2244 w 4010"/>
                <a:gd name="T53" fmla="*/ 1957 h 2612"/>
                <a:gd name="T54" fmla="*/ 2114 w 4010"/>
                <a:gd name="T55" fmla="*/ 1327 h 2612"/>
                <a:gd name="T56" fmla="*/ 2422 w 4010"/>
                <a:gd name="T57" fmla="*/ 878 h 2612"/>
                <a:gd name="T58" fmla="*/ 2314 w 4010"/>
                <a:gd name="T59" fmla="*/ 597 h 2612"/>
                <a:gd name="T60" fmla="*/ 1764 w 4010"/>
                <a:gd name="T61" fmla="*/ 338 h 2612"/>
                <a:gd name="T62" fmla="*/ 1410 w 4010"/>
                <a:gd name="T63" fmla="*/ 520 h 2612"/>
                <a:gd name="T64" fmla="*/ 1279 w 4010"/>
                <a:gd name="T65" fmla="*/ 979 h 2612"/>
                <a:gd name="T66" fmla="*/ 3050 w 4010"/>
                <a:gd name="T67" fmla="*/ 1302 h 2612"/>
                <a:gd name="T68" fmla="*/ 2637 w 4010"/>
                <a:gd name="T69" fmla="*/ 1070 h 2612"/>
                <a:gd name="T70" fmla="*/ 2544 w 4010"/>
                <a:gd name="T71" fmla="*/ 1603 h 2612"/>
                <a:gd name="T72" fmla="*/ 2391 w 4010"/>
                <a:gd name="T73" fmla="*/ 2039 h 2612"/>
                <a:gd name="T74" fmla="*/ 2738 w 4010"/>
                <a:gd name="T75" fmla="*/ 2503 h 2612"/>
                <a:gd name="T76" fmla="*/ 2830 w 4010"/>
                <a:gd name="T77" fmla="*/ 2505 h 2612"/>
                <a:gd name="T78" fmla="*/ 3522 w 4010"/>
                <a:gd name="T79" fmla="*/ 2099 h 2612"/>
                <a:gd name="T80" fmla="*/ 3776 w 4010"/>
                <a:gd name="T81" fmla="*/ 1598 h 2612"/>
                <a:gd name="T82" fmla="*/ 3231 w 4010"/>
                <a:gd name="T83" fmla="*/ 1372 h 2612"/>
                <a:gd name="T84" fmla="*/ 2453 w 4010"/>
                <a:gd name="T85" fmla="*/ 1140 h 2612"/>
                <a:gd name="T86" fmla="*/ 2294 w 4010"/>
                <a:gd name="T87" fmla="*/ 1404 h 2612"/>
                <a:gd name="T88" fmla="*/ 2321 w 4010"/>
                <a:gd name="T89" fmla="*/ 1820 h 2612"/>
                <a:gd name="T90" fmla="*/ 2452 w 4010"/>
                <a:gd name="T91" fmla="*/ 1262 h 2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10" h="2612">
                  <a:moveTo>
                    <a:pt x="4010" y="1560"/>
                  </a:moveTo>
                  <a:cubicBezTo>
                    <a:pt x="4010" y="1593"/>
                    <a:pt x="4010" y="1627"/>
                    <a:pt x="4010" y="1660"/>
                  </a:cubicBezTo>
                  <a:cubicBezTo>
                    <a:pt x="4009" y="1664"/>
                    <a:pt x="4007" y="1667"/>
                    <a:pt x="4007" y="1671"/>
                  </a:cubicBezTo>
                  <a:cubicBezTo>
                    <a:pt x="3997" y="1761"/>
                    <a:pt x="3969" y="1845"/>
                    <a:pt x="3927" y="1925"/>
                  </a:cubicBezTo>
                  <a:cubicBezTo>
                    <a:pt x="3815" y="2135"/>
                    <a:pt x="3654" y="2291"/>
                    <a:pt x="3431" y="2382"/>
                  </a:cubicBezTo>
                  <a:cubicBezTo>
                    <a:pt x="3197" y="2477"/>
                    <a:pt x="2963" y="2566"/>
                    <a:pt x="2714" y="2610"/>
                  </a:cubicBezTo>
                  <a:cubicBezTo>
                    <a:pt x="2701" y="2612"/>
                    <a:pt x="2692" y="2610"/>
                    <a:pt x="2684" y="2601"/>
                  </a:cubicBezTo>
                  <a:cubicBezTo>
                    <a:pt x="2660" y="2573"/>
                    <a:pt x="2635" y="2546"/>
                    <a:pt x="2611" y="2519"/>
                  </a:cubicBezTo>
                  <a:cubicBezTo>
                    <a:pt x="2516" y="2411"/>
                    <a:pt x="2425" y="2301"/>
                    <a:pt x="2359" y="2172"/>
                  </a:cubicBezTo>
                  <a:cubicBezTo>
                    <a:pt x="2351" y="2157"/>
                    <a:pt x="2343" y="2142"/>
                    <a:pt x="2334" y="2124"/>
                  </a:cubicBezTo>
                  <a:cubicBezTo>
                    <a:pt x="2330" y="2132"/>
                    <a:pt x="2328" y="2135"/>
                    <a:pt x="2326" y="2139"/>
                  </a:cubicBezTo>
                  <a:cubicBezTo>
                    <a:pt x="2265" y="2253"/>
                    <a:pt x="2203" y="2367"/>
                    <a:pt x="2143" y="2481"/>
                  </a:cubicBezTo>
                  <a:cubicBezTo>
                    <a:pt x="2135" y="2494"/>
                    <a:pt x="2126" y="2499"/>
                    <a:pt x="2111" y="2499"/>
                  </a:cubicBezTo>
                  <a:cubicBezTo>
                    <a:pt x="2065" y="2500"/>
                    <a:pt x="2018" y="2502"/>
                    <a:pt x="1971" y="2503"/>
                  </a:cubicBezTo>
                  <a:cubicBezTo>
                    <a:pt x="1742" y="2509"/>
                    <a:pt x="1515" y="2496"/>
                    <a:pt x="1291" y="2444"/>
                  </a:cubicBezTo>
                  <a:cubicBezTo>
                    <a:pt x="1037" y="2386"/>
                    <a:pt x="788" y="2317"/>
                    <a:pt x="561" y="2183"/>
                  </a:cubicBezTo>
                  <a:cubicBezTo>
                    <a:pt x="367" y="2068"/>
                    <a:pt x="211" y="1917"/>
                    <a:pt x="97" y="1723"/>
                  </a:cubicBezTo>
                  <a:cubicBezTo>
                    <a:pt x="54" y="1651"/>
                    <a:pt x="22" y="1573"/>
                    <a:pt x="14" y="1489"/>
                  </a:cubicBezTo>
                  <a:cubicBezTo>
                    <a:pt x="0" y="1338"/>
                    <a:pt x="18" y="1191"/>
                    <a:pt x="78" y="1051"/>
                  </a:cubicBezTo>
                  <a:cubicBezTo>
                    <a:pt x="187" y="798"/>
                    <a:pt x="379" y="651"/>
                    <a:pt x="650" y="607"/>
                  </a:cubicBezTo>
                  <a:cubicBezTo>
                    <a:pt x="753" y="591"/>
                    <a:pt x="855" y="600"/>
                    <a:pt x="957" y="610"/>
                  </a:cubicBezTo>
                  <a:cubicBezTo>
                    <a:pt x="992" y="613"/>
                    <a:pt x="1027" y="615"/>
                    <a:pt x="1063" y="618"/>
                  </a:cubicBezTo>
                  <a:cubicBezTo>
                    <a:pt x="1072" y="619"/>
                    <a:pt x="1079" y="617"/>
                    <a:pt x="1082" y="604"/>
                  </a:cubicBezTo>
                  <a:cubicBezTo>
                    <a:pt x="1112" y="450"/>
                    <a:pt x="1179" y="315"/>
                    <a:pt x="1296" y="209"/>
                  </a:cubicBezTo>
                  <a:cubicBezTo>
                    <a:pt x="1411" y="106"/>
                    <a:pt x="1549" y="48"/>
                    <a:pt x="1698" y="16"/>
                  </a:cubicBezTo>
                  <a:cubicBezTo>
                    <a:pt x="1730" y="9"/>
                    <a:pt x="1762" y="5"/>
                    <a:pt x="1794" y="0"/>
                  </a:cubicBezTo>
                  <a:cubicBezTo>
                    <a:pt x="1831" y="0"/>
                    <a:pt x="1869" y="0"/>
                    <a:pt x="1906" y="0"/>
                  </a:cubicBezTo>
                  <a:cubicBezTo>
                    <a:pt x="1929" y="3"/>
                    <a:pt x="1952" y="6"/>
                    <a:pt x="1975" y="10"/>
                  </a:cubicBezTo>
                  <a:cubicBezTo>
                    <a:pt x="2141" y="39"/>
                    <a:pt x="2271" y="128"/>
                    <a:pt x="2377" y="255"/>
                  </a:cubicBezTo>
                  <a:cubicBezTo>
                    <a:pt x="2485" y="385"/>
                    <a:pt x="2553" y="535"/>
                    <a:pt x="2598" y="696"/>
                  </a:cubicBezTo>
                  <a:cubicBezTo>
                    <a:pt x="2610" y="740"/>
                    <a:pt x="2620" y="785"/>
                    <a:pt x="2631" y="829"/>
                  </a:cubicBezTo>
                  <a:cubicBezTo>
                    <a:pt x="2638" y="829"/>
                    <a:pt x="2643" y="829"/>
                    <a:pt x="2647" y="829"/>
                  </a:cubicBezTo>
                  <a:cubicBezTo>
                    <a:pt x="2811" y="822"/>
                    <a:pt x="2950" y="879"/>
                    <a:pt x="3062" y="996"/>
                  </a:cubicBezTo>
                  <a:cubicBezTo>
                    <a:pt x="3106" y="1042"/>
                    <a:pt x="3141" y="1096"/>
                    <a:pt x="3181" y="1146"/>
                  </a:cubicBezTo>
                  <a:cubicBezTo>
                    <a:pt x="3191" y="1159"/>
                    <a:pt x="3201" y="1171"/>
                    <a:pt x="3211" y="1184"/>
                  </a:cubicBezTo>
                  <a:cubicBezTo>
                    <a:pt x="3218" y="1180"/>
                    <a:pt x="3223" y="1178"/>
                    <a:pt x="3227" y="1175"/>
                  </a:cubicBezTo>
                  <a:cubicBezTo>
                    <a:pt x="3320" y="1125"/>
                    <a:pt x="3419" y="1098"/>
                    <a:pt x="3525" y="1111"/>
                  </a:cubicBezTo>
                  <a:cubicBezTo>
                    <a:pt x="3653" y="1126"/>
                    <a:pt x="3763" y="1183"/>
                    <a:pt x="3859" y="1270"/>
                  </a:cubicBezTo>
                  <a:cubicBezTo>
                    <a:pt x="3930" y="1335"/>
                    <a:pt x="3980" y="1414"/>
                    <a:pt x="4000" y="1510"/>
                  </a:cubicBezTo>
                  <a:cubicBezTo>
                    <a:pt x="4003" y="1527"/>
                    <a:pt x="4007" y="1543"/>
                    <a:pt x="4010" y="1560"/>
                  </a:cubicBezTo>
                  <a:close/>
                  <a:moveTo>
                    <a:pt x="1279" y="979"/>
                  </a:moveTo>
                  <a:cubicBezTo>
                    <a:pt x="1263" y="975"/>
                    <a:pt x="1248" y="974"/>
                    <a:pt x="1235" y="967"/>
                  </a:cubicBezTo>
                  <a:cubicBezTo>
                    <a:pt x="1211" y="955"/>
                    <a:pt x="1187" y="941"/>
                    <a:pt x="1165" y="927"/>
                  </a:cubicBezTo>
                  <a:cubicBezTo>
                    <a:pt x="1053" y="855"/>
                    <a:pt x="933" y="830"/>
                    <a:pt x="803" y="859"/>
                  </a:cubicBezTo>
                  <a:cubicBezTo>
                    <a:pt x="610" y="902"/>
                    <a:pt x="471" y="1019"/>
                    <a:pt x="380" y="1192"/>
                  </a:cubicBezTo>
                  <a:cubicBezTo>
                    <a:pt x="285" y="1371"/>
                    <a:pt x="295" y="1549"/>
                    <a:pt x="399" y="1722"/>
                  </a:cubicBezTo>
                  <a:cubicBezTo>
                    <a:pt x="457" y="1820"/>
                    <a:pt x="535" y="1901"/>
                    <a:pt x="623" y="1973"/>
                  </a:cubicBezTo>
                  <a:cubicBezTo>
                    <a:pt x="779" y="2098"/>
                    <a:pt x="952" y="2194"/>
                    <a:pt x="1139" y="2264"/>
                  </a:cubicBezTo>
                  <a:cubicBezTo>
                    <a:pt x="1250" y="2305"/>
                    <a:pt x="1361" y="2349"/>
                    <a:pt x="1478" y="2365"/>
                  </a:cubicBezTo>
                  <a:cubicBezTo>
                    <a:pt x="1573" y="2377"/>
                    <a:pt x="1668" y="2381"/>
                    <a:pt x="1763" y="2384"/>
                  </a:cubicBezTo>
                  <a:cubicBezTo>
                    <a:pt x="1852" y="2387"/>
                    <a:pt x="1942" y="2384"/>
                    <a:pt x="2030" y="2369"/>
                  </a:cubicBezTo>
                  <a:cubicBezTo>
                    <a:pt x="2063" y="2363"/>
                    <a:pt x="2083" y="2349"/>
                    <a:pt x="2099" y="2319"/>
                  </a:cubicBezTo>
                  <a:cubicBezTo>
                    <a:pt x="2157" y="2214"/>
                    <a:pt x="2202" y="2102"/>
                    <a:pt x="2247" y="1990"/>
                  </a:cubicBezTo>
                  <a:cubicBezTo>
                    <a:pt x="2251" y="1981"/>
                    <a:pt x="2248" y="1967"/>
                    <a:pt x="2244" y="1957"/>
                  </a:cubicBezTo>
                  <a:cubicBezTo>
                    <a:pt x="2232" y="1924"/>
                    <a:pt x="2216" y="1893"/>
                    <a:pt x="2204" y="1861"/>
                  </a:cubicBezTo>
                  <a:cubicBezTo>
                    <a:pt x="2137" y="1689"/>
                    <a:pt x="2094" y="1513"/>
                    <a:pt x="2114" y="1327"/>
                  </a:cubicBezTo>
                  <a:cubicBezTo>
                    <a:pt x="2128" y="1202"/>
                    <a:pt x="2174" y="1090"/>
                    <a:pt x="2267" y="1003"/>
                  </a:cubicBezTo>
                  <a:cubicBezTo>
                    <a:pt x="2316" y="958"/>
                    <a:pt x="2371" y="920"/>
                    <a:pt x="2422" y="878"/>
                  </a:cubicBezTo>
                  <a:cubicBezTo>
                    <a:pt x="2427" y="873"/>
                    <a:pt x="2433" y="864"/>
                    <a:pt x="2431" y="858"/>
                  </a:cubicBezTo>
                  <a:cubicBezTo>
                    <a:pt x="2410" y="763"/>
                    <a:pt x="2373" y="675"/>
                    <a:pt x="2314" y="597"/>
                  </a:cubicBezTo>
                  <a:cubicBezTo>
                    <a:pt x="2223" y="476"/>
                    <a:pt x="2099" y="402"/>
                    <a:pt x="1956" y="356"/>
                  </a:cubicBezTo>
                  <a:cubicBezTo>
                    <a:pt x="1893" y="336"/>
                    <a:pt x="1829" y="329"/>
                    <a:pt x="1764" y="338"/>
                  </a:cubicBezTo>
                  <a:cubicBezTo>
                    <a:pt x="1645" y="354"/>
                    <a:pt x="1544" y="409"/>
                    <a:pt x="1449" y="480"/>
                  </a:cubicBezTo>
                  <a:cubicBezTo>
                    <a:pt x="1435" y="491"/>
                    <a:pt x="1422" y="505"/>
                    <a:pt x="1410" y="520"/>
                  </a:cubicBezTo>
                  <a:cubicBezTo>
                    <a:pt x="1364" y="577"/>
                    <a:pt x="1338" y="643"/>
                    <a:pt x="1318" y="713"/>
                  </a:cubicBezTo>
                  <a:cubicBezTo>
                    <a:pt x="1294" y="798"/>
                    <a:pt x="1283" y="885"/>
                    <a:pt x="1279" y="979"/>
                  </a:cubicBezTo>
                  <a:close/>
                  <a:moveTo>
                    <a:pt x="3108" y="1445"/>
                  </a:moveTo>
                  <a:cubicBezTo>
                    <a:pt x="3089" y="1398"/>
                    <a:pt x="3073" y="1348"/>
                    <a:pt x="3050" y="1302"/>
                  </a:cubicBezTo>
                  <a:cubicBezTo>
                    <a:pt x="2985" y="1173"/>
                    <a:pt x="2887" y="1085"/>
                    <a:pt x="2737" y="1070"/>
                  </a:cubicBezTo>
                  <a:cubicBezTo>
                    <a:pt x="2704" y="1067"/>
                    <a:pt x="2669" y="1070"/>
                    <a:pt x="2637" y="1070"/>
                  </a:cubicBezTo>
                  <a:cubicBezTo>
                    <a:pt x="2637" y="1102"/>
                    <a:pt x="2639" y="1129"/>
                    <a:pt x="2637" y="1155"/>
                  </a:cubicBezTo>
                  <a:cubicBezTo>
                    <a:pt x="2626" y="1309"/>
                    <a:pt x="2595" y="1458"/>
                    <a:pt x="2544" y="1603"/>
                  </a:cubicBezTo>
                  <a:cubicBezTo>
                    <a:pt x="2495" y="1739"/>
                    <a:pt x="2443" y="1874"/>
                    <a:pt x="2393" y="2009"/>
                  </a:cubicBezTo>
                  <a:cubicBezTo>
                    <a:pt x="2390" y="2018"/>
                    <a:pt x="2388" y="2031"/>
                    <a:pt x="2391" y="2039"/>
                  </a:cubicBezTo>
                  <a:cubicBezTo>
                    <a:pt x="2406" y="2078"/>
                    <a:pt x="2420" y="2119"/>
                    <a:pt x="2441" y="2155"/>
                  </a:cubicBezTo>
                  <a:cubicBezTo>
                    <a:pt x="2517" y="2289"/>
                    <a:pt x="2624" y="2399"/>
                    <a:pt x="2738" y="2503"/>
                  </a:cubicBezTo>
                  <a:cubicBezTo>
                    <a:pt x="2749" y="2513"/>
                    <a:pt x="2772" y="2513"/>
                    <a:pt x="2790" y="2514"/>
                  </a:cubicBezTo>
                  <a:cubicBezTo>
                    <a:pt x="2803" y="2515"/>
                    <a:pt x="2818" y="2510"/>
                    <a:pt x="2830" y="2505"/>
                  </a:cubicBezTo>
                  <a:cubicBezTo>
                    <a:pt x="2880" y="2485"/>
                    <a:pt x="2929" y="2465"/>
                    <a:pt x="2978" y="2444"/>
                  </a:cubicBezTo>
                  <a:cubicBezTo>
                    <a:pt x="3177" y="2357"/>
                    <a:pt x="3360" y="2245"/>
                    <a:pt x="3522" y="2099"/>
                  </a:cubicBezTo>
                  <a:cubicBezTo>
                    <a:pt x="3608" y="2021"/>
                    <a:pt x="3685" y="1934"/>
                    <a:pt x="3737" y="1829"/>
                  </a:cubicBezTo>
                  <a:cubicBezTo>
                    <a:pt x="3773" y="1756"/>
                    <a:pt x="3792" y="1680"/>
                    <a:pt x="3776" y="1598"/>
                  </a:cubicBezTo>
                  <a:cubicBezTo>
                    <a:pt x="3743" y="1435"/>
                    <a:pt x="3576" y="1307"/>
                    <a:pt x="3407" y="1316"/>
                  </a:cubicBezTo>
                  <a:cubicBezTo>
                    <a:pt x="3344" y="1319"/>
                    <a:pt x="3286" y="1342"/>
                    <a:pt x="3231" y="1372"/>
                  </a:cubicBezTo>
                  <a:cubicBezTo>
                    <a:pt x="3189" y="1395"/>
                    <a:pt x="3148" y="1421"/>
                    <a:pt x="3108" y="1445"/>
                  </a:cubicBezTo>
                  <a:close/>
                  <a:moveTo>
                    <a:pt x="2453" y="1140"/>
                  </a:moveTo>
                  <a:cubicBezTo>
                    <a:pt x="2443" y="1147"/>
                    <a:pt x="2438" y="1151"/>
                    <a:pt x="2433" y="1155"/>
                  </a:cubicBezTo>
                  <a:cubicBezTo>
                    <a:pt x="2353" y="1219"/>
                    <a:pt x="2313" y="1306"/>
                    <a:pt x="2294" y="1404"/>
                  </a:cubicBezTo>
                  <a:cubicBezTo>
                    <a:pt x="2274" y="1508"/>
                    <a:pt x="2279" y="1611"/>
                    <a:pt x="2296" y="1714"/>
                  </a:cubicBezTo>
                  <a:cubicBezTo>
                    <a:pt x="2302" y="1750"/>
                    <a:pt x="2312" y="1785"/>
                    <a:pt x="2321" y="1820"/>
                  </a:cubicBezTo>
                  <a:cubicBezTo>
                    <a:pt x="2343" y="1761"/>
                    <a:pt x="2361" y="1702"/>
                    <a:pt x="2376" y="1643"/>
                  </a:cubicBezTo>
                  <a:cubicBezTo>
                    <a:pt x="2408" y="1517"/>
                    <a:pt x="2446" y="1393"/>
                    <a:pt x="2452" y="1262"/>
                  </a:cubicBezTo>
                  <a:cubicBezTo>
                    <a:pt x="2454" y="1223"/>
                    <a:pt x="2453" y="1184"/>
                    <a:pt x="2453" y="1140"/>
                  </a:cubicBezTo>
                  <a:close/>
                </a:path>
              </a:pathLst>
            </a:custGeom>
            <a:gradFill flip="none" rotWithShape="1">
              <a:gsLst>
                <a:gs pos="59000">
                  <a:srgbClr val="C00000"/>
                </a:gs>
                <a:gs pos="0">
                  <a:srgbClr val="C00000">
                    <a:alpha val="8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0908" tIns="45454" rIns="90908" bIns="4545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23">
                <a:solidFill>
                  <a:schemeClr val="bg1"/>
                </a:solidFill>
              </a:endParaRPr>
            </a:p>
          </p:txBody>
        </p:sp>
        <p:sp>
          <p:nvSpPr>
            <p:cNvPr id="5" name="文本框 5"/>
            <p:cNvSpPr txBox="1"/>
            <p:nvPr/>
          </p:nvSpPr>
          <p:spPr>
            <a:xfrm>
              <a:off x="5482846" y="819757"/>
              <a:ext cx="539765" cy="376415"/>
            </a:xfrm>
            <a:custGeom>
              <a:avLst/>
              <a:gdLst/>
              <a:ahLst/>
              <a:cxnLst/>
              <a:rect l="l" t="t" r="r" b="b"/>
              <a:pathLst>
                <a:path w="542925" h="378619">
                  <a:moveTo>
                    <a:pt x="83343" y="0"/>
                  </a:moveTo>
                  <a:cubicBezTo>
                    <a:pt x="126206" y="6350"/>
                    <a:pt x="155575" y="15081"/>
                    <a:pt x="171450" y="26194"/>
                  </a:cubicBezTo>
                  <a:cubicBezTo>
                    <a:pt x="171450" y="27781"/>
                    <a:pt x="168275" y="34131"/>
                    <a:pt x="161925" y="45244"/>
                  </a:cubicBezTo>
                  <a:cubicBezTo>
                    <a:pt x="139700" y="78581"/>
                    <a:pt x="115093" y="119063"/>
                    <a:pt x="88106" y="166688"/>
                  </a:cubicBezTo>
                  <a:lnTo>
                    <a:pt x="121443" y="166688"/>
                  </a:lnTo>
                  <a:cubicBezTo>
                    <a:pt x="145256" y="123825"/>
                    <a:pt x="158750" y="102394"/>
                    <a:pt x="161925" y="102394"/>
                  </a:cubicBezTo>
                  <a:cubicBezTo>
                    <a:pt x="190500" y="110331"/>
                    <a:pt x="215106" y="121444"/>
                    <a:pt x="235743" y="135731"/>
                  </a:cubicBezTo>
                  <a:cubicBezTo>
                    <a:pt x="235743" y="138906"/>
                    <a:pt x="231775" y="145256"/>
                    <a:pt x="223837" y="154781"/>
                  </a:cubicBezTo>
                  <a:cubicBezTo>
                    <a:pt x="201612" y="180181"/>
                    <a:pt x="180181" y="207963"/>
                    <a:pt x="159543" y="238125"/>
                  </a:cubicBezTo>
                  <a:cubicBezTo>
                    <a:pt x="207168" y="230188"/>
                    <a:pt x="253206" y="213519"/>
                    <a:pt x="297656" y="188119"/>
                  </a:cubicBezTo>
                  <a:cubicBezTo>
                    <a:pt x="273843" y="167481"/>
                    <a:pt x="253206" y="137319"/>
                    <a:pt x="235743" y="97631"/>
                  </a:cubicBezTo>
                  <a:lnTo>
                    <a:pt x="216693" y="97631"/>
                  </a:lnTo>
                  <a:lnTo>
                    <a:pt x="216693" y="33338"/>
                  </a:lnTo>
                  <a:lnTo>
                    <a:pt x="509587" y="33338"/>
                  </a:lnTo>
                  <a:cubicBezTo>
                    <a:pt x="495300" y="92075"/>
                    <a:pt x="466725" y="142875"/>
                    <a:pt x="423862" y="185738"/>
                  </a:cubicBezTo>
                  <a:cubicBezTo>
                    <a:pt x="463550" y="200025"/>
                    <a:pt x="503237" y="210344"/>
                    <a:pt x="542925" y="216694"/>
                  </a:cubicBezTo>
                  <a:cubicBezTo>
                    <a:pt x="528637" y="246856"/>
                    <a:pt x="519112" y="270669"/>
                    <a:pt x="514350" y="288131"/>
                  </a:cubicBezTo>
                  <a:cubicBezTo>
                    <a:pt x="474662" y="277019"/>
                    <a:pt x="422275" y="257175"/>
                    <a:pt x="357187" y="228600"/>
                  </a:cubicBezTo>
                  <a:cubicBezTo>
                    <a:pt x="307975" y="258763"/>
                    <a:pt x="257175" y="280988"/>
                    <a:pt x="204787" y="295275"/>
                  </a:cubicBezTo>
                  <a:cubicBezTo>
                    <a:pt x="196850" y="285750"/>
                    <a:pt x="180181" y="268288"/>
                    <a:pt x="154781" y="242888"/>
                  </a:cubicBezTo>
                  <a:cubicBezTo>
                    <a:pt x="130968" y="274638"/>
                    <a:pt x="114300" y="296069"/>
                    <a:pt x="104775" y="307181"/>
                  </a:cubicBezTo>
                  <a:cubicBezTo>
                    <a:pt x="111125" y="307181"/>
                    <a:pt x="119856" y="306388"/>
                    <a:pt x="130968" y="304800"/>
                  </a:cubicBezTo>
                  <a:cubicBezTo>
                    <a:pt x="162718" y="303213"/>
                    <a:pt x="184150" y="301625"/>
                    <a:pt x="195262" y="300038"/>
                  </a:cubicBezTo>
                  <a:cubicBezTo>
                    <a:pt x="193675" y="307975"/>
                    <a:pt x="192087" y="323850"/>
                    <a:pt x="190500" y="347663"/>
                  </a:cubicBezTo>
                  <a:cubicBezTo>
                    <a:pt x="190500" y="342900"/>
                    <a:pt x="189706" y="346869"/>
                    <a:pt x="188118" y="359569"/>
                  </a:cubicBezTo>
                  <a:cubicBezTo>
                    <a:pt x="118269" y="362744"/>
                    <a:pt x="64293" y="368300"/>
                    <a:pt x="26193" y="376238"/>
                  </a:cubicBezTo>
                  <a:cubicBezTo>
                    <a:pt x="23019" y="377825"/>
                    <a:pt x="20637" y="378619"/>
                    <a:pt x="19050" y="378619"/>
                  </a:cubicBezTo>
                  <a:cubicBezTo>
                    <a:pt x="14287" y="369094"/>
                    <a:pt x="8731" y="346869"/>
                    <a:pt x="2381" y="311944"/>
                  </a:cubicBezTo>
                  <a:cubicBezTo>
                    <a:pt x="2381" y="310356"/>
                    <a:pt x="5556" y="308769"/>
                    <a:pt x="11906" y="307181"/>
                  </a:cubicBezTo>
                  <a:cubicBezTo>
                    <a:pt x="42069" y="294481"/>
                    <a:pt x="69056" y="265906"/>
                    <a:pt x="92868" y="221456"/>
                  </a:cubicBezTo>
                  <a:cubicBezTo>
                    <a:pt x="86518" y="221456"/>
                    <a:pt x="74612" y="223044"/>
                    <a:pt x="57150" y="226219"/>
                  </a:cubicBezTo>
                  <a:cubicBezTo>
                    <a:pt x="39687" y="227806"/>
                    <a:pt x="26987" y="229394"/>
                    <a:pt x="19050" y="230981"/>
                  </a:cubicBezTo>
                  <a:cubicBezTo>
                    <a:pt x="7937" y="203994"/>
                    <a:pt x="1587" y="182563"/>
                    <a:pt x="0" y="166688"/>
                  </a:cubicBezTo>
                  <a:cubicBezTo>
                    <a:pt x="0" y="165100"/>
                    <a:pt x="1587" y="164306"/>
                    <a:pt x="4762" y="164306"/>
                  </a:cubicBezTo>
                  <a:cubicBezTo>
                    <a:pt x="28575" y="154781"/>
                    <a:pt x="49212" y="120650"/>
                    <a:pt x="66675" y="61913"/>
                  </a:cubicBezTo>
                  <a:cubicBezTo>
                    <a:pt x="68262" y="55563"/>
                    <a:pt x="71437" y="45244"/>
                    <a:pt x="76200" y="30956"/>
                  </a:cubicBezTo>
                  <a:cubicBezTo>
                    <a:pt x="79375" y="16669"/>
                    <a:pt x="81756" y="6350"/>
                    <a:pt x="83343" y="0"/>
                  </a:cubicBezTo>
                  <a:close/>
                  <a:moveTo>
                    <a:pt x="302418" y="95250"/>
                  </a:moveTo>
                  <a:cubicBezTo>
                    <a:pt x="315118" y="117475"/>
                    <a:pt x="333375" y="136525"/>
                    <a:pt x="357187" y="152400"/>
                  </a:cubicBezTo>
                  <a:cubicBezTo>
                    <a:pt x="374650" y="139700"/>
                    <a:pt x="390525" y="120650"/>
                    <a:pt x="404812" y="95250"/>
                  </a:cubicBezTo>
                  <a:lnTo>
                    <a:pt x="302418" y="9525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6" name="文本框 6"/>
            <p:cNvSpPr txBox="1"/>
            <p:nvPr/>
          </p:nvSpPr>
          <p:spPr>
            <a:xfrm>
              <a:off x="4888631" y="822124"/>
              <a:ext cx="523193" cy="563439"/>
            </a:xfrm>
            <a:custGeom>
              <a:avLst/>
              <a:gdLst/>
              <a:ahLst/>
              <a:cxnLst/>
              <a:rect l="l" t="t" r="r" b="b"/>
              <a:pathLst>
                <a:path w="526256" h="566738">
                  <a:moveTo>
                    <a:pt x="366712" y="0"/>
                  </a:moveTo>
                  <a:cubicBezTo>
                    <a:pt x="368300" y="4763"/>
                    <a:pt x="369887" y="15082"/>
                    <a:pt x="371475" y="30957"/>
                  </a:cubicBezTo>
                  <a:cubicBezTo>
                    <a:pt x="373063" y="40482"/>
                    <a:pt x="373856" y="47625"/>
                    <a:pt x="373856" y="52388"/>
                  </a:cubicBezTo>
                  <a:lnTo>
                    <a:pt x="521494" y="52388"/>
                  </a:lnTo>
                  <a:lnTo>
                    <a:pt x="521494" y="166688"/>
                  </a:lnTo>
                  <a:lnTo>
                    <a:pt x="485775" y="166688"/>
                  </a:lnTo>
                  <a:lnTo>
                    <a:pt x="485775" y="195263"/>
                  </a:lnTo>
                  <a:lnTo>
                    <a:pt x="361950" y="195263"/>
                  </a:lnTo>
                  <a:lnTo>
                    <a:pt x="361950" y="223838"/>
                  </a:lnTo>
                  <a:lnTo>
                    <a:pt x="492919" y="223838"/>
                  </a:lnTo>
                  <a:lnTo>
                    <a:pt x="492919" y="442913"/>
                  </a:lnTo>
                  <a:lnTo>
                    <a:pt x="414337" y="442913"/>
                  </a:lnTo>
                  <a:cubicBezTo>
                    <a:pt x="455612" y="468313"/>
                    <a:pt x="492919" y="486569"/>
                    <a:pt x="526256" y="497682"/>
                  </a:cubicBezTo>
                  <a:cubicBezTo>
                    <a:pt x="523081" y="500857"/>
                    <a:pt x="519112" y="506413"/>
                    <a:pt x="514350" y="514350"/>
                  </a:cubicBezTo>
                  <a:cubicBezTo>
                    <a:pt x="501650" y="531813"/>
                    <a:pt x="489744" y="546894"/>
                    <a:pt x="478631" y="559594"/>
                  </a:cubicBezTo>
                  <a:cubicBezTo>
                    <a:pt x="473869" y="556419"/>
                    <a:pt x="467519" y="552450"/>
                    <a:pt x="459581" y="547688"/>
                  </a:cubicBezTo>
                  <a:cubicBezTo>
                    <a:pt x="415131" y="517525"/>
                    <a:pt x="376237" y="494507"/>
                    <a:pt x="342900" y="478632"/>
                  </a:cubicBezTo>
                  <a:cubicBezTo>
                    <a:pt x="350837" y="467519"/>
                    <a:pt x="360362" y="455613"/>
                    <a:pt x="371475" y="442913"/>
                  </a:cubicBezTo>
                  <a:lnTo>
                    <a:pt x="276225" y="442913"/>
                  </a:lnTo>
                  <a:cubicBezTo>
                    <a:pt x="292100" y="455613"/>
                    <a:pt x="304800" y="469107"/>
                    <a:pt x="314325" y="483394"/>
                  </a:cubicBezTo>
                  <a:cubicBezTo>
                    <a:pt x="312737" y="484982"/>
                    <a:pt x="277813" y="504825"/>
                    <a:pt x="209550" y="542925"/>
                  </a:cubicBezTo>
                  <a:cubicBezTo>
                    <a:pt x="179387" y="558800"/>
                    <a:pt x="164306" y="566738"/>
                    <a:pt x="164306" y="566738"/>
                  </a:cubicBezTo>
                  <a:cubicBezTo>
                    <a:pt x="148431" y="542925"/>
                    <a:pt x="132556" y="524669"/>
                    <a:pt x="116681" y="511969"/>
                  </a:cubicBezTo>
                  <a:cubicBezTo>
                    <a:pt x="162719" y="494507"/>
                    <a:pt x="205581" y="471488"/>
                    <a:pt x="245269" y="442913"/>
                  </a:cubicBezTo>
                  <a:lnTo>
                    <a:pt x="164306" y="442913"/>
                  </a:lnTo>
                  <a:lnTo>
                    <a:pt x="164306" y="223838"/>
                  </a:lnTo>
                  <a:lnTo>
                    <a:pt x="292894" y="223838"/>
                  </a:lnTo>
                  <a:lnTo>
                    <a:pt x="292894" y="195263"/>
                  </a:lnTo>
                  <a:lnTo>
                    <a:pt x="169069" y="195263"/>
                  </a:lnTo>
                  <a:lnTo>
                    <a:pt x="169069" y="166688"/>
                  </a:lnTo>
                  <a:lnTo>
                    <a:pt x="130969" y="166688"/>
                  </a:lnTo>
                  <a:lnTo>
                    <a:pt x="130969" y="100013"/>
                  </a:lnTo>
                  <a:cubicBezTo>
                    <a:pt x="103981" y="127000"/>
                    <a:pt x="90487" y="140494"/>
                    <a:pt x="90487" y="140494"/>
                  </a:cubicBezTo>
                  <a:cubicBezTo>
                    <a:pt x="80962" y="132557"/>
                    <a:pt x="61119" y="115888"/>
                    <a:pt x="30956" y="90488"/>
                  </a:cubicBezTo>
                  <a:cubicBezTo>
                    <a:pt x="16669" y="79375"/>
                    <a:pt x="6350" y="71438"/>
                    <a:pt x="0" y="66675"/>
                  </a:cubicBezTo>
                  <a:cubicBezTo>
                    <a:pt x="31750" y="26988"/>
                    <a:pt x="49213" y="6350"/>
                    <a:pt x="52387" y="4763"/>
                  </a:cubicBezTo>
                  <a:cubicBezTo>
                    <a:pt x="77788" y="23813"/>
                    <a:pt x="103981" y="47625"/>
                    <a:pt x="130969" y="76200"/>
                  </a:cubicBezTo>
                  <a:lnTo>
                    <a:pt x="130969" y="52388"/>
                  </a:lnTo>
                  <a:lnTo>
                    <a:pt x="283369" y="52388"/>
                  </a:lnTo>
                  <a:cubicBezTo>
                    <a:pt x="283369" y="50800"/>
                    <a:pt x="281781" y="46038"/>
                    <a:pt x="278606" y="38100"/>
                  </a:cubicBezTo>
                  <a:cubicBezTo>
                    <a:pt x="273844" y="22225"/>
                    <a:pt x="270669" y="11113"/>
                    <a:pt x="269081" y="4763"/>
                  </a:cubicBezTo>
                  <a:cubicBezTo>
                    <a:pt x="277019" y="4763"/>
                    <a:pt x="292100" y="3969"/>
                    <a:pt x="314325" y="2382"/>
                  </a:cubicBezTo>
                  <a:cubicBezTo>
                    <a:pt x="338137" y="794"/>
                    <a:pt x="355600" y="0"/>
                    <a:pt x="366712" y="0"/>
                  </a:cubicBezTo>
                  <a:close/>
                  <a:moveTo>
                    <a:pt x="202406" y="109538"/>
                  </a:moveTo>
                  <a:lnTo>
                    <a:pt x="202406" y="140494"/>
                  </a:lnTo>
                  <a:lnTo>
                    <a:pt x="442912" y="140494"/>
                  </a:lnTo>
                  <a:lnTo>
                    <a:pt x="442912" y="109538"/>
                  </a:lnTo>
                  <a:lnTo>
                    <a:pt x="202406" y="109538"/>
                  </a:lnTo>
                  <a:close/>
                  <a:moveTo>
                    <a:pt x="233362" y="276225"/>
                  </a:moveTo>
                  <a:lnTo>
                    <a:pt x="233362" y="307182"/>
                  </a:lnTo>
                  <a:lnTo>
                    <a:pt x="292894" y="307182"/>
                  </a:lnTo>
                  <a:lnTo>
                    <a:pt x="292894" y="276225"/>
                  </a:lnTo>
                  <a:lnTo>
                    <a:pt x="233362" y="276225"/>
                  </a:lnTo>
                  <a:close/>
                  <a:moveTo>
                    <a:pt x="361950" y="276225"/>
                  </a:moveTo>
                  <a:lnTo>
                    <a:pt x="361950" y="307182"/>
                  </a:lnTo>
                  <a:lnTo>
                    <a:pt x="419100" y="307182"/>
                  </a:lnTo>
                  <a:lnTo>
                    <a:pt x="419100" y="276225"/>
                  </a:lnTo>
                  <a:lnTo>
                    <a:pt x="361950" y="276225"/>
                  </a:lnTo>
                  <a:close/>
                  <a:moveTo>
                    <a:pt x="233362" y="357188"/>
                  </a:moveTo>
                  <a:lnTo>
                    <a:pt x="233362" y="388144"/>
                  </a:lnTo>
                  <a:lnTo>
                    <a:pt x="292894" y="388144"/>
                  </a:lnTo>
                  <a:lnTo>
                    <a:pt x="292894" y="357188"/>
                  </a:lnTo>
                  <a:lnTo>
                    <a:pt x="233362" y="357188"/>
                  </a:lnTo>
                  <a:close/>
                  <a:moveTo>
                    <a:pt x="361950" y="357188"/>
                  </a:moveTo>
                  <a:lnTo>
                    <a:pt x="361950" y="388144"/>
                  </a:lnTo>
                  <a:lnTo>
                    <a:pt x="419100" y="388144"/>
                  </a:lnTo>
                  <a:lnTo>
                    <a:pt x="419100" y="357188"/>
                  </a:lnTo>
                  <a:lnTo>
                    <a:pt x="361950" y="357188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7" name="文本框 7"/>
            <p:cNvSpPr txBox="1"/>
            <p:nvPr/>
          </p:nvSpPr>
          <p:spPr>
            <a:xfrm>
              <a:off x="6242779" y="822124"/>
              <a:ext cx="556337" cy="548219"/>
            </a:xfrm>
            <a:custGeom>
              <a:avLst/>
              <a:gdLst/>
              <a:ahLst/>
              <a:cxnLst/>
              <a:rect l="l" t="t" r="r" b="b"/>
              <a:pathLst>
                <a:path w="559594" h="551429">
                  <a:moveTo>
                    <a:pt x="347662" y="0"/>
                  </a:moveTo>
                  <a:lnTo>
                    <a:pt x="378619" y="0"/>
                  </a:lnTo>
                  <a:cubicBezTo>
                    <a:pt x="415131" y="0"/>
                    <a:pt x="431006" y="1588"/>
                    <a:pt x="426244" y="4763"/>
                  </a:cubicBezTo>
                  <a:cubicBezTo>
                    <a:pt x="427831" y="6350"/>
                    <a:pt x="427831" y="9525"/>
                    <a:pt x="426244" y="14288"/>
                  </a:cubicBezTo>
                  <a:cubicBezTo>
                    <a:pt x="424656" y="23813"/>
                    <a:pt x="423862" y="33338"/>
                    <a:pt x="423862" y="42863"/>
                  </a:cubicBezTo>
                  <a:lnTo>
                    <a:pt x="552450" y="42863"/>
                  </a:lnTo>
                  <a:lnTo>
                    <a:pt x="552450" y="100013"/>
                  </a:lnTo>
                  <a:lnTo>
                    <a:pt x="423862" y="100013"/>
                  </a:lnTo>
                  <a:lnTo>
                    <a:pt x="423862" y="121444"/>
                  </a:lnTo>
                  <a:lnTo>
                    <a:pt x="528637" y="121444"/>
                  </a:lnTo>
                  <a:lnTo>
                    <a:pt x="528637" y="171450"/>
                  </a:lnTo>
                  <a:lnTo>
                    <a:pt x="423862" y="171450"/>
                  </a:lnTo>
                  <a:lnTo>
                    <a:pt x="423862" y="195263"/>
                  </a:lnTo>
                  <a:lnTo>
                    <a:pt x="559594" y="195263"/>
                  </a:lnTo>
                  <a:lnTo>
                    <a:pt x="559594" y="250032"/>
                  </a:lnTo>
                  <a:lnTo>
                    <a:pt x="238125" y="250032"/>
                  </a:lnTo>
                  <a:lnTo>
                    <a:pt x="238125" y="195263"/>
                  </a:lnTo>
                  <a:lnTo>
                    <a:pt x="350044" y="195263"/>
                  </a:lnTo>
                  <a:lnTo>
                    <a:pt x="350044" y="171450"/>
                  </a:lnTo>
                  <a:lnTo>
                    <a:pt x="261937" y="171450"/>
                  </a:lnTo>
                  <a:lnTo>
                    <a:pt x="261937" y="121444"/>
                  </a:lnTo>
                  <a:lnTo>
                    <a:pt x="350044" y="121444"/>
                  </a:lnTo>
                  <a:lnTo>
                    <a:pt x="350044" y="100013"/>
                  </a:lnTo>
                  <a:lnTo>
                    <a:pt x="252412" y="100013"/>
                  </a:lnTo>
                  <a:cubicBezTo>
                    <a:pt x="247650" y="109538"/>
                    <a:pt x="239712" y="125413"/>
                    <a:pt x="228600" y="147638"/>
                  </a:cubicBezTo>
                  <a:cubicBezTo>
                    <a:pt x="223837" y="155575"/>
                    <a:pt x="220662" y="161925"/>
                    <a:pt x="219075" y="166688"/>
                  </a:cubicBezTo>
                  <a:lnTo>
                    <a:pt x="171450" y="147638"/>
                  </a:lnTo>
                  <a:lnTo>
                    <a:pt x="171450" y="190500"/>
                  </a:lnTo>
                  <a:lnTo>
                    <a:pt x="221456" y="190500"/>
                  </a:lnTo>
                  <a:lnTo>
                    <a:pt x="221456" y="250032"/>
                  </a:lnTo>
                  <a:lnTo>
                    <a:pt x="171450" y="250032"/>
                  </a:lnTo>
                  <a:lnTo>
                    <a:pt x="171450" y="290513"/>
                  </a:lnTo>
                  <a:cubicBezTo>
                    <a:pt x="193675" y="277813"/>
                    <a:pt x="205581" y="271463"/>
                    <a:pt x="207169" y="271463"/>
                  </a:cubicBezTo>
                  <a:cubicBezTo>
                    <a:pt x="208756" y="269875"/>
                    <a:pt x="222250" y="288132"/>
                    <a:pt x="247650" y="326232"/>
                  </a:cubicBezTo>
                  <a:cubicBezTo>
                    <a:pt x="254000" y="334169"/>
                    <a:pt x="257969" y="339725"/>
                    <a:pt x="259556" y="342900"/>
                  </a:cubicBezTo>
                  <a:lnTo>
                    <a:pt x="259556" y="269082"/>
                  </a:lnTo>
                  <a:lnTo>
                    <a:pt x="516731" y="269082"/>
                  </a:lnTo>
                  <a:lnTo>
                    <a:pt x="516731" y="502444"/>
                  </a:lnTo>
                  <a:cubicBezTo>
                    <a:pt x="527844" y="540544"/>
                    <a:pt x="492125" y="556419"/>
                    <a:pt x="409575" y="550069"/>
                  </a:cubicBezTo>
                  <a:cubicBezTo>
                    <a:pt x="404812" y="527844"/>
                    <a:pt x="398463" y="505619"/>
                    <a:pt x="390525" y="483394"/>
                  </a:cubicBezTo>
                  <a:cubicBezTo>
                    <a:pt x="427037" y="486569"/>
                    <a:pt x="443706" y="481013"/>
                    <a:pt x="440531" y="466725"/>
                  </a:cubicBezTo>
                  <a:lnTo>
                    <a:pt x="440531" y="454819"/>
                  </a:lnTo>
                  <a:lnTo>
                    <a:pt x="330994" y="454819"/>
                  </a:lnTo>
                  <a:lnTo>
                    <a:pt x="330994" y="550069"/>
                  </a:lnTo>
                  <a:lnTo>
                    <a:pt x="259556" y="550069"/>
                  </a:lnTo>
                  <a:lnTo>
                    <a:pt x="259556" y="371475"/>
                  </a:lnTo>
                  <a:cubicBezTo>
                    <a:pt x="256381" y="374650"/>
                    <a:pt x="250031" y="379413"/>
                    <a:pt x="240506" y="385763"/>
                  </a:cubicBezTo>
                  <a:cubicBezTo>
                    <a:pt x="221456" y="400050"/>
                    <a:pt x="211137" y="407194"/>
                    <a:pt x="209550" y="407194"/>
                  </a:cubicBezTo>
                  <a:cubicBezTo>
                    <a:pt x="209550" y="407194"/>
                    <a:pt x="207169" y="403225"/>
                    <a:pt x="202406" y="395288"/>
                  </a:cubicBezTo>
                  <a:cubicBezTo>
                    <a:pt x="191294" y="376238"/>
                    <a:pt x="181769" y="361157"/>
                    <a:pt x="173831" y="350044"/>
                  </a:cubicBezTo>
                  <a:lnTo>
                    <a:pt x="173831" y="547688"/>
                  </a:lnTo>
                  <a:lnTo>
                    <a:pt x="102394" y="547688"/>
                  </a:lnTo>
                  <a:lnTo>
                    <a:pt x="102394" y="381000"/>
                  </a:lnTo>
                  <a:cubicBezTo>
                    <a:pt x="86519" y="412750"/>
                    <a:pt x="71437" y="437357"/>
                    <a:pt x="57150" y="454819"/>
                  </a:cubicBezTo>
                  <a:cubicBezTo>
                    <a:pt x="38100" y="435769"/>
                    <a:pt x="19050" y="418307"/>
                    <a:pt x="0" y="402432"/>
                  </a:cubicBezTo>
                  <a:cubicBezTo>
                    <a:pt x="42862" y="353219"/>
                    <a:pt x="71437" y="302419"/>
                    <a:pt x="85725" y="250032"/>
                  </a:cubicBezTo>
                  <a:lnTo>
                    <a:pt x="9525" y="250032"/>
                  </a:lnTo>
                  <a:lnTo>
                    <a:pt x="9525" y="190500"/>
                  </a:lnTo>
                  <a:lnTo>
                    <a:pt x="102394" y="190500"/>
                  </a:lnTo>
                  <a:lnTo>
                    <a:pt x="102394" y="145257"/>
                  </a:lnTo>
                  <a:lnTo>
                    <a:pt x="47625" y="166688"/>
                  </a:lnTo>
                  <a:cubicBezTo>
                    <a:pt x="36513" y="134938"/>
                    <a:pt x="23812" y="103188"/>
                    <a:pt x="9525" y="71438"/>
                  </a:cubicBezTo>
                  <a:lnTo>
                    <a:pt x="71437" y="40482"/>
                  </a:lnTo>
                  <a:cubicBezTo>
                    <a:pt x="82550" y="64294"/>
                    <a:pt x="92075" y="86519"/>
                    <a:pt x="100012" y="107157"/>
                  </a:cubicBezTo>
                  <a:lnTo>
                    <a:pt x="100012" y="2382"/>
                  </a:lnTo>
                  <a:lnTo>
                    <a:pt x="123825" y="2382"/>
                  </a:lnTo>
                  <a:cubicBezTo>
                    <a:pt x="160338" y="2382"/>
                    <a:pt x="177006" y="3969"/>
                    <a:pt x="173831" y="7144"/>
                  </a:cubicBezTo>
                  <a:cubicBezTo>
                    <a:pt x="173831" y="8732"/>
                    <a:pt x="173831" y="12700"/>
                    <a:pt x="173831" y="19050"/>
                  </a:cubicBezTo>
                  <a:cubicBezTo>
                    <a:pt x="172244" y="31750"/>
                    <a:pt x="171450" y="43657"/>
                    <a:pt x="171450" y="54769"/>
                  </a:cubicBezTo>
                  <a:lnTo>
                    <a:pt x="171450" y="114300"/>
                  </a:lnTo>
                  <a:cubicBezTo>
                    <a:pt x="188913" y="79375"/>
                    <a:pt x="198438" y="55563"/>
                    <a:pt x="200025" y="42863"/>
                  </a:cubicBezTo>
                  <a:lnTo>
                    <a:pt x="257175" y="66675"/>
                  </a:lnTo>
                  <a:lnTo>
                    <a:pt x="257175" y="42863"/>
                  </a:lnTo>
                  <a:lnTo>
                    <a:pt x="347662" y="42863"/>
                  </a:lnTo>
                  <a:lnTo>
                    <a:pt x="347662" y="0"/>
                  </a:lnTo>
                  <a:close/>
                  <a:moveTo>
                    <a:pt x="330994" y="385763"/>
                  </a:moveTo>
                  <a:lnTo>
                    <a:pt x="330994" y="409575"/>
                  </a:lnTo>
                  <a:lnTo>
                    <a:pt x="440531" y="409575"/>
                  </a:lnTo>
                  <a:lnTo>
                    <a:pt x="440531" y="385763"/>
                  </a:lnTo>
                  <a:lnTo>
                    <a:pt x="330994" y="385763"/>
                  </a:lnTo>
                  <a:close/>
                  <a:moveTo>
                    <a:pt x="330994" y="319088"/>
                  </a:moveTo>
                  <a:lnTo>
                    <a:pt x="330994" y="342900"/>
                  </a:lnTo>
                  <a:lnTo>
                    <a:pt x="440531" y="342900"/>
                  </a:lnTo>
                  <a:lnTo>
                    <a:pt x="440531" y="319088"/>
                  </a:lnTo>
                  <a:lnTo>
                    <a:pt x="330994" y="319088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8" name="文本框 8"/>
            <p:cNvSpPr txBox="1"/>
            <p:nvPr/>
          </p:nvSpPr>
          <p:spPr>
            <a:xfrm>
              <a:off x="6957730" y="841063"/>
              <a:ext cx="348007" cy="208330"/>
            </a:xfrm>
            <a:custGeom>
              <a:avLst/>
              <a:gdLst/>
              <a:ahLst/>
              <a:cxnLst/>
              <a:rect l="l" t="t" r="r" b="b"/>
              <a:pathLst>
                <a:path w="350044" h="209550">
                  <a:moveTo>
                    <a:pt x="0" y="0"/>
                  </a:moveTo>
                  <a:lnTo>
                    <a:pt x="350044" y="0"/>
                  </a:lnTo>
                  <a:lnTo>
                    <a:pt x="350044" y="209550"/>
                  </a:lnTo>
                  <a:lnTo>
                    <a:pt x="0" y="209550"/>
                  </a:lnTo>
                  <a:lnTo>
                    <a:pt x="0" y="0"/>
                  </a:lnTo>
                  <a:close/>
                  <a:moveTo>
                    <a:pt x="78582" y="69057"/>
                  </a:moveTo>
                  <a:lnTo>
                    <a:pt x="78582" y="147638"/>
                  </a:lnTo>
                  <a:lnTo>
                    <a:pt x="266700" y="147638"/>
                  </a:lnTo>
                  <a:lnTo>
                    <a:pt x="266700" y="69057"/>
                  </a:lnTo>
                  <a:lnTo>
                    <a:pt x="78582" y="69057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9" name="文本框 9"/>
            <p:cNvSpPr txBox="1"/>
            <p:nvPr/>
          </p:nvSpPr>
          <p:spPr>
            <a:xfrm>
              <a:off x="3662322" y="845800"/>
              <a:ext cx="488703" cy="530295"/>
            </a:xfrm>
            <a:custGeom>
              <a:avLst/>
              <a:gdLst/>
              <a:ahLst/>
              <a:cxnLst/>
              <a:rect l="l" t="t" r="r" b="b"/>
              <a:pathLst>
                <a:path w="491564" h="533400">
                  <a:moveTo>
                    <a:pt x="69057" y="0"/>
                  </a:moveTo>
                  <a:lnTo>
                    <a:pt x="490538" y="0"/>
                  </a:lnTo>
                  <a:lnTo>
                    <a:pt x="490538" y="469106"/>
                  </a:lnTo>
                  <a:cubicBezTo>
                    <a:pt x="498475" y="505619"/>
                    <a:pt x="460375" y="523875"/>
                    <a:pt x="376238" y="523875"/>
                  </a:cubicBezTo>
                  <a:cubicBezTo>
                    <a:pt x="374650" y="517525"/>
                    <a:pt x="372269" y="508000"/>
                    <a:pt x="369094" y="495300"/>
                  </a:cubicBezTo>
                  <a:cubicBezTo>
                    <a:pt x="361157" y="469900"/>
                    <a:pt x="355600" y="453231"/>
                    <a:pt x="352425" y="445294"/>
                  </a:cubicBezTo>
                  <a:cubicBezTo>
                    <a:pt x="393700" y="450056"/>
                    <a:pt x="412750" y="443706"/>
                    <a:pt x="409575" y="426244"/>
                  </a:cubicBezTo>
                  <a:lnTo>
                    <a:pt x="409575" y="345281"/>
                  </a:lnTo>
                  <a:lnTo>
                    <a:pt x="314325" y="345281"/>
                  </a:lnTo>
                  <a:lnTo>
                    <a:pt x="314325" y="485775"/>
                  </a:lnTo>
                  <a:lnTo>
                    <a:pt x="235744" y="485775"/>
                  </a:lnTo>
                  <a:lnTo>
                    <a:pt x="235744" y="345281"/>
                  </a:lnTo>
                  <a:lnTo>
                    <a:pt x="145257" y="345281"/>
                  </a:lnTo>
                  <a:cubicBezTo>
                    <a:pt x="140494" y="405606"/>
                    <a:pt x="117475" y="468312"/>
                    <a:pt x="76200" y="533400"/>
                  </a:cubicBezTo>
                  <a:cubicBezTo>
                    <a:pt x="69850" y="530225"/>
                    <a:pt x="54769" y="522287"/>
                    <a:pt x="30957" y="509587"/>
                  </a:cubicBezTo>
                  <a:cubicBezTo>
                    <a:pt x="15082" y="501650"/>
                    <a:pt x="4763" y="496094"/>
                    <a:pt x="0" y="492919"/>
                  </a:cubicBezTo>
                  <a:cubicBezTo>
                    <a:pt x="47625" y="434181"/>
                    <a:pt x="70644" y="365125"/>
                    <a:pt x="69057" y="285750"/>
                  </a:cubicBezTo>
                  <a:lnTo>
                    <a:pt x="69057" y="0"/>
                  </a:lnTo>
                  <a:close/>
                  <a:moveTo>
                    <a:pt x="145257" y="71437"/>
                  </a:moveTo>
                  <a:lnTo>
                    <a:pt x="145257" y="145256"/>
                  </a:lnTo>
                  <a:lnTo>
                    <a:pt x="235744" y="145256"/>
                  </a:lnTo>
                  <a:lnTo>
                    <a:pt x="235744" y="71437"/>
                  </a:lnTo>
                  <a:lnTo>
                    <a:pt x="145257" y="71437"/>
                  </a:lnTo>
                  <a:close/>
                  <a:moveTo>
                    <a:pt x="311944" y="71437"/>
                  </a:moveTo>
                  <a:lnTo>
                    <a:pt x="311944" y="145256"/>
                  </a:lnTo>
                  <a:lnTo>
                    <a:pt x="409575" y="145256"/>
                  </a:lnTo>
                  <a:lnTo>
                    <a:pt x="409575" y="71437"/>
                  </a:lnTo>
                  <a:lnTo>
                    <a:pt x="311944" y="71437"/>
                  </a:lnTo>
                  <a:close/>
                  <a:moveTo>
                    <a:pt x="145257" y="209550"/>
                  </a:moveTo>
                  <a:lnTo>
                    <a:pt x="145257" y="283369"/>
                  </a:lnTo>
                  <a:lnTo>
                    <a:pt x="235744" y="283369"/>
                  </a:lnTo>
                  <a:lnTo>
                    <a:pt x="235744" y="209550"/>
                  </a:lnTo>
                  <a:lnTo>
                    <a:pt x="145257" y="209550"/>
                  </a:lnTo>
                  <a:close/>
                  <a:moveTo>
                    <a:pt x="311944" y="209550"/>
                  </a:moveTo>
                  <a:lnTo>
                    <a:pt x="311944" y="283369"/>
                  </a:lnTo>
                  <a:lnTo>
                    <a:pt x="409575" y="283369"/>
                  </a:lnTo>
                  <a:lnTo>
                    <a:pt x="409575" y="209550"/>
                  </a:lnTo>
                  <a:lnTo>
                    <a:pt x="311944" y="20955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0" name="文本框 10"/>
            <p:cNvSpPr txBox="1"/>
            <p:nvPr/>
          </p:nvSpPr>
          <p:spPr>
            <a:xfrm>
              <a:off x="7469087" y="874166"/>
              <a:ext cx="312526" cy="438006"/>
            </a:xfrm>
            <a:custGeom>
              <a:avLst/>
              <a:gdLst/>
              <a:ahLst/>
              <a:cxnLst/>
              <a:rect l="l" t="t" r="r" b="b"/>
              <a:pathLst>
                <a:path w="314356" h="440572">
                  <a:moveTo>
                    <a:pt x="0" y="41"/>
                  </a:moveTo>
                  <a:lnTo>
                    <a:pt x="135732" y="41"/>
                  </a:lnTo>
                  <a:cubicBezTo>
                    <a:pt x="256382" y="-1547"/>
                    <a:pt x="315913" y="43697"/>
                    <a:pt x="314326" y="135772"/>
                  </a:cubicBezTo>
                  <a:cubicBezTo>
                    <a:pt x="311150" y="221497"/>
                    <a:pt x="260351" y="266741"/>
                    <a:pt x="161925" y="271503"/>
                  </a:cubicBezTo>
                  <a:lnTo>
                    <a:pt x="92869" y="271503"/>
                  </a:lnTo>
                  <a:lnTo>
                    <a:pt x="92869" y="440572"/>
                  </a:lnTo>
                  <a:lnTo>
                    <a:pt x="0" y="440572"/>
                  </a:lnTo>
                  <a:lnTo>
                    <a:pt x="0" y="41"/>
                  </a:lnTo>
                  <a:close/>
                  <a:moveTo>
                    <a:pt x="92869" y="73860"/>
                  </a:moveTo>
                  <a:lnTo>
                    <a:pt x="92869" y="197685"/>
                  </a:lnTo>
                  <a:cubicBezTo>
                    <a:pt x="99219" y="197685"/>
                    <a:pt x="108744" y="197685"/>
                    <a:pt x="121444" y="197685"/>
                  </a:cubicBezTo>
                  <a:cubicBezTo>
                    <a:pt x="184944" y="204035"/>
                    <a:pt x="215900" y="183397"/>
                    <a:pt x="214313" y="135772"/>
                  </a:cubicBezTo>
                  <a:cubicBezTo>
                    <a:pt x="214313" y="92910"/>
                    <a:pt x="183357" y="72272"/>
                    <a:pt x="121444" y="73860"/>
                  </a:cubicBezTo>
                  <a:cubicBezTo>
                    <a:pt x="108744" y="73860"/>
                    <a:pt x="99219" y="73860"/>
                    <a:pt x="92869" y="7386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1" name="文本框 11"/>
            <p:cNvSpPr txBox="1"/>
            <p:nvPr/>
          </p:nvSpPr>
          <p:spPr>
            <a:xfrm>
              <a:off x="7838401" y="874166"/>
              <a:ext cx="312525" cy="438007"/>
            </a:xfrm>
            <a:custGeom>
              <a:avLst/>
              <a:gdLst/>
              <a:ahLst/>
              <a:cxnLst/>
              <a:rect l="l" t="t" r="r" b="b"/>
              <a:pathLst>
                <a:path w="314355" h="440572">
                  <a:moveTo>
                    <a:pt x="0" y="41"/>
                  </a:moveTo>
                  <a:lnTo>
                    <a:pt x="135731" y="41"/>
                  </a:lnTo>
                  <a:cubicBezTo>
                    <a:pt x="256381" y="-1547"/>
                    <a:pt x="315912" y="43697"/>
                    <a:pt x="314325" y="135772"/>
                  </a:cubicBezTo>
                  <a:cubicBezTo>
                    <a:pt x="311149" y="221497"/>
                    <a:pt x="260350" y="266741"/>
                    <a:pt x="161925" y="271503"/>
                  </a:cubicBezTo>
                  <a:lnTo>
                    <a:pt x="92868" y="271503"/>
                  </a:lnTo>
                  <a:lnTo>
                    <a:pt x="92868" y="440572"/>
                  </a:lnTo>
                  <a:lnTo>
                    <a:pt x="0" y="440572"/>
                  </a:lnTo>
                  <a:lnTo>
                    <a:pt x="0" y="41"/>
                  </a:lnTo>
                  <a:close/>
                  <a:moveTo>
                    <a:pt x="92868" y="73860"/>
                  </a:moveTo>
                  <a:lnTo>
                    <a:pt x="92868" y="197685"/>
                  </a:lnTo>
                  <a:cubicBezTo>
                    <a:pt x="99218" y="197685"/>
                    <a:pt x="108743" y="197685"/>
                    <a:pt x="121443" y="197685"/>
                  </a:cubicBezTo>
                  <a:cubicBezTo>
                    <a:pt x="184943" y="204035"/>
                    <a:pt x="215899" y="183397"/>
                    <a:pt x="214312" y="135772"/>
                  </a:cubicBezTo>
                  <a:cubicBezTo>
                    <a:pt x="214312" y="92910"/>
                    <a:pt x="183356" y="72272"/>
                    <a:pt x="121443" y="73860"/>
                  </a:cubicBezTo>
                  <a:cubicBezTo>
                    <a:pt x="108743" y="73860"/>
                    <a:pt x="99218" y="73860"/>
                    <a:pt x="92868" y="7386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2" name="文本框 12"/>
            <p:cNvSpPr txBox="1"/>
            <p:nvPr/>
          </p:nvSpPr>
          <p:spPr>
            <a:xfrm>
              <a:off x="8174570" y="874207"/>
              <a:ext cx="355108" cy="437967"/>
            </a:xfrm>
            <a:custGeom>
              <a:avLst/>
              <a:gdLst/>
              <a:ahLst/>
              <a:cxnLst/>
              <a:rect l="l" t="t" r="r" b="b"/>
              <a:pathLst>
                <a:path w="357187" h="440531">
                  <a:moveTo>
                    <a:pt x="0" y="0"/>
                  </a:moveTo>
                  <a:lnTo>
                    <a:pt x="357187" y="0"/>
                  </a:lnTo>
                  <a:lnTo>
                    <a:pt x="357187" y="73819"/>
                  </a:lnTo>
                  <a:lnTo>
                    <a:pt x="226219" y="73819"/>
                  </a:lnTo>
                  <a:lnTo>
                    <a:pt x="226219" y="440531"/>
                  </a:lnTo>
                  <a:lnTo>
                    <a:pt x="130969" y="440531"/>
                  </a:lnTo>
                  <a:lnTo>
                    <a:pt x="130969" y="73819"/>
                  </a:lnTo>
                  <a:lnTo>
                    <a:pt x="0" y="73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3" name="文本框 13"/>
            <p:cNvSpPr txBox="1"/>
            <p:nvPr/>
          </p:nvSpPr>
          <p:spPr>
            <a:xfrm>
              <a:off x="4867324" y="964168"/>
              <a:ext cx="142043" cy="134942"/>
            </a:xfrm>
            <a:custGeom>
              <a:avLst/>
              <a:gdLst/>
              <a:ahLst/>
              <a:cxnLst/>
              <a:rect l="l" t="t" r="r" b="b"/>
              <a:pathLst>
                <a:path w="142875" h="135732">
                  <a:moveTo>
                    <a:pt x="50006" y="0"/>
                  </a:moveTo>
                  <a:cubicBezTo>
                    <a:pt x="96043" y="31750"/>
                    <a:pt x="127000" y="55563"/>
                    <a:pt x="142875" y="71438"/>
                  </a:cubicBezTo>
                  <a:cubicBezTo>
                    <a:pt x="141287" y="76200"/>
                    <a:pt x="125412" y="97632"/>
                    <a:pt x="95250" y="135732"/>
                  </a:cubicBezTo>
                  <a:cubicBezTo>
                    <a:pt x="74612" y="116682"/>
                    <a:pt x="42862" y="92869"/>
                    <a:pt x="0" y="64294"/>
                  </a:cubicBezTo>
                  <a:cubicBezTo>
                    <a:pt x="4762" y="56357"/>
                    <a:pt x="13494" y="45244"/>
                    <a:pt x="26193" y="30957"/>
                  </a:cubicBezTo>
                  <a:cubicBezTo>
                    <a:pt x="37306" y="16669"/>
                    <a:pt x="45243" y="6350"/>
                    <a:pt x="5000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4" name="文本框 14"/>
            <p:cNvSpPr txBox="1"/>
            <p:nvPr/>
          </p:nvSpPr>
          <p:spPr>
            <a:xfrm>
              <a:off x="5471009" y="1077803"/>
              <a:ext cx="535031" cy="293556"/>
            </a:xfrm>
            <a:custGeom>
              <a:avLst/>
              <a:gdLst/>
              <a:ahLst/>
              <a:cxnLst/>
              <a:rect l="l" t="t" r="r" b="b"/>
              <a:pathLst>
                <a:path w="538163" h="295275">
                  <a:moveTo>
                    <a:pt x="333375" y="0"/>
                  </a:moveTo>
                  <a:lnTo>
                    <a:pt x="409575" y="0"/>
                  </a:lnTo>
                  <a:lnTo>
                    <a:pt x="409575" y="47625"/>
                  </a:lnTo>
                  <a:lnTo>
                    <a:pt x="507207" y="47625"/>
                  </a:lnTo>
                  <a:lnTo>
                    <a:pt x="507207" y="104775"/>
                  </a:lnTo>
                  <a:lnTo>
                    <a:pt x="409575" y="104775"/>
                  </a:lnTo>
                  <a:lnTo>
                    <a:pt x="409575" y="142875"/>
                  </a:lnTo>
                  <a:lnTo>
                    <a:pt x="538163" y="142875"/>
                  </a:lnTo>
                  <a:lnTo>
                    <a:pt x="538163" y="202407"/>
                  </a:lnTo>
                  <a:lnTo>
                    <a:pt x="409575" y="202407"/>
                  </a:lnTo>
                  <a:lnTo>
                    <a:pt x="409575" y="295275"/>
                  </a:lnTo>
                  <a:lnTo>
                    <a:pt x="335757" y="295275"/>
                  </a:lnTo>
                  <a:lnTo>
                    <a:pt x="335757" y="202407"/>
                  </a:lnTo>
                  <a:lnTo>
                    <a:pt x="209550" y="202407"/>
                  </a:lnTo>
                  <a:lnTo>
                    <a:pt x="209550" y="188119"/>
                  </a:lnTo>
                  <a:cubicBezTo>
                    <a:pt x="182563" y="197644"/>
                    <a:pt x="149225" y="208757"/>
                    <a:pt x="109538" y="221457"/>
                  </a:cubicBezTo>
                  <a:cubicBezTo>
                    <a:pt x="49213" y="240507"/>
                    <a:pt x="19844" y="247650"/>
                    <a:pt x="21432" y="242888"/>
                  </a:cubicBezTo>
                  <a:cubicBezTo>
                    <a:pt x="13494" y="223838"/>
                    <a:pt x="6351" y="201613"/>
                    <a:pt x="0" y="176213"/>
                  </a:cubicBezTo>
                  <a:cubicBezTo>
                    <a:pt x="1588" y="174625"/>
                    <a:pt x="7938" y="173038"/>
                    <a:pt x="19050" y="171450"/>
                  </a:cubicBezTo>
                  <a:cubicBezTo>
                    <a:pt x="76200" y="161925"/>
                    <a:pt x="138907" y="146050"/>
                    <a:pt x="207169" y="123825"/>
                  </a:cubicBezTo>
                  <a:cubicBezTo>
                    <a:pt x="208757" y="125413"/>
                    <a:pt x="210344" y="128588"/>
                    <a:pt x="211932" y="133350"/>
                  </a:cubicBezTo>
                  <a:cubicBezTo>
                    <a:pt x="211932" y="138113"/>
                    <a:pt x="212725" y="141288"/>
                    <a:pt x="214313" y="142875"/>
                  </a:cubicBezTo>
                  <a:lnTo>
                    <a:pt x="335757" y="142875"/>
                  </a:lnTo>
                  <a:lnTo>
                    <a:pt x="335757" y="104775"/>
                  </a:lnTo>
                  <a:lnTo>
                    <a:pt x="230982" y="104775"/>
                  </a:lnTo>
                  <a:lnTo>
                    <a:pt x="230982" y="47625"/>
                  </a:lnTo>
                  <a:lnTo>
                    <a:pt x="333375" y="47625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5" name="文本框 15"/>
            <p:cNvSpPr txBox="1"/>
            <p:nvPr/>
          </p:nvSpPr>
          <p:spPr>
            <a:xfrm>
              <a:off x="6881973" y="1092008"/>
              <a:ext cx="229638" cy="269882"/>
            </a:xfrm>
            <a:custGeom>
              <a:avLst/>
              <a:gdLst/>
              <a:ahLst/>
              <a:cxnLst/>
              <a:rect l="l" t="t" r="r" b="b"/>
              <a:pathLst>
                <a:path w="230982" h="271462">
                  <a:moveTo>
                    <a:pt x="0" y="0"/>
                  </a:moveTo>
                  <a:lnTo>
                    <a:pt x="230982" y="0"/>
                  </a:lnTo>
                  <a:lnTo>
                    <a:pt x="230982" y="271462"/>
                  </a:lnTo>
                  <a:lnTo>
                    <a:pt x="154782" y="271462"/>
                  </a:lnTo>
                  <a:lnTo>
                    <a:pt x="154782" y="230981"/>
                  </a:lnTo>
                  <a:lnTo>
                    <a:pt x="76200" y="230981"/>
                  </a:lnTo>
                  <a:lnTo>
                    <a:pt x="76200" y="271462"/>
                  </a:lnTo>
                  <a:lnTo>
                    <a:pt x="0" y="271462"/>
                  </a:lnTo>
                  <a:lnTo>
                    <a:pt x="0" y="0"/>
                  </a:lnTo>
                  <a:close/>
                  <a:moveTo>
                    <a:pt x="76200" y="66675"/>
                  </a:moveTo>
                  <a:lnTo>
                    <a:pt x="76200" y="173831"/>
                  </a:lnTo>
                  <a:lnTo>
                    <a:pt x="154782" y="173831"/>
                  </a:lnTo>
                  <a:lnTo>
                    <a:pt x="154782" y="66675"/>
                  </a:lnTo>
                  <a:lnTo>
                    <a:pt x="76200" y="6667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6" name="文本框 16"/>
            <p:cNvSpPr txBox="1"/>
            <p:nvPr/>
          </p:nvSpPr>
          <p:spPr>
            <a:xfrm>
              <a:off x="7144753" y="1092007"/>
              <a:ext cx="229637" cy="269882"/>
            </a:xfrm>
            <a:custGeom>
              <a:avLst/>
              <a:gdLst/>
              <a:ahLst/>
              <a:cxnLst/>
              <a:rect l="l" t="t" r="r" b="b"/>
              <a:pathLst>
                <a:path w="230981" h="271462">
                  <a:moveTo>
                    <a:pt x="0" y="0"/>
                  </a:moveTo>
                  <a:lnTo>
                    <a:pt x="230981" y="0"/>
                  </a:lnTo>
                  <a:lnTo>
                    <a:pt x="230981" y="271462"/>
                  </a:lnTo>
                  <a:lnTo>
                    <a:pt x="152400" y="271462"/>
                  </a:lnTo>
                  <a:lnTo>
                    <a:pt x="152400" y="230981"/>
                  </a:lnTo>
                  <a:lnTo>
                    <a:pt x="71438" y="230981"/>
                  </a:lnTo>
                  <a:lnTo>
                    <a:pt x="71438" y="271462"/>
                  </a:lnTo>
                  <a:lnTo>
                    <a:pt x="0" y="271462"/>
                  </a:lnTo>
                  <a:lnTo>
                    <a:pt x="0" y="0"/>
                  </a:lnTo>
                  <a:close/>
                  <a:moveTo>
                    <a:pt x="71438" y="66675"/>
                  </a:moveTo>
                  <a:lnTo>
                    <a:pt x="71438" y="173831"/>
                  </a:lnTo>
                  <a:lnTo>
                    <a:pt x="152400" y="173831"/>
                  </a:lnTo>
                  <a:lnTo>
                    <a:pt x="152400" y="66675"/>
                  </a:lnTo>
                  <a:lnTo>
                    <a:pt x="71438" y="6667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7" name="文本框 17"/>
            <p:cNvSpPr txBox="1"/>
            <p:nvPr/>
          </p:nvSpPr>
          <p:spPr>
            <a:xfrm>
              <a:off x="4874438" y="1115681"/>
              <a:ext cx="144412" cy="250944"/>
            </a:xfrm>
            <a:custGeom>
              <a:avLst/>
              <a:gdLst/>
              <a:ahLst/>
              <a:cxnLst/>
              <a:rect l="l" t="t" r="r" b="b"/>
              <a:pathLst>
                <a:path w="145257" h="252413">
                  <a:moveTo>
                    <a:pt x="83344" y="0"/>
                  </a:moveTo>
                  <a:cubicBezTo>
                    <a:pt x="91282" y="6350"/>
                    <a:pt x="106363" y="17463"/>
                    <a:pt x="128588" y="33338"/>
                  </a:cubicBezTo>
                  <a:cubicBezTo>
                    <a:pt x="139701" y="41275"/>
                    <a:pt x="145257" y="45244"/>
                    <a:pt x="145257" y="45244"/>
                  </a:cubicBezTo>
                  <a:cubicBezTo>
                    <a:pt x="137319" y="67469"/>
                    <a:pt x="124619" y="102394"/>
                    <a:pt x="107157" y="150019"/>
                  </a:cubicBezTo>
                  <a:cubicBezTo>
                    <a:pt x="88107" y="196057"/>
                    <a:pt x="74613" y="230188"/>
                    <a:pt x="66675" y="252413"/>
                  </a:cubicBezTo>
                  <a:cubicBezTo>
                    <a:pt x="61913" y="249238"/>
                    <a:pt x="50800" y="239713"/>
                    <a:pt x="33338" y="223838"/>
                  </a:cubicBezTo>
                  <a:cubicBezTo>
                    <a:pt x="15876" y="206375"/>
                    <a:pt x="4763" y="196850"/>
                    <a:pt x="0" y="195263"/>
                  </a:cubicBezTo>
                  <a:cubicBezTo>
                    <a:pt x="38100" y="131763"/>
                    <a:pt x="65882" y="66675"/>
                    <a:pt x="833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0908" tIns="45454" rIns="90908" bIns="454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defRPr>
              </a:lvl1pPr>
            </a:lstStyle>
            <a:p>
              <a:endParaRPr lang="zh-CN" altLang="en-US" sz="4771" dirty="0">
                <a:ln>
                  <a:solidFill>
                    <a:schemeClr val="bg1"/>
                  </a:solidFill>
                </a:ln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sp>
        <p:nvSpPr>
          <p:cNvPr id="18" name="文本框 28"/>
          <p:cNvSpPr txBox="1"/>
          <p:nvPr/>
        </p:nvSpPr>
        <p:spPr>
          <a:xfrm>
            <a:off x="2339752" y="4447387"/>
            <a:ext cx="4434618" cy="356611"/>
          </a:xfrm>
          <a:custGeom>
            <a:avLst/>
            <a:gdLst/>
            <a:ahLst/>
            <a:cxnLst/>
            <a:rect l="l" t="t" r="r" b="b"/>
            <a:pathLst>
              <a:path w="4434618" h="356611">
                <a:moveTo>
                  <a:pt x="1463046" y="216524"/>
                </a:moveTo>
                <a:cubicBezTo>
                  <a:pt x="1467176" y="216638"/>
                  <a:pt x="1471191" y="217958"/>
                  <a:pt x="1475092" y="220481"/>
                </a:cubicBezTo>
                <a:cubicBezTo>
                  <a:pt x="1482893" y="225529"/>
                  <a:pt x="1486564" y="232412"/>
                  <a:pt x="1486105" y="241131"/>
                </a:cubicBezTo>
                <a:cubicBezTo>
                  <a:pt x="1485646" y="249850"/>
                  <a:pt x="1481516" y="256504"/>
                  <a:pt x="1473715" y="261093"/>
                </a:cubicBezTo>
                <a:cubicBezTo>
                  <a:pt x="1465914" y="265682"/>
                  <a:pt x="1458113" y="265682"/>
                  <a:pt x="1450312" y="261093"/>
                </a:cubicBezTo>
                <a:cubicBezTo>
                  <a:pt x="1442511" y="256504"/>
                  <a:pt x="1438381" y="249621"/>
                  <a:pt x="1437922" y="240443"/>
                </a:cubicBezTo>
                <a:cubicBezTo>
                  <a:pt x="1437463" y="231265"/>
                  <a:pt x="1441593" y="224382"/>
                  <a:pt x="1450312" y="219793"/>
                </a:cubicBezTo>
                <a:cubicBezTo>
                  <a:pt x="1454671" y="217499"/>
                  <a:pt x="1458916" y="216409"/>
                  <a:pt x="1463046" y="216524"/>
                </a:cubicBezTo>
                <a:close/>
                <a:moveTo>
                  <a:pt x="4043549" y="210046"/>
                </a:moveTo>
                <a:cubicBezTo>
                  <a:pt x="4051149" y="210164"/>
                  <a:pt x="4057517" y="212746"/>
                  <a:pt x="4062653" y="217793"/>
                </a:cubicBezTo>
                <a:cubicBezTo>
                  <a:pt x="4067788" y="222841"/>
                  <a:pt x="4070459" y="229649"/>
                  <a:pt x="4070664" y="238218"/>
                </a:cubicBezTo>
                <a:cubicBezTo>
                  <a:pt x="4070495" y="246251"/>
                  <a:pt x="4067928" y="252633"/>
                  <a:pt x="4062961" y="257365"/>
                </a:cubicBezTo>
                <a:cubicBezTo>
                  <a:pt x="4057994" y="262097"/>
                  <a:pt x="4051641" y="264518"/>
                  <a:pt x="4043901" y="264628"/>
                </a:cubicBezTo>
                <a:cubicBezTo>
                  <a:pt x="4035457" y="264481"/>
                  <a:pt x="4028575" y="261870"/>
                  <a:pt x="4023257" y="256793"/>
                </a:cubicBezTo>
                <a:cubicBezTo>
                  <a:pt x="4017938" y="251716"/>
                  <a:pt x="4015194" y="245055"/>
                  <a:pt x="4015025" y="236809"/>
                </a:cubicBezTo>
                <a:cubicBezTo>
                  <a:pt x="4014959" y="231072"/>
                  <a:pt x="4017204" y="225291"/>
                  <a:pt x="4021760" y="219466"/>
                </a:cubicBezTo>
                <a:cubicBezTo>
                  <a:pt x="4026316" y="213641"/>
                  <a:pt x="4033579" y="210501"/>
                  <a:pt x="4043549" y="210046"/>
                </a:cubicBezTo>
                <a:close/>
                <a:moveTo>
                  <a:pt x="3338699" y="210046"/>
                </a:moveTo>
                <a:cubicBezTo>
                  <a:pt x="3346299" y="210164"/>
                  <a:pt x="3352667" y="212746"/>
                  <a:pt x="3357803" y="217793"/>
                </a:cubicBezTo>
                <a:cubicBezTo>
                  <a:pt x="3362938" y="222841"/>
                  <a:pt x="3365609" y="229649"/>
                  <a:pt x="3365814" y="238218"/>
                </a:cubicBezTo>
                <a:cubicBezTo>
                  <a:pt x="3365645" y="246251"/>
                  <a:pt x="3363078" y="252633"/>
                  <a:pt x="3358111" y="257365"/>
                </a:cubicBezTo>
                <a:cubicBezTo>
                  <a:pt x="3353144" y="262097"/>
                  <a:pt x="3346791" y="264518"/>
                  <a:pt x="3339051" y="264628"/>
                </a:cubicBezTo>
                <a:cubicBezTo>
                  <a:pt x="3330607" y="264481"/>
                  <a:pt x="3323725" y="261870"/>
                  <a:pt x="3318407" y="256793"/>
                </a:cubicBezTo>
                <a:cubicBezTo>
                  <a:pt x="3313088" y="251716"/>
                  <a:pt x="3310344" y="245055"/>
                  <a:pt x="3310175" y="236809"/>
                </a:cubicBezTo>
                <a:cubicBezTo>
                  <a:pt x="3310109" y="231072"/>
                  <a:pt x="3312354" y="225291"/>
                  <a:pt x="3316910" y="219466"/>
                </a:cubicBezTo>
                <a:cubicBezTo>
                  <a:pt x="3321466" y="213641"/>
                  <a:pt x="3328729" y="210501"/>
                  <a:pt x="3338699" y="210046"/>
                </a:cubicBezTo>
                <a:close/>
                <a:moveTo>
                  <a:pt x="2433824" y="210046"/>
                </a:moveTo>
                <a:cubicBezTo>
                  <a:pt x="2441424" y="210164"/>
                  <a:pt x="2447793" y="212746"/>
                  <a:pt x="2452928" y="217793"/>
                </a:cubicBezTo>
                <a:cubicBezTo>
                  <a:pt x="2458063" y="222841"/>
                  <a:pt x="2460734" y="229649"/>
                  <a:pt x="2460939" y="238218"/>
                </a:cubicBezTo>
                <a:cubicBezTo>
                  <a:pt x="2460771" y="246251"/>
                  <a:pt x="2458203" y="252633"/>
                  <a:pt x="2453236" y="257365"/>
                </a:cubicBezTo>
                <a:cubicBezTo>
                  <a:pt x="2448269" y="262097"/>
                  <a:pt x="2441916" y="264518"/>
                  <a:pt x="2434176" y="264628"/>
                </a:cubicBezTo>
                <a:cubicBezTo>
                  <a:pt x="2425732" y="264481"/>
                  <a:pt x="2418850" y="261870"/>
                  <a:pt x="2413532" y="256793"/>
                </a:cubicBezTo>
                <a:cubicBezTo>
                  <a:pt x="2408213" y="251716"/>
                  <a:pt x="2405469" y="245055"/>
                  <a:pt x="2405300" y="236809"/>
                </a:cubicBezTo>
                <a:cubicBezTo>
                  <a:pt x="2405234" y="231072"/>
                  <a:pt x="2407479" y="225291"/>
                  <a:pt x="2412035" y="219466"/>
                </a:cubicBezTo>
                <a:cubicBezTo>
                  <a:pt x="2416591" y="213641"/>
                  <a:pt x="2423854" y="210501"/>
                  <a:pt x="2433824" y="210046"/>
                </a:cubicBezTo>
                <a:close/>
                <a:moveTo>
                  <a:pt x="3626196" y="180067"/>
                </a:moveTo>
                <a:cubicBezTo>
                  <a:pt x="3617306" y="184511"/>
                  <a:pt x="3609851" y="189285"/>
                  <a:pt x="3603830" y="194390"/>
                </a:cubicBezTo>
                <a:cubicBezTo>
                  <a:pt x="3597808" y="199494"/>
                  <a:pt x="3594676" y="207882"/>
                  <a:pt x="3594433" y="219553"/>
                </a:cubicBezTo>
                <a:cubicBezTo>
                  <a:pt x="3594580" y="227596"/>
                  <a:pt x="3596139" y="233457"/>
                  <a:pt x="3599110" y="237137"/>
                </a:cubicBezTo>
                <a:cubicBezTo>
                  <a:pt x="3602081" y="240817"/>
                  <a:pt x="3605582" y="242712"/>
                  <a:pt x="3609614" y="242822"/>
                </a:cubicBezTo>
                <a:cubicBezTo>
                  <a:pt x="3614472" y="242183"/>
                  <a:pt x="3618427" y="240376"/>
                  <a:pt x="3621477" y="237401"/>
                </a:cubicBezTo>
                <a:cubicBezTo>
                  <a:pt x="3624527" y="234427"/>
                  <a:pt x="3626100" y="232003"/>
                  <a:pt x="3626196" y="230130"/>
                </a:cubicBezTo>
                <a:close/>
                <a:moveTo>
                  <a:pt x="145926" y="142700"/>
                </a:moveTo>
                <a:lnTo>
                  <a:pt x="145926" y="241820"/>
                </a:lnTo>
                <a:lnTo>
                  <a:pt x="239539" y="241820"/>
                </a:lnTo>
                <a:cubicBezTo>
                  <a:pt x="249634" y="243655"/>
                  <a:pt x="253764" y="239066"/>
                  <a:pt x="251929" y="228053"/>
                </a:cubicBezTo>
                <a:lnTo>
                  <a:pt x="251929" y="142700"/>
                </a:lnTo>
                <a:close/>
                <a:moveTo>
                  <a:pt x="598847" y="135817"/>
                </a:moveTo>
                <a:lnTo>
                  <a:pt x="598847" y="175740"/>
                </a:lnTo>
                <a:lnTo>
                  <a:pt x="619497" y="175740"/>
                </a:lnTo>
                <a:lnTo>
                  <a:pt x="619497" y="135817"/>
                </a:lnTo>
                <a:close/>
                <a:moveTo>
                  <a:pt x="519001" y="135817"/>
                </a:moveTo>
                <a:lnTo>
                  <a:pt x="519001" y="175740"/>
                </a:lnTo>
                <a:lnTo>
                  <a:pt x="538274" y="175740"/>
                </a:lnTo>
                <a:lnTo>
                  <a:pt x="538274" y="135817"/>
                </a:lnTo>
                <a:close/>
                <a:moveTo>
                  <a:pt x="1463390" y="134784"/>
                </a:moveTo>
                <a:cubicBezTo>
                  <a:pt x="1467520" y="134784"/>
                  <a:pt x="1471650" y="135817"/>
                  <a:pt x="1475780" y="137882"/>
                </a:cubicBezTo>
                <a:cubicBezTo>
                  <a:pt x="1484040" y="142012"/>
                  <a:pt x="1488170" y="148895"/>
                  <a:pt x="1488170" y="158532"/>
                </a:cubicBezTo>
                <a:cubicBezTo>
                  <a:pt x="1488170" y="168168"/>
                  <a:pt x="1483351" y="175052"/>
                  <a:pt x="1473715" y="179182"/>
                </a:cubicBezTo>
                <a:cubicBezTo>
                  <a:pt x="1464078" y="183312"/>
                  <a:pt x="1455589" y="182853"/>
                  <a:pt x="1448247" y="177805"/>
                </a:cubicBezTo>
                <a:cubicBezTo>
                  <a:pt x="1440904" y="172757"/>
                  <a:pt x="1437463" y="165874"/>
                  <a:pt x="1437922" y="157155"/>
                </a:cubicBezTo>
                <a:cubicBezTo>
                  <a:pt x="1438381" y="148436"/>
                  <a:pt x="1442740" y="142012"/>
                  <a:pt x="1451000" y="137882"/>
                </a:cubicBezTo>
                <a:cubicBezTo>
                  <a:pt x="1455130" y="135817"/>
                  <a:pt x="1459260" y="134784"/>
                  <a:pt x="1463390" y="134784"/>
                </a:cubicBezTo>
                <a:close/>
                <a:moveTo>
                  <a:pt x="3068774" y="131059"/>
                </a:moveTo>
                <a:cubicBezTo>
                  <a:pt x="3065284" y="131037"/>
                  <a:pt x="3061507" y="131786"/>
                  <a:pt x="3057444" y="133307"/>
                </a:cubicBezTo>
                <a:cubicBezTo>
                  <a:pt x="3053381" y="134827"/>
                  <a:pt x="3049869" y="137251"/>
                  <a:pt x="3046908" y="140578"/>
                </a:cubicBezTo>
                <a:lnTo>
                  <a:pt x="3046908" y="222371"/>
                </a:lnTo>
                <a:cubicBezTo>
                  <a:pt x="3046864" y="225338"/>
                  <a:pt x="3047569" y="228746"/>
                  <a:pt x="3049024" y="232595"/>
                </a:cubicBezTo>
                <a:cubicBezTo>
                  <a:pt x="3050479" y="236444"/>
                  <a:pt x="3052947" y="239852"/>
                  <a:pt x="3056430" y="242819"/>
                </a:cubicBezTo>
                <a:cubicBezTo>
                  <a:pt x="3059097" y="245008"/>
                  <a:pt x="3062227" y="246888"/>
                  <a:pt x="3065821" y="248460"/>
                </a:cubicBezTo>
                <a:cubicBezTo>
                  <a:pt x="3069414" y="250032"/>
                  <a:pt x="3073337" y="250854"/>
                  <a:pt x="3077592" y="250928"/>
                </a:cubicBezTo>
                <a:cubicBezTo>
                  <a:pt x="3085233" y="251089"/>
                  <a:pt x="3091729" y="247505"/>
                  <a:pt x="3097078" y="240175"/>
                </a:cubicBezTo>
                <a:cubicBezTo>
                  <a:pt x="3102427" y="232845"/>
                  <a:pt x="3105219" y="220799"/>
                  <a:pt x="3105454" y="204038"/>
                </a:cubicBezTo>
                <a:cubicBezTo>
                  <a:pt x="3105635" y="196145"/>
                  <a:pt x="3104999" y="186547"/>
                  <a:pt x="3103547" y="175246"/>
                </a:cubicBezTo>
                <a:cubicBezTo>
                  <a:pt x="3102095" y="163945"/>
                  <a:pt x="3098742" y="153877"/>
                  <a:pt x="3093489" y="145044"/>
                </a:cubicBezTo>
                <a:cubicBezTo>
                  <a:pt x="3088235" y="136210"/>
                  <a:pt x="3079997" y="131549"/>
                  <a:pt x="3068774" y="131059"/>
                </a:cubicBezTo>
                <a:close/>
                <a:moveTo>
                  <a:pt x="2878274" y="131059"/>
                </a:moveTo>
                <a:cubicBezTo>
                  <a:pt x="2874784" y="131037"/>
                  <a:pt x="2871007" y="131786"/>
                  <a:pt x="2866944" y="133307"/>
                </a:cubicBezTo>
                <a:cubicBezTo>
                  <a:pt x="2862881" y="134827"/>
                  <a:pt x="2859369" y="137251"/>
                  <a:pt x="2856408" y="140578"/>
                </a:cubicBezTo>
                <a:lnTo>
                  <a:pt x="2856408" y="222371"/>
                </a:lnTo>
                <a:cubicBezTo>
                  <a:pt x="2856364" y="225338"/>
                  <a:pt x="2857069" y="228746"/>
                  <a:pt x="2858524" y="232595"/>
                </a:cubicBezTo>
                <a:cubicBezTo>
                  <a:pt x="2859979" y="236444"/>
                  <a:pt x="2862447" y="239852"/>
                  <a:pt x="2865930" y="242819"/>
                </a:cubicBezTo>
                <a:cubicBezTo>
                  <a:pt x="2868597" y="245008"/>
                  <a:pt x="2871728" y="246888"/>
                  <a:pt x="2875321" y="248460"/>
                </a:cubicBezTo>
                <a:cubicBezTo>
                  <a:pt x="2878914" y="250032"/>
                  <a:pt x="2882837" y="250854"/>
                  <a:pt x="2887092" y="250928"/>
                </a:cubicBezTo>
                <a:cubicBezTo>
                  <a:pt x="2894733" y="251089"/>
                  <a:pt x="2901229" y="247505"/>
                  <a:pt x="2906578" y="240175"/>
                </a:cubicBezTo>
                <a:cubicBezTo>
                  <a:pt x="2911927" y="232845"/>
                  <a:pt x="2914719" y="220799"/>
                  <a:pt x="2914954" y="204038"/>
                </a:cubicBezTo>
                <a:cubicBezTo>
                  <a:pt x="2915135" y="196145"/>
                  <a:pt x="2914499" y="186547"/>
                  <a:pt x="2913047" y="175246"/>
                </a:cubicBezTo>
                <a:cubicBezTo>
                  <a:pt x="2911595" y="163945"/>
                  <a:pt x="2908242" y="153877"/>
                  <a:pt x="2902989" y="145044"/>
                </a:cubicBezTo>
                <a:cubicBezTo>
                  <a:pt x="2897735" y="136210"/>
                  <a:pt x="2889497" y="131549"/>
                  <a:pt x="2878274" y="131059"/>
                </a:cubicBezTo>
                <a:close/>
                <a:moveTo>
                  <a:pt x="2287724" y="131059"/>
                </a:moveTo>
                <a:cubicBezTo>
                  <a:pt x="2284234" y="131037"/>
                  <a:pt x="2280458" y="131786"/>
                  <a:pt x="2276394" y="133307"/>
                </a:cubicBezTo>
                <a:cubicBezTo>
                  <a:pt x="2272331" y="134827"/>
                  <a:pt x="2268819" y="137251"/>
                  <a:pt x="2265858" y="140578"/>
                </a:cubicBezTo>
                <a:lnTo>
                  <a:pt x="2265858" y="222371"/>
                </a:lnTo>
                <a:cubicBezTo>
                  <a:pt x="2265814" y="225338"/>
                  <a:pt x="2266519" y="228746"/>
                  <a:pt x="2267974" y="232595"/>
                </a:cubicBezTo>
                <a:cubicBezTo>
                  <a:pt x="2269429" y="236444"/>
                  <a:pt x="2271897" y="239852"/>
                  <a:pt x="2275380" y="242819"/>
                </a:cubicBezTo>
                <a:cubicBezTo>
                  <a:pt x="2278048" y="245008"/>
                  <a:pt x="2281178" y="246888"/>
                  <a:pt x="2284771" y="248460"/>
                </a:cubicBezTo>
                <a:cubicBezTo>
                  <a:pt x="2288364" y="250032"/>
                  <a:pt x="2292287" y="250854"/>
                  <a:pt x="2296542" y="250928"/>
                </a:cubicBezTo>
                <a:cubicBezTo>
                  <a:pt x="2304183" y="251089"/>
                  <a:pt x="2310679" y="247505"/>
                  <a:pt x="2316028" y="240175"/>
                </a:cubicBezTo>
                <a:cubicBezTo>
                  <a:pt x="2321377" y="232845"/>
                  <a:pt x="2324169" y="220799"/>
                  <a:pt x="2324404" y="204038"/>
                </a:cubicBezTo>
                <a:cubicBezTo>
                  <a:pt x="2324585" y="196145"/>
                  <a:pt x="2323949" y="186547"/>
                  <a:pt x="2322497" y="175246"/>
                </a:cubicBezTo>
                <a:cubicBezTo>
                  <a:pt x="2321045" y="163945"/>
                  <a:pt x="2317692" y="153877"/>
                  <a:pt x="2312439" y="145044"/>
                </a:cubicBezTo>
                <a:cubicBezTo>
                  <a:pt x="2307185" y="136210"/>
                  <a:pt x="2298947" y="131549"/>
                  <a:pt x="2287724" y="131059"/>
                </a:cubicBezTo>
                <a:close/>
                <a:moveTo>
                  <a:pt x="3379698" y="110662"/>
                </a:moveTo>
                <a:cubicBezTo>
                  <a:pt x="3380932" y="110705"/>
                  <a:pt x="3384544" y="110874"/>
                  <a:pt x="3390535" y="111169"/>
                </a:cubicBezTo>
                <a:cubicBezTo>
                  <a:pt x="3396526" y="111465"/>
                  <a:pt x="3407011" y="111634"/>
                  <a:pt x="3421989" y="111676"/>
                </a:cubicBezTo>
                <a:cubicBezTo>
                  <a:pt x="3432665" y="111634"/>
                  <a:pt x="3440917" y="111465"/>
                  <a:pt x="3446747" y="111169"/>
                </a:cubicBezTo>
                <a:cubicBezTo>
                  <a:pt x="3452577" y="110874"/>
                  <a:pt x="3456424" y="110705"/>
                  <a:pt x="3458289" y="110662"/>
                </a:cubicBezTo>
                <a:cubicBezTo>
                  <a:pt x="3459654" y="110662"/>
                  <a:pt x="3460535" y="110926"/>
                  <a:pt x="3460932" y="111453"/>
                </a:cubicBezTo>
                <a:cubicBezTo>
                  <a:pt x="3461328" y="111980"/>
                  <a:pt x="3461505" y="112770"/>
                  <a:pt x="3461461" y="113824"/>
                </a:cubicBezTo>
                <a:lnTo>
                  <a:pt x="3461461" y="121200"/>
                </a:lnTo>
                <a:cubicBezTo>
                  <a:pt x="3461483" y="122086"/>
                  <a:pt x="3461350" y="122774"/>
                  <a:pt x="3461064" y="123264"/>
                </a:cubicBezTo>
                <a:cubicBezTo>
                  <a:pt x="3460778" y="123754"/>
                  <a:pt x="3460205" y="124003"/>
                  <a:pt x="3459346" y="124011"/>
                </a:cubicBezTo>
                <a:lnTo>
                  <a:pt x="3454412" y="124011"/>
                </a:lnTo>
                <a:cubicBezTo>
                  <a:pt x="3452408" y="123996"/>
                  <a:pt x="3450778" y="124642"/>
                  <a:pt x="3449522" y="125949"/>
                </a:cubicBezTo>
                <a:cubicBezTo>
                  <a:pt x="3448267" y="127256"/>
                  <a:pt x="3447782" y="129312"/>
                  <a:pt x="3448068" y="132117"/>
                </a:cubicBezTo>
                <a:cubicBezTo>
                  <a:pt x="3448426" y="133934"/>
                  <a:pt x="3449671" y="138672"/>
                  <a:pt x="3451802" y="146333"/>
                </a:cubicBezTo>
                <a:cubicBezTo>
                  <a:pt x="3453933" y="153994"/>
                  <a:pt x="3456389" y="162665"/>
                  <a:pt x="3459170" y="172347"/>
                </a:cubicBezTo>
                <a:cubicBezTo>
                  <a:pt x="3461951" y="182029"/>
                  <a:pt x="3464495" y="190810"/>
                  <a:pt x="3466802" y="198691"/>
                </a:cubicBezTo>
                <a:cubicBezTo>
                  <a:pt x="3469109" y="206572"/>
                  <a:pt x="3470618" y="211641"/>
                  <a:pt x="3471328" y="213898"/>
                </a:cubicBezTo>
                <a:lnTo>
                  <a:pt x="3473091" y="213898"/>
                </a:lnTo>
                <a:cubicBezTo>
                  <a:pt x="3476195" y="206761"/>
                  <a:pt x="3479931" y="197731"/>
                  <a:pt x="3484300" y="186808"/>
                </a:cubicBezTo>
                <a:cubicBezTo>
                  <a:pt x="3488669" y="175884"/>
                  <a:pt x="3492666" y="165705"/>
                  <a:pt x="3496290" y="156270"/>
                </a:cubicBezTo>
                <a:cubicBezTo>
                  <a:pt x="3499915" y="146835"/>
                  <a:pt x="3502163" y="140782"/>
                  <a:pt x="3503035" y="138110"/>
                </a:cubicBezTo>
                <a:cubicBezTo>
                  <a:pt x="3504341" y="133358"/>
                  <a:pt x="3504106" y="129819"/>
                  <a:pt x="3502331" y="127491"/>
                </a:cubicBezTo>
                <a:cubicBezTo>
                  <a:pt x="3500555" y="125163"/>
                  <a:pt x="3497855" y="124003"/>
                  <a:pt x="3494230" y="124011"/>
                </a:cubicBezTo>
                <a:lnTo>
                  <a:pt x="3488596" y="124011"/>
                </a:lnTo>
                <a:cubicBezTo>
                  <a:pt x="3487568" y="124003"/>
                  <a:pt x="3486893" y="123754"/>
                  <a:pt x="3486571" y="123264"/>
                </a:cubicBezTo>
                <a:cubicBezTo>
                  <a:pt x="3486248" y="122774"/>
                  <a:pt x="3486101" y="122086"/>
                  <a:pt x="3486130" y="121200"/>
                </a:cubicBezTo>
                <a:lnTo>
                  <a:pt x="3486130" y="113473"/>
                </a:lnTo>
                <a:cubicBezTo>
                  <a:pt x="3486108" y="112587"/>
                  <a:pt x="3486241" y="111899"/>
                  <a:pt x="3486527" y="111409"/>
                </a:cubicBezTo>
                <a:cubicBezTo>
                  <a:pt x="3486813" y="110919"/>
                  <a:pt x="3487385" y="110670"/>
                  <a:pt x="3488244" y="110662"/>
                </a:cubicBezTo>
                <a:cubicBezTo>
                  <a:pt x="3490334" y="110705"/>
                  <a:pt x="3493724" y="110874"/>
                  <a:pt x="3498412" y="111169"/>
                </a:cubicBezTo>
                <a:cubicBezTo>
                  <a:pt x="3503101" y="111465"/>
                  <a:pt x="3510277" y="111634"/>
                  <a:pt x="3519939" y="111676"/>
                </a:cubicBezTo>
                <a:cubicBezTo>
                  <a:pt x="3527284" y="111634"/>
                  <a:pt x="3533109" y="111465"/>
                  <a:pt x="3537416" y="111169"/>
                </a:cubicBezTo>
                <a:cubicBezTo>
                  <a:pt x="3541723" y="110874"/>
                  <a:pt x="3544819" y="110705"/>
                  <a:pt x="3546705" y="110662"/>
                </a:cubicBezTo>
                <a:cubicBezTo>
                  <a:pt x="3547718" y="110677"/>
                  <a:pt x="3548334" y="110999"/>
                  <a:pt x="3548554" y="111629"/>
                </a:cubicBezTo>
                <a:cubicBezTo>
                  <a:pt x="3548774" y="112258"/>
                  <a:pt x="3548862" y="113107"/>
                  <a:pt x="3548818" y="114175"/>
                </a:cubicBezTo>
                <a:lnTo>
                  <a:pt x="3548818" y="120849"/>
                </a:lnTo>
                <a:cubicBezTo>
                  <a:pt x="3548855" y="121903"/>
                  <a:pt x="3548781" y="122693"/>
                  <a:pt x="3548598" y="123220"/>
                </a:cubicBezTo>
                <a:cubicBezTo>
                  <a:pt x="3548414" y="123747"/>
                  <a:pt x="3547901" y="124011"/>
                  <a:pt x="3547057" y="124011"/>
                </a:cubicBezTo>
                <a:lnTo>
                  <a:pt x="3543183" y="124011"/>
                </a:lnTo>
                <a:cubicBezTo>
                  <a:pt x="3541210" y="123952"/>
                  <a:pt x="3539082" y="124422"/>
                  <a:pt x="3536800" y="125420"/>
                </a:cubicBezTo>
                <a:cubicBezTo>
                  <a:pt x="3534518" y="126419"/>
                  <a:pt x="3532302" y="128298"/>
                  <a:pt x="3530153" y="131060"/>
                </a:cubicBezTo>
                <a:cubicBezTo>
                  <a:pt x="3527940" y="134119"/>
                  <a:pt x="3523991" y="141356"/>
                  <a:pt x="3518308" y="152771"/>
                </a:cubicBezTo>
                <a:cubicBezTo>
                  <a:pt x="3512624" y="164186"/>
                  <a:pt x="3505804" y="178343"/>
                  <a:pt x="3497846" y="195242"/>
                </a:cubicBezTo>
                <a:cubicBezTo>
                  <a:pt x="3489889" y="212140"/>
                  <a:pt x="3481394" y="230344"/>
                  <a:pt x="3472361" y="249854"/>
                </a:cubicBezTo>
                <a:cubicBezTo>
                  <a:pt x="3463259" y="269396"/>
                  <a:pt x="3455214" y="286536"/>
                  <a:pt x="3448226" y="301274"/>
                </a:cubicBezTo>
                <a:cubicBezTo>
                  <a:pt x="3441238" y="316011"/>
                  <a:pt x="3436012" y="326361"/>
                  <a:pt x="3432547" y="332324"/>
                </a:cubicBezTo>
                <a:cubicBezTo>
                  <a:pt x="3429934" y="337449"/>
                  <a:pt x="3426176" y="342509"/>
                  <a:pt x="3421273" y="347502"/>
                </a:cubicBezTo>
                <a:cubicBezTo>
                  <a:pt x="3416369" y="352496"/>
                  <a:pt x="3409088" y="355180"/>
                  <a:pt x="3399428" y="355554"/>
                </a:cubicBezTo>
                <a:cubicBezTo>
                  <a:pt x="3393123" y="355517"/>
                  <a:pt x="3387940" y="353743"/>
                  <a:pt x="3383881" y="350230"/>
                </a:cubicBezTo>
                <a:cubicBezTo>
                  <a:pt x="3379822" y="346717"/>
                  <a:pt x="3377723" y="341685"/>
                  <a:pt x="3377583" y="335135"/>
                </a:cubicBezTo>
                <a:cubicBezTo>
                  <a:pt x="3377752" y="329217"/>
                  <a:pt x="3379528" y="324420"/>
                  <a:pt x="3382912" y="320746"/>
                </a:cubicBezTo>
                <a:cubicBezTo>
                  <a:pt x="3386296" y="317071"/>
                  <a:pt x="3390275" y="315179"/>
                  <a:pt x="3394848" y="315069"/>
                </a:cubicBezTo>
                <a:cubicBezTo>
                  <a:pt x="3397314" y="315054"/>
                  <a:pt x="3399780" y="315348"/>
                  <a:pt x="3402248" y="315949"/>
                </a:cubicBezTo>
                <a:cubicBezTo>
                  <a:pt x="3404715" y="316551"/>
                  <a:pt x="3407184" y="317550"/>
                  <a:pt x="3409654" y="318945"/>
                </a:cubicBezTo>
                <a:cubicBezTo>
                  <a:pt x="3411798" y="320347"/>
                  <a:pt x="3413854" y="321155"/>
                  <a:pt x="3415822" y="321368"/>
                </a:cubicBezTo>
                <a:cubicBezTo>
                  <a:pt x="3417789" y="321581"/>
                  <a:pt x="3419493" y="321243"/>
                  <a:pt x="3420932" y="320355"/>
                </a:cubicBezTo>
                <a:cubicBezTo>
                  <a:pt x="3422285" y="319150"/>
                  <a:pt x="3424747" y="315098"/>
                  <a:pt x="3428320" y="308200"/>
                </a:cubicBezTo>
                <a:cubicBezTo>
                  <a:pt x="3431892" y="301302"/>
                  <a:pt x="3435503" y="293856"/>
                  <a:pt x="3439154" y="285862"/>
                </a:cubicBezTo>
                <a:cubicBezTo>
                  <a:pt x="3442804" y="277867"/>
                  <a:pt x="3445423" y="271622"/>
                  <a:pt x="3447011" y="267127"/>
                </a:cubicBezTo>
                <a:cubicBezTo>
                  <a:pt x="3446091" y="263516"/>
                  <a:pt x="3443240" y="255381"/>
                  <a:pt x="3438459" y="242721"/>
                </a:cubicBezTo>
                <a:cubicBezTo>
                  <a:pt x="3433679" y="230061"/>
                  <a:pt x="3428262" y="216033"/>
                  <a:pt x="3422209" y="200635"/>
                </a:cubicBezTo>
                <a:cubicBezTo>
                  <a:pt x="3416157" y="185238"/>
                  <a:pt x="3410762" y="171628"/>
                  <a:pt x="3406025" y="159805"/>
                </a:cubicBezTo>
                <a:cubicBezTo>
                  <a:pt x="3401289" y="147983"/>
                  <a:pt x="3398504" y="141103"/>
                  <a:pt x="3397671" y="139167"/>
                </a:cubicBezTo>
                <a:cubicBezTo>
                  <a:pt x="3395924" y="134680"/>
                  <a:pt x="3394045" y="131052"/>
                  <a:pt x="3392033" y="128284"/>
                </a:cubicBezTo>
                <a:cubicBezTo>
                  <a:pt x="3390021" y="125516"/>
                  <a:pt x="3387789" y="124091"/>
                  <a:pt x="3385337" y="124011"/>
                </a:cubicBezTo>
                <a:lnTo>
                  <a:pt x="3379698" y="124011"/>
                </a:lnTo>
                <a:cubicBezTo>
                  <a:pt x="3378501" y="124011"/>
                  <a:pt x="3377723" y="123747"/>
                  <a:pt x="3377363" y="123220"/>
                </a:cubicBezTo>
                <a:cubicBezTo>
                  <a:pt x="3377004" y="122693"/>
                  <a:pt x="3376842" y="121903"/>
                  <a:pt x="3376879" y="120849"/>
                </a:cubicBezTo>
                <a:lnTo>
                  <a:pt x="3376879" y="113121"/>
                </a:lnTo>
                <a:cubicBezTo>
                  <a:pt x="3376842" y="112404"/>
                  <a:pt x="3377004" y="111819"/>
                  <a:pt x="3377363" y="111365"/>
                </a:cubicBezTo>
                <a:cubicBezTo>
                  <a:pt x="3377723" y="110911"/>
                  <a:pt x="3378501" y="110677"/>
                  <a:pt x="3379698" y="110662"/>
                </a:cubicBezTo>
                <a:close/>
                <a:moveTo>
                  <a:pt x="2474466" y="110662"/>
                </a:moveTo>
                <a:cubicBezTo>
                  <a:pt x="2475611" y="110705"/>
                  <a:pt x="2479221" y="110874"/>
                  <a:pt x="2485296" y="111169"/>
                </a:cubicBezTo>
                <a:cubicBezTo>
                  <a:pt x="2491371" y="111465"/>
                  <a:pt x="2501496" y="111634"/>
                  <a:pt x="2515672" y="111676"/>
                </a:cubicBezTo>
                <a:cubicBezTo>
                  <a:pt x="2524081" y="111634"/>
                  <a:pt x="2531216" y="111465"/>
                  <a:pt x="2537078" y="111169"/>
                </a:cubicBezTo>
                <a:cubicBezTo>
                  <a:pt x="2542939" y="110874"/>
                  <a:pt x="2546730" y="110705"/>
                  <a:pt x="2548450" y="110662"/>
                </a:cubicBezTo>
                <a:cubicBezTo>
                  <a:pt x="2549310" y="110662"/>
                  <a:pt x="2549883" y="110926"/>
                  <a:pt x="2550170" y="111453"/>
                </a:cubicBezTo>
                <a:cubicBezTo>
                  <a:pt x="2550457" y="111980"/>
                  <a:pt x="2550589" y="112770"/>
                  <a:pt x="2550567" y="113824"/>
                </a:cubicBezTo>
                <a:lnTo>
                  <a:pt x="2550567" y="120498"/>
                </a:lnTo>
                <a:cubicBezTo>
                  <a:pt x="2550581" y="121552"/>
                  <a:pt x="2550464" y="122342"/>
                  <a:pt x="2550214" y="122869"/>
                </a:cubicBezTo>
                <a:cubicBezTo>
                  <a:pt x="2549964" y="123396"/>
                  <a:pt x="2549494" y="123659"/>
                  <a:pt x="2548803" y="123659"/>
                </a:cubicBezTo>
                <a:lnTo>
                  <a:pt x="2546334" y="123659"/>
                </a:lnTo>
                <a:cubicBezTo>
                  <a:pt x="2544423" y="123821"/>
                  <a:pt x="2543483" y="125084"/>
                  <a:pt x="2543512" y="127449"/>
                </a:cubicBezTo>
                <a:cubicBezTo>
                  <a:pt x="2543541" y="129814"/>
                  <a:pt x="2544365" y="132311"/>
                  <a:pt x="2545981" y="134940"/>
                </a:cubicBezTo>
                <a:lnTo>
                  <a:pt x="2562560" y="162439"/>
                </a:lnTo>
                <a:lnTo>
                  <a:pt x="2579491" y="139171"/>
                </a:lnTo>
                <a:cubicBezTo>
                  <a:pt x="2582266" y="135131"/>
                  <a:pt x="2583324" y="131577"/>
                  <a:pt x="2582663" y="128507"/>
                </a:cubicBezTo>
                <a:cubicBezTo>
                  <a:pt x="2582002" y="125437"/>
                  <a:pt x="2579887" y="123821"/>
                  <a:pt x="2576316" y="123659"/>
                </a:cubicBezTo>
                <a:lnTo>
                  <a:pt x="2572083" y="123659"/>
                </a:lnTo>
                <a:cubicBezTo>
                  <a:pt x="2571223" y="123630"/>
                  <a:pt x="2570650" y="123337"/>
                  <a:pt x="2570364" y="122781"/>
                </a:cubicBezTo>
                <a:cubicBezTo>
                  <a:pt x="2570077" y="122225"/>
                  <a:pt x="2569945" y="121581"/>
                  <a:pt x="2569967" y="120849"/>
                </a:cubicBezTo>
                <a:lnTo>
                  <a:pt x="2569967" y="113473"/>
                </a:lnTo>
                <a:cubicBezTo>
                  <a:pt x="2569952" y="112434"/>
                  <a:pt x="2570070" y="111702"/>
                  <a:pt x="2570320" y="111277"/>
                </a:cubicBezTo>
                <a:cubicBezTo>
                  <a:pt x="2570569" y="110853"/>
                  <a:pt x="2571040" y="110648"/>
                  <a:pt x="2571731" y="110662"/>
                </a:cubicBezTo>
                <a:cubicBezTo>
                  <a:pt x="2573715" y="110705"/>
                  <a:pt x="2577064" y="110874"/>
                  <a:pt x="2581778" y="111169"/>
                </a:cubicBezTo>
                <a:cubicBezTo>
                  <a:pt x="2586492" y="111465"/>
                  <a:pt x="2593360" y="111634"/>
                  <a:pt x="2602383" y="111676"/>
                </a:cubicBezTo>
                <a:cubicBezTo>
                  <a:pt x="2610356" y="111634"/>
                  <a:pt x="2616240" y="111465"/>
                  <a:pt x="2620032" y="111169"/>
                </a:cubicBezTo>
                <a:lnTo>
                  <a:pt x="2627176" y="110677"/>
                </a:lnTo>
                <a:lnTo>
                  <a:pt x="2627223" y="110662"/>
                </a:lnTo>
                <a:lnTo>
                  <a:pt x="2627318" y="110667"/>
                </a:lnTo>
                <a:lnTo>
                  <a:pt x="2627382" y="110662"/>
                </a:lnTo>
                <a:lnTo>
                  <a:pt x="2627405" y="110671"/>
                </a:lnTo>
                <a:lnTo>
                  <a:pt x="2638060" y="111169"/>
                </a:lnTo>
                <a:cubicBezTo>
                  <a:pt x="2644051" y="111465"/>
                  <a:pt x="2654536" y="111634"/>
                  <a:pt x="2669514" y="111676"/>
                </a:cubicBezTo>
                <a:cubicBezTo>
                  <a:pt x="2680190" y="111634"/>
                  <a:pt x="2688442" y="111465"/>
                  <a:pt x="2694272" y="111169"/>
                </a:cubicBezTo>
                <a:cubicBezTo>
                  <a:pt x="2700102" y="110874"/>
                  <a:pt x="2703949" y="110705"/>
                  <a:pt x="2705814" y="110662"/>
                </a:cubicBezTo>
                <a:cubicBezTo>
                  <a:pt x="2707179" y="110662"/>
                  <a:pt x="2708060" y="110926"/>
                  <a:pt x="2708457" y="111453"/>
                </a:cubicBezTo>
                <a:cubicBezTo>
                  <a:pt x="2708854" y="111980"/>
                  <a:pt x="2709030" y="112770"/>
                  <a:pt x="2708986" y="113824"/>
                </a:cubicBezTo>
                <a:lnTo>
                  <a:pt x="2708986" y="121200"/>
                </a:lnTo>
                <a:cubicBezTo>
                  <a:pt x="2709008" y="122086"/>
                  <a:pt x="2708875" y="122774"/>
                  <a:pt x="2708589" y="123264"/>
                </a:cubicBezTo>
                <a:cubicBezTo>
                  <a:pt x="2708303" y="123754"/>
                  <a:pt x="2707730" y="124003"/>
                  <a:pt x="2706871" y="124011"/>
                </a:cubicBezTo>
                <a:lnTo>
                  <a:pt x="2701937" y="124011"/>
                </a:lnTo>
                <a:cubicBezTo>
                  <a:pt x="2699933" y="123996"/>
                  <a:pt x="2698303" y="124642"/>
                  <a:pt x="2697047" y="125949"/>
                </a:cubicBezTo>
                <a:cubicBezTo>
                  <a:pt x="2695792" y="127256"/>
                  <a:pt x="2695307" y="129312"/>
                  <a:pt x="2695593" y="132117"/>
                </a:cubicBezTo>
                <a:cubicBezTo>
                  <a:pt x="2695952" y="133934"/>
                  <a:pt x="2697196" y="138672"/>
                  <a:pt x="2699327" y="146333"/>
                </a:cubicBezTo>
                <a:cubicBezTo>
                  <a:pt x="2701458" y="153994"/>
                  <a:pt x="2703914" y="162665"/>
                  <a:pt x="2706695" y="172347"/>
                </a:cubicBezTo>
                <a:cubicBezTo>
                  <a:pt x="2709476" y="182029"/>
                  <a:pt x="2712020" y="190810"/>
                  <a:pt x="2714327" y="198691"/>
                </a:cubicBezTo>
                <a:cubicBezTo>
                  <a:pt x="2716635" y="206572"/>
                  <a:pt x="2718143" y="211641"/>
                  <a:pt x="2718854" y="213898"/>
                </a:cubicBezTo>
                <a:lnTo>
                  <a:pt x="2720616" y="213898"/>
                </a:lnTo>
                <a:cubicBezTo>
                  <a:pt x="2723720" y="206761"/>
                  <a:pt x="2727457" y="197731"/>
                  <a:pt x="2731825" y="186808"/>
                </a:cubicBezTo>
                <a:cubicBezTo>
                  <a:pt x="2736194" y="175884"/>
                  <a:pt x="2740191" y="165705"/>
                  <a:pt x="2743815" y="156270"/>
                </a:cubicBezTo>
                <a:cubicBezTo>
                  <a:pt x="2747440" y="146835"/>
                  <a:pt x="2749688" y="140782"/>
                  <a:pt x="2750560" y="138110"/>
                </a:cubicBezTo>
                <a:cubicBezTo>
                  <a:pt x="2751866" y="133358"/>
                  <a:pt x="2751631" y="129819"/>
                  <a:pt x="2749856" y="127491"/>
                </a:cubicBezTo>
                <a:cubicBezTo>
                  <a:pt x="2748080" y="125163"/>
                  <a:pt x="2745380" y="124003"/>
                  <a:pt x="2741755" y="124011"/>
                </a:cubicBezTo>
                <a:lnTo>
                  <a:pt x="2736121" y="124011"/>
                </a:lnTo>
                <a:cubicBezTo>
                  <a:pt x="2735094" y="124003"/>
                  <a:pt x="2734419" y="123754"/>
                  <a:pt x="2734096" y="123264"/>
                </a:cubicBezTo>
                <a:cubicBezTo>
                  <a:pt x="2733773" y="122774"/>
                  <a:pt x="2733626" y="122086"/>
                  <a:pt x="2733655" y="121200"/>
                </a:cubicBezTo>
                <a:lnTo>
                  <a:pt x="2733655" y="113473"/>
                </a:lnTo>
                <a:cubicBezTo>
                  <a:pt x="2733634" y="112587"/>
                  <a:pt x="2733766" y="111899"/>
                  <a:pt x="2734052" y="111409"/>
                </a:cubicBezTo>
                <a:cubicBezTo>
                  <a:pt x="2734338" y="110919"/>
                  <a:pt x="2734910" y="110670"/>
                  <a:pt x="2735769" y="110662"/>
                </a:cubicBezTo>
                <a:cubicBezTo>
                  <a:pt x="2737860" y="110705"/>
                  <a:pt x="2741249" y="110874"/>
                  <a:pt x="2745938" y="111169"/>
                </a:cubicBezTo>
                <a:cubicBezTo>
                  <a:pt x="2750626" y="111465"/>
                  <a:pt x="2757802" y="111634"/>
                  <a:pt x="2767464" y="111676"/>
                </a:cubicBezTo>
                <a:cubicBezTo>
                  <a:pt x="2774809" y="111634"/>
                  <a:pt x="2780634" y="111465"/>
                  <a:pt x="2784941" y="111169"/>
                </a:cubicBezTo>
                <a:cubicBezTo>
                  <a:pt x="2789248" y="110874"/>
                  <a:pt x="2792344" y="110705"/>
                  <a:pt x="2794230" y="110662"/>
                </a:cubicBezTo>
                <a:cubicBezTo>
                  <a:pt x="2795243" y="110677"/>
                  <a:pt x="2795859" y="110999"/>
                  <a:pt x="2796079" y="111629"/>
                </a:cubicBezTo>
                <a:cubicBezTo>
                  <a:pt x="2796299" y="112258"/>
                  <a:pt x="2796387" y="113107"/>
                  <a:pt x="2796343" y="114175"/>
                </a:cubicBezTo>
                <a:lnTo>
                  <a:pt x="2796343" y="120849"/>
                </a:lnTo>
                <a:cubicBezTo>
                  <a:pt x="2796380" y="121903"/>
                  <a:pt x="2796306" y="122693"/>
                  <a:pt x="2796123" y="123220"/>
                </a:cubicBezTo>
                <a:cubicBezTo>
                  <a:pt x="2795939" y="123747"/>
                  <a:pt x="2795426" y="124011"/>
                  <a:pt x="2794582" y="124011"/>
                </a:cubicBezTo>
                <a:lnTo>
                  <a:pt x="2790708" y="124011"/>
                </a:lnTo>
                <a:cubicBezTo>
                  <a:pt x="2788735" y="123952"/>
                  <a:pt x="2786607" y="124422"/>
                  <a:pt x="2784325" y="125420"/>
                </a:cubicBezTo>
                <a:cubicBezTo>
                  <a:pt x="2782043" y="126419"/>
                  <a:pt x="2779828" y="128298"/>
                  <a:pt x="2777678" y="131060"/>
                </a:cubicBezTo>
                <a:cubicBezTo>
                  <a:pt x="2775465" y="134119"/>
                  <a:pt x="2771516" y="141356"/>
                  <a:pt x="2765833" y="152771"/>
                </a:cubicBezTo>
                <a:cubicBezTo>
                  <a:pt x="2760149" y="164186"/>
                  <a:pt x="2753329" y="178343"/>
                  <a:pt x="2745371" y="195242"/>
                </a:cubicBezTo>
                <a:cubicBezTo>
                  <a:pt x="2737414" y="212140"/>
                  <a:pt x="2728919" y="230344"/>
                  <a:pt x="2719886" y="249854"/>
                </a:cubicBezTo>
                <a:cubicBezTo>
                  <a:pt x="2710784" y="269396"/>
                  <a:pt x="2702739" y="286536"/>
                  <a:pt x="2695751" y="301274"/>
                </a:cubicBezTo>
                <a:cubicBezTo>
                  <a:pt x="2688763" y="316011"/>
                  <a:pt x="2683537" y="326361"/>
                  <a:pt x="2680072" y="332324"/>
                </a:cubicBezTo>
                <a:cubicBezTo>
                  <a:pt x="2677459" y="337449"/>
                  <a:pt x="2673701" y="342509"/>
                  <a:pt x="2668798" y="347502"/>
                </a:cubicBezTo>
                <a:cubicBezTo>
                  <a:pt x="2663894" y="352496"/>
                  <a:pt x="2656613" y="355180"/>
                  <a:pt x="2646953" y="355554"/>
                </a:cubicBezTo>
                <a:cubicBezTo>
                  <a:pt x="2640648" y="355517"/>
                  <a:pt x="2635465" y="353743"/>
                  <a:pt x="2631406" y="350230"/>
                </a:cubicBezTo>
                <a:cubicBezTo>
                  <a:pt x="2627347" y="346717"/>
                  <a:pt x="2625248" y="341685"/>
                  <a:pt x="2625108" y="335135"/>
                </a:cubicBezTo>
                <a:cubicBezTo>
                  <a:pt x="2625277" y="329217"/>
                  <a:pt x="2627053" y="324420"/>
                  <a:pt x="2630438" y="320746"/>
                </a:cubicBezTo>
                <a:cubicBezTo>
                  <a:pt x="2633821" y="317071"/>
                  <a:pt x="2637800" y="315179"/>
                  <a:pt x="2642373" y="315069"/>
                </a:cubicBezTo>
                <a:cubicBezTo>
                  <a:pt x="2644839" y="315054"/>
                  <a:pt x="2647305" y="315348"/>
                  <a:pt x="2649773" y="315949"/>
                </a:cubicBezTo>
                <a:cubicBezTo>
                  <a:pt x="2652240" y="316551"/>
                  <a:pt x="2654709" y="317550"/>
                  <a:pt x="2657179" y="318945"/>
                </a:cubicBezTo>
                <a:cubicBezTo>
                  <a:pt x="2659323" y="320347"/>
                  <a:pt x="2661379" y="321155"/>
                  <a:pt x="2663347" y="321368"/>
                </a:cubicBezTo>
                <a:cubicBezTo>
                  <a:pt x="2665314" y="321581"/>
                  <a:pt x="2667018" y="321243"/>
                  <a:pt x="2668457" y="320355"/>
                </a:cubicBezTo>
                <a:cubicBezTo>
                  <a:pt x="2669810" y="319150"/>
                  <a:pt x="2672272" y="315098"/>
                  <a:pt x="2675845" y="308200"/>
                </a:cubicBezTo>
                <a:cubicBezTo>
                  <a:pt x="2679417" y="301302"/>
                  <a:pt x="2683028" y="293856"/>
                  <a:pt x="2686679" y="285862"/>
                </a:cubicBezTo>
                <a:cubicBezTo>
                  <a:pt x="2690329" y="277867"/>
                  <a:pt x="2692948" y="271622"/>
                  <a:pt x="2694536" y="267127"/>
                </a:cubicBezTo>
                <a:cubicBezTo>
                  <a:pt x="2693616" y="263516"/>
                  <a:pt x="2690765" y="255381"/>
                  <a:pt x="2685984" y="242721"/>
                </a:cubicBezTo>
                <a:cubicBezTo>
                  <a:pt x="2681204" y="230061"/>
                  <a:pt x="2675787" y="216033"/>
                  <a:pt x="2669734" y="200635"/>
                </a:cubicBezTo>
                <a:cubicBezTo>
                  <a:pt x="2663682" y="185238"/>
                  <a:pt x="2658287" y="171628"/>
                  <a:pt x="2653550" y="159805"/>
                </a:cubicBezTo>
                <a:cubicBezTo>
                  <a:pt x="2648814" y="147983"/>
                  <a:pt x="2646029" y="141103"/>
                  <a:pt x="2645197" y="139167"/>
                </a:cubicBezTo>
                <a:cubicBezTo>
                  <a:pt x="2643449" y="134680"/>
                  <a:pt x="2641570" y="131052"/>
                  <a:pt x="2639558" y="128284"/>
                </a:cubicBezTo>
                <a:cubicBezTo>
                  <a:pt x="2637546" y="125516"/>
                  <a:pt x="2635314" y="124091"/>
                  <a:pt x="2632862" y="124011"/>
                </a:cubicBezTo>
                <a:lnTo>
                  <a:pt x="2627734" y="124011"/>
                </a:lnTo>
                <a:lnTo>
                  <a:pt x="2627223" y="124011"/>
                </a:lnTo>
                <a:lnTo>
                  <a:pt x="2623509" y="124011"/>
                </a:lnTo>
                <a:cubicBezTo>
                  <a:pt x="2621448" y="123945"/>
                  <a:pt x="2618968" y="124253"/>
                  <a:pt x="2616071" y="124936"/>
                </a:cubicBezTo>
                <a:cubicBezTo>
                  <a:pt x="2613173" y="125620"/>
                  <a:pt x="2610606" y="127074"/>
                  <a:pt x="2608369" y="129300"/>
                </a:cubicBezTo>
                <a:cubicBezTo>
                  <a:pt x="2606234" y="131430"/>
                  <a:pt x="2601436" y="136512"/>
                  <a:pt x="2593974" y="144547"/>
                </a:cubicBezTo>
                <a:cubicBezTo>
                  <a:pt x="2586511" y="152582"/>
                  <a:pt x="2578626" y="162424"/>
                  <a:pt x="2570320" y="174073"/>
                </a:cubicBezTo>
                <a:cubicBezTo>
                  <a:pt x="2577306" y="183893"/>
                  <a:pt x="2584839" y="195013"/>
                  <a:pt x="2592917" y="207433"/>
                </a:cubicBezTo>
                <a:cubicBezTo>
                  <a:pt x="2600996" y="219853"/>
                  <a:pt x="2608963" y="230709"/>
                  <a:pt x="2616819" y="240000"/>
                </a:cubicBezTo>
                <a:cubicBezTo>
                  <a:pt x="2618910" y="242468"/>
                  <a:pt x="2620978" y="244319"/>
                  <a:pt x="2623025" y="245552"/>
                </a:cubicBezTo>
                <a:cubicBezTo>
                  <a:pt x="2625072" y="246786"/>
                  <a:pt x="2627228" y="247403"/>
                  <a:pt x="2629495" y="247403"/>
                </a:cubicBezTo>
                <a:lnTo>
                  <a:pt x="2635133" y="247403"/>
                </a:lnTo>
                <a:cubicBezTo>
                  <a:pt x="2635823" y="247389"/>
                  <a:pt x="2636293" y="247594"/>
                  <a:pt x="2636542" y="248018"/>
                </a:cubicBezTo>
                <a:cubicBezTo>
                  <a:pt x="2636792" y="248443"/>
                  <a:pt x="2636909" y="249174"/>
                  <a:pt x="2636895" y="250214"/>
                </a:cubicBezTo>
                <a:lnTo>
                  <a:pt x="2636895" y="257941"/>
                </a:lnTo>
                <a:cubicBezTo>
                  <a:pt x="2636924" y="258673"/>
                  <a:pt x="2636777" y="259317"/>
                  <a:pt x="2636454" y="259873"/>
                </a:cubicBezTo>
                <a:cubicBezTo>
                  <a:pt x="2636131" y="260429"/>
                  <a:pt x="2635456" y="260722"/>
                  <a:pt x="2634428" y="260751"/>
                </a:cubicBezTo>
                <a:cubicBezTo>
                  <a:pt x="2633267" y="260709"/>
                  <a:pt x="2629951" y="260540"/>
                  <a:pt x="2624478" y="260245"/>
                </a:cubicBezTo>
                <a:cubicBezTo>
                  <a:pt x="2619005" y="259949"/>
                  <a:pt x="2608823" y="259780"/>
                  <a:pt x="2593932" y="259738"/>
                </a:cubicBezTo>
                <a:cubicBezTo>
                  <a:pt x="2583610" y="259780"/>
                  <a:pt x="2575621" y="259949"/>
                  <a:pt x="2569964" y="260245"/>
                </a:cubicBezTo>
                <a:cubicBezTo>
                  <a:pt x="2564308" y="260540"/>
                  <a:pt x="2560546" y="260709"/>
                  <a:pt x="2558680" y="260751"/>
                </a:cubicBezTo>
                <a:cubicBezTo>
                  <a:pt x="2557481" y="260730"/>
                  <a:pt x="2556703" y="260422"/>
                  <a:pt x="2556343" y="259829"/>
                </a:cubicBezTo>
                <a:cubicBezTo>
                  <a:pt x="2555982" y="259237"/>
                  <a:pt x="2555821" y="258490"/>
                  <a:pt x="2555857" y="257590"/>
                </a:cubicBezTo>
                <a:lnTo>
                  <a:pt x="2555857" y="250916"/>
                </a:lnTo>
                <a:cubicBezTo>
                  <a:pt x="2555821" y="249694"/>
                  <a:pt x="2555982" y="248801"/>
                  <a:pt x="2556343" y="248238"/>
                </a:cubicBezTo>
                <a:cubicBezTo>
                  <a:pt x="2556703" y="247674"/>
                  <a:pt x="2557481" y="247396"/>
                  <a:pt x="2558680" y="247403"/>
                </a:cubicBezTo>
                <a:lnTo>
                  <a:pt x="2559738" y="247403"/>
                </a:lnTo>
                <a:cubicBezTo>
                  <a:pt x="2561744" y="247286"/>
                  <a:pt x="2563111" y="246199"/>
                  <a:pt x="2563838" y="244142"/>
                </a:cubicBezTo>
                <a:cubicBezTo>
                  <a:pt x="2564566" y="242086"/>
                  <a:pt x="2564257" y="239765"/>
                  <a:pt x="2562912" y="237179"/>
                </a:cubicBezTo>
                <a:lnTo>
                  <a:pt x="2543159" y="204745"/>
                </a:lnTo>
                <a:cubicBezTo>
                  <a:pt x="2536445" y="212428"/>
                  <a:pt x="2531099" y="219537"/>
                  <a:pt x="2527120" y="226074"/>
                </a:cubicBezTo>
                <a:cubicBezTo>
                  <a:pt x="2523141" y="232611"/>
                  <a:pt x="2520617" y="236900"/>
                  <a:pt x="2519546" y="238942"/>
                </a:cubicBezTo>
                <a:cubicBezTo>
                  <a:pt x="2518093" y="241300"/>
                  <a:pt x="2517829" y="243283"/>
                  <a:pt x="2518753" y="244891"/>
                </a:cubicBezTo>
                <a:cubicBezTo>
                  <a:pt x="2519678" y="246500"/>
                  <a:pt x="2522055" y="247337"/>
                  <a:pt x="2525885" y="247403"/>
                </a:cubicBezTo>
                <a:lnTo>
                  <a:pt x="2530111" y="247403"/>
                </a:lnTo>
                <a:cubicBezTo>
                  <a:pt x="2530801" y="247433"/>
                  <a:pt x="2531270" y="247725"/>
                  <a:pt x="2531520" y="248282"/>
                </a:cubicBezTo>
                <a:cubicBezTo>
                  <a:pt x="2531769" y="248838"/>
                  <a:pt x="2531887" y="249482"/>
                  <a:pt x="2531872" y="250214"/>
                </a:cubicBezTo>
                <a:lnTo>
                  <a:pt x="2531872" y="257941"/>
                </a:lnTo>
                <a:cubicBezTo>
                  <a:pt x="2531901" y="258673"/>
                  <a:pt x="2531755" y="259317"/>
                  <a:pt x="2531432" y="259873"/>
                </a:cubicBezTo>
                <a:cubicBezTo>
                  <a:pt x="2531109" y="260429"/>
                  <a:pt x="2530434" y="260722"/>
                  <a:pt x="2529407" y="260751"/>
                </a:cubicBezTo>
                <a:cubicBezTo>
                  <a:pt x="2527866" y="260709"/>
                  <a:pt x="2524697" y="260540"/>
                  <a:pt x="2519898" y="260245"/>
                </a:cubicBezTo>
                <a:cubicBezTo>
                  <a:pt x="2515099" y="259949"/>
                  <a:pt x="2508408" y="259780"/>
                  <a:pt x="2499824" y="259738"/>
                </a:cubicBezTo>
                <a:cubicBezTo>
                  <a:pt x="2490535" y="259780"/>
                  <a:pt x="2483843" y="259949"/>
                  <a:pt x="2479749" y="260245"/>
                </a:cubicBezTo>
                <a:cubicBezTo>
                  <a:pt x="2475655" y="260540"/>
                  <a:pt x="2472838" y="260709"/>
                  <a:pt x="2471297" y="260751"/>
                </a:cubicBezTo>
                <a:cubicBezTo>
                  <a:pt x="2469932" y="260744"/>
                  <a:pt x="2469051" y="260408"/>
                  <a:pt x="2468655" y="259742"/>
                </a:cubicBezTo>
                <a:cubicBezTo>
                  <a:pt x="2468259" y="259076"/>
                  <a:pt x="2468083" y="258124"/>
                  <a:pt x="2468127" y="256888"/>
                </a:cubicBezTo>
                <a:lnTo>
                  <a:pt x="2468127" y="250565"/>
                </a:lnTo>
                <a:cubicBezTo>
                  <a:pt x="2468090" y="249665"/>
                  <a:pt x="2468252" y="248918"/>
                  <a:pt x="2468611" y="248325"/>
                </a:cubicBezTo>
                <a:cubicBezTo>
                  <a:pt x="2468971" y="247733"/>
                  <a:pt x="2469748" y="247425"/>
                  <a:pt x="2470945" y="247403"/>
                </a:cubicBezTo>
                <a:lnTo>
                  <a:pt x="2476579" y="247403"/>
                </a:lnTo>
                <a:cubicBezTo>
                  <a:pt x="2478370" y="247433"/>
                  <a:pt x="2480600" y="247021"/>
                  <a:pt x="2483271" y="246169"/>
                </a:cubicBezTo>
                <a:cubicBezTo>
                  <a:pt x="2485942" y="245317"/>
                  <a:pt x="2488876" y="243849"/>
                  <a:pt x="2492076" y="241763"/>
                </a:cubicBezTo>
                <a:cubicBezTo>
                  <a:pt x="2494810" y="239876"/>
                  <a:pt x="2499123" y="235580"/>
                  <a:pt x="2505015" y="228875"/>
                </a:cubicBezTo>
                <a:cubicBezTo>
                  <a:pt x="2510907" y="222170"/>
                  <a:pt x="2516759" y="215210"/>
                  <a:pt x="2522573" y="207996"/>
                </a:cubicBezTo>
                <a:cubicBezTo>
                  <a:pt x="2528387" y="200782"/>
                  <a:pt x="2532545" y="195468"/>
                  <a:pt x="2535047" y="192053"/>
                </a:cubicBezTo>
                <a:cubicBezTo>
                  <a:pt x="2526188" y="177966"/>
                  <a:pt x="2517485" y="164892"/>
                  <a:pt x="2508937" y="152832"/>
                </a:cubicBezTo>
                <a:cubicBezTo>
                  <a:pt x="2500388" y="140772"/>
                  <a:pt x="2494416" y="132810"/>
                  <a:pt x="2491019" y="128947"/>
                </a:cubicBezTo>
                <a:cubicBezTo>
                  <a:pt x="2489375" y="127199"/>
                  <a:pt x="2487468" y="125936"/>
                  <a:pt x="2485296" y="125157"/>
                </a:cubicBezTo>
                <a:cubicBezTo>
                  <a:pt x="2483124" y="124378"/>
                  <a:pt x="2481041" y="123996"/>
                  <a:pt x="2479045" y="124011"/>
                </a:cubicBezTo>
                <a:lnTo>
                  <a:pt x="2474114" y="124011"/>
                </a:lnTo>
                <a:cubicBezTo>
                  <a:pt x="2473087" y="123974"/>
                  <a:pt x="2472412" y="123696"/>
                  <a:pt x="2472089" y="123176"/>
                </a:cubicBezTo>
                <a:cubicBezTo>
                  <a:pt x="2471766" y="122657"/>
                  <a:pt x="2471620" y="122115"/>
                  <a:pt x="2471649" y="121552"/>
                </a:cubicBezTo>
                <a:lnTo>
                  <a:pt x="2471649" y="113824"/>
                </a:lnTo>
                <a:cubicBezTo>
                  <a:pt x="2471612" y="112616"/>
                  <a:pt x="2471774" y="111782"/>
                  <a:pt x="2472133" y="111321"/>
                </a:cubicBezTo>
                <a:cubicBezTo>
                  <a:pt x="2472493" y="110860"/>
                  <a:pt x="2473270" y="110641"/>
                  <a:pt x="2474466" y="110662"/>
                </a:cubicBezTo>
                <a:close/>
                <a:moveTo>
                  <a:pt x="4306341" y="106786"/>
                </a:moveTo>
                <a:cubicBezTo>
                  <a:pt x="4307427" y="106808"/>
                  <a:pt x="4308424" y="107204"/>
                  <a:pt x="4309334" y="107973"/>
                </a:cubicBezTo>
                <a:cubicBezTo>
                  <a:pt x="4310244" y="108742"/>
                  <a:pt x="4310889" y="109754"/>
                  <a:pt x="4311271" y="111007"/>
                </a:cubicBezTo>
                <a:lnTo>
                  <a:pt x="4315144" y="126131"/>
                </a:lnTo>
                <a:lnTo>
                  <a:pt x="4317963" y="126131"/>
                </a:lnTo>
                <a:cubicBezTo>
                  <a:pt x="4319947" y="123823"/>
                  <a:pt x="4322416" y="121581"/>
                  <a:pt x="4325371" y="119404"/>
                </a:cubicBezTo>
                <a:cubicBezTo>
                  <a:pt x="4328325" y="117228"/>
                  <a:pt x="4331499" y="115249"/>
                  <a:pt x="4334894" y="113469"/>
                </a:cubicBezTo>
                <a:cubicBezTo>
                  <a:pt x="4338694" y="111344"/>
                  <a:pt x="4342735" y="109702"/>
                  <a:pt x="4347019" y="108545"/>
                </a:cubicBezTo>
                <a:cubicBezTo>
                  <a:pt x="4351304" y="107387"/>
                  <a:pt x="4356315" y="106800"/>
                  <a:pt x="4362055" y="106786"/>
                </a:cubicBezTo>
                <a:cubicBezTo>
                  <a:pt x="4369006" y="106669"/>
                  <a:pt x="4375625" y="107255"/>
                  <a:pt x="4381912" y="108545"/>
                </a:cubicBezTo>
                <a:cubicBezTo>
                  <a:pt x="4388199" y="109834"/>
                  <a:pt x="4393672" y="112531"/>
                  <a:pt x="4398330" y="116634"/>
                </a:cubicBezTo>
                <a:cubicBezTo>
                  <a:pt x="4405459" y="123209"/>
                  <a:pt x="4409948" y="129415"/>
                  <a:pt x="4411797" y="135251"/>
                </a:cubicBezTo>
                <a:cubicBezTo>
                  <a:pt x="4413646" y="141087"/>
                  <a:pt x="4414438" y="148269"/>
                  <a:pt x="4414174" y="156797"/>
                </a:cubicBezTo>
                <a:lnTo>
                  <a:pt x="4414174" y="194168"/>
                </a:lnTo>
                <a:cubicBezTo>
                  <a:pt x="4414159" y="200345"/>
                  <a:pt x="4414012" y="207117"/>
                  <a:pt x="4413734" y="214484"/>
                </a:cubicBezTo>
                <a:cubicBezTo>
                  <a:pt x="4413455" y="221851"/>
                  <a:pt x="4413132" y="228711"/>
                  <a:pt x="4412765" y="235064"/>
                </a:cubicBezTo>
                <a:cubicBezTo>
                  <a:pt x="4412765" y="240205"/>
                  <a:pt x="4413734" y="243584"/>
                  <a:pt x="4415673" y="245200"/>
                </a:cubicBezTo>
                <a:cubicBezTo>
                  <a:pt x="4417611" y="246816"/>
                  <a:pt x="4419460" y="247550"/>
                  <a:pt x="4421223" y="247403"/>
                </a:cubicBezTo>
                <a:lnTo>
                  <a:pt x="4430738" y="247403"/>
                </a:lnTo>
                <a:cubicBezTo>
                  <a:pt x="4432287" y="247403"/>
                  <a:pt x="4433330" y="247667"/>
                  <a:pt x="4433866" y="248194"/>
                </a:cubicBezTo>
                <a:cubicBezTo>
                  <a:pt x="4434402" y="248721"/>
                  <a:pt x="4434651" y="249511"/>
                  <a:pt x="4434615" y="250565"/>
                </a:cubicBezTo>
                <a:lnTo>
                  <a:pt x="4434615" y="256888"/>
                </a:lnTo>
                <a:cubicBezTo>
                  <a:pt x="4434629" y="258124"/>
                  <a:pt x="4434424" y="259076"/>
                  <a:pt x="4433998" y="259742"/>
                </a:cubicBezTo>
                <a:cubicBezTo>
                  <a:pt x="4433572" y="260408"/>
                  <a:pt x="4432838" y="260744"/>
                  <a:pt x="4431795" y="260751"/>
                </a:cubicBezTo>
                <a:cubicBezTo>
                  <a:pt x="4430745" y="260709"/>
                  <a:pt x="4427031" y="260540"/>
                  <a:pt x="4420652" y="260245"/>
                </a:cubicBezTo>
                <a:cubicBezTo>
                  <a:pt x="4414275" y="259949"/>
                  <a:pt x="4404134" y="259780"/>
                  <a:pt x="4390231" y="259738"/>
                </a:cubicBezTo>
                <a:cubicBezTo>
                  <a:pt x="4378677" y="259780"/>
                  <a:pt x="4369915" y="259949"/>
                  <a:pt x="4363945" y="260245"/>
                </a:cubicBezTo>
                <a:cubicBezTo>
                  <a:pt x="4357975" y="260540"/>
                  <a:pt x="4354406" y="260709"/>
                  <a:pt x="4353236" y="260751"/>
                </a:cubicBezTo>
                <a:cubicBezTo>
                  <a:pt x="4352193" y="260766"/>
                  <a:pt x="4351458" y="260473"/>
                  <a:pt x="4351032" y="259873"/>
                </a:cubicBezTo>
                <a:cubicBezTo>
                  <a:pt x="4350606" y="259273"/>
                  <a:pt x="4350400" y="258278"/>
                  <a:pt x="4350414" y="256888"/>
                </a:cubicBezTo>
                <a:lnTo>
                  <a:pt x="4350414" y="250565"/>
                </a:lnTo>
                <a:cubicBezTo>
                  <a:pt x="4350385" y="249357"/>
                  <a:pt x="4350709" y="248523"/>
                  <a:pt x="4351384" y="248062"/>
                </a:cubicBezTo>
                <a:cubicBezTo>
                  <a:pt x="4352060" y="247601"/>
                  <a:pt x="4353266" y="247381"/>
                  <a:pt x="4355000" y="247403"/>
                </a:cubicBezTo>
                <a:lnTo>
                  <a:pt x="4358880" y="247403"/>
                </a:lnTo>
                <a:cubicBezTo>
                  <a:pt x="4360181" y="247462"/>
                  <a:pt x="4361459" y="246904"/>
                  <a:pt x="4362716" y="245729"/>
                </a:cubicBezTo>
                <a:cubicBezTo>
                  <a:pt x="4363973" y="244554"/>
                  <a:pt x="4364810" y="242409"/>
                  <a:pt x="4365229" y="239295"/>
                </a:cubicBezTo>
                <a:cubicBezTo>
                  <a:pt x="4365935" y="234770"/>
                  <a:pt x="4366464" y="229541"/>
                  <a:pt x="4366817" y="223606"/>
                </a:cubicBezTo>
                <a:cubicBezTo>
                  <a:pt x="4367169" y="217671"/>
                  <a:pt x="4367346" y="210679"/>
                  <a:pt x="4367346" y="202629"/>
                </a:cubicBezTo>
                <a:lnTo>
                  <a:pt x="4367346" y="164906"/>
                </a:lnTo>
                <a:cubicBezTo>
                  <a:pt x="4367456" y="158244"/>
                  <a:pt x="4366971" y="152530"/>
                  <a:pt x="4365890" y="147763"/>
                </a:cubicBezTo>
                <a:cubicBezTo>
                  <a:pt x="4364810" y="142996"/>
                  <a:pt x="4362473" y="138956"/>
                  <a:pt x="4358880" y="135644"/>
                </a:cubicBezTo>
                <a:cubicBezTo>
                  <a:pt x="4355757" y="132911"/>
                  <a:pt x="4352832" y="131149"/>
                  <a:pt x="4350106" y="130355"/>
                </a:cubicBezTo>
                <a:cubicBezTo>
                  <a:pt x="4347379" y="129562"/>
                  <a:pt x="4344543" y="129209"/>
                  <a:pt x="4341596" y="129297"/>
                </a:cubicBezTo>
                <a:cubicBezTo>
                  <a:pt x="4338510" y="129260"/>
                  <a:pt x="4335600" y="129775"/>
                  <a:pt x="4332866" y="130840"/>
                </a:cubicBezTo>
                <a:cubicBezTo>
                  <a:pt x="4330132" y="131905"/>
                  <a:pt x="4327046" y="133741"/>
                  <a:pt x="4323607" y="136349"/>
                </a:cubicBezTo>
                <a:cubicBezTo>
                  <a:pt x="4321461" y="137965"/>
                  <a:pt x="4319756" y="141079"/>
                  <a:pt x="4318492" y="145692"/>
                </a:cubicBezTo>
                <a:cubicBezTo>
                  <a:pt x="4317228" y="150304"/>
                  <a:pt x="4316582" y="156239"/>
                  <a:pt x="4316552" y="163496"/>
                </a:cubicBezTo>
                <a:lnTo>
                  <a:pt x="4315848" y="235769"/>
                </a:lnTo>
                <a:cubicBezTo>
                  <a:pt x="4315884" y="239030"/>
                  <a:pt x="4316428" y="241763"/>
                  <a:pt x="4317479" y="243966"/>
                </a:cubicBezTo>
                <a:cubicBezTo>
                  <a:pt x="4318529" y="246169"/>
                  <a:pt x="4319866" y="247315"/>
                  <a:pt x="4321491" y="247403"/>
                </a:cubicBezTo>
                <a:lnTo>
                  <a:pt x="4326076" y="247403"/>
                </a:lnTo>
                <a:cubicBezTo>
                  <a:pt x="4327457" y="247396"/>
                  <a:pt x="4328398" y="247674"/>
                  <a:pt x="4328898" y="248238"/>
                </a:cubicBezTo>
                <a:cubicBezTo>
                  <a:pt x="4329398" y="248801"/>
                  <a:pt x="4329633" y="249694"/>
                  <a:pt x="4329603" y="250916"/>
                </a:cubicBezTo>
                <a:lnTo>
                  <a:pt x="4329603" y="257590"/>
                </a:lnTo>
                <a:cubicBezTo>
                  <a:pt x="4329611" y="258644"/>
                  <a:pt x="4329419" y="259434"/>
                  <a:pt x="4329030" y="259961"/>
                </a:cubicBezTo>
                <a:cubicBezTo>
                  <a:pt x="4328641" y="260488"/>
                  <a:pt x="4328009" y="260751"/>
                  <a:pt x="4327134" y="260751"/>
                </a:cubicBezTo>
                <a:cubicBezTo>
                  <a:pt x="4326038" y="260709"/>
                  <a:pt x="4322763" y="260540"/>
                  <a:pt x="4317308" y="260245"/>
                </a:cubicBezTo>
                <a:cubicBezTo>
                  <a:pt x="4311853" y="259949"/>
                  <a:pt x="4303386" y="259780"/>
                  <a:pt x="4291905" y="259738"/>
                </a:cubicBezTo>
                <a:cubicBezTo>
                  <a:pt x="4279500" y="259780"/>
                  <a:pt x="4270240" y="259949"/>
                  <a:pt x="4264126" y="260245"/>
                </a:cubicBezTo>
                <a:cubicBezTo>
                  <a:pt x="4258012" y="260540"/>
                  <a:pt x="4254475" y="260709"/>
                  <a:pt x="4253512" y="260751"/>
                </a:cubicBezTo>
                <a:cubicBezTo>
                  <a:pt x="4251809" y="260751"/>
                  <a:pt x="4250987" y="259698"/>
                  <a:pt x="4251045" y="257590"/>
                </a:cubicBezTo>
                <a:lnTo>
                  <a:pt x="4251045" y="250565"/>
                </a:lnTo>
                <a:cubicBezTo>
                  <a:pt x="4251016" y="249511"/>
                  <a:pt x="4251251" y="248721"/>
                  <a:pt x="4251750" y="248194"/>
                </a:cubicBezTo>
                <a:cubicBezTo>
                  <a:pt x="4252249" y="247667"/>
                  <a:pt x="4253189" y="247403"/>
                  <a:pt x="4254570" y="247403"/>
                </a:cubicBezTo>
                <a:lnTo>
                  <a:pt x="4259856" y="247403"/>
                </a:lnTo>
                <a:cubicBezTo>
                  <a:pt x="4261963" y="247484"/>
                  <a:pt x="4264092" y="247058"/>
                  <a:pt x="4266244" y="246125"/>
                </a:cubicBezTo>
                <a:cubicBezTo>
                  <a:pt x="4268395" y="245193"/>
                  <a:pt x="4269555" y="243268"/>
                  <a:pt x="4269724" y="240352"/>
                </a:cubicBezTo>
                <a:lnTo>
                  <a:pt x="4269724" y="162085"/>
                </a:lnTo>
                <a:cubicBezTo>
                  <a:pt x="4269643" y="156848"/>
                  <a:pt x="4268307" y="152603"/>
                  <a:pt x="4265715" y="149349"/>
                </a:cubicBezTo>
                <a:cubicBezTo>
                  <a:pt x="4263123" y="146095"/>
                  <a:pt x="4259760" y="143525"/>
                  <a:pt x="4255627" y="141637"/>
                </a:cubicBezTo>
                <a:lnTo>
                  <a:pt x="4252455" y="140227"/>
                </a:lnTo>
                <a:cubicBezTo>
                  <a:pt x="4251427" y="139691"/>
                  <a:pt x="4250752" y="139088"/>
                  <a:pt x="4250429" y="138420"/>
                </a:cubicBezTo>
                <a:cubicBezTo>
                  <a:pt x="4250105" y="137752"/>
                  <a:pt x="4249959" y="137061"/>
                  <a:pt x="4249988" y="136349"/>
                </a:cubicBezTo>
                <a:lnTo>
                  <a:pt x="4249988" y="133176"/>
                </a:lnTo>
                <a:cubicBezTo>
                  <a:pt x="4250010" y="132302"/>
                  <a:pt x="4250318" y="131582"/>
                  <a:pt x="4250913" y="131016"/>
                </a:cubicBezTo>
                <a:cubicBezTo>
                  <a:pt x="4251508" y="130451"/>
                  <a:pt x="4252257" y="129996"/>
                  <a:pt x="4253160" y="129650"/>
                </a:cubicBezTo>
                <a:lnTo>
                  <a:pt x="4298243" y="109248"/>
                </a:lnTo>
                <a:cubicBezTo>
                  <a:pt x="4299637" y="108684"/>
                  <a:pt x="4300987" y="108141"/>
                  <a:pt x="4302292" y="107621"/>
                </a:cubicBezTo>
                <a:cubicBezTo>
                  <a:pt x="4303598" y="107101"/>
                  <a:pt x="4304948" y="106822"/>
                  <a:pt x="4306341" y="106786"/>
                </a:cubicBezTo>
                <a:close/>
                <a:moveTo>
                  <a:pt x="4177897" y="106786"/>
                </a:moveTo>
                <a:cubicBezTo>
                  <a:pt x="4193127" y="107005"/>
                  <a:pt x="4204840" y="109146"/>
                  <a:pt x="4213035" y="113210"/>
                </a:cubicBezTo>
                <a:cubicBezTo>
                  <a:pt x="4221230" y="117274"/>
                  <a:pt x="4226860" y="121945"/>
                  <a:pt x="4229925" y="127223"/>
                </a:cubicBezTo>
                <a:cubicBezTo>
                  <a:pt x="4232990" y="132501"/>
                  <a:pt x="4234444" y="137072"/>
                  <a:pt x="4234285" y="140934"/>
                </a:cubicBezTo>
                <a:cubicBezTo>
                  <a:pt x="4234226" y="145943"/>
                  <a:pt x="4232581" y="149939"/>
                  <a:pt x="4229351" y="152921"/>
                </a:cubicBezTo>
                <a:cubicBezTo>
                  <a:pt x="4226120" y="155903"/>
                  <a:pt x="4221656" y="157431"/>
                  <a:pt x="4215959" y="157504"/>
                </a:cubicBezTo>
                <a:cubicBezTo>
                  <a:pt x="4208602" y="157277"/>
                  <a:pt x="4202875" y="155264"/>
                  <a:pt x="4198778" y="151467"/>
                </a:cubicBezTo>
                <a:cubicBezTo>
                  <a:pt x="4194681" y="147669"/>
                  <a:pt x="4191950" y="143453"/>
                  <a:pt x="4190584" y="138819"/>
                </a:cubicBezTo>
                <a:cubicBezTo>
                  <a:pt x="4188484" y="132561"/>
                  <a:pt x="4185724" y="128154"/>
                  <a:pt x="4182302" y="125598"/>
                </a:cubicBezTo>
                <a:cubicBezTo>
                  <a:pt x="4178881" y="123042"/>
                  <a:pt x="4174710" y="121808"/>
                  <a:pt x="4169791" y="121896"/>
                </a:cubicBezTo>
                <a:cubicBezTo>
                  <a:pt x="4164659" y="122006"/>
                  <a:pt x="4159593" y="125223"/>
                  <a:pt x="4154593" y="131547"/>
                </a:cubicBezTo>
                <a:cubicBezTo>
                  <a:pt x="4149593" y="137871"/>
                  <a:pt x="4146905" y="146641"/>
                  <a:pt x="4146531" y="157857"/>
                </a:cubicBezTo>
                <a:cubicBezTo>
                  <a:pt x="4146252" y="168705"/>
                  <a:pt x="4146634" y="178739"/>
                  <a:pt x="4147676" y="187957"/>
                </a:cubicBezTo>
                <a:cubicBezTo>
                  <a:pt x="4148719" y="197174"/>
                  <a:pt x="4152097" y="207120"/>
                  <a:pt x="4157808" y="217792"/>
                </a:cubicBezTo>
                <a:cubicBezTo>
                  <a:pt x="4162243" y="225585"/>
                  <a:pt x="4167647" y="230976"/>
                  <a:pt x="4174020" y="233966"/>
                </a:cubicBezTo>
                <a:cubicBezTo>
                  <a:pt x="4180393" y="236955"/>
                  <a:pt x="4187559" y="238380"/>
                  <a:pt x="4195518" y="238240"/>
                </a:cubicBezTo>
                <a:cubicBezTo>
                  <a:pt x="4203374" y="238277"/>
                  <a:pt x="4209865" y="237410"/>
                  <a:pt x="4214989" y="235640"/>
                </a:cubicBezTo>
                <a:cubicBezTo>
                  <a:pt x="4220114" y="233870"/>
                  <a:pt x="4225371" y="230976"/>
                  <a:pt x="4230761" y="226958"/>
                </a:cubicBezTo>
                <a:cubicBezTo>
                  <a:pt x="4231627" y="226393"/>
                  <a:pt x="4232361" y="226026"/>
                  <a:pt x="4232963" y="225857"/>
                </a:cubicBezTo>
                <a:cubicBezTo>
                  <a:pt x="4233565" y="225688"/>
                  <a:pt x="4234123" y="225937"/>
                  <a:pt x="4234637" y="226606"/>
                </a:cubicBezTo>
                <a:lnTo>
                  <a:pt x="4239571" y="231542"/>
                </a:lnTo>
                <a:cubicBezTo>
                  <a:pt x="4240085" y="232239"/>
                  <a:pt x="4240291" y="232959"/>
                  <a:pt x="4240188" y="233701"/>
                </a:cubicBezTo>
                <a:cubicBezTo>
                  <a:pt x="4240085" y="234443"/>
                  <a:pt x="4239762" y="235251"/>
                  <a:pt x="4239219" y="236125"/>
                </a:cubicBezTo>
                <a:cubicBezTo>
                  <a:pt x="4235540" y="242394"/>
                  <a:pt x="4227655" y="248597"/>
                  <a:pt x="4215562" y="254732"/>
                </a:cubicBezTo>
                <a:cubicBezTo>
                  <a:pt x="4203470" y="260868"/>
                  <a:pt x="4189152" y="264166"/>
                  <a:pt x="4172610" y="264628"/>
                </a:cubicBezTo>
                <a:cubicBezTo>
                  <a:pt x="4159447" y="264613"/>
                  <a:pt x="4148334" y="262796"/>
                  <a:pt x="4139272" y="259175"/>
                </a:cubicBezTo>
                <a:cubicBezTo>
                  <a:pt x="4130210" y="255554"/>
                  <a:pt x="4122889" y="250217"/>
                  <a:pt x="4117307" y="243166"/>
                </a:cubicBezTo>
                <a:cubicBezTo>
                  <a:pt x="4110551" y="234864"/>
                  <a:pt x="4105842" y="226890"/>
                  <a:pt x="4103179" y="219245"/>
                </a:cubicBezTo>
                <a:cubicBezTo>
                  <a:pt x="4100516" y="211600"/>
                  <a:pt x="4099240" y="203359"/>
                  <a:pt x="4099350" y="194523"/>
                </a:cubicBezTo>
                <a:cubicBezTo>
                  <a:pt x="4099284" y="182323"/>
                  <a:pt x="4101353" y="170321"/>
                  <a:pt x="4105556" y="158518"/>
                </a:cubicBezTo>
                <a:cubicBezTo>
                  <a:pt x="4109759" y="146714"/>
                  <a:pt x="4116493" y="136387"/>
                  <a:pt x="4125757" y="127537"/>
                </a:cubicBezTo>
                <a:cubicBezTo>
                  <a:pt x="4133672" y="120361"/>
                  <a:pt x="4141964" y="115099"/>
                  <a:pt x="4150632" y="111752"/>
                </a:cubicBezTo>
                <a:cubicBezTo>
                  <a:pt x="4159300" y="108404"/>
                  <a:pt x="4168389" y="106749"/>
                  <a:pt x="4177897" y="106786"/>
                </a:cubicBezTo>
                <a:close/>
                <a:moveTo>
                  <a:pt x="3970444" y="106786"/>
                </a:moveTo>
                <a:cubicBezTo>
                  <a:pt x="3972024" y="106815"/>
                  <a:pt x="3973097" y="107373"/>
                  <a:pt x="3973662" y="108460"/>
                </a:cubicBezTo>
                <a:cubicBezTo>
                  <a:pt x="3974228" y="109546"/>
                  <a:pt x="3974331" y="110986"/>
                  <a:pt x="3973971" y="112777"/>
                </a:cubicBezTo>
                <a:cubicBezTo>
                  <a:pt x="3973604" y="114620"/>
                  <a:pt x="3973281" y="121066"/>
                  <a:pt x="3973002" y="132116"/>
                </a:cubicBezTo>
                <a:cubicBezTo>
                  <a:pt x="3972723" y="143166"/>
                  <a:pt x="3972577" y="157278"/>
                  <a:pt x="3972562" y="174451"/>
                </a:cubicBezTo>
                <a:lnTo>
                  <a:pt x="3972562" y="218505"/>
                </a:lnTo>
                <a:cubicBezTo>
                  <a:pt x="3972575" y="225653"/>
                  <a:pt x="3972431" y="234029"/>
                  <a:pt x="3972130" y="243631"/>
                </a:cubicBezTo>
                <a:cubicBezTo>
                  <a:pt x="3971829" y="253234"/>
                  <a:pt x="3971294" y="262758"/>
                  <a:pt x="3970523" y="272204"/>
                </a:cubicBezTo>
                <a:cubicBezTo>
                  <a:pt x="3969751" y="281650"/>
                  <a:pt x="3968666" y="289712"/>
                  <a:pt x="3967268" y="296390"/>
                </a:cubicBezTo>
                <a:cubicBezTo>
                  <a:pt x="3964958" y="306884"/>
                  <a:pt x="3960088" y="316592"/>
                  <a:pt x="3952656" y="325513"/>
                </a:cubicBezTo>
                <a:cubicBezTo>
                  <a:pt x="3945224" y="334434"/>
                  <a:pt x="3936383" y="341632"/>
                  <a:pt x="3926133" y="347107"/>
                </a:cubicBezTo>
                <a:cubicBezTo>
                  <a:pt x="3915883" y="352582"/>
                  <a:pt x="3905375" y="355398"/>
                  <a:pt x="3894610" y="355554"/>
                </a:cubicBezTo>
                <a:cubicBezTo>
                  <a:pt x="3886240" y="355532"/>
                  <a:pt x="3879103" y="353730"/>
                  <a:pt x="3873200" y="350147"/>
                </a:cubicBezTo>
                <a:cubicBezTo>
                  <a:pt x="3867297" y="346565"/>
                  <a:pt x="3864213" y="341333"/>
                  <a:pt x="3863949" y="334452"/>
                </a:cubicBezTo>
                <a:cubicBezTo>
                  <a:pt x="3864037" y="329900"/>
                  <a:pt x="3865711" y="325436"/>
                  <a:pt x="3868971" y="321060"/>
                </a:cubicBezTo>
                <a:cubicBezTo>
                  <a:pt x="3872231" y="316684"/>
                  <a:pt x="3876548" y="314335"/>
                  <a:pt x="3881922" y="314012"/>
                </a:cubicBezTo>
                <a:cubicBezTo>
                  <a:pt x="3886864" y="314195"/>
                  <a:pt x="3890990" y="315678"/>
                  <a:pt x="3894301" y="318461"/>
                </a:cubicBezTo>
                <a:cubicBezTo>
                  <a:pt x="3897613" y="321244"/>
                  <a:pt x="3900065" y="324225"/>
                  <a:pt x="3901658" y="327404"/>
                </a:cubicBezTo>
                <a:cubicBezTo>
                  <a:pt x="3903744" y="331207"/>
                  <a:pt x="3905829" y="333821"/>
                  <a:pt x="3907914" y="335245"/>
                </a:cubicBezTo>
                <a:cubicBezTo>
                  <a:pt x="3909999" y="336670"/>
                  <a:pt x="3912260" y="337345"/>
                  <a:pt x="3914698" y="337272"/>
                </a:cubicBezTo>
                <a:cubicBezTo>
                  <a:pt x="3917686" y="337257"/>
                  <a:pt x="3919992" y="335524"/>
                  <a:pt x="3921614" y="332073"/>
                </a:cubicBezTo>
                <a:cubicBezTo>
                  <a:pt x="3923237" y="328623"/>
                  <a:pt x="3924221" y="323542"/>
                  <a:pt x="3924566" y="316831"/>
                </a:cubicBezTo>
                <a:cubicBezTo>
                  <a:pt x="3925249" y="302763"/>
                  <a:pt x="3925646" y="288608"/>
                  <a:pt x="3925756" y="274364"/>
                </a:cubicBezTo>
                <a:cubicBezTo>
                  <a:pt x="3925867" y="260120"/>
                  <a:pt x="3925822" y="246669"/>
                  <a:pt x="3925624" y="234011"/>
                </a:cubicBezTo>
                <a:lnTo>
                  <a:pt x="3924566" y="163174"/>
                </a:lnTo>
                <a:cubicBezTo>
                  <a:pt x="3924536" y="156067"/>
                  <a:pt x="3923274" y="150986"/>
                  <a:pt x="3920777" y="147931"/>
                </a:cubicBezTo>
                <a:cubicBezTo>
                  <a:pt x="3918281" y="144877"/>
                  <a:pt x="3913670" y="142087"/>
                  <a:pt x="3906944" y="139561"/>
                </a:cubicBezTo>
                <a:lnTo>
                  <a:pt x="3903420" y="138152"/>
                </a:lnTo>
                <a:cubicBezTo>
                  <a:pt x="3902010" y="137506"/>
                  <a:pt x="3901306" y="136683"/>
                  <a:pt x="3901306" y="135685"/>
                </a:cubicBezTo>
                <a:lnTo>
                  <a:pt x="3901306" y="130751"/>
                </a:lnTo>
                <a:cubicBezTo>
                  <a:pt x="3901365" y="129635"/>
                  <a:pt x="3902304" y="128695"/>
                  <a:pt x="3904125" y="127931"/>
                </a:cubicBezTo>
                <a:lnTo>
                  <a:pt x="3959856" y="108900"/>
                </a:lnTo>
                <a:cubicBezTo>
                  <a:pt x="3962150" y="108041"/>
                  <a:pt x="3964180" y="107469"/>
                  <a:pt x="3965944" y="107182"/>
                </a:cubicBezTo>
                <a:cubicBezTo>
                  <a:pt x="3967709" y="106896"/>
                  <a:pt x="3969209" y="106764"/>
                  <a:pt x="3970444" y="106786"/>
                </a:cubicBezTo>
                <a:close/>
                <a:moveTo>
                  <a:pt x="3763416" y="106786"/>
                </a:moveTo>
                <a:cubicBezTo>
                  <a:pt x="3764502" y="106808"/>
                  <a:pt x="3765499" y="107204"/>
                  <a:pt x="3766409" y="107973"/>
                </a:cubicBezTo>
                <a:cubicBezTo>
                  <a:pt x="3767318" y="108742"/>
                  <a:pt x="3767964" y="109754"/>
                  <a:pt x="3768345" y="111007"/>
                </a:cubicBezTo>
                <a:lnTo>
                  <a:pt x="3772218" y="126131"/>
                </a:lnTo>
                <a:lnTo>
                  <a:pt x="3775038" y="126131"/>
                </a:lnTo>
                <a:cubicBezTo>
                  <a:pt x="3777022" y="123823"/>
                  <a:pt x="3779491" y="121581"/>
                  <a:pt x="3782445" y="119404"/>
                </a:cubicBezTo>
                <a:cubicBezTo>
                  <a:pt x="3785399" y="117228"/>
                  <a:pt x="3788574" y="115249"/>
                  <a:pt x="3791969" y="113469"/>
                </a:cubicBezTo>
                <a:cubicBezTo>
                  <a:pt x="3795768" y="111344"/>
                  <a:pt x="3799810" y="109702"/>
                  <a:pt x="3804094" y="108545"/>
                </a:cubicBezTo>
                <a:cubicBezTo>
                  <a:pt x="3808378" y="107387"/>
                  <a:pt x="3813390" y="106800"/>
                  <a:pt x="3819129" y="106786"/>
                </a:cubicBezTo>
                <a:cubicBezTo>
                  <a:pt x="3826080" y="106669"/>
                  <a:pt x="3832700" y="107255"/>
                  <a:pt x="3838987" y="108545"/>
                </a:cubicBezTo>
                <a:cubicBezTo>
                  <a:pt x="3845274" y="109834"/>
                  <a:pt x="3850747" y="112531"/>
                  <a:pt x="3855404" y="116634"/>
                </a:cubicBezTo>
                <a:cubicBezTo>
                  <a:pt x="3862534" y="123209"/>
                  <a:pt x="3867023" y="129415"/>
                  <a:pt x="3868872" y="135251"/>
                </a:cubicBezTo>
                <a:cubicBezTo>
                  <a:pt x="3870721" y="141087"/>
                  <a:pt x="3871513" y="148269"/>
                  <a:pt x="3871249" y="156797"/>
                </a:cubicBezTo>
                <a:lnTo>
                  <a:pt x="3871249" y="194168"/>
                </a:lnTo>
                <a:cubicBezTo>
                  <a:pt x="3871234" y="200345"/>
                  <a:pt x="3871087" y="207117"/>
                  <a:pt x="3870809" y="214484"/>
                </a:cubicBezTo>
                <a:cubicBezTo>
                  <a:pt x="3870530" y="221851"/>
                  <a:pt x="3870207" y="228711"/>
                  <a:pt x="3869840" y="235064"/>
                </a:cubicBezTo>
                <a:cubicBezTo>
                  <a:pt x="3869840" y="240205"/>
                  <a:pt x="3870809" y="243584"/>
                  <a:pt x="3872747" y="245200"/>
                </a:cubicBezTo>
                <a:cubicBezTo>
                  <a:pt x="3874685" y="246816"/>
                  <a:pt x="3876535" y="247550"/>
                  <a:pt x="3878297" y="247403"/>
                </a:cubicBezTo>
                <a:lnTo>
                  <a:pt x="3887813" y="247403"/>
                </a:lnTo>
                <a:cubicBezTo>
                  <a:pt x="3889362" y="247403"/>
                  <a:pt x="3890404" y="247667"/>
                  <a:pt x="3890941" y="248194"/>
                </a:cubicBezTo>
                <a:cubicBezTo>
                  <a:pt x="3891477" y="248721"/>
                  <a:pt x="3891726" y="249511"/>
                  <a:pt x="3891689" y="250565"/>
                </a:cubicBezTo>
                <a:lnTo>
                  <a:pt x="3891689" y="256888"/>
                </a:lnTo>
                <a:cubicBezTo>
                  <a:pt x="3891704" y="258124"/>
                  <a:pt x="3891499" y="259076"/>
                  <a:pt x="3891073" y="259742"/>
                </a:cubicBezTo>
                <a:cubicBezTo>
                  <a:pt x="3890647" y="260408"/>
                  <a:pt x="3889913" y="260744"/>
                  <a:pt x="3888870" y="260751"/>
                </a:cubicBezTo>
                <a:cubicBezTo>
                  <a:pt x="3887819" y="260709"/>
                  <a:pt x="3884105" y="260540"/>
                  <a:pt x="3877727" y="260245"/>
                </a:cubicBezTo>
                <a:cubicBezTo>
                  <a:pt x="3871350" y="259949"/>
                  <a:pt x="3861209" y="259780"/>
                  <a:pt x="3847306" y="259738"/>
                </a:cubicBezTo>
                <a:cubicBezTo>
                  <a:pt x="3835752" y="259780"/>
                  <a:pt x="3826990" y="259949"/>
                  <a:pt x="3821020" y="260245"/>
                </a:cubicBezTo>
                <a:cubicBezTo>
                  <a:pt x="3815050" y="260540"/>
                  <a:pt x="3811480" y="260709"/>
                  <a:pt x="3810311" y="260751"/>
                </a:cubicBezTo>
                <a:cubicBezTo>
                  <a:pt x="3809268" y="260766"/>
                  <a:pt x="3808533" y="260473"/>
                  <a:pt x="3808107" y="259873"/>
                </a:cubicBezTo>
                <a:cubicBezTo>
                  <a:pt x="3807680" y="259273"/>
                  <a:pt x="3807475" y="258278"/>
                  <a:pt x="3807489" y="256888"/>
                </a:cubicBezTo>
                <a:lnTo>
                  <a:pt x="3807489" y="250565"/>
                </a:lnTo>
                <a:cubicBezTo>
                  <a:pt x="3807460" y="249357"/>
                  <a:pt x="3807783" y="248523"/>
                  <a:pt x="3808459" y="248062"/>
                </a:cubicBezTo>
                <a:cubicBezTo>
                  <a:pt x="3809135" y="247601"/>
                  <a:pt x="3810340" y="247381"/>
                  <a:pt x="3812075" y="247403"/>
                </a:cubicBezTo>
                <a:lnTo>
                  <a:pt x="3815955" y="247403"/>
                </a:lnTo>
                <a:cubicBezTo>
                  <a:pt x="3817255" y="247462"/>
                  <a:pt x="3818534" y="246904"/>
                  <a:pt x="3819791" y="245729"/>
                </a:cubicBezTo>
                <a:cubicBezTo>
                  <a:pt x="3821047" y="244554"/>
                  <a:pt x="3821885" y="242409"/>
                  <a:pt x="3822304" y="239295"/>
                </a:cubicBezTo>
                <a:cubicBezTo>
                  <a:pt x="3823009" y="234770"/>
                  <a:pt x="3823539" y="229541"/>
                  <a:pt x="3823891" y="223606"/>
                </a:cubicBezTo>
                <a:cubicBezTo>
                  <a:pt x="3824244" y="217671"/>
                  <a:pt x="3824420" y="210679"/>
                  <a:pt x="3824420" y="202629"/>
                </a:cubicBezTo>
                <a:lnTo>
                  <a:pt x="3824420" y="164906"/>
                </a:lnTo>
                <a:cubicBezTo>
                  <a:pt x="3824531" y="158244"/>
                  <a:pt x="3824045" y="152530"/>
                  <a:pt x="3822965" y="147763"/>
                </a:cubicBezTo>
                <a:cubicBezTo>
                  <a:pt x="3821885" y="142996"/>
                  <a:pt x="3819548" y="138956"/>
                  <a:pt x="3815955" y="135644"/>
                </a:cubicBezTo>
                <a:cubicBezTo>
                  <a:pt x="3812832" y="132911"/>
                  <a:pt x="3809907" y="131149"/>
                  <a:pt x="3807181" y="130355"/>
                </a:cubicBezTo>
                <a:cubicBezTo>
                  <a:pt x="3804454" y="129562"/>
                  <a:pt x="3801618" y="129209"/>
                  <a:pt x="3798671" y="129297"/>
                </a:cubicBezTo>
                <a:cubicBezTo>
                  <a:pt x="3795585" y="129260"/>
                  <a:pt x="3792674" y="129775"/>
                  <a:pt x="3789941" y="130840"/>
                </a:cubicBezTo>
                <a:cubicBezTo>
                  <a:pt x="3787207" y="131905"/>
                  <a:pt x="3784121" y="133741"/>
                  <a:pt x="3780682" y="136349"/>
                </a:cubicBezTo>
                <a:cubicBezTo>
                  <a:pt x="3778536" y="137965"/>
                  <a:pt x="3776831" y="141079"/>
                  <a:pt x="3775567" y="145692"/>
                </a:cubicBezTo>
                <a:cubicBezTo>
                  <a:pt x="3774303" y="150304"/>
                  <a:pt x="3773656" y="156239"/>
                  <a:pt x="3773627" y="163496"/>
                </a:cubicBezTo>
                <a:lnTo>
                  <a:pt x="3772922" y="235769"/>
                </a:lnTo>
                <a:cubicBezTo>
                  <a:pt x="3772959" y="239030"/>
                  <a:pt x="3773503" y="241763"/>
                  <a:pt x="3774553" y="243966"/>
                </a:cubicBezTo>
                <a:cubicBezTo>
                  <a:pt x="3775604" y="246169"/>
                  <a:pt x="3776941" y="247315"/>
                  <a:pt x="3778565" y="247403"/>
                </a:cubicBezTo>
                <a:lnTo>
                  <a:pt x="3783151" y="247403"/>
                </a:lnTo>
                <a:cubicBezTo>
                  <a:pt x="3784532" y="247396"/>
                  <a:pt x="3785473" y="247674"/>
                  <a:pt x="3785973" y="248238"/>
                </a:cubicBezTo>
                <a:cubicBezTo>
                  <a:pt x="3786472" y="248801"/>
                  <a:pt x="3786708" y="249694"/>
                  <a:pt x="3786678" y="250916"/>
                </a:cubicBezTo>
                <a:lnTo>
                  <a:pt x="3786678" y="257590"/>
                </a:lnTo>
                <a:cubicBezTo>
                  <a:pt x="3786686" y="258644"/>
                  <a:pt x="3786494" y="259434"/>
                  <a:pt x="3786105" y="259961"/>
                </a:cubicBezTo>
                <a:cubicBezTo>
                  <a:pt x="3785716" y="260488"/>
                  <a:pt x="3785083" y="260751"/>
                  <a:pt x="3784209" y="260751"/>
                </a:cubicBezTo>
                <a:cubicBezTo>
                  <a:pt x="3783113" y="260709"/>
                  <a:pt x="3779838" y="260540"/>
                  <a:pt x="3774383" y="260245"/>
                </a:cubicBezTo>
                <a:cubicBezTo>
                  <a:pt x="3768928" y="259949"/>
                  <a:pt x="3760460" y="259780"/>
                  <a:pt x="3748980" y="259738"/>
                </a:cubicBezTo>
                <a:cubicBezTo>
                  <a:pt x="3736575" y="259780"/>
                  <a:pt x="3727315" y="259949"/>
                  <a:pt x="3721201" y="260245"/>
                </a:cubicBezTo>
                <a:cubicBezTo>
                  <a:pt x="3715087" y="260540"/>
                  <a:pt x="3711549" y="260709"/>
                  <a:pt x="3710587" y="260751"/>
                </a:cubicBezTo>
                <a:cubicBezTo>
                  <a:pt x="3708884" y="260751"/>
                  <a:pt x="3708061" y="259698"/>
                  <a:pt x="3708120" y="257590"/>
                </a:cubicBezTo>
                <a:lnTo>
                  <a:pt x="3708120" y="250565"/>
                </a:lnTo>
                <a:cubicBezTo>
                  <a:pt x="3708091" y="249511"/>
                  <a:pt x="3708326" y="248721"/>
                  <a:pt x="3708825" y="248194"/>
                </a:cubicBezTo>
                <a:cubicBezTo>
                  <a:pt x="3709324" y="247667"/>
                  <a:pt x="3710264" y="247403"/>
                  <a:pt x="3711644" y="247403"/>
                </a:cubicBezTo>
                <a:lnTo>
                  <a:pt x="3716931" y="247403"/>
                </a:lnTo>
                <a:cubicBezTo>
                  <a:pt x="3719038" y="247484"/>
                  <a:pt x="3721167" y="247058"/>
                  <a:pt x="3723318" y="246125"/>
                </a:cubicBezTo>
                <a:cubicBezTo>
                  <a:pt x="3725470" y="245193"/>
                  <a:pt x="3726630" y="243268"/>
                  <a:pt x="3726798" y="240352"/>
                </a:cubicBezTo>
                <a:lnTo>
                  <a:pt x="3726798" y="162085"/>
                </a:lnTo>
                <a:cubicBezTo>
                  <a:pt x="3726718" y="156848"/>
                  <a:pt x="3725381" y="152603"/>
                  <a:pt x="3722790" y="149349"/>
                </a:cubicBezTo>
                <a:cubicBezTo>
                  <a:pt x="3720198" y="146095"/>
                  <a:pt x="3716835" y="143525"/>
                  <a:pt x="3712702" y="141637"/>
                </a:cubicBezTo>
                <a:lnTo>
                  <a:pt x="3709530" y="140227"/>
                </a:lnTo>
                <a:cubicBezTo>
                  <a:pt x="3708502" y="139691"/>
                  <a:pt x="3707826" y="139088"/>
                  <a:pt x="3707503" y="138420"/>
                </a:cubicBezTo>
                <a:cubicBezTo>
                  <a:pt x="3707180" y="137752"/>
                  <a:pt x="3707033" y="137061"/>
                  <a:pt x="3707063" y="136349"/>
                </a:cubicBezTo>
                <a:lnTo>
                  <a:pt x="3707063" y="133176"/>
                </a:lnTo>
                <a:cubicBezTo>
                  <a:pt x="3707085" y="132302"/>
                  <a:pt x="3707393" y="131582"/>
                  <a:pt x="3707988" y="131016"/>
                </a:cubicBezTo>
                <a:cubicBezTo>
                  <a:pt x="3708582" y="130451"/>
                  <a:pt x="3709332" y="129996"/>
                  <a:pt x="3710235" y="129650"/>
                </a:cubicBezTo>
                <a:lnTo>
                  <a:pt x="3755318" y="109248"/>
                </a:lnTo>
                <a:cubicBezTo>
                  <a:pt x="3756712" y="108684"/>
                  <a:pt x="3758061" y="108141"/>
                  <a:pt x="3759367" y="107621"/>
                </a:cubicBezTo>
                <a:cubicBezTo>
                  <a:pt x="3760673" y="107101"/>
                  <a:pt x="3762023" y="106822"/>
                  <a:pt x="3763416" y="106786"/>
                </a:cubicBezTo>
                <a:close/>
                <a:moveTo>
                  <a:pt x="3625490" y="106786"/>
                </a:moveTo>
                <a:cubicBezTo>
                  <a:pt x="3636383" y="106793"/>
                  <a:pt x="3644261" y="107657"/>
                  <a:pt x="3649125" y="109378"/>
                </a:cubicBezTo>
                <a:cubicBezTo>
                  <a:pt x="3653988" y="111099"/>
                  <a:pt x="3658081" y="113633"/>
                  <a:pt x="3661404" y="116980"/>
                </a:cubicBezTo>
                <a:cubicBezTo>
                  <a:pt x="3665203" y="120510"/>
                  <a:pt x="3667814" y="124793"/>
                  <a:pt x="3669237" y="129830"/>
                </a:cubicBezTo>
                <a:cubicBezTo>
                  <a:pt x="3670660" y="134866"/>
                  <a:pt x="3671335" y="140565"/>
                  <a:pt x="3671262" y="146926"/>
                </a:cubicBezTo>
                <a:lnTo>
                  <a:pt x="3671967" y="217086"/>
                </a:lnTo>
                <a:cubicBezTo>
                  <a:pt x="3672040" y="226105"/>
                  <a:pt x="3672598" y="232393"/>
                  <a:pt x="3673641" y="235948"/>
                </a:cubicBezTo>
                <a:cubicBezTo>
                  <a:pt x="3674683" y="239503"/>
                  <a:pt x="3676827" y="241207"/>
                  <a:pt x="3680073" y="241060"/>
                </a:cubicBezTo>
                <a:cubicBezTo>
                  <a:pt x="3682569" y="240950"/>
                  <a:pt x="3684713" y="240200"/>
                  <a:pt x="3686504" y="238812"/>
                </a:cubicBezTo>
                <a:cubicBezTo>
                  <a:pt x="3688296" y="237424"/>
                  <a:pt x="3689559" y="236058"/>
                  <a:pt x="3690293" y="234714"/>
                </a:cubicBezTo>
                <a:cubicBezTo>
                  <a:pt x="3690990" y="233671"/>
                  <a:pt x="3691622" y="233024"/>
                  <a:pt x="3692187" y="232775"/>
                </a:cubicBezTo>
                <a:cubicBezTo>
                  <a:pt x="3692752" y="232525"/>
                  <a:pt x="3693296" y="232584"/>
                  <a:pt x="3693817" y="232951"/>
                </a:cubicBezTo>
                <a:lnTo>
                  <a:pt x="3698751" y="235771"/>
                </a:lnTo>
                <a:cubicBezTo>
                  <a:pt x="3699500" y="236087"/>
                  <a:pt x="3700029" y="236601"/>
                  <a:pt x="3700337" y="237314"/>
                </a:cubicBezTo>
                <a:cubicBezTo>
                  <a:pt x="3700645" y="238026"/>
                  <a:pt x="3700469" y="239157"/>
                  <a:pt x="3699808" y="240707"/>
                </a:cubicBezTo>
                <a:cubicBezTo>
                  <a:pt x="3698303" y="244936"/>
                  <a:pt x="3694706" y="249846"/>
                  <a:pt x="3689016" y="255438"/>
                </a:cubicBezTo>
                <a:cubicBezTo>
                  <a:pt x="3683327" y="261030"/>
                  <a:pt x="3675062" y="264093"/>
                  <a:pt x="3664220" y="264628"/>
                </a:cubicBezTo>
                <a:cubicBezTo>
                  <a:pt x="3657237" y="264767"/>
                  <a:pt x="3650782" y="263258"/>
                  <a:pt x="3644856" y="260099"/>
                </a:cubicBezTo>
                <a:cubicBezTo>
                  <a:pt x="3638929" y="256941"/>
                  <a:pt x="3634235" y="251298"/>
                  <a:pt x="3630773" y="243170"/>
                </a:cubicBezTo>
                <a:lnTo>
                  <a:pt x="3629012" y="243170"/>
                </a:lnTo>
                <a:cubicBezTo>
                  <a:pt x="3624773" y="247142"/>
                  <a:pt x="3620378" y="250543"/>
                  <a:pt x="3615828" y="253372"/>
                </a:cubicBezTo>
                <a:cubicBezTo>
                  <a:pt x="3611277" y="256200"/>
                  <a:pt x="3605557" y="258897"/>
                  <a:pt x="3598668" y="261462"/>
                </a:cubicBezTo>
                <a:cubicBezTo>
                  <a:pt x="3595165" y="262671"/>
                  <a:pt x="3591333" y="263507"/>
                  <a:pt x="3587173" y="263969"/>
                </a:cubicBezTo>
                <a:cubicBezTo>
                  <a:pt x="3583013" y="264430"/>
                  <a:pt x="3578392" y="264650"/>
                  <a:pt x="3573309" y="264628"/>
                </a:cubicBezTo>
                <a:cubicBezTo>
                  <a:pt x="3566949" y="264467"/>
                  <a:pt x="3561536" y="261447"/>
                  <a:pt x="3557069" y="255568"/>
                </a:cubicBezTo>
                <a:cubicBezTo>
                  <a:pt x="3552602" y="249688"/>
                  <a:pt x="3550270" y="241914"/>
                  <a:pt x="3550072" y="232246"/>
                </a:cubicBezTo>
                <a:cubicBezTo>
                  <a:pt x="3549903" y="224372"/>
                  <a:pt x="3552089" y="216674"/>
                  <a:pt x="3556629" y="209153"/>
                </a:cubicBezTo>
                <a:cubicBezTo>
                  <a:pt x="3561169" y="201632"/>
                  <a:pt x="3569076" y="194992"/>
                  <a:pt x="3580350" y="189234"/>
                </a:cubicBezTo>
                <a:cubicBezTo>
                  <a:pt x="3593701" y="182954"/>
                  <a:pt x="3603573" y="178238"/>
                  <a:pt x="3609966" y="175087"/>
                </a:cubicBezTo>
                <a:cubicBezTo>
                  <a:pt x="3616359" y="171936"/>
                  <a:pt x="3621651" y="168895"/>
                  <a:pt x="3625842" y="165965"/>
                </a:cubicBezTo>
                <a:lnTo>
                  <a:pt x="3625842" y="147280"/>
                </a:lnTo>
                <a:cubicBezTo>
                  <a:pt x="3625909" y="143651"/>
                  <a:pt x="3625600" y="140067"/>
                  <a:pt x="3624916" y="136527"/>
                </a:cubicBezTo>
                <a:cubicBezTo>
                  <a:pt x="3624233" y="132987"/>
                  <a:pt x="3622778" y="130107"/>
                  <a:pt x="3620551" y="127889"/>
                </a:cubicBezTo>
                <a:cubicBezTo>
                  <a:pt x="3618742" y="126325"/>
                  <a:pt x="3616537" y="125223"/>
                  <a:pt x="3613936" y="124584"/>
                </a:cubicBezTo>
                <a:cubicBezTo>
                  <a:pt x="3611334" y="123945"/>
                  <a:pt x="3608600" y="123636"/>
                  <a:pt x="3605733" y="123658"/>
                </a:cubicBezTo>
                <a:cubicBezTo>
                  <a:pt x="3602573" y="123629"/>
                  <a:pt x="3599456" y="124040"/>
                  <a:pt x="3596384" y="124892"/>
                </a:cubicBezTo>
                <a:cubicBezTo>
                  <a:pt x="3593312" y="125744"/>
                  <a:pt x="3590195" y="127213"/>
                  <a:pt x="3587035" y="129299"/>
                </a:cubicBezTo>
                <a:cubicBezTo>
                  <a:pt x="3584678" y="131003"/>
                  <a:pt x="3583841" y="133501"/>
                  <a:pt x="3584523" y="136791"/>
                </a:cubicBezTo>
                <a:cubicBezTo>
                  <a:pt x="3585206" y="140082"/>
                  <a:pt x="3585690" y="144518"/>
                  <a:pt x="3585977" y="150100"/>
                </a:cubicBezTo>
                <a:cubicBezTo>
                  <a:pt x="3585903" y="156182"/>
                  <a:pt x="3583849" y="161029"/>
                  <a:pt x="3579815" y="164643"/>
                </a:cubicBezTo>
                <a:cubicBezTo>
                  <a:pt x="3575780" y="168257"/>
                  <a:pt x="3570207" y="170108"/>
                  <a:pt x="3563093" y="170196"/>
                </a:cubicBezTo>
                <a:cubicBezTo>
                  <a:pt x="3558921" y="170152"/>
                  <a:pt x="3555386" y="169006"/>
                  <a:pt x="3552489" y="166758"/>
                </a:cubicBezTo>
                <a:cubicBezTo>
                  <a:pt x="3549592" y="164511"/>
                  <a:pt x="3548082" y="161426"/>
                  <a:pt x="3547957" y="157504"/>
                </a:cubicBezTo>
                <a:cubicBezTo>
                  <a:pt x="3547906" y="153479"/>
                  <a:pt x="3548624" y="149189"/>
                  <a:pt x="3550113" y="144636"/>
                </a:cubicBezTo>
                <a:cubicBezTo>
                  <a:pt x="3551602" y="140082"/>
                  <a:pt x="3554168" y="136145"/>
                  <a:pt x="3557813" y="132825"/>
                </a:cubicBezTo>
                <a:cubicBezTo>
                  <a:pt x="3565315" y="125884"/>
                  <a:pt x="3574870" y="119871"/>
                  <a:pt x="3586479" y="114786"/>
                </a:cubicBezTo>
                <a:cubicBezTo>
                  <a:pt x="3598088" y="109701"/>
                  <a:pt x="3611092" y="107034"/>
                  <a:pt x="3625490" y="106786"/>
                </a:cubicBezTo>
                <a:close/>
                <a:moveTo>
                  <a:pt x="3038105" y="106786"/>
                </a:moveTo>
                <a:cubicBezTo>
                  <a:pt x="3039140" y="106786"/>
                  <a:pt x="3039976" y="107401"/>
                  <a:pt x="3040614" y="108633"/>
                </a:cubicBezTo>
                <a:cubicBezTo>
                  <a:pt x="3041252" y="109864"/>
                  <a:pt x="3041824" y="111711"/>
                  <a:pt x="3042330" y="114173"/>
                </a:cubicBezTo>
                <a:lnTo>
                  <a:pt x="3044795" y="127189"/>
                </a:lnTo>
                <a:lnTo>
                  <a:pt x="3046203" y="127189"/>
                </a:lnTo>
                <a:cubicBezTo>
                  <a:pt x="3050824" y="121568"/>
                  <a:pt x="3057187" y="116804"/>
                  <a:pt x="3065292" y="112898"/>
                </a:cubicBezTo>
                <a:cubicBezTo>
                  <a:pt x="3073396" y="108992"/>
                  <a:pt x="3081963" y="106954"/>
                  <a:pt x="3090994" y="106786"/>
                </a:cubicBezTo>
                <a:cubicBezTo>
                  <a:pt x="3100417" y="106742"/>
                  <a:pt x="3108625" y="108149"/>
                  <a:pt x="3115618" y="111007"/>
                </a:cubicBezTo>
                <a:cubicBezTo>
                  <a:pt x="3122612" y="113866"/>
                  <a:pt x="3128965" y="118439"/>
                  <a:pt x="3134679" y="124727"/>
                </a:cubicBezTo>
                <a:cubicBezTo>
                  <a:pt x="3141985" y="132579"/>
                  <a:pt x="3147091" y="140214"/>
                  <a:pt x="3149996" y="147631"/>
                </a:cubicBezTo>
                <a:cubicBezTo>
                  <a:pt x="3152900" y="155048"/>
                  <a:pt x="3154133" y="163744"/>
                  <a:pt x="3153692" y="173718"/>
                </a:cubicBezTo>
                <a:cubicBezTo>
                  <a:pt x="3153297" y="200951"/>
                  <a:pt x="3145549" y="222801"/>
                  <a:pt x="3130447" y="239269"/>
                </a:cubicBezTo>
                <a:cubicBezTo>
                  <a:pt x="3115345" y="255736"/>
                  <a:pt x="3096316" y="264190"/>
                  <a:pt x="3073359" y="264628"/>
                </a:cubicBezTo>
                <a:cubicBezTo>
                  <a:pt x="3070207" y="264723"/>
                  <a:pt x="3066195" y="264445"/>
                  <a:pt x="3061324" y="263794"/>
                </a:cubicBezTo>
                <a:cubicBezTo>
                  <a:pt x="3056452" y="263142"/>
                  <a:pt x="3051647" y="261547"/>
                  <a:pt x="3046908" y="259007"/>
                </a:cubicBezTo>
                <a:lnTo>
                  <a:pt x="3047260" y="312937"/>
                </a:lnTo>
                <a:cubicBezTo>
                  <a:pt x="3047400" y="326697"/>
                  <a:pt x="3048443" y="335322"/>
                  <a:pt x="3050390" y="338811"/>
                </a:cubicBezTo>
                <a:cubicBezTo>
                  <a:pt x="3052338" y="342301"/>
                  <a:pt x="3055409" y="343785"/>
                  <a:pt x="3059604" y="343263"/>
                </a:cubicBezTo>
                <a:lnTo>
                  <a:pt x="3068422" y="343263"/>
                </a:lnTo>
                <a:cubicBezTo>
                  <a:pt x="3069788" y="343278"/>
                  <a:pt x="3070670" y="343600"/>
                  <a:pt x="3071067" y="344229"/>
                </a:cubicBezTo>
                <a:cubicBezTo>
                  <a:pt x="3071463" y="344858"/>
                  <a:pt x="3071640" y="345707"/>
                  <a:pt x="3071596" y="346776"/>
                </a:cubicBezTo>
                <a:lnTo>
                  <a:pt x="3071596" y="353450"/>
                </a:lnTo>
                <a:cubicBezTo>
                  <a:pt x="3071618" y="354504"/>
                  <a:pt x="3071398" y="355294"/>
                  <a:pt x="3070934" y="355821"/>
                </a:cubicBezTo>
                <a:cubicBezTo>
                  <a:pt x="3070472" y="356348"/>
                  <a:pt x="3069634" y="356611"/>
                  <a:pt x="3068422" y="356611"/>
                </a:cubicBezTo>
                <a:cubicBezTo>
                  <a:pt x="3067730" y="356569"/>
                  <a:pt x="3063911" y="356400"/>
                  <a:pt x="3056964" y="356104"/>
                </a:cubicBezTo>
                <a:cubicBezTo>
                  <a:pt x="3050018" y="355809"/>
                  <a:pt x="3038802" y="355640"/>
                  <a:pt x="3023318" y="355598"/>
                </a:cubicBezTo>
                <a:cubicBezTo>
                  <a:pt x="3010545" y="355640"/>
                  <a:pt x="3000874" y="355809"/>
                  <a:pt x="2994306" y="356104"/>
                </a:cubicBezTo>
                <a:cubicBezTo>
                  <a:pt x="2987737" y="356400"/>
                  <a:pt x="2983787" y="356569"/>
                  <a:pt x="2982458" y="356611"/>
                </a:cubicBezTo>
                <a:cubicBezTo>
                  <a:pt x="2981247" y="356618"/>
                  <a:pt x="2980409" y="356340"/>
                  <a:pt x="2979947" y="355777"/>
                </a:cubicBezTo>
                <a:cubicBezTo>
                  <a:pt x="2979484" y="355213"/>
                  <a:pt x="2979264" y="354321"/>
                  <a:pt x="2979286" y="353098"/>
                </a:cubicBezTo>
                <a:lnTo>
                  <a:pt x="2979286" y="346073"/>
                </a:lnTo>
                <a:cubicBezTo>
                  <a:pt x="2979242" y="345188"/>
                  <a:pt x="2979506" y="344500"/>
                  <a:pt x="2980079" y="344009"/>
                </a:cubicBezTo>
                <a:cubicBezTo>
                  <a:pt x="2980652" y="343519"/>
                  <a:pt x="2981797" y="343270"/>
                  <a:pt x="2983515" y="343263"/>
                </a:cubicBezTo>
                <a:lnTo>
                  <a:pt x="2991621" y="343263"/>
                </a:lnTo>
                <a:cubicBezTo>
                  <a:pt x="2994580" y="343234"/>
                  <a:pt x="2996768" y="342411"/>
                  <a:pt x="2998185" y="340795"/>
                </a:cubicBezTo>
                <a:cubicBezTo>
                  <a:pt x="2999602" y="339178"/>
                  <a:pt x="3000468" y="336945"/>
                  <a:pt x="3000784" y="334095"/>
                </a:cubicBezTo>
                <a:cubicBezTo>
                  <a:pt x="3001122" y="330355"/>
                  <a:pt x="3001327" y="325492"/>
                  <a:pt x="3001401" y="319505"/>
                </a:cubicBezTo>
                <a:cubicBezTo>
                  <a:pt x="3001474" y="313518"/>
                  <a:pt x="3001504" y="305569"/>
                  <a:pt x="3001489" y="295659"/>
                </a:cubicBezTo>
                <a:lnTo>
                  <a:pt x="3001136" y="165610"/>
                </a:lnTo>
                <a:cubicBezTo>
                  <a:pt x="3001313" y="159763"/>
                  <a:pt x="3000696" y="155150"/>
                  <a:pt x="2999286" y="151772"/>
                </a:cubicBezTo>
                <a:cubicBezTo>
                  <a:pt x="2997876" y="148393"/>
                  <a:pt x="2994617" y="145367"/>
                  <a:pt x="2989507" y="142694"/>
                </a:cubicBezTo>
                <a:lnTo>
                  <a:pt x="2981401" y="138463"/>
                </a:lnTo>
                <a:cubicBezTo>
                  <a:pt x="2980527" y="137956"/>
                  <a:pt x="2979896" y="137471"/>
                  <a:pt x="2979506" y="137009"/>
                </a:cubicBezTo>
                <a:cubicBezTo>
                  <a:pt x="2979117" y="136546"/>
                  <a:pt x="2978926" y="135973"/>
                  <a:pt x="2978934" y="135290"/>
                </a:cubicBezTo>
                <a:lnTo>
                  <a:pt x="2978934" y="130707"/>
                </a:lnTo>
                <a:cubicBezTo>
                  <a:pt x="2978875" y="129711"/>
                  <a:pt x="2979697" y="128890"/>
                  <a:pt x="2981401" y="128245"/>
                </a:cubicBezTo>
                <a:lnTo>
                  <a:pt x="3027191" y="110304"/>
                </a:lnTo>
                <a:cubicBezTo>
                  <a:pt x="3029450" y="109388"/>
                  <a:pt x="3031445" y="108581"/>
                  <a:pt x="3033176" y="107885"/>
                </a:cubicBezTo>
                <a:cubicBezTo>
                  <a:pt x="3034907" y="107189"/>
                  <a:pt x="3036550" y="106822"/>
                  <a:pt x="3038105" y="106786"/>
                </a:cubicBezTo>
                <a:close/>
                <a:moveTo>
                  <a:pt x="2847605" y="106786"/>
                </a:moveTo>
                <a:cubicBezTo>
                  <a:pt x="2848640" y="106786"/>
                  <a:pt x="2849476" y="107401"/>
                  <a:pt x="2850114" y="108633"/>
                </a:cubicBezTo>
                <a:cubicBezTo>
                  <a:pt x="2850752" y="109864"/>
                  <a:pt x="2851324" y="111711"/>
                  <a:pt x="2851830" y="114173"/>
                </a:cubicBezTo>
                <a:lnTo>
                  <a:pt x="2854295" y="127189"/>
                </a:lnTo>
                <a:lnTo>
                  <a:pt x="2855703" y="127189"/>
                </a:lnTo>
                <a:cubicBezTo>
                  <a:pt x="2860325" y="121568"/>
                  <a:pt x="2866687" y="116804"/>
                  <a:pt x="2874791" y="112898"/>
                </a:cubicBezTo>
                <a:cubicBezTo>
                  <a:pt x="2882896" y="108992"/>
                  <a:pt x="2891463" y="106954"/>
                  <a:pt x="2900494" y="106786"/>
                </a:cubicBezTo>
                <a:cubicBezTo>
                  <a:pt x="2909917" y="106742"/>
                  <a:pt x="2918125" y="108149"/>
                  <a:pt x="2925118" y="111007"/>
                </a:cubicBezTo>
                <a:cubicBezTo>
                  <a:pt x="2932112" y="113866"/>
                  <a:pt x="2938465" y="118439"/>
                  <a:pt x="2944179" y="124727"/>
                </a:cubicBezTo>
                <a:cubicBezTo>
                  <a:pt x="2951485" y="132579"/>
                  <a:pt x="2956591" y="140214"/>
                  <a:pt x="2959496" y="147631"/>
                </a:cubicBezTo>
                <a:cubicBezTo>
                  <a:pt x="2962401" y="155048"/>
                  <a:pt x="2963633" y="163744"/>
                  <a:pt x="2963192" y="173718"/>
                </a:cubicBezTo>
                <a:cubicBezTo>
                  <a:pt x="2962798" y="200951"/>
                  <a:pt x="2955049" y="222801"/>
                  <a:pt x="2939947" y="239269"/>
                </a:cubicBezTo>
                <a:cubicBezTo>
                  <a:pt x="2924845" y="255736"/>
                  <a:pt x="2905816" y="264190"/>
                  <a:pt x="2882859" y="264628"/>
                </a:cubicBezTo>
                <a:cubicBezTo>
                  <a:pt x="2879707" y="264723"/>
                  <a:pt x="2875695" y="264445"/>
                  <a:pt x="2870824" y="263794"/>
                </a:cubicBezTo>
                <a:cubicBezTo>
                  <a:pt x="2865952" y="263142"/>
                  <a:pt x="2861147" y="261547"/>
                  <a:pt x="2856408" y="259007"/>
                </a:cubicBezTo>
                <a:lnTo>
                  <a:pt x="2856760" y="312937"/>
                </a:lnTo>
                <a:cubicBezTo>
                  <a:pt x="2856900" y="326697"/>
                  <a:pt x="2857943" y="335322"/>
                  <a:pt x="2859891" y="338811"/>
                </a:cubicBezTo>
                <a:cubicBezTo>
                  <a:pt x="2861838" y="342301"/>
                  <a:pt x="2864909" y="343785"/>
                  <a:pt x="2869104" y="343263"/>
                </a:cubicBezTo>
                <a:lnTo>
                  <a:pt x="2877922" y="343263"/>
                </a:lnTo>
                <a:cubicBezTo>
                  <a:pt x="2879288" y="343278"/>
                  <a:pt x="2880170" y="343600"/>
                  <a:pt x="2880567" y="344229"/>
                </a:cubicBezTo>
                <a:cubicBezTo>
                  <a:pt x="2880963" y="344858"/>
                  <a:pt x="2881140" y="345707"/>
                  <a:pt x="2881096" y="346776"/>
                </a:cubicBezTo>
                <a:lnTo>
                  <a:pt x="2881096" y="353450"/>
                </a:lnTo>
                <a:cubicBezTo>
                  <a:pt x="2881118" y="354504"/>
                  <a:pt x="2880898" y="355294"/>
                  <a:pt x="2880434" y="355821"/>
                </a:cubicBezTo>
                <a:cubicBezTo>
                  <a:pt x="2879972" y="356348"/>
                  <a:pt x="2879134" y="356611"/>
                  <a:pt x="2877922" y="356611"/>
                </a:cubicBezTo>
                <a:cubicBezTo>
                  <a:pt x="2877230" y="356569"/>
                  <a:pt x="2873411" y="356400"/>
                  <a:pt x="2866464" y="356104"/>
                </a:cubicBezTo>
                <a:cubicBezTo>
                  <a:pt x="2859518" y="355809"/>
                  <a:pt x="2848302" y="355640"/>
                  <a:pt x="2832818" y="355598"/>
                </a:cubicBezTo>
                <a:cubicBezTo>
                  <a:pt x="2820045" y="355640"/>
                  <a:pt x="2810375" y="355809"/>
                  <a:pt x="2803806" y="356104"/>
                </a:cubicBezTo>
                <a:cubicBezTo>
                  <a:pt x="2797237" y="356400"/>
                  <a:pt x="2793287" y="356569"/>
                  <a:pt x="2791958" y="356611"/>
                </a:cubicBezTo>
                <a:cubicBezTo>
                  <a:pt x="2790747" y="356618"/>
                  <a:pt x="2789909" y="356340"/>
                  <a:pt x="2789447" y="355777"/>
                </a:cubicBezTo>
                <a:cubicBezTo>
                  <a:pt x="2788985" y="355213"/>
                  <a:pt x="2788764" y="354321"/>
                  <a:pt x="2788786" y="353098"/>
                </a:cubicBezTo>
                <a:lnTo>
                  <a:pt x="2788786" y="346073"/>
                </a:lnTo>
                <a:cubicBezTo>
                  <a:pt x="2788742" y="345188"/>
                  <a:pt x="2789007" y="344500"/>
                  <a:pt x="2789579" y="344009"/>
                </a:cubicBezTo>
                <a:cubicBezTo>
                  <a:pt x="2790152" y="343519"/>
                  <a:pt x="2791297" y="343270"/>
                  <a:pt x="2793015" y="343263"/>
                </a:cubicBezTo>
                <a:lnTo>
                  <a:pt x="2801121" y="343263"/>
                </a:lnTo>
                <a:cubicBezTo>
                  <a:pt x="2804080" y="343234"/>
                  <a:pt x="2806268" y="342411"/>
                  <a:pt x="2807685" y="340795"/>
                </a:cubicBezTo>
                <a:cubicBezTo>
                  <a:pt x="2809102" y="339178"/>
                  <a:pt x="2809968" y="336945"/>
                  <a:pt x="2810284" y="334095"/>
                </a:cubicBezTo>
                <a:cubicBezTo>
                  <a:pt x="2810622" y="330355"/>
                  <a:pt x="2810827" y="325492"/>
                  <a:pt x="2810901" y="319505"/>
                </a:cubicBezTo>
                <a:cubicBezTo>
                  <a:pt x="2810974" y="313518"/>
                  <a:pt x="2811004" y="305569"/>
                  <a:pt x="2810989" y="295659"/>
                </a:cubicBezTo>
                <a:lnTo>
                  <a:pt x="2810637" y="165610"/>
                </a:lnTo>
                <a:cubicBezTo>
                  <a:pt x="2810813" y="159763"/>
                  <a:pt x="2810196" y="155150"/>
                  <a:pt x="2808786" y="151772"/>
                </a:cubicBezTo>
                <a:cubicBezTo>
                  <a:pt x="2807377" y="148393"/>
                  <a:pt x="2804117" y="145367"/>
                  <a:pt x="2799007" y="142694"/>
                </a:cubicBezTo>
                <a:lnTo>
                  <a:pt x="2790901" y="138463"/>
                </a:lnTo>
                <a:cubicBezTo>
                  <a:pt x="2790027" y="137956"/>
                  <a:pt x="2789396" y="137471"/>
                  <a:pt x="2789007" y="137009"/>
                </a:cubicBezTo>
                <a:cubicBezTo>
                  <a:pt x="2788617" y="136546"/>
                  <a:pt x="2788426" y="135973"/>
                  <a:pt x="2788434" y="135290"/>
                </a:cubicBezTo>
                <a:lnTo>
                  <a:pt x="2788434" y="130707"/>
                </a:lnTo>
                <a:cubicBezTo>
                  <a:pt x="2788375" y="129711"/>
                  <a:pt x="2789197" y="128890"/>
                  <a:pt x="2790901" y="128245"/>
                </a:cubicBezTo>
                <a:lnTo>
                  <a:pt x="2836691" y="110304"/>
                </a:lnTo>
                <a:cubicBezTo>
                  <a:pt x="2838950" y="109388"/>
                  <a:pt x="2840945" y="108581"/>
                  <a:pt x="2842676" y="107885"/>
                </a:cubicBezTo>
                <a:cubicBezTo>
                  <a:pt x="2844407" y="107189"/>
                  <a:pt x="2846051" y="106822"/>
                  <a:pt x="2847605" y="106786"/>
                </a:cubicBezTo>
                <a:close/>
                <a:moveTo>
                  <a:pt x="2433824" y="106786"/>
                </a:moveTo>
                <a:cubicBezTo>
                  <a:pt x="2441424" y="106903"/>
                  <a:pt x="2447793" y="109486"/>
                  <a:pt x="2452928" y="114533"/>
                </a:cubicBezTo>
                <a:cubicBezTo>
                  <a:pt x="2458063" y="119580"/>
                  <a:pt x="2460734" y="126388"/>
                  <a:pt x="2460939" y="134957"/>
                </a:cubicBezTo>
                <a:cubicBezTo>
                  <a:pt x="2460771" y="142990"/>
                  <a:pt x="2458203" y="149373"/>
                  <a:pt x="2453236" y="154105"/>
                </a:cubicBezTo>
                <a:cubicBezTo>
                  <a:pt x="2448269" y="158837"/>
                  <a:pt x="2441916" y="161258"/>
                  <a:pt x="2434176" y="161368"/>
                </a:cubicBezTo>
                <a:cubicBezTo>
                  <a:pt x="2425732" y="161221"/>
                  <a:pt x="2418850" y="158609"/>
                  <a:pt x="2413532" y="153533"/>
                </a:cubicBezTo>
                <a:cubicBezTo>
                  <a:pt x="2408213" y="148456"/>
                  <a:pt x="2405469" y="141795"/>
                  <a:pt x="2405300" y="133549"/>
                </a:cubicBezTo>
                <a:cubicBezTo>
                  <a:pt x="2405234" y="127812"/>
                  <a:pt x="2407479" y="122031"/>
                  <a:pt x="2412035" y="116206"/>
                </a:cubicBezTo>
                <a:cubicBezTo>
                  <a:pt x="2416591" y="110381"/>
                  <a:pt x="2423854" y="107241"/>
                  <a:pt x="2433824" y="106786"/>
                </a:cubicBezTo>
                <a:close/>
                <a:moveTo>
                  <a:pt x="2257055" y="106786"/>
                </a:moveTo>
                <a:cubicBezTo>
                  <a:pt x="2258090" y="106786"/>
                  <a:pt x="2258926" y="107401"/>
                  <a:pt x="2259564" y="108633"/>
                </a:cubicBezTo>
                <a:cubicBezTo>
                  <a:pt x="2260202" y="109864"/>
                  <a:pt x="2260774" y="111711"/>
                  <a:pt x="2261280" y="114173"/>
                </a:cubicBezTo>
                <a:lnTo>
                  <a:pt x="2263745" y="127189"/>
                </a:lnTo>
                <a:lnTo>
                  <a:pt x="2265153" y="127189"/>
                </a:lnTo>
                <a:cubicBezTo>
                  <a:pt x="2269774" y="121568"/>
                  <a:pt x="2276137" y="116804"/>
                  <a:pt x="2284242" y="112898"/>
                </a:cubicBezTo>
                <a:cubicBezTo>
                  <a:pt x="2292346" y="108992"/>
                  <a:pt x="2300913" y="106954"/>
                  <a:pt x="2309944" y="106786"/>
                </a:cubicBezTo>
                <a:cubicBezTo>
                  <a:pt x="2319367" y="106742"/>
                  <a:pt x="2327575" y="108149"/>
                  <a:pt x="2334568" y="111007"/>
                </a:cubicBezTo>
                <a:cubicBezTo>
                  <a:pt x="2341562" y="113866"/>
                  <a:pt x="2347915" y="118439"/>
                  <a:pt x="2353629" y="124727"/>
                </a:cubicBezTo>
                <a:cubicBezTo>
                  <a:pt x="2360935" y="132579"/>
                  <a:pt x="2366041" y="140214"/>
                  <a:pt x="2368946" y="147631"/>
                </a:cubicBezTo>
                <a:cubicBezTo>
                  <a:pt x="2371851" y="155048"/>
                  <a:pt x="2373083" y="163744"/>
                  <a:pt x="2372642" y="173718"/>
                </a:cubicBezTo>
                <a:cubicBezTo>
                  <a:pt x="2372248" y="200951"/>
                  <a:pt x="2364499" y="222801"/>
                  <a:pt x="2349397" y="239269"/>
                </a:cubicBezTo>
                <a:cubicBezTo>
                  <a:pt x="2334295" y="255736"/>
                  <a:pt x="2315266" y="264190"/>
                  <a:pt x="2292309" y="264628"/>
                </a:cubicBezTo>
                <a:cubicBezTo>
                  <a:pt x="2289157" y="264723"/>
                  <a:pt x="2285145" y="264445"/>
                  <a:pt x="2280274" y="263794"/>
                </a:cubicBezTo>
                <a:cubicBezTo>
                  <a:pt x="2275402" y="263142"/>
                  <a:pt x="2270597" y="261547"/>
                  <a:pt x="2265858" y="259007"/>
                </a:cubicBezTo>
                <a:lnTo>
                  <a:pt x="2266210" y="312937"/>
                </a:lnTo>
                <a:cubicBezTo>
                  <a:pt x="2266350" y="326697"/>
                  <a:pt x="2267393" y="335322"/>
                  <a:pt x="2269341" y="338811"/>
                </a:cubicBezTo>
                <a:cubicBezTo>
                  <a:pt x="2271288" y="342301"/>
                  <a:pt x="2274359" y="343785"/>
                  <a:pt x="2278554" y="343263"/>
                </a:cubicBezTo>
                <a:lnTo>
                  <a:pt x="2287372" y="343263"/>
                </a:lnTo>
                <a:cubicBezTo>
                  <a:pt x="2288738" y="343278"/>
                  <a:pt x="2289620" y="343600"/>
                  <a:pt x="2290017" y="344229"/>
                </a:cubicBezTo>
                <a:cubicBezTo>
                  <a:pt x="2290414" y="344858"/>
                  <a:pt x="2290590" y="345707"/>
                  <a:pt x="2290546" y="346776"/>
                </a:cubicBezTo>
                <a:lnTo>
                  <a:pt x="2290546" y="353450"/>
                </a:lnTo>
                <a:cubicBezTo>
                  <a:pt x="2290568" y="354504"/>
                  <a:pt x="2290348" y="355294"/>
                  <a:pt x="2289885" y="355821"/>
                </a:cubicBezTo>
                <a:cubicBezTo>
                  <a:pt x="2289422" y="356348"/>
                  <a:pt x="2288584" y="356611"/>
                  <a:pt x="2287372" y="356611"/>
                </a:cubicBezTo>
                <a:cubicBezTo>
                  <a:pt x="2286680" y="356569"/>
                  <a:pt x="2282861" y="356400"/>
                  <a:pt x="2275914" y="356104"/>
                </a:cubicBezTo>
                <a:cubicBezTo>
                  <a:pt x="2268968" y="355809"/>
                  <a:pt x="2257752" y="355640"/>
                  <a:pt x="2242268" y="355598"/>
                </a:cubicBezTo>
                <a:cubicBezTo>
                  <a:pt x="2229495" y="355640"/>
                  <a:pt x="2219825" y="355809"/>
                  <a:pt x="2213256" y="356104"/>
                </a:cubicBezTo>
                <a:cubicBezTo>
                  <a:pt x="2206686" y="356400"/>
                  <a:pt x="2202737" y="356569"/>
                  <a:pt x="2201408" y="356611"/>
                </a:cubicBezTo>
                <a:cubicBezTo>
                  <a:pt x="2200196" y="356618"/>
                  <a:pt x="2199359" y="356340"/>
                  <a:pt x="2198897" y="355777"/>
                </a:cubicBezTo>
                <a:cubicBezTo>
                  <a:pt x="2198434" y="355213"/>
                  <a:pt x="2198214" y="354321"/>
                  <a:pt x="2198236" y="353098"/>
                </a:cubicBezTo>
                <a:lnTo>
                  <a:pt x="2198236" y="346073"/>
                </a:lnTo>
                <a:cubicBezTo>
                  <a:pt x="2198192" y="345188"/>
                  <a:pt x="2198456" y="344500"/>
                  <a:pt x="2199029" y="344009"/>
                </a:cubicBezTo>
                <a:cubicBezTo>
                  <a:pt x="2199602" y="343519"/>
                  <a:pt x="2200747" y="343270"/>
                  <a:pt x="2202465" y="343263"/>
                </a:cubicBezTo>
                <a:lnTo>
                  <a:pt x="2210571" y="343263"/>
                </a:lnTo>
                <a:cubicBezTo>
                  <a:pt x="2213530" y="343234"/>
                  <a:pt x="2215718" y="342411"/>
                  <a:pt x="2217135" y="340795"/>
                </a:cubicBezTo>
                <a:cubicBezTo>
                  <a:pt x="2218552" y="339178"/>
                  <a:pt x="2219418" y="336945"/>
                  <a:pt x="2219734" y="334095"/>
                </a:cubicBezTo>
                <a:cubicBezTo>
                  <a:pt x="2220072" y="330355"/>
                  <a:pt x="2220277" y="325492"/>
                  <a:pt x="2220351" y="319505"/>
                </a:cubicBezTo>
                <a:cubicBezTo>
                  <a:pt x="2220424" y="313518"/>
                  <a:pt x="2220454" y="305569"/>
                  <a:pt x="2220439" y="295659"/>
                </a:cubicBezTo>
                <a:lnTo>
                  <a:pt x="2220087" y="165610"/>
                </a:lnTo>
                <a:cubicBezTo>
                  <a:pt x="2220263" y="159763"/>
                  <a:pt x="2219646" y="155150"/>
                  <a:pt x="2218236" y="151772"/>
                </a:cubicBezTo>
                <a:cubicBezTo>
                  <a:pt x="2216827" y="148393"/>
                  <a:pt x="2213567" y="145367"/>
                  <a:pt x="2208456" y="142694"/>
                </a:cubicBezTo>
                <a:lnTo>
                  <a:pt x="2200351" y="138463"/>
                </a:lnTo>
                <a:cubicBezTo>
                  <a:pt x="2199477" y="137956"/>
                  <a:pt x="2198846" y="137471"/>
                  <a:pt x="2198456" y="137009"/>
                </a:cubicBezTo>
                <a:cubicBezTo>
                  <a:pt x="2198067" y="136546"/>
                  <a:pt x="2197876" y="135973"/>
                  <a:pt x="2197884" y="135290"/>
                </a:cubicBezTo>
                <a:lnTo>
                  <a:pt x="2197884" y="130707"/>
                </a:lnTo>
                <a:cubicBezTo>
                  <a:pt x="2197825" y="129711"/>
                  <a:pt x="2198647" y="128890"/>
                  <a:pt x="2200351" y="128245"/>
                </a:cubicBezTo>
                <a:lnTo>
                  <a:pt x="2246141" y="110304"/>
                </a:lnTo>
                <a:cubicBezTo>
                  <a:pt x="2248400" y="109388"/>
                  <a:pt x="2250395" y="108581"/>
                  <a:pt x="2252126" y="107885"/>
                </a:cubicBezTo>
                <a:cubicBezTo>
                  <a:pt x="2253857" y="107189"/>
                  <a:pt x="2255500" y="106822"/>
                  <a:pt x="2257055" y="106786"/>
                </a:cubicBezTo>
                <a:close/>
                <a:moveTo>
                  <a:pt x="598847" y="82127"/>
                </a:moveTo>
                <a:lnTo>
                  <a:pt x="598847" y="109660"/>
                </a:lnTo>
                <a:lnTo>
                  <a:pt x="619497" y="109660"/>
                </a:lnTo>
                <a:lnTo>
                  <a:pt x="619497" y="82127"/>
                </a:lnTo>
                <a:close/>
                <a:moveTo>
                  <a:pt x="519001" y="82127"/>
                </a:moveTo>
                <a:lnTo>
                  <a:pt x="519001" y="109660"/>
                </a:lnTo>
                <a:lnTo>
                  <a:pt x="538274" y="109660"/>
                </a:lnTo>
                <a:lnTo>
                  <a:pt x="538274" y="82127"/>
                </a:lnTo>
                <a:close/>
                <a:moveTo>
                  <a:pt x="3236705" y="69076"/>
                </a:moveTo>
                <a:cubicBezTo>
                  <a:pt x="3238282" y="69120"/>
                  <a:pt x="3239442" y="69649"/>
                  <a:pt x="3240183" y="70662"/>
                </a:cubicBezTo>
                <a:cubicBezTo>
                  <a:pt x="3240925" y="71675"/>
                  <a:pt x="3241292" y="72909"/>
                  <a:pt x="3241284" y="74363"/>
                </a:cubicBezTo>
                <a:lnTo>
                  <a:pt x="3239874" y="111720"/>
                </a:lnTo>
                <a:lnTo>
                  <a:pt x="3284632" y="111720"/>
                </a:lnTo>
                <a:cubicBezTo>
                  <a:pt x="3285704" y="111764"/>
                  <a:pt x="3286468" y="112115"/>
                  <a:pt x="3286923" y="112775"/>
                </a:cubicBezTo>
                <a:cubicBezTo>
                  <a:pt x="3287379" y="113434"/>
                  <a:pt x="3287437" y="114138"/>
                  <a:pt x="3287099" y="114885"/>
                </a:cubicBezTo>
                <a:lnTo>
                  <a:pt x="3283575" y="130008"/>
                </a:lnTo>
                <a:cubicBezTo>
                  <a:pt x="3283421" y="130740"/>
                  <a:pt x="3283113" y="131385"/>
                  <a:pt x="3282650" y="131942"/>
                </a:cubicBezTo>
                <a:cubicBezTo>
                  <a:pt x="3282188" y="132499"/>
                  <a:pt x="3281439" y="132792"/>
                  <a:pt x="3280403" y="132821"/>
                </a:cubicBezTo>
                <a:lnTo>
                  <a:pt x="3239170" y="132821"/>
                </a:lnTo>
                <a:cubicBezTo>
                  <a:pt x="3238832" y="140115"/>
                  <a:pt x="3238627" y="147827"/>
                  <a:pt x="3238553" y="155958"/>
                </a:cubicBezTo>
                <a:cubicBezTo>
                  <a:pt x="3238480" y="164089"/>
                  <a:pt x="3238450" y="172243"/>
                  <a:pt x="3238465" y="180418"/>
                </a:cubicBezTo>
                <a:lnTo>
                  <a:pt x="3238465" y="208270"/>
                </a:lnTo>
                <a:cubicBezTo>
                  <a:pt x="3238744" y="222388"/>
                  <a:pt x="3240917" y="231877"/>
                  <a:pt x="3244985" y="236740"/>
                </a:cubicBezTo>
                <a:cubicBezTo>
                  <a:pt x="3249052" y="241602"/>
                  <a:pt x="3253340" y="243865"/>
                  <a:pt x="3257848" y="243527"/>
                </a:cubicBezTo>
                <a:cubicBezTo>
                  <a:pt x="3261498" y="243549"/>
                  <a:pt x="3264772" y="243240"/>
                  <a:pt x="3267672" y="242601"/>
                </a:cubicBezTo>
                <a:cubicBezTo>
                  <a:pt x="3270572" y="241962"/>
                  <a:pt x="3273406" y="240860"/>
                  <a:pt x="3276174" y="239296"/>
                </a:cubicBezTo>
                <a:cubicBezTo>
                  <a:pt x="3276703" y="238914"/>
                  <a:pt x="3277231" y="238796"/>
                  <a:pt x="3277760" y="238943"/>
                </a:cubicBezTo>
                <a:cubicBezTo>
                  <a:pt x="3278289" y="239090"/>
                  <a:pt x="3278817" y="239678"/>
                  <a:pt x="3279346" y="240706"/>
                </a:cubicBezTo>
                <a:lnTo>
                  <a:pt x="3281813" y="245989"/>
                </a:lnTo>
                <a:cubicBezTo>
                  <a:pt x="3282305" y="246883"/>
                  <a:pt x="3282379" y="247732"/>
                  <a:pt x="3282033" y="248538"/>
                </a:cubicBezTo>
                <a:cubicBezTo>
                  <a:pt x="3281688" y="249344"/>
                  <a:pt x="3281145" y="250018"/>
                  <a:pt x="3280403" y="250561"/>
                </a:cubicBezTo>
                <a:cubicBezTo>
                  <a:pt x="3277445" y="252993"/>
                  <a:pt x="3271909" y="255865"/>
                  <a:pt x="3263797" y="259177"/>
                </a:cubicBezTo>
                <a:cubicBezTo>
                  <a:pt x="3255684" y="262489"/>
                  <a:pt x="3244776" y="264306"/>
                  <a:pt x="3231071" y="264628"/>
                </a:cubicBezTo>
                <a:cubicBezTo>
                  <a:pt x="3218968" y="264277"/>
                  <a:pt x="3209462" y="260847"/>
                  <a:pt x="3202552" y="254338"/>
                </a:cubicBezTo>
                <a:cubicBezTo>
                  <a:pt x="3195642" y="247828"/>
                  <a:pt x="3192121" y="240347"/>
                  <a:pt x="3191989" y="231892"/>
                </a:cubicBezTo>
                <a:cubicBezTo>
                  <a:pt x="3192018" y="225142"/>
                  <a:pt x="3192136" y="216519"/>
                  <a:pt x="3192341" y="206023"/>
                </a:cubicBezTo>
                <a:cubicBezTo>
                  <a:pt x="3192547" y="195526"/>
                  <a:pt x="3192665" y="186639"/>
                  <a:pt x="3192694" y="179360"/>
                </a:cubicBezTo>
                <a:lnTo>
                  <a:pt x="3193046" y="132821"/>
                </a:lnTo>
                <a:lnTo>
                  <a:pt x="3173663" y="132821"/>
                </a:lnTo>
                <a:cubicBezTo>
                  <a:pt x="3172040" y="132836"/>
                  <a:pt x="3170704" y="132455"/>
                  <a:pt x="3169654" y="131678"/>
                </a:cubicBezTo>
                <a:cubicBezTo>
                  <a:pt x="3168604" y="130902"/>
                  <a:pt x="3168061" y="129641"/>
                  <a:pt x="3168024" y="127898"/>
                </a:cubicBezTo>
                <a:cubicBezTo>
                  <a:pt x="3167995" y="126168"/>
                  <a:pt x="3168582" y="124615"/>
                  <a:pt x="3169786" y="123238"/>
                </a:cubicBezTo>
                <a:cubicBezTo>
                  <a:pt x="3170990" y="121860"/>
                  <a:pt x="3172987" y="120483"/>
                  <a:pt x="3175777" y="119105"/>
                </a:cubicBezTo>
                <a:cubicBezTo>
                  <a:pt x="3179867" y="117145"/>
                  <a:pt x="3185312" y="113441"/>
                  <a:pt x="3192113" y="107993"/>
                </a:cubicBezTo>
                <a:cubicBezTo>
                  <a:pt x="3198914" y="102546"/>
                  <a:pt x="3205792" y="96569"/>
                  <a:pt x="3212748" y="90064"/>
                </a:cubicBezTo>
                <a:cubicBezTo>
                  <a:pt x="3219704" y="83558"/>
                  <a:pt x="3225460" y="77737"/>
                  <a:pt x="3230015" y="72601"/>
                </a:cubicBezTo>
                <a:cubicBezTo>
                  <a:pt x="3231262" y="71220"/>
                  <a:pt x="3232465" y="70280"/>
                  <a:pt x="3233624" y="69781"/>
                </a:cubicBezTo>
                <a:cubicBezTo>
                  <a:pt x="3234783" y="69282"/>
                  <a:pt x="3235810" y="69047"/>
                  <a:pt x="3236705" y="69076"/>
                </a:cubicBezTo>
                <a:close/>
                <a:moveTo>
                  <a:pt x="2141330" y="69076"/>
                </a:moveTo>
                <a:cubicBezTo>
                  <a:pt x="2142907" y="69120"/>
                  <a:pt x="2144067" y="69649"/>
                  <a:pt x="2144808" y="70662"/>
                </a:cubicBezTo>
                <a:cubicBezTo>
                  <a:pt x="2145550" y="71675"/>
                  <a:pt x="2145917" y="72909"/>
                  <a:pt x="2145909" y="74363"/>
                </a:cubicBezTo>
                <a:lnTo>
                  <a:pt x="2144500" y="111720"/>
                </a:lnTo>
                <a:lnTo>
                  <a:pt x="2189258" y="111720"/>
                </a:lnTo>
                <a:cubicBezTo>
                  <a:pt x="2190330" y="111764"/>
                  <a:pt x="2191093" y="112115"/>
                  <a:pt x="2191548" y="112775"/>
                </a:cubicBezTo>
                <a:cubicBezTo>
                  <a:pt x="2192004" y="113434"/>
                  <a:pt x="2192062" y="114138"/>
                  <a:pt x="2191725" y="114885"/>
                </a:cubicBezTo>
                <a:lnTo>
                  <a:pt x="2188200" y="130008"/>
                </a:lnTo>
                <a:cubicBezTo>
                  <a:pt x="2188046" y="130740"/>
                  <a:pt x="2187738" y="131385"/>
                  <a:pt x="2187275" y="131942"/>
                </a:cubicBezTo>
                <a:cubicBezTo>
                  <a:pt x="2186813" y="132499"/>
                  <a:pt x="2186064" y="132792"/>
                  <a:pt x="2185029" y="132821"/>
                </a:cubicBezTo>
                <a:lnTo>
                  <a:pt x="2143795" y="132821"/>
                </a:lnTo>
                <a:cubicBezTo>
                  <a:pt x="2143457" y="140115"/>
                  <a:pt x="2143251" y="147827"/>
                  <a:pt x="2143178" y="155958"/>
                </a:cubicBezTo>
                <a:cubicBezTo>
                  <a:pt x="2143105" y="164089"/>
                  <a:pt x="2143075" y="172243"/>
                  <a:pt x="2143090" y="180418"/>
                </a:cubicBezTo>
                <a:lnTo>
                  <a:pt x="2143090" y="208270"/>
                </a:lnTo>
                <a:cubicBezTo>
                  <a:pt x="2143369" y="222388"/>
                  <a:pt x="2145542" y="231877"/>
                  <a:pt x="2149610" y="236740"/>
                </a:cubicBezTo>
                <a:cubicBezTo>
                  <a:pt x="2153677" y="241602"/>
                  <a:pt x="2157965" y="243865"/>
                  <a:pt x="2162473" y="243527"/>
                </a:cubicBezTo>
                <a:cubicBezTo>
                  <a:pt x="2166122" y="243549"/>
                  <a:pt x="2169397" y="243240"/>
                  <a:pt x="2172297" y="242601"/>
                </a:cubicBezTo>
                <a:cubicBezTo>
                  <a:pt x="2175197" y="241962"/>
                  <a:pt x="2178031" y="240860"/>
                  <a:pt x="2180799" y="239296"/>
                </a:cubicBezTo>
                <a:cubicBezTo>
                  <a:pt x="2181328" y="238914"/>
                  <a:pt x="2181857" y="238796"/>
                  <a:pt x="2182385" y="238943"/>
                </a:cubicBezTo>
                <a:cubicBezTo>
                  <a:pt x="2182914" y="239090"/>
                  <a:pt x="2183443" y="239678"/>
                  <a:pt x="2183971" y="240706"/>
                </a:cubicBezTo>
                <a:lnTo>
                  <a:pt x="2186438" y="245989"/>
                </a:lnTo>
                <a:cubicBezTo>
                  <a:pt x="2186930" y="246883"/>
                  <a:pt x="2187004" y="247732"/>
                  <a:pt x="2186658" y="248538"/>
                </a:cubicBezTo>
                <a:cubicBezTo>
                  <a:pt x="2186313" y="249344"/>
                  <a:pt x="2185770" y="250018"/>
                  <a:pt x="2185029" y="250561"/>
                </a:cubicBezTo>
                <a:cubicBezTo>
                  <a:pt x="2182070" y="252993"/>
                  <a:pt x="2176534" y="255865"/>
                  <a:pt x="2168421" y="259177"/>
                </a:cubicBezTo>
                <a:cubicBezTo>
                  <a:pt x="2160309" y="262489"/>
                  <a:pt x="2149401" y="264306"/>
                  <a:pt x="2135696" y="264628"/>
                </a:cubicBezTo>
                <a:cubicBezTo>
                  <a:pt x="2123593" y="264277"/>
                  <a:pt x="2114087" y="260847"/>
                  <a:pt x="2107177" y="254338"/>
                </a:cubicBezTo>
                <a:cubicBezTo>
                  <a:pt x="2100267" y="247828"/>
                  <a:pt x="2096746" y="240347"/>
                  <a:pt x="2096614" y="231892"/>
                </a:cubicBezTo>
                <a:cubicBezTo>
                  <a:pt x="2096643" y="225142"/>
                  <a:pt x="2096761" y="216519"/>
                  <a:pt x="2096966" y="206023"/>
                </a:cubicBezTo>
                <a:cubicBezTo>
                  <a:pt x="2097172" y="195526"/>
                  <a:pt x="2097289" y="186639"/>
                  <a:pt x="2097319" y="179360"/>
                </a:cubicBezTo>
                <a:lnTo>
                  <a:pt x="2097671" y="132821"/>
                </a:lnTo>
                <a:lnTo>
                  <a:pt x="2078288" y="132821"/>
                </a:lnTo>
                <a:cubicBezTo>
                  <a:pt x="2076665" y="132836"/>
                  <a:pt x="2075329" y="132455"/>
                  <a:pt x="2074279" y="131678"/>
                </a:cubicBezTo>
                <a:cubicBezTo>
                  <a:pt x="2073229" y="130902"/>
                  <a:pt x="2072686" y="129641"/>
                  <a:pt x="2072649" y="127898"/>
                </a:cubicBezTo>
                <a:cubicBezTo>
                  <a:pt x="2072620" y="126168"/>
                  <a:pt x="2073207" y="124615"/>
                  <a:pt x="2074411" y="123238"/>
                </a:cubicBezTo>
                <a:cubicBezTo>
                  <a:pt x="2075615" y="121860"/>
                  <a:pt x="2077612" y="120483"/>
                  <a:pt x="2080402" y="119105"/>
                </a:cubicBezTo>
                <a:cubicBezTo>
                  <a:pt x="2084492" y="117145"/>
                  <a:pt x="2089937" y="113441"/>
                  <a:pt x="2096738" y="107993"/>
                </a:cubicBezTo>
                <a:cubicBezTo>
                  <a:pt x="2103539" y="102546"/>
                  <a:pt x="2110417" y="96569"/>
                  <a:pt x="2117373" y="90064"/>
                </a:cubicBezTo>
                <a:cubicBezTo>
                  <a:pt x="2124329" y="83558"/>
                  <a:pt x="2130084" y="77737"/>
                  <a:pt x="2134640" y="72601"/>
                </a:cubicBezTo>
                <a:cubicBezTo>
                  <a:pt x="2135887" y="71220"/>
                  <a:pt x="2137090" y="70280"/>
                  <a:pt x="2138249" y="69781"/>
                </a:cubicBezTo>
                <a:cubicBezTo>
                  <a:pt x="2139408" y="69282"/>
                  <a:pt x="2140435" y="69047"/>
                  <a:pt x="2141330" y="69076"/>
                </a:cubicBezTo>
                <a:close/>
                <a:moveTo>
                  <a:pt x="2017505" y="69076"/>
                </a:moveTo>
                <a:cubicBezTo>
                  <a:pt x="2019082" y="69120"/>
                  <a:pt x="2020242" y="69649"/>
                  <a:pt x="2020983" y="70662"/>
                </a:cubicBezTo>
                <a:cubicBezTo>
                  <a:pt x="2021725" y="71675"/>
                  <a:pt x="2022092" y="72909"/>
                  <a:pt x="2022084" y="74363"/>
                </a:cubicBezTo>
                <a:lnTo>
                  <a:pt x="2020675" y="111720"/>
                </a:lnTo>
                <a:lnTo>
                  <a:pt x="2065433" y="111720"/>
                </a:lnTo>
                <a:cubicBezTo>
                  <a:pt x="2066505" y="111764"/>
                  <a:pt x="2067268" y="112115"/>
                  <a:pt x="2067723" y="112775"/>
                </a:cubicBezTo>
                <a:cubicBezTo>
                  <a:pt x="2068179" y="113434"/>
                  <a:pt x="2068237" y="114138"/>
                  <a:pt x="2067900" y="114885"/>
                </a:cubicBezTo>
                <a:lnTo>
                  <a:pt x="2064375" y="130008"/>
                </a:lnTo>
                <a:cubicBezTo>
                  <a:pt x="2064221" y="130740"/>
                  <a:pt x="2063913" y="131385"/>
                  <a:pt x="2063450" y="131942"/>
                </a:cubicBezTo>
                <a:cubicBezTo>
                  <a:pt x="2062988" y="132499"/>
                  <a:pt x="2062239" y="132792"/>
                  <a:pt x="2061204" y="132821"/>
                </a:cubicBezTo>
                <a:lnTo>
                  <a:pt x="2019970" y="132821"/>
                </a:lnTo>
                <a:cubicBezTo>
                  <a:pt x="2019632" y="140115"/>
                  <a:pt x="2019427" y="147827"/>
                  <a:pt x="2019353" y="155958"/>
                </a:cubicBezTo>
                <a:cubicBezTo>
                  <a:pt x="2019280" y="164089"/>
                  <a:pt x="2019250" y="172243"/>
                  <a:pt x="2019265" y="180418"/>
                </a:cubicBezTo>
                <a:lnTo>
                  <a:pt x="2019265" y="208270"/>
                </a:lnTo>
                <a:cubicBezTo>
                  <a:pt x="2019544" y="222388"/>
                  <a:pt x="2021717" y="231877"/>
                  <a:pt x="2025785" y="236740"/>
                </a:cubicBezTo>
                <a:cubicBezTo>
                  <a:pt x="2029852" y="241602"/>
                  <a:pt x="2034140" y="243865"/>
                  <a:pt x="2038648" y="243527"/>
                </a:cubicBezTo>
                <a:cubicBezTo>
                  <a:pt x="2042297" y="243549"/>
                  <a:pt x="2045572" y="243240"/>
                  <a:pt x="2048472" y="242601"/>
                </a:cubicBezTo>
                <a:cubicBezTo>
                  <a:pt x="2051372" y="241962"/>
                  <a:pt x="2054206" y="240860"/>
                  <a:pt x="2056974" y="239296"/>
                </a:cubicBezTo>
                <a:cubicBezTo>
                  <a:pt x="2057503" y="238914"/>
                  <a:pt x="2058032" y="238796"/>
                  <a:pt x="2058560" y="238943"/>
                </a:cubicBezTo>
                <a:cubicBezTo>
                  <a:pt x="2059089" y="239090"/>
                  <a:pt x="2059618" y="239678"/>
                  <a:pt x="2060146" y="240706"/>
                </a:cubicBezTo>
                <a:lnTo>
                  <a:pt x="2062613" y="245989"/>
                </a:lnTo>
                <a:cubicBezTo>
                  <a:pt x="2063105" y="246883"/>
                  <a:pt x="2063179" y="247732"/>
                  <a:pt x="2062833" y="248538"/>
                </a:cubicBezTo>
                <a:cubicBezTo>
                  <a:pt x="2062488" y="249344"/>
                  <a:pt x="2061945" y="250018"/>
                  <a:pt x="2061204" y="250561"/>
                </a:cubicBezTo>
                <a:cubicBezTo>
                  <a:pt x="2058245" y="252993"/>
                  <a:pt x="2052709" y="255865"/>
                  <a:pt x="2044596" y="259177"/>
                </a:cubicBezTo>
                <a:cubicBezTo>
                  <a:pt x="2036484" y="262489"/>
                  <a:pt x="2025576" y="264306"/>
                  <a:pt x="2011871" y="264628"/>
                </a:cubicBezTo>
                <a:cubicBezTo>
                  <a:pt x="1999768" y="264277"/>
                  <a:pt x="1990262" y="260847"/>
                  <a:pt x="1983352" y="254338"/>
                </a:cubicBezTo>
                <a:cubicBezTo>
                  <a:pt x="1976442" y="247828"/>
                  <a:pt x="1972921" y="240347"/>
                  <a:pt x="1972789" y="231892"/>
                </a:cubicBezTo>
                <a:cubicBezTo>
                  <a:pt x="1972818" y="225142"/>
                  <a:pt x="1972936" y="216519"/>
                  <a:pt x="1973141" y="206023"/>
                </a:cubicBezTo>
                <a:cubicBezTo>
                  <a:pt x="1973347" y="195526"/>
                  <a:pt x="1973464" y="186639"/>
                  <a:pt x="1973494" y="179360"/>
                </a:cubicBezTo>
                <a:lnTo>
                  <a:pt x="1973846" y="132821"/>
                </a:lnTo>
                <a:lnTo>
                  <a:pt x="1954463" y="132821"/>
                </a:lnTo>
                <a:cubicBezTo>
                  <a:pt x="1952840" y="132836"/>
                  <a:pt x="1951504" y="132455"/>
                  <a:pt x="1950454" y="131678"/>
                </a:cubicBezTo>
                <a:cubicBezTo>
                  <a:pt x="1949404" y="130902"/>
                  <a:pt x="1948861" y="129641"/>
                  <a:pt x="1948824" y="127898"/>
                </a:cubicBezTo>
                <a:cubicBezTo>
                  <a:pt x="1948795" y="126168"/>
                  <a:pt x="1949382" y="124615"/>
                  <a:pt x="1950586" y="123238"/>
                </a:cubicBezTo>
                <a:cubicBezTo>
                  <a:pt x="1951790" y="121860"/>
                  <a:pt x="1953787" y="120483"/>
                  <a:pt x="1956577" y="119105"/>
                </a:cubicBezTo>
                <a:cubicBezTo>
                  <a:pt x="1960667" y="117145"/>
                  <a:pt x="1966112" y="113441"/>
                  <a:pt x="1972913" y="107993"/>
                </a:cubicBezTo>
                <a:cubicBezTo>
                  <a:pt x="1979714" y="102546"/>
                  <a:pt x="1986592" y="96569"/>
                  <a:pt x="1993548" y="90064"/>
                </a:cubicBezTo>
                <a:cubicBezTo>
                  <a:pt x="2000504" y="83558"/>
                  <a:pt x="2006259" y="77737"/>
                  <a:pt x="2010815" y="72601"/>
                </a:cubicBezTo>
                <a:cubicBezTo>
                  <a:pt x="2012062" y="71220"/>
                  <a:pt x="2013265" y="70280"/>
                  <a:pt x="2014424" y="69781"/>
                </a:cubicBezTo>
                <a:cubicBezTo>
                  <a:pt x="2015583" y="69282"/>
                  <a:pt x="2016610" y="69047"/>
                  <a:pt x="2017505" y="69076"/>
                </a:cubicBezTo>
                <a:close/>
                <a:moveTo>
                  <a:pt x="353802" y="55971"/>
                </a:moveTo>
                <a:lnTo>
                  <a:pt x="459805" y="55971"/>
                </a:lnTo>
                <a:lnTo>
                  <a:pt x="459805" y="82127"/>
                </a:lnTo>
                <a:lnTo>
                  <a:pt x="432271" y="82127"/>
                </a:lnTo>
                <a:lnTo>
                  <a:pt x="432271" y="109660"/>
                </a:lnTo>
                <a:lnTo>
                  <a:pt x="459805" y="109660"/>
                </a:lnTo>
                <a:lnTo>
                  <a:pt x="459805" y="135817"/>
                </a:lnTo>
                <a:lnTo>
                  <a:pt x="432271" y="135817"/>
                </a:lnTo>
                <a:lnTo>
                  <a:pt x="432271" y="228053"/>
                </a:lnTo>
                <a:cubicBezTo>
                  <a:pt x="430436" y="239066"/>
                  <a:pt x="435025" y="243655"/>
                  <a:pt x="446038" y="241820"/>
                </a:cubicBezTo>
                <a:lnTo>
                  <a:pt x="459805" y="241820"/>
                </a:lnTo>
                <a:lnTo>
                  <a:pt x="459805" y="265223"/>
                </a:lnTo>
                <a:lnTo>
                  <a:pt x="392348" y="265223"/>
                </a:lnTo>
                <a:cubicBezTo>
                  <a:pt x="373075" y="267058"/>
                  <a:pt x="364356" y="259257"/>
                  <a:pt x="366192" y="241820"/>
                </a:cubicBezTo>
                <a:lnTo>
                  <a:pt x="366192" y="135817"/>
                </a:lnTo>
                <a:lnTo>
                  <a:pt x="353802" y="135817"/>
                </a:lnTo>
                <a:lnTo>
                  <a:pt x="353802" y="109660"/>
                </a:lnTo>
                <a:lnTo>
                  <a:pt x="366192" y="109660"/>
                </a:lnTo>
                <a:lnTo>
                  <a:pt x="366192" y="82127"/>
                </a:lnTo>
                <a:lnTo>
                  <a:pt x="353802" y="82127"/>
                </a:lnTo>
                <a:close/>
                <a:moveTo>
                  <a:pt x="130783" y="55971"/>
                </a:moveTo>
                <a:lnTo>
                  <a:pt x="202369" y="55971"/>
                </a:lnTo>
                <a:lnTo>
                  <a:pt x="202369" y="69737"/>
                </a:lnTo>
                <a:lnTo>
                  <a:pt x="318009" y="69737"/>
                </a:lnTo>
                <a:lnTo>
                  <a:pt x="318009" y="95894"/>
                </a:lnTo>
                <a:lnTo>
                  <a:pt x="202369" y="95894"/>
                </a:lnTo>
                <a:lnTo>
                  <a:pt x="202369" y="115167"/>
                </a:lnTo>
                <a:lnTo>
                  <a:pt x="318009" y="115167"/>
                </a:lnTo>
                <a:lnTo>
                  <a:pt x="318009" y="241820"/>
                </a:lnTo>
                <a:cubicBezTo>
                  <a:pt x="318926" y="258340"/>
                  <a:pt x="309749" y="266141"/>
                  <a:pt x="290475" y="265223"/>
                </a:cubicBezTo>
                <a:lnTo>
                  <a:pt x="79846" y="265223"/>
                </a:lnTo>
                <a:lnTo>
                  <a:pt x="79846" y="115167"/>
                </a:lnTo>
                <a:lnTo>
                  <a:pt x="130783" y="115167"/>
                </a:lnTo>
                <a:close/>
                <a:moveTo>
                  <a:pt x="3946184" y="31367"/>
                </a:moveTo>
                <a:cubicBezTo>
                  <a:pt x="3954819" y="31653"/>
                  <a:pt x="3961319" y="34074"/>
                  <a:pt x="3965684" y="38629"/>
                </a:cubicBezTo>
                <a:cubicBezTo>
                  <a:pt x="3970049" y="43184"/>
                  <a:pt x="3972235" y="48158"/>
                  <a:pt x="3972242" y="53549"/>
                </a:cubicBezTo>
                <a:cubicBezTo>
                  <a:pt x="3972316" y="59689"/>
                  <a:pt x="3970144" y="65455"/>
                  <a:pt x="3965728" y="70847"/>
                </a:cubicBezTo>
                <a:cubicBezTo>
                  <a:pt x="3961312" y="76238"/>
                  <a:pt x="3954210" y="79275"/>
                  <a:pt x="3944424" y="79957"/>
                </a:cubicBezTo>
                <a:cubicBezTo>
                  <a:pt x="3936882" y="79936"/>
                  <a:pt x="3930749" y="77515"/>
                  <a:pt x="3926024" y="72696"/>
                </a:cubicBezTo>
                <a:cubicBezTo>
                  <a:pt x="3921300" y="67876"/>
                  <a:pt x="3918864" y="61846"/>
                  <a:pt x="3918718" y="54606"/>
                </a:cubicBezTo>
                <a:cubicBezTo>
                  <a:pt x="3918894" y="48554"/>
                  <a:pt x="3921535" y="43228"/>
                  <a:pt x="3926641" y="38629"/>
                </a:cubicBezTo>
                <a:cubicBezTo>
                  <a:pt x="3931747" y="34030"/>
                  <a:pt x="3938261" y="31609"/>
                  <a:pt x="3946184" y="31367"/>
                </a:cubicBezTo>
                <a:close/>
                <a:moveTo>
                  <a:pt x="1259644" y="3657"/>
                </a:moveTo>
                <a:lnTo>
                  <a:pt x="1332607" y="3657"/>
                </a:lnTo>
                <a:lnTo>
                  <a:pt x="1332607" y="43581"/>
                </a:lnTo>
                <a:lnTo>
                  <a:pt x="1375284" y="43581"/>
                </a:lnTo>
                <a:lnTo>
                  <a:pt x="1375284" y="69737"/>
                </a:lnTo>
                <a:lnTo>
                  <a:pt x="1332607" y="69737"/>
                </a:lnTo>
                <a:lnTo>
                  <a:pt x="1332607" y="241820"/>
                </a:lnTo>
                <a:lnTo>
                  <a:pt x="1375284" y="241820"/>
                </a:lnTo>
                <a:lnTo>
                  <a:pt x="1375284" y="265223"/>
                </a:lnTo>
                <a:lnTo>
                  <a:pt x="1160525" y="265223"/>
                </a:lnTo>
                <a:lnTo>
                  <a:pt x="1160525" y="241820"/>
                </a:lnTo>
                <a:lnTo>
                  <a:pt x="1166031" y="241820"/>
                </a:lnTo>
                <a:lnTo>
                  <a:pt x="1166031" y="17424"/>
                </a:lnTo>
                <a:lnTo>
                  <a:pt x="1232111" y="17424"/>
                </a:lnTo>
                <a:lnTo>
                  <a:pt x="1232111" y="241820"/>
                </a:lnTo>
                <a:lnTo>
                  <a:pt x="1259644" y="241820"/>
                </a:lnTo>
                <a:close/>
                <a:moveTo>
                  <a:pt x="1079302" y="3657"/>
                </a:moveTo>
                <a:lnTo>
                  <a:pt x="1137121" y="3657"/>
                </a:lnTo>
                <a:lnTo>
                  <a:pt x="1137121" y="17424"/>
                </a:lnTo>
                <a:lnTo>
                  <a:pt x="1150888" y="17424"/>
                </a:lnTo>
                <a:lnTo>
                  <a:pt x="1150888" y="43581"/>
                </a:lnTo>
                <a:lnTo>
                  <a:pt x="1137121" y="43581"/>
                </a:lnTo>
                <a:lnTo>
                  <a:pt x="1137121" y="230806"/>
                </a:lnTo>
                <a:lnTo>
                  <a:pt x="1150888" y="228053"/>
                </a:lnTo>
                <a:lnTo>
                  <a:pt x="1150888" y="255586"/>
                </a:lnTo>
                <a:lnTo>
                  <a:pt x="1058652" y="265223"/>
                </a:lnTo>
                <a:lnTo>
                  <a:pt x="1058652" y="241820"/>
                </a:lnTo>
                <a:lnTo>
                  <a:pt x="1079302" y="239066"/>
                </a:lnTo>
                <a:lnTo>
                  <a:pt x="1079302" y="43581"/>
                </a:lnTo>
                <a:lnTo>
                  <a:pt x="1058652" y="43581"/>
                </a:lnTo>
                <a:lnTo>
                  <a:pt x="1058652" y="17424"/>
                </a:lnTo>
                <a:lnTo>
                  <a:pt x="1079302" y="17424"/>
                </a:lnTo>
                <a:close/>
                <a:moveTo>
                  <a:pt x="812230" y="3657"/>
                </a:moveTo>
                <a:lnTo>
                  <a:pt x="871426" y="3657"/>
                </a:lnTo>
                <a:lnTo>
                  <a:pt x="871426" y="16047"/>
                </a:lnTo>
                <a:lnTo>
                  <a:pt x="894829" y="16047"/>
                </a:lnTo>
                <a:lnTo>
                  <a:pt x="894829" y="3657"/>
                </a:lnTo>
                <a:lnTo>
                  <a:pt x="947142" y="3657"/>
                </a:lnTo>
                <a:lnTo>
                  <a:pt x="947142" y="16047"/>
                </a:lnTo>
                <a:lnTo>
                  <a:pt x="1022859" y="16047"/>
                </a:lnTo>
                <a:lnTo>
                  <a:pt x="1022859" y="200520"/>
                </a:lnTo>
                <a:cubicBezTo>
                  <a:pt x="1023776" y="219793"/>
                  <a:pt x="1014140" y="228971"/>
                  <a:pt x="993949" y="228053"/>
                </a:cubicBezTo>
                <a:lnTo>
                  <a:pt x="963662" y="228053"/>
                </a:lnTo>
                <a:lnTo>
                  <a:pt x="963662" y="43581"/>
                </a:lnTo>
                <a:lnTo>
                  <a:pt x="947142" y="43581"/>
                </a:lnTo>
                <a:lnTo>
                  <a:pt x="947142" y="228053"/>
                </a:lnTo>
                <a:lnTo>
                  <a:pt x="894829" y="228053"/>
                </a:lnTo>
                <a:lnTo>
                  <a:pt x="894829" y="43581"/>
                </a:lnTo>
                <a:lnTo>
                  <a:pt x="871426" y="43581"/>
                </a:lnTo>
                <a:lnTo>
                  <a:pt x="871426" y="228053"/>
                </a:lnTo>
                <a:cubicBezTo>
                  <a:pt x="869591" y="239066"/>
                  <a:pt x="874179" y="243655"/>
                  <a:pt x="885193" y="241820"/>
                </a:cubicBezTo>
                <a:lnTo>
                  <a:pt x="1022859" y="241820"/>
                </a:lnTo>
                <a:lnTo>
                  <a:pt x="1022859" y="265223"/>
                </a:lnTo>
                <a:lnTo>
                  <a:pt x="838386" y="265223"/>
                </a:lnTo>
                <a:cubicBezTo>
                  <a:pt x="820031" y="266141"/>
                  <a:pt x="811312" y="258340"/>
                  <a:pt x="812230" y="241820"/>
                </a:cubicBezTo>
                <a:lnTo>
                  <a:pt x="812230" y="43581"/>
                </a:lnTo>
                <a:lnTo>
                  <a:pt x="805346" y="43581"/>
                </a:lnTo>
                <a:lnTo>
                  <a:pt x="805346" y="16047"/>
                </a:lnTo>
                <a:lnTo>
                  <a:pt x="812230" y="16047"/>
                </a:lnTo>
                <a:close/>
                <a:moveTo>
                  <a:pt x="728253" y="3657"/>
                </a:moveTo>
                <a:lnTo>
                  <a:pt x="787450" y="3657"/>
                </a:lnTo>
                <a:lnTo>
                  <a:pt x="787450" y="17424"/>
                </a:lnTo>
                <a:lnTo>
                  <a:pt x="798463" y="17424"/>
                </a:lnTo>
                <a:lnTo>
                  <a:pt x="798463" y="43581"/>
                </a:lnTo>
                <a:lnTo>
                  <a:pt x="787450" y="43581"/>
                </a:lnTo>
                <a:lnTo>
                  <a:pt x="787450" y="229430"/>
                </a:lnTo>
                <a:lnTo>
                  <a:pt x="798463" y="228053"/>
                </a:lnTo>
                <a:lnTo>
                  <a:pt x="798463" y="254210"/>
                </a:lnTo>
                <a:lnTo>
                  <a:pt x="706227" y="265223"/>
                </a:lnTo>
                <a:lnTo>
                  <a:pt x="706227" y="241820"/>
                </a:lnTo>
                <a:lnTo>
                  <a:pt x="728253" y="237690"/>
                </a:lnTo>
                <a:lnTo>
                  <a:pt x="728253" y="43581"/>
                </a:lnTo>
                <a:lnTo>
                  <a:pt x="706227" y="43581"/>
                </a:lnTo>
                <a:lnTo>
                  <a:pt x="706227" y="17424"/>
                </a:lnTo>
                <a:lnTo>
                  <a:pt x="728253" y="17424"/>
                </a:lnTo>
                <a:close/>
                <a:moveTo>
                  <a:pt x="538274" y="3657"/>
                </a:moveTo>
                <a:lnTo>
                  <a:pt x="598847" y="3657"/>
                </a:lnTo>
                <a:lnTo>
                  <a:pt x="598847" y="17424"/>
                </a:lnTo>
                <a:lnTo>
                  <a:pt x="613991" y="17424"/>
                </a:lnTo>
                <a:cubicBezTo>
                  <a:pt x="622251" y="19260"/>
                  <a:pt x="625922" y="15130"/>
                  <a:pt x="625004" y="5034"/>
                </a:cubicBezTo>
                <a:lnTo>
                  <a:pt x="625004" y="3657"/>
                </a:lnTo>
                <a:lnTo>
                  <a:pt x="670434" y="3657"/>
                </a:lnTo>
                <a:lnTo>
                  <a:pt x="670434" y="18801"/>
                </a:lnTo>
                <a:cubicBezTo>
                  <a:pt x="671351" y="36238"/>
                  <a:pt x="663091" y="44498"/>
                  <a:pt x="645654" y="43581"/>
                </a:cubicBezTo>
                <a:lnTo>
                  <a:pt x="598847" y="43581"/>
                </a:lnTo>
                <a:lnTo>
                  <a:pt x="598847" y="55971"/>
                </a:lnTo>
                <a:lnTo>
                  <a:pt x="670434" y="55971"/>
                </a:lnTo>
                <a:lnTo>
                  <a:pt x="670434" y="241820"/>
                </a:lnTo>
                <a:cubicBezTo>
                  <a:pt x="672269" y="259257"/>
                  <a:pt x="663091" y="267058"/>
                  <a:pt x="642900" y="265223"/>
                </a:cubicBezTo>
                <a:lnTo>
                  <a:pt x="619497" y="265223"/>
                </a:lnTo>
                <a:lnTo>
                  <a:pt x="619497" y="201897"/>
                </a:lnTo>
                <a:lnTo>
                  <a:pt x="598847" y="201897"/>
                </a:lnTo>
                <a:lnTo>
                  <a:pt x="598847" y="265223"/>
                </a:lnTo>
                <a:lnTo>
                  <a:pt x="538274" y="265223"/>
                </a:lnTo>
                <a:lnTo>
                  <a:pt x="538274" y="201897"/>
                </a:lnTo>
                <a:lnTo>
                  <a:pt x="519001" y="201897"/>
                </a:lnTo>
                <a:lnTo>
                  <a:pt x="519001" y="265223"/>
                </a:lnTo>
                <a:lnTo>
                  <a:pt x="468065" y="265223"/>
                </a:lnTo>
                <a:lnTo>
                  <a:pt x="468065" y="55971"/>
                </a:lnTo>
                <a:lnTo>
                  <a:pt x="538274" y="55971"/>
                </a:lnTo>
                <a:lnTo>
                  <a:pt x="538274" y="43581"/>
                </a:lnTo>
                <a:lnTo>
                  <a:pt x="468065" y="43581"/>
                </a:lnTo>
                <a:lnTo>
                  <a:pt x="468065" y="17424"/>
                </a:lnTo>
                <a:lnTo>
                  <a:pt x="538274" y="17424"/>
                </a:lnTo>
                <a:close/>
                <a:moveTo>
                  <a:pt x="357932" y="3657"/>
                </a:moveTo>
                <a:lnTo>
                  <a:pt x="424011" y="3657"/>
                </a:lnTo>
                <a:lnTo>
                  <a:pt x="422635" y="17424"/>
                </a:lnTo>
                <a:lnTo>
                  <a:pt x="459805" y="17424"/>
                </a:lnTo>
                <a:lnTo>
                  <a:pt x="459805" y="43581"/>
                </a:lnTo>
                <a:lnTo>
                  <a:pt x="353802" y="43581"/>
                </a:lnTo>
                <a:close/>
                <a:moveTo>
                  <a:pt x="130783" y="3657"/>
                </a:moveTo>
                <a:lnTo>
                  <a:pt x="202369" y="3657"/>
                </a:lnTo>
                <a:lnTo>
                  <a:pt x="202369" y="17424"/>
                </a:lnTo>
                <a:lnTo>
                  <a:pt x="318009" y="17424"/>
                </a:lnTo>
                <a:lnTo>
                  <a:pt x="318009" y="43581"/>
                </a:lnTo>
                <a:lnTo>
                  <a:pt x="64703" y="43581"/>
                </a:lnTo>
                <a:lnTo>
                  <a:pt x="64703" y="241820"/>
                </a:lnTo>
                <a:cubicBezTo>
                  <a:pt x="65621" y="258340"/>
                  <a:pt x="56443" y="266141"/>
                  <a:pt x="37170" y="265223"/>
                </a:cubicBezTo>
                <a:lnTo>
                  <a:pt x="0" y="265223"/>
                </a:lnTo>
                <a:lnTo>
                  <a:pt x="0" y="17424"/>
                </a:lnTo>
                <a:lnTo>
                  <a:pt x="130783" y="17424"/>
                </a:lnTo>
                <a:close/>
                <a:moveTo>
                  <a:pt x="1816070" y="1"/>
                </a:moveTo>
                <a:cubicBezTo>
                  <a:pt x="1817633" y="-6"/>
                  <a:pt x="1818646" y="713"/>
                  <a:pt x="1819109" y="2160"/>
                </a:cubicBezTo>
                <a:cubicBezTo>
                  <a:pt x="1819571" y="3606"/>
                  <a:pt x="1819615" y="5823"/>
                  <a:pt x="1819241" y="8812"/>
                </a:cubicBezTo>
                <a:cubicBezTo>
                  <a:pt x="1819064" y="10612"/>
                  <a:pt x="1818910" y="15601"/>
                  <a:pt x="1818778" y="23779"/>
                </a:cubicBezTo>
                <a:cubicBezTo>
                  <a:pt x="1818646" y="31956"/>
                  <a:pt x="1818535" y="41505"/>
                  <a:pt x="1818447" y="52424"/>
                </a:cubicBezTo>
                <a:cubicBezTo>
                  <a:pt x="1818359" y="63344"/>
                  <a:pt x="1818293" y="73817"/>
                  <a:pt x="1818249" y="83845"/>
                </a:cubicBezTo>
                <a:cubicBezTo>
                  <a:pt x="1818205" y="93872"/>
                  <a:pt x="1818183" y="101636"/>
                  <a:pt x="1818183" y="107137"/>
                </a:cubicBezTo>
                <a:lnTo>
                  <a:pt x="1818183" y="128240"/>
                </a:lnTo>
                <a:lnTo>
                  <a:pt x="1820652" y="128240"/>
                </a:lnTo>
                <a:cubicBezTo>
                  <a:pt x="1825024" y="121499"/>
                  <a:pt x="1831182" y="116252"/>
                  <a:pt x="1839126" y="112501"/>
                </a:cubicBezTo>
                <a:cubicBezTo>
                  <a:pt x="1847069" y="108749"/>
                  <a:pt x="1855961" y="106844"/>
                  <a:pt x="1865801" y="106786"/>
                </a:cubicBezTo>
                <a:cubicBezTo>
                  <a:pt x="1873550" y="106786"/>
                  <a:pt x="1880154" y="107929"/>
                  <a:pt x="1885612" y="110215"/>
                </a:cubicBezTo>
                <a:cubicBezTo>
                  <a:pt x="1891071" y="112500"/>
                  <a:pt x="1896440" y="115929"/>
                  <a:pt x="1901721" y="120501"/>
                </a:cubicBezTo>
                <a:cubicBezTo>
                  <a:pt x="1909593" y="127345"/>
                  <a:pt x="1914185" y="135229"/>
                  <a:pt x="1915498" y="144151"/>
                </a:cubicBezTo>
                <a:cubicBezTo>
                  <a:pt x="1916811" y="153073"/>
                  <a:pt x="1917265" y="163165"/>
                  <a:pt x="1916862" y="174425"/>
                </a:cubicBezTo>
                <a:lnTo>
                  <a:pt x="1916862" y="196283"/>
                </a:lnTo>
                <a:cubicBezTo>
                  <a:pt x="1916832" y="205486"/>
                  <a:pt x="1916715" y="214491"/>
                  <a:pt x="1916509" y="223298"/>
                </a:cubicBezTo>
                <a:cubicBezTo>
                  <a:pt x="1916304" y="232104"/>
                  <a:pt x="1916187" y="238377"/>
                  <a:pt x="1916157" y="242115"/>
                </a:cubicBezTo>
                <a:cubicBezTo>
                  <a:pt x="1916363" y="244495"/>
                  <a:pt x="1917714" y="245993"/>
                  <a:pt x="1920210" y="246610"/>
                </a:cubicBezTo>
                <a:cubicBezTo>
                  <a:pt x="1922706" y="247227"/>
                  <a:pt x="1925114" y="247492"/>
                  <a:pt x="1927435" y="247403"/>
                </a:cubicBezTo>
                <a:lnTo>
                  <a:pt x="1934131" y="247403"/>
                </a:lnTo>
                <a:cubicBezTo>
                  <a:pt x="1935526" y="247396"/>
                  <a:pt x="1936524" y="247586"/>
                  <a:pt x="1937126" y="247974"/>
                </a:cubicBezTo>
                <a:cubicBezTo>
                  <a:pt x="1937728" y="248362"/>
                  <a:pt x="1938022" y="248991"/>
                  <a:pt x="1938007" y="249862"/>
                </a:cubicBezTo>
                <a:lnTo>
                  <a:pt x="1938007" y="257239"/>
                </a:lnTo>
                <a:cubicBezTo>
                  <a:pt x="1938022" y="258307"/>
                  <a:pt x="1937816" y="259156"/>
                  <a:pt x="1937390" y="259786"/>
                </a:cubicBezTo>
                <a:cubicBezTo>
                  <a:pt x="1936965" y="260415"/>
                  <a:pt x="1936230" y="260737"/>
                  <a:pt x="1935188" y="260751"/>
                </a:cubicBezTo>
                <a:cubicBezTo>
                  <a:pt x="1934049" y="260709"/>
                  <a:pt x="1930423" y="260540"/>
                  <a:pt x="1924309" y="260245"/>
                </a:cubicBezTo>
                <a:cubicBezTo>
                  <a:pt x="1918195" y="259949"/>
                  <a:pt x="1909023" y="259780"/>
                  <a:pt x="1896792" y="259738"/>
                </a:cubicBezTo>
                <a:cubicBezTo>
                  <a:pt x="1884688" y="259780"/>
                  <a:pt x="1875355" y="259949"/>
                  <a:pt x="1868791" y="260245"/>
                </a:cubicBezTo>
                <a:cubicBezTo>
                  <a:pt x="1862227" y="260540"/>
                  <a:pt x="1858174" y="260709"/>
                  <a:pt x="1856630" y="260751"/>
                </a:cubicBezTo>
                <a:cubicBezTo>
                  <a:pt x="1855417" y="260766"/>
                  <a:pt x="1854579" y="260473"/>
                  <a:pt x="1854116" y="259873"/>
                </a:cubicBezTo>
                <a:cubicBezTo>
                  <a:pt x="1853653" y="259273"/>
                  <a:pt x="1853433" y="258278"/>
                  <a:pt x="1853455" y="256888"/>
                </a:cubicBezTo>
                <a:lnTo>
                  <a:pt x="1853455" y="250214"/>
                </a:lnTo>
                <a:cubicBezTo>
                  <a:pt x="1853426" y="249328"/>
                  <a:pt x="1853573" y="248640"/>
                  <a:pt x="1853896" y="248150"/>
                </a:cubicBezTo>
                <a:cubicBezTo>
                  <a:pt x="1854219" y="247660"/>
                  <a:pt x="1854895" y="247411"/>
                  <a:pt x="1855924" y="247403"/>
                </a:cubicBezTo>
                <a:lnTo>
                  <a:pt x="1860510" y="247403"/>
                </a:lnTo>
                <a:cubicBezTo>
                  <a:pt x="1862207" y="247433"/>
                  <a:pt x="1863927" y="246933"/>
                  <a:pt x="1865668" y="245905"/>
                </a:cubicBezTo>
                <a:cubicBezTo>
                  <a:pt x="1867410" y="244877"/>
                  <a:pt x="1868512" y="243143"/>
                  <a:pt x="1868975" y="240705"/>
                </a:cubicBezTo>
                <a:cubicBezTo>
                  <a:pt x="1869173" y="237782"/>
                  <a:pt x="1869394" y="232787"/>
                  <a:pt x="1869636" y="225721"/>
                </a:cubicBezTo>
                <a:cubicBezTo>
                  <a:pt x="1869879" y="218656"/>
                  <a:pt x="1870011" y="212251"/>
                  <a:pt x="1870033" y="206507"/>
                </a:cubicBezTo>
                <a:lnTo>
                  <a:pt x="1870033" y="185001"/>
                </a:lnTo>
                <a:cubicBezTo>
                  <a:pt x="1870268" y="175886"/>
                  <a:pt x="1870062" y="166353"/>
                  <a:pt x="1869415" y="156400"/>
                </a:cubicBezTo>
                <a:cubicBezTo>
                  <a:pt x="1868768" y="146448"/>
                  <a:pt x="1866270" y="138942"/>
                  <a:pt x="1861921" y="133881"/>
                </a:cubicBezTo>
                <a:cubicBezTo>
                  <a:pt x="1859532" y="131442"/>
                  <a:pt x="1857078" y="129709"/>
                  <a:pt x="1854557" y="128681"/>
                </a:cubicBezTo>
                <a:cubicBezTo>
                  <a:pt x="1852037" y="127653"/>
                  <a:pt x="1848965" y="127153"/>
                  <a:pt x="1845342" y="127182"/>
                </a:cubicBezTo>
                <a:cubicBezTo>
                  <a:pt x="1841411" y="127322"/>
                  <a:pt x="1837634" y="128629"/>
                  <a:pt x="1834011" y="131105"/>
                </a:cubicBezTo>
                <a:cubicBezTo>
                  <a:pt x="1830388" y="133580"/>
                  <a:pt x="1827228" y="136386"/>
                  <a:pt x="1824532" y="139522"/>
                </a:cubicBezTo>
                <a:cubicBezTo>
                  <a:pt x="1823047" y="141211"/>
                  <a:pt x="1821695" y="143385"/>
                  <a:pt x="1820475" y="146044"/>
                </a:cubicBezTo>
                <a:cubicBezTo>
                  <a:pt x="1819255" y="148703"/>
                  <a:pt x="1818609" y="152287"/>
                  <a:pt x="1818535" y="156797"/>
                </a:cubicBezTo>
                <a:lnTo>
                  <a:pt x="1818535" y="232949"/>
                </a:lnTo>
                <a:cubicBezTo>
                  <a:pt x="1818557" y="238178"/>
                  <a:pt x="1819042" y="241909"/>
                  <a:pt x="1819990" y="244142"/>
                </a:cubicBezTo>
                <a:cubicBezTo>
                  <a:pt x="1820938" y="246375"/>
                  <a:pt x="1822217" y="247462"/>
                  <a:pt x="1823826" y="247403"/>
                </a:cubicBezTo>
                <a:lnTo>
                  <a:pt x="1830881" y="247403"/>
                </a:lnTo>
                <a:cubicBezTo>
                  <a:pt x="1831770" y="247389"/>
                  <a:pt x="1832461" y="247594"/>
                  <a:pt x="1832953" y="248018"/>
                </a:cubicBezTo>
                <a:cubicBezTo>
                  <a:pt x="1833445" y="248443"/>
                  <a:pt x="1833695" y="249174"/>
                  <a:pt x="1833702" y="250214"/>
                </a:cubicBezTo>
                <a:lnTo>
                  <a:pt x="1833702" y="256888"/>
                </a:lnTo>
                <a:cubicBezTo>
                  <a:pt x="1833732" y="258124"/>
                  <a:pt x="1833585" y="259076"/>
                  <a:pt x="1833262" y="259742"/>
                </a:cubicBezTo>
                <a:cubicBezTo>
                  <a:pt x="1832938" y="260408"/>
                  <a:pt x="1832262" y="260744"/>
                  <a:pt x="1831233" y="260751"/>
                </a:cubicBezTo>
                <a:cubicBezTo>
                  <a:pt x="1829638" y="260709"/>
                  <a:pt x="1825247" y="260540"/>
                  <a:pt x="1818060" y="260245"/>
                </a:cubicBezTo>
                <a:cubicBezTo>
                  <a:pt x="1810873" y="259949"/>
                  <a:pt x="1801995" y="259780"/>
                  <a:pt x="1791424" y="259738"/>
                </a:cubicBezTo>
                <a:cubicBezTo>
                  <a:pt x="1779120" y="259780"/>
                  <a:pt x="1769566" y="259949"/>
                  <a:pt x="1762762" y="260245"/>
                </a:cubicBezTo>
                <a:cubicBezTo>
                  <a:pt x="1755957" y="260540"/>
                  <a:pt x="1751773" y="260709"/>
                  <a:pt x="1750209" y="260751"/>
                </a:cubicBezTo>
                <a:cubicBezTo>
                  <a:pt x="1749489" y="260759"/>
                  <a:pt x="1748902" y="260481"/>
                  <a:pt x="1748447" y="259917"/>
                </a:cubicBezTo>
                <a:cubicBezTo>
                  <a:pt x="1747991" y="259354"/>
                  <a:pt x="1747757" y="258461"/>
                  <a:pt x="1747742" y="257239"/>
                </a:cubicBezTo>
                <a:lnTo>
                  <a:pt x="1747742" y="250214"/>
                </a:lnTo>
                <a:cubicBezTo>
                  <a:pt x="1747720" y="249021"/>
                  <a:pt x="1748116" y="248245"/>
                  <a:pt x="1748931" y="247886"/>
                </a:cubicBezTo>
                <a:cubicBezTo>
                  <a:pt x="1749746" y="247528"/>
                  <a:pt x="1751112" y="247367"/>
                  <a:pt x="1753028" y="247403"/>
                </a:cubicBezTo>
                <a:lnTo>
                  <a:pt x="1758667" y="247403"/>
                </a:lnTo>
                <a:cubicBezTo>
                  <a:pt x="1761567" y="247440"/>
                  <a:pt x="1764137" y="247014"/>
                  <a:pt x="1766376" y="246125"/>
                </a:cubicBezTo>
                <a:cubicBezTo>
                  <a:pt x="1768616" y="245237"/>
                  <a:pt x="1770040" y="243665"/>
                  <a:pt x="1770649" y="241410"/>
                </a:cubicBezTo>
                <a:cubicBezTo>
                  <a:pt x="1771493" y="238325"/>
                  <a:pt x="1772007" y="234976"/>
                  <a:pt x="1772191" y="231362"/>
                </a:cubicBezTo>
                <a:cubicBezTo>
                  <a:pt x="1772374" y="227749"/>
                  <a:pt x="1772448" y="223342"/>
                  <a:pt x="1772411" y="218141"/>
                </a:cubicBezTo>
                <a:lnTo>
                  <a:pt x="1771707" y="71543"/>
                </a:lnTo>
                <a:cubicBezTo>
                  <a:pt x="1771765" y="62769"/>
                  <a:pt x="1770503" y="55736"/>
                  <a:pt x="1767918" y="50442"/>
                </a:cubicBezTo>
                <a:cubicBezTo>
                  <a:pt x="1765334" y="45148"/>
                  <a:pt x="1761075" y="41374"/>
                  <a:pt x="1755143" y="39120"/>
                </a:cubicBezTo>
                <a:lnTo>
                  <a:pt x="1748799" y="37006"/>
                </a:lnTo>
                <a:cubicBezTo>
                  <a:pt x="1747757" y="36477"/>
                  <a:pt x="1747022" y="35948"/>
                  <a:pt x="1746596" y="35420"/>
                </a:cubicBezTo>
                <a:cubicBezTo>
                  <a:pt x="1746171" y="34891"/>
                  <a:pt x="1745965" y="34362"/>
                  <a:pt x="1745980" y="33834"/>
                </a:cubicBezTo>
                <a:lnTo>
                  <a:pt x="1745980" y="29252"/>
                </a:lnTo>
                <a:cubicBezTo>
                  <a:pt x="1745921" y="28547"/>
                  <a:pt x="1746303" y="27843"/>
                  <a:pt x="1747125" y="27138"/>
                </a:cubicBezTo>
                <a:cubicBezTo>
                  <a:pt x="1747947" y="26433"/>
                  <a:pt x="1749563" y="25728"/>
                  <a:pt x="1751971" y="25023"/>
                </a:cubicBezTo>
                <a:cubicBezTo>
                  <a:pt x="1761347" y="22299"/>
                  <a:pt x="1769993" y="19289"/>
                  <a:pt x="1777910" y="15992"/>
                </a:cubicBezTo>
                <a:cubicBezTo>
                  <a:pt x="1785827" y="12696"/>
                  <a:pt x="1794908" y="8540"/>
                  <a:pt x="1805155" y="3525"/>
                </a:cubicBezTo>
                <a:cubicBezTo>
                  <a:pt x="1807393" y="2453"/>
                  <a:pt x="1809344" y="1602"/>
                  <a:pt x="1811009" y="970"/>
                </a:cubicBezTo>
                <a:cubicBezTo>
                  <a:pt x="1812674" y="339"/>
                  <a:pt x="1814361" y="16"/>
                  <a:pt x="1816070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800" dirty="0">
              <a:latin typeface="CHeiHKS-UltraBold" panose="00000900000000000000" pitchFamily="50" charset="-128"/>
              <a:ea typeface="CHeiHKS-UltraBold" panose="00000900000000000000" pitchFamily="50" charset="-128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192381" y="2102872"/>
            <a:ext cx="2412469" cy="2053054"/>
            <a:chOff x="4585070" y="2341559"/>
            <a:chExt cx="3134600" cy="2667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矩形 19"/>
            <p:cNvSpPr/>
            <p:nvPr/>
          </p:nvSpPr>
          <p:spPr>
            <a:xfrm>
              <a:off x="4585070" y="2341859"/>
              <a:ext cx="462424" cy="2667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34"/>
            <p:cNvSpPr txBox="1"/>
            <p:nvPr/>
          </p:nvSpPr>
          <p:spPr>
            <a:xfrm>
              <a:off x="4649569" y="3031119"/>
              <a:ext cx="333426" cy="1298573"/>
            </a:xfrm>
            <a:custGeom>
              <a:avLst/>
              <a:gdLst/>
              <a:ahLst/>
              <a:cxnLst/>
              <a:rect l="l" t="t" r="r" b="b"/>
              <a:pathLst>
                <a:path w="333426" h="1298573">
                  <a:moveTo>
                    <a:pt x="192732" y="1223163"/>
                  </a:moveTo>
                  <a:cubicBezTo>
                    <a:pt x="196403" y="1224081"/>
                    <a:pt x="198698" y="1224998"/>
                    <a:pt x="199615" y="1225916"/>
                  </a:cubicBezTo>
                  <a:cubicBezTo>
                    <a:pt x="200533" y="1227752"/>
                    <a:pt x="199615" y="1230505"/>
                    <a:pt x="196862" y="1234176"/>
                  </a:cubicBezTo>
                  <a:cubicBezTo>
                    <a:pt x="187684" y="1247943"/>
                    <a:pt x="164281" y="1257120"/>
                    <a:pt x="126652" y="1261709"/>
                  </a:cubicBezTo>
                  <a:cubicBezTo>
                    <a:pt x="114721" y="1258038"/>
                    <a:pt x="112886" y="1249319"/>
                    <a:pt x="121146" y="1235553"/>
                  </a:cubicBezTo>
                  <a:cubicBezTo>
                    <a:pt x="126652" y="1237388"/>
                    <a:pt x="133077" y="1236471"/>
                    <a:pt x="140419" y="1232799"/>
                  </a:cubicBezTo>
                  <a:cubicBezTo>
                    <a:pt x="153268" y="1226375"/>
                    <a:pt x="170705" y="1223163"/>
                    <a:pt x="192732" y="1223163"/>
                  </a:cubicBezTo>
                  <a:close/>
                  <a:moveTo>
                    <a:pt x="238162" y="1163966"/>
                  </a:moveTo>
                  <a:cubicBezTo>
                    <a:pt x="227148" y="1168555"/>
                    <a:pt x="213841" y="1170850"/>
                    <a:pt x="198239" y="1170850"/>
                  </a:cubicBezTo>
                  <a:cubicBezTo>
                    <a:pt x="196403" y="1173603"/>
                    <a:pt x="193650" y="1177274"/>
                    <a:pt x="189979" y="1181863"/>
                  </a:cubicBezTo>
                  <a:cubicBezTo>
                    <a:pt x="189061" y="1183698"/>
                    <a:pt x="188143" y="1185075"/>
                    <a:pt x="187225" y="1185993"/>
                  </a:cubicBezTo>
                  <a:cubicBezTo>
                    <a:pt x="199156" y="1188746"/>
                    <a:pt x="210170" y="1187828"/>
                    <a:pt x="220265" y="1183240"/>
                  </a:cubicBezTo>
                  <a:cubicBezTo>
                    <a:pt x="228525" y="1176815"/>
                    <a:pt x="234491" y="1173603"/>
                    <a:pt x="238162" y="1173603"/>
                  </a:cubicBezTo>
                  <a:cubicBezTo>
                    <a:pt x="241833" y="1173603"/>
                    <a:pt x="243668" y="1172685"/>
                    <a:pt x="243668" y="1170850"/>
                  </a:cubicBezTo>
                  <a:cubicBezTo>
                    <a:pt x="242751" y="1166261"/>
                    <a:pt x="240915" y="1163966"/>
                    <a:pt x="238162" y="1163966"/>
                  </a:cubicBezTo>
                  <a:close/>
                  <a:moveTo>
                    <a:pt x="169329" y="1141940"/>
                  </a:moveTo>
                  <a:cubicBezTo>
                    <a:pt x="146384" y="1143775"/>
                    <a:pt x="133994" y="1148823"/>
                    <a:pt x="132159" y="1157083"/>
                  </a:cubicBezTo>
                  <a:cubicBezTo>
                    <a:pt x="141337" y="1160754"/>
                    <a:pt x="155562" y="1158919"/>
                    <a:pt x="174835" y="1151576"/>
                  </a:cubicBezTo>
                  <a:cubicBezTo>
                    <a:pt x="176212" y="1150659"/>
                    <a:pt x="177015" y="1149626"/>
                    <a:pt x="177245" y="1148479"/>
                  </a:cubicBezTo>
                  <a:cubicBezTo>
                    <a:pt x="177474" y="1147332"/>
                    <a:pt x="177130" y="1146070"/>
                    <a:pt x="176212" y="1144693"/>
                  </a:cubicBezTo>
                  <a:cubicBezTo>
                    <a:pt x="175294" y="1141940"/>
                    <a:pt x="173000" y="1141022"/>
                    <a:pt x="169329" y="1141940"/>
                  </a:cubicBezTo>
                  <a:close/>
                  <a:moveTo>
                    <a:pt x="238162" y="1135057"/>
                  </a:moveTo>
                  <a:cubicBezTo>
                    <a:pt x="211546" y="1132303"/>
                    <a:pt x="197780" y="1136892"/>
                    <a:pt x="196862" y="1148823"/>
                  </a:cubicBezTo>
                  <a:cubicBezTo>
                    <a:pt x="205122" y="1149741"/>
                    <a:pt x="220265" y="1150200"/>
                    <a:pt x="242292" y="1150200"/>
                  </a:cubicBezTo>
                  <a:cubicBezTo>
                    <a:pt x="243668" y="1146529"/>
                    <a:pt x="244013" y="1143431"/>
                    <a:pt x="243324" y="1140907"/>
                  </a:cubicBezTo>
                  <a:cubicBezTo>
                    <a:pt x="242636" y="1138383"/>
                    <a:pt x="240915" y="1136433"/>
                    <a:pt x="238162" y="1135057"/>
                  </a:cubicBezTo>
                  <a:close/>
                  <a:moveTo>
                    <a:pt x="177589" y="1107523"/>
                  </a:moveTo>
                  <a:cubicBezTo>
                    <a:pt x="153727" y="1107523"/>
                    <a:pt x="141337" y="1113489"/>
                    <a:pt x="140419" y="1125420"/>
                  </a:cubicBezTo>
                  <a:cubicBezTo>
                    <a:pt x="143172" y="1127255"/>
                    <a:pt x="150973" y="1125420"/>
                    <a:pt x="163822" y="1119913"/>
                  </a:cubicBezTo>
                  <a:cubicBezTo>
                    <a:pt x="173459" y="1115095"/>
                    <a:pt x="178449" y="1111567"/>
                    <a:pt x="178793" y="1109330"/>
                  </a:cubicBezTo>
                  <a:cubicBezTo>
                    <a:pt x="178908" y="1108584"/>
                    <a:pt x="178506" y="1107982"/>
                    <a:pt x="177589" y="1107523"/>
                  </a:cubicBezTo>
                  <a:close/>
                  <a:moveTo>
                    <a:pt x="234376" y="1101672"/>
                  </a:moveTo>
                  <a:cubicBezTo>
                    <a:pt x="227263" y="1101443"/>
                    <a:pt x="217971" y="1102017"/>
                    <a:pt x="206499" y="1103393"/>
                  </a:cubicBezTo>
                  <a:cubicBezTo>
                    <a:pt x="201910" y="1104311"/>
                    <a:pt x="200074" y="1106147"/>
                    <a:pt x="200992" y="1108900"/>
                  </a:cubicBezTo>
                  <a:cubicBezTo>
                    <a:pt x="201910" y="1113489"/>
                    <a:pt x="204663" y="1116242"/>
                    <a:pt x="209252" y="1117160"/>
                  </a:cubicBezTo>
                  <a:cubicBezTo>
                    <a:pt x="218430" y="1114407"/>
                    <a:pt x="231278" y="1113948"/>
                    <a:pt x="247798" y="1115783"/>
                  </a:cubicBezTo>
                  <a:cubicBezTo>
                    <a:pt x="249175" y="1113489"/>
                    <a:pt x="249978" y="1111424"/>
                    <a:pt x="250208" y="1109588"/>
                  </a:cubicBezTo>
                  <a:cubicBezTo>
                    <a:pt x="250437" y="1107753"/>
                    <a:pt x="250093" y="1106147"/>
                    <a:pt x="249175" y="1104770"/>
                  </a:cubicBezTo>
                  <a:cubicBezTo>
                    <a:pt x="246422" y="1102934"/>
                    <a:pt x="241489" y="1101902"/>
                    <a:pt x="234376" y="1101672"/>
                  </a:cubicBezTo>
                  <a:close/>
                  <a:moveTo>
                    <a:pt x="63326" y="1049704"/>
                  </a:moveTo>
                  <a:cubicBezTo>
                    <a:pt x="70668" y="1055210"/>
                    <a:pt x="74339" y="1062094"/>
                    <a:pt x="74339" y="1070354"/>
                  </a:cubicBezTo>
                  <a:cubicBezTo>
                    <a:pt x="72504" y="1085038"/>
                    <a:pt x="74798" y="1092839"/>
                    <a:pt x="81223" y="1093757"/>
                  </a:cubicBezTo>
                  <a:cubicBezTo>
                    <a:pt x="87647" y="1093757"/>
                    <a:pt x="96366" y="1095592"/>
                    <a:pt x="107379" y="1099263"/>
                  </a:cubicBezTo>
                  <a:cubicBezTo>
                    <a:pt x="108526" y="1103623"/>
                    <a:pt x="108956" y="1107667"/>
                    <a:pt x="108670" y="1111395"/>
                  </a:cubicBezTo>
                  <a:cubicBezTo>
                    <a:pt x="107809" y="1122581"/>
                    <a:pt x="100496" y="1130927"/>
                    <a:pt x="86729" y="1136433"/>
                  </a:cubicBezTo>
                  <a:cubicBezTo>
                    <a:pt x="78469" y="1138269"/>
                    <a:pt x="72963" y="1144234"/>
                    <a:pt x="70209" y="1154330"/>
                  </a:cubicBezTo>
                  <a:cubicBezTo>
                    <a:pt x="68374" y="1166261"/>
                    <a:pt x="66997" y="1183698"/>
                    <a:pt x="66079" y="1206643"/>
                  </a:cubicBezTo>
                  <a:cubicBezTo>
                    <a:pt x="64244" y="1232341"/>
                    <a:pt x="63785" y="1248402"/>
                    <a:pt x="64703" y="1254826"/>
                  </a:cubicBezTo>
                  <a:cubicBezTo>
                    <a:pt x="65620" y="1265839"/>
                    <a:pt x="64244" y="1276394"/>
                    <a:pt x="60573" y="1286489"/>
                  </a:cubicBezTo>
                  <a:cubicBezTo>
                    <a:pt x="56902" y="1291996"/>
                    <a:pt x="54148" y="1292455"/>
                    <a:pt x="52313" y="1287866"/>
                  </a:cubicBezTo>
                  <a:cubicBezTo>
                    <a:pt x="52313" y="1288784"/>
                    <a:pt x="51854" y="1288325"/>
                    <a:pt x="50936" y="1286489"/>
                  </a:cubicBezTo>
                  <a:cubicBezTo>
                    <a:pt x="44512" y="1269051"/>
                    <a:pt x="43135" y="1255285"/>
                    <a:pt x="46806" y="1245189"/>
                  </a:cubicBezTo>
                  <a:cubicBezTo>
                    <a:pt x="51395" y="1207561"/>
                    <a:pt x="53689" y="1178192"/>
                    <a:pt x="53689" y="1157083"/>
                  </a:cubicBezTo>
                  <a:cubicBezTo>
                    <a:pt x="51854" y="1146070"/>
                    <a:pt x="44512" y="1144234"/>
                    <a:pt x="31663" y="1151576"/>
                  </a:cubicBezTo>
                  <a:cubicBezTo>
                    <a:pt x="16061" y="1154330"/>
                    <a:pt x="5965" y="1151576"/>
                    <a:pt x="1376" y="1143316"/>
                  </a:cubicBezTo>
                  <a:cubicBezTo>
                    <a:pt x="458" y="1140563"/>
                    <a:pt x="0" y="1132303"/>
                    <a:pt x="0" y="1118537"/>
                  </a:cubicBezTo>
                  <a:cubicBezTo>
                    <a:pt x="0" y="1111194"/>
                    <a:pt x="4130" y="1107523"/>
                    <a:pt x="12390" y="1107523"/>
                  </a:cubicBezTo>
                  <a:cubicBezTo>
                    <a:pt x="40840" y="1107523"/>
                    <a:pt x="54148" y="1095592"/>
                    <a:pt x="52313" y="1071730"/>
                  </a:cubicBezTo>
                  <a:cubicBezTo>
                    <a:pt x="52313" y="1060717"/>
                    <a:pt x="55984" y="1053375"/>
                    <a:pt x="63326" y="1049704"/>
                  </a:cubicBezTo>
                  <a:close/>
                  <a:moveTo>
                    <a:pt x="195485" y="1044197"/>
                  </a:moveTo>
                  <a:cubicBezTo>
                    <a:pt x="195485" y="1049704"/>
                    <a:pt x="200074" y="1052457"/>
                    <a:pt x="209252" y="1052457"/>
                  </a:cubicBezTo>
                  <a:cubicBezTo>
                    <a:pt x="215676" y="1051539"/>
                    <a:pt x="223019" y="1052457"/>
                    <a:pt x="231278" y="1055210"/>
                  </a:cubicBezTo>
                  <a:cubicBezTo>
                    <a:pt x="238621" y="1056128"/>
                    <a:pt x="241833" y="1052916"/>
                    <a:pt x="240915" y="1045574"/>
                  </a:cubicBezTo>
                  <a:cubicBezTo>
                    <a:pt x="246422" y="1040067"/>
                    <a:pt x="251011" y="1040067"/>
                    <a:pt x="254682" y="1045574"/>
                  </a:cubicBezTo>
                  <a:cubicBezTo>
                    <a:pt x="255599" y="1051998"/>
                    <a:pt x="258353" y="1055669"/>
                    <a:pt x="262942" y="1056587"/>
                  </a:cubicBezTo>
                  <a:cubicBezTo>
                    <a:pt x="264777" y="1056587"/>
                    <a:pt x="267531" y="1057505"/>
                    <a:pt x="271202" y="1059340"/>
                  </a:cubicBezTo>
                  <a:cubicBezTo>
                    <a:pt x="276708" y="1060258"/>
                    <a:pt x="280838" y="1060717"/>
                    <a:pt x="283592" y="1060717"/>
                  </a:cubicBezTo>
                  <a:cubicBezTo>
                    <a:pt x="279920" y="1073566"/>
                    <a:pt x="269366" y="1078613"/>
                    <a:pt x="251928" y="1075860"/>
                  </a:cubicBezTo>
                  <a:cubicBezTo>
                    <a:pt x="228066" y="1070354"/>
                    <a:pt x="212464" y="1069895"/>
                    <a:pt x="205122" y="1074483"/>
                  </a:cubicBezTo>
                  <a:cubicBezTo>
                    <a:pt x="202369" y="1076319"/>
                    <a:pt x="201910" y="1078155"/>
                    <a:pt x="203745" y="1079990"/>
                  </a:cubicBezTo>
                  <a:cubicBezTo>
                    <a:pt x="205581" y="1081826"/>
                    <a:pt x="208334" y="1082743"/>
                    <a:pt x="212005" y="1082743"/>
                  </a:cubicBezTo>
                  <a:cubicBezTo>
                    <a:pt x="215676" y="1081826"/>
                    <a:pt x="228525" y="1082743"/>
                    <a:pt x="250552" y="1085497"/>
                  </a:cubicBezTo>
                  <a:cubicBezTo>
                    <a:pt x="260647" y="1086415"/>
                    <a:pt x="266613" y="1086873"/>
                    <a:pt x="268448" y="1086873"/>
                  </a:cubicBezTo>
                  <a:cubicBezTo>
                    <a:pt x="273955" y="1088709"/>
                    <a:pt x="274873" y="1094216"/>
                    <a:pt x="271202" y="1103393"/>
                  </a:cubicBezTo>
                  <a:cubicBezTo>
                    <a:pt x="261106" y="1123584"/>
                    <a:pt x="256058" y="1141481"/>
                    <a:pt x="256058" y="1157083"/>
                  </a:cubicBezTo>
                  <a:cubicBezTo>
                    <a:pt x="256058" y="1162590"/>
                    <a:pt x="251928" y="1169473"/>
                    <a:pt x="243668" y="1177733"/>
                  </a:cubicBezTo>
                  <a:cubicBezTo>
                    <a:pt x="245504" y="1188746"/>
                    <a:pt x="258812" y="1192417"/>
                    <a:pt x="283592" y="1188746"/>
                  </a:cubicBezTo>
                  <a:cubicBezTo>
                    <a:pt x="290016" y="1186911"/>
                    <a:pt x="294605" y="1186452"/>
                    <a:pt x="297358" y="1187370"/>
                  </a:cubicBezTo>
                  <a:cubicBezTo>
                    <a:pt x="305618" y="1190123"/>
                    <a:pt x="312043" y="1189664"/>
                    <a:pt x="316631" y="1185993"/>
                  </a:cubicBezTo>
                  <a:cubicBezTo>
                    <a:pt x="318467" y="1183240"/>
                    <a:pt x="319844" y="1183240"/>
                    <a:pt x="320761" y="1185993"/>
                  </a:cubicBezTo>
                  <a:cubicBezTo>
                    <a:pt x="321220" y="1186911"/>
                    <a:pt x="321335" y="1187828"/>
                    <a:pt x="321106" y="1188746"/>
                  </a:cubicBezTo>
                  <a:cubicBezTo>
                    <a:pt x="320876" y="1189664"/>
                    <a:pt x="320302" y="1190582"/>
                    <a:pt x="319385" y="1191500"/>
                  </a:cubicBezTo>
                  <a:cubicBezTo>
                    <a:pt x="315714" y="1194253"/>
                    <a:pt x="312960" y="1198842"/>
                    <a:pt x="311125" y="1205266"/>
                  </a:cubicBezTo>
                  <a:cubicBezTo>
                    <a:pt x="311125" y="1210773"/>
                    <a:pt x="303783" y="1216738"/>
                    <a:pt x="289098" y="1223163"/>
                  </a:cubicBezTo>
                  <a:cubicBezTo>
                    <a:pt x="277167" y="1227752"/>
                    <a:pt x="264777" y="1225916"/>
                    <a:pt x="251928" y="1217656"/>
                  </a:cubicBezTo>
                  <a:cubicBezTo>
                    <a:pt x="244586" y="1214903"/>
                    <a:pt x="240456" y="1217656"/>
                    <a:pt x="239538" y="1225916"/>
                  </a:cubicBezTo>
                  <a:cubicBezTo>
                    <a:pt x="239538" y="1235094"/>
                    <a:pt x="239538" y="1244731"/>
                    <a:pt x="239538" y="1254826"/>
                  </a:cubicBezTo>
                  <a:cubicBezTo>
                    <a:pt x="239538" y="1273181"/>
                    <a:pt x="231278" y="1286489"/>
                    <a:pt x="214759" y="1294749"/>
                  </a:cubicBezTo>
                  <a:cubicBezTo>
                    <a:pt x="204663" y="1299338"/>
                    <a:pt x="187684" y="1299797"/>
                    <a:pt x="163822" y="1296126"/>
                  </a:cubicBezTo>
                  <a:cubicBezTo>
                    <a:pt x="161069" y="1294290"/>
                    <a:pt x="155103" y="1292455"/>
                    <a:pt x="145926" y="1290619"/>
                  </a:cubicBezTo>
                  <a:cubicBezTo>
                    <a:pt x="143172" y="1289701"/>
                    <a:pt x="141337" y="1289242"/>
                    <a:pt x="140419" y="1289242"/>
                  </a:cubicBezTo>
                  <a:cubicBezTo>
                    <a:pt x="134912" y="1289242"/>
                    <a:pt x="132159" y="1288325"/>
                    <a:pt x="132159" y="1286489"/>
                  </a:cubicBezTo>
                  <a:cubicBezTo>
                    <a:pt x="133077" y="1284654"/>
                    <a:pt x="136289" y="1283277"/>
                    <a:pt x="141796" y="1282359"/>
                  </a:cubicBezTo>
                  <a:cubicBezTo>
                    <a:pt x="142713" y="1282359"/>
                    <a:pt x="144090" y="1281900"/>
                    <a:pt x="145926" y="1280983"/>
                  </a:cubicBezTo>
                  <a:cubicBezTo>
                    <a:pt x="167952" y="1277311"/>
                    <a:pt x="184931" y="1275476"/>
                    <a:pt x="196862" y="1275476"/>
                  </a:cubicBezTo>
                  <a:cubicBezTo>
                    <a:pt x="208793" y="1273640"/>
                    <a:pt x="216135" y="1267675"/>
                    <a:pt x="218889" y="1257579"/>
                  </a:cubicBezTo>
                  <a:cubicBezTo>
                    <a:pt x="218889" y="1255744"/>
                    <a:pt x="219347" y="1252073"/>
                    <a:pt x="220265" y="1246566"/>
                  </a:cubicBezTo>
                  <a:cubicBezTo>
                    <a:pt x="223936" y="1228211"/>
                    <a:pt x="224395" y="1217197"/>
                    <a:pt x="221642" y="1213526"/>
                  </a:cubicBezTo>
                  <a:cubicBezTo>
                    <a:pt x="214300" y="1203431"/>
                    <a:pt x="184013" y="1205266"/>
                    <a:pt x="130782" y="1219033"/>
                  </a:cubicBezTo>
                  <a:cubicBezTo>
                    <a:pt x="101414" y="1230046"/>
                    <a:pt x="84435" y="1233258"/>
                    <a:pt x="79846" y="1228669"/>
                  </a:cubicBezTo>
                  <a:cubicBezTo>
                    <a:pt x="74339" y="1222245"/>
                    <a:pt x="74798" y="1216738"/>
                    <a:pt x="81223" y="1212150"/>
                  </a:cubicBezTo>
                  <a:cubicBezTo>
                    <a:pt x="85811" y="1212150"/>
                    <a:pt x="91777" y="1209855"/>
                    <a:pt x="99119" y="1205266"/>
                  </a:cubicBezTo>
                  <a:cubicBezTo>
                    <a:pt x="108297" y="1198842"/>
                    <a:pt x="116557" y="1196088"/>
                    <a:pt x="123899" y="1197006"/>
                  </a:cubicBezTo>
                  <a:cubicBezTo>
                    <a:pt x="135830" y="1197006"/>
                    <a:pt x="151891" y="1194253"/>
                    <a:pt x="172082" y="1188746"/>
                  </a:cubicBezTo>
                  <a:cubicBezTo>
                    <a:pt x="174835" y="1185075"/>
                    <a:pt x="174835" y="1180486"/>
                    <a:pt x="172082" y="1174980"/>
                  </a:cubicBezTo>
                  <a:cubicBezTo>
                    <a:pt x="141796" y="1174062"/>
                    <a:pt x="122981" y="1178651"/>
                    <a:pt x="115639" y="1188746"/>
                  </a:cubicBezTo>
                  <a:cubicBezTo>
                    <a:pt x="112886" y="1193335"/>
                    <a:pt x="110591" y="1195630"/>
                    <a:pt x="108756" y="1195630"/>
                  </a:cubicBezTo>
                  <a:cubicBezTo>
                    <a:pt x="106920" y="1194712"/>
                    <a:pt x="106920" y="1191958"/>
                    <a:pt x="108756" y="1187370"/>
                  </a:cubicBezTo>
                  <a:cubicBezTo>
                    <a:pt x="117933" y="1161672"/>
                    <a:pt x="121605" y="1138728"/>
                    <a:pt x="119769" y="1118537"/>
                  </a:cubicBezTo>
                  <a:cubicBezTo>
                    <a:pt x="116098" y="1103852"/>
                    <a:pt x="116557" y="1096969"/>
                    <a:pt x="121146" y="1097887"/>
                  </a:cubicBezTo>
                  <a:cubicBezTo>
                    <a:pt x="125735" y="1097887"/>
                    <a:pt x="133077" y="1096051"/>
                    <a:pt x="143172" y="1092380"/>
                  </a:cubicBezTo>
                  <a:cubicBezTo>
                    <a:pt x="150514" y="1089627"/>
                    <a:pt x="159233" y="1087791"/>
                    <a:pt x="169329" y="1086873"/>
                  </a:cubicBezTo>
                  <a:cubicBezTo>
                    <a:pt x="174835" y="1085956"/>
                    <a:pt x="178048" y="1085038"/>
                    <a:pt x="178965" y="1084120"/>
                  </a:cubicBezTo>
                  <a:cubicBezTo>
                    <a:pt x="179883" y="1082285"/>
                    <a:pt x="178965" y="1079531"/>
                    <a:pt x="176212" y="1075860"/>
                  </a:cubicBezTo>
                  <a:cubicBezTo>
                    <a:pt x="169788" y="1071271"/>
                    <a:pt x="161528" y="1071271"/>
                    <a:pt x="151432" y="1075860"/>
                  </a:cubicBezTo>
                  <a:cubicBezTo>
                    <a:pt x="128488" y="1088709"/>
                    <a:pt x="113345" y="1092839"/>
                    <a:pt x="106002" y="1088250"/>
                  </a:cubicBezTo>
                  <a:cubicBezTo>
                    <a:pt x="98660" y="1079990"/>
                    <a:pt x="98660" y="1073566"/>
                    <a:pt x="106002" y="1068977"/>
                  </a:cubicBezTo>
                  <a:cubicBezTo>
                    <a:pt x="107838" y="1071730"/>
                    <a:pt x="113803" y="1071271"/>
                    <a:pt x="123899" y="1067600"/>
                  </a:cubicBezTo>
                  <a:cubicBezTo>
                    <a:pt x="143172" y="1061176"/>
                    <a:pt x="157398" y="1057964"/>
                    <a:pt x="166575" y="1057964"/>
                  </a:cubicBezTo>
                  <a:cubicBezTo>
                    <a:pt x="173918" y="1056128"/>
                    <a:pt x="178506" y="1052457"/>
                    <a:pt x="180342" y="1046950"/>
                  </a:cubicBezTo>
                  <a:cubicBezTo>
                    <a:pt x="184931" y="1040526"/>
                    <a:pt x="189979" y="1039608"/>
                    <a:pt x="195485" y="1044197"/>
                  </a:cubicBezTo>
                  <a:close/>
                  <a:moveTo>
                    <a:pt x="176212" y="825308"/>
                  </a:moveTo>
                  <a:cubicBezTo>
                    <a:pt x="186308" y="827143"/>
                    <a:pt x="189520" y="832191"/>
                    <a:pt x="185849" y="840451"/>
                  </a:cubicBezTo>
                  <a:cubicBezTo>
                    <a:pt x="171164" y="851465"/>
                    <a:pt x="162904" y="862019"/>
                    <a:pt x="161069" y="872114"/>
                  </a:cubicBezTo>
                  <a:cubicBezTo>
                    <a:pt x="160151" y="873950"/>
                    <a:pt x="160610" y="875327"/>
                    <a:pt x="162445" y="876244"/>
                  </a:cubicBezTo>
                  <a:cubicBezTo>
                    <a:pt x="163363" y="877162"/>
                    <a:pt x="164740" y="877162"/>
                    <a:pt x="166575" y="876244"/>
                  </a:cubicBezTo>
                  <a:cubicBezTo>
                    <a:pt x="172082" y="874409"/>
                    <a:pt x="175753" y="872573"/>
                    <a:pt x="177589" y="870738"/>
                  </a:cubicBezTo>
                  <a:cubicBezTo>
                    <a:pt x="177589" y="869820"/>
                    <a:pt x="180801" y="867067"/>
                    <a:pt x="187225" y="862478"/>
                  </a:cubicBezTo>
                  <a:cubicBezTo>
                    <a:pt x="190896" y="861560"/>
                    <a:pt x="195944" y="858348"/>
                    <a:pt x="202369" y="852841"/>
                  </a:cubicBezTo>
                  <a:cubicBezTo>
                    <a:pt x="204204" y="851923"/>
                    <a:pt x="205237" y="851694"/>
                    <a:pt x="205466" y="852153"/>
                  </a:cubicBezTo>
                  <a:cubicBezTo>
                    <a:pt x="205696" y="852612"/>
                    <a:pt x="205122" y="853759"/>
                    <a:pt x="203745" y="855594"/>
                  </a:cubicBezTo>
                  <a:cubicBezTo>
                    <a:pt x="201910" y="857430"/>
                    <a:pt x="200992" y="860642"/>
                    <a:pt x="200992" y="865231"/>
                  </a:cubicBezTo>
                  <a:cubicBezTo>
                    <a:pt x="190896" y="882669"/>
                    <a:pt x="181260" y="892764"/>
                    <a:pt x="172082" y="895518"/>
                  </a:cubicBezTo>
                  <a:cubicBezTo>
                    <a:pt x="171164" y="895518"/>
                    <a:pt x="166575" y="897353"/>
                    <a:pt x="158315" y="901024"/>
                  </a:cubicBezTo>
                  <a:cubicBezTo>
                    <a:pt x="150973" y="903778"/>
                    <a:pt x="146384" y="905613"/>
                    <a:pt x="144549" y="906531"/>
                  </a:cubicBezTo>
                  <a:cubicBezTo>
                    <a:pt x="141796" y="908366"/>
                    <a:pt x="139960" y="909284"/>
                    <a:pt x="139042" y="909284"/>
                  </a:cubicBezTo>
                  <a:cubicBezTo>
                    <a:pt x="138124" y="909284"/>
                    <a:pt x="137666" y="907908"/>
                    <a:pt x="137666" y="905154"/>
                  </a:cubicBezTo>
                  <a:cubicBezTo>
                    <a:pt x="137666" y="893223"/>
                    <a:pt x="141796" y="878080"/>
                    <a:pt x="150056" y="859724"/>
                  </a:cubicBezTo>
                  <a:cubicBezTo>
                    <a:pt x="150973" y="856053"/>
                    <a:pt x="149597" y="853759"/>
                    <a:pt x="145926" y="852841"/>
                  </a:cubicBezTo>
                  <a:cubicBezTo>
                    <a:pt x="132159" y="852841"/>
                    <a:pt x="123899" y="856053"/>
                    <a:pt x="121146" y="862478"/>
                  </a:cubicBezTo>
                  <a:cubicBezTo>
                    <a:pt x="120228" y="869820"/>
                    <a:pt x="117475" y="878080"/>
                    <a:pt x="112886" y="887258"/>
                  </a:cubicBezTo>
                  <a:cubicBezTo>
                    <a:pt x="110132" y="888175"/>
                    <a:pt x="108756" y="890929"/>
                    <a:pt x="108756" y="895518"/>
                  </a:cubicBezTo>
                  <a:cubicBezTo>
                    <a:pt x="104167" y="905613"/>
                    <a:pt x="92236" y="911120"/>
                    <a:pt x="72963" y="912038"/>
                  </a:cubicBezTo>
                  <a:cubicBezTo>
                    <a:pt x="71127" y="911120"/>
                    <a:pt x="71127" y="909284"/>
                    <a:pt x="72963" y="906531"/>
                  </a:cubicBezTo>
                  <a:cubicBezTo>
                    <a:pt x="94989" y="882669"/>
                    <a:pt x="104626" y="863396"/>
                    <a:pt x="101872" y="848711"/>
                  </a:cubicBezTo>
                  <a:cubicBezTo>
                    <a:pt x="103708" y="838616"/>
                    <a:pt x="108297" y="834027"/>
                    <a:pt x="115639" y="834945"/>
                  </a:cubicBezTo>
                  <a:cubicBezTo>
                    <a:pt x="122063" y="835862"/>
                    <a:pt x="131700" y="834486"/>
                    <a:pt x="144549" y="830815"/>
                  </a:cubicBezTo>
                  <a:cubicBezTo>
                    <a:pt x="157398" y="828061"/>
                    <a:pt x="165199" y="826685"/>
                    <a:pt x="167952" y="826685"/>
                  </a:cubicBezTo>
                  <a:cubicBezTo>
                    <a:pt x="170705" y="827602"/>
                    <a:pt x="173459" y="827143"/>
                    <a:pt x="176212" y="825308"/>
                  </a:cubicBezTo>
                  <a:close/>
                  <a:moveTo>
                    <a:pt x="217512" y="799151"/>
                  </a:moveTo>
                  <a:cubicBezTo>
                    <a:pt x="226690" y="818425"/>
                    <a:pt x="233573" y="830815"/>
                    <a:pt x="238162" y="836321"/>
                  </a:cubicBezTo>
                  <a:cubicBezTo>
                    <a:pt x="240915" y="839992"/>
                    <a:pt x="244127" y="839992"/>
                    <a:pt x="247798" y="836321"/>
                  </a:cubicBezTo>
                  <a:cubicBezTo>
                    <a:pt x="252387" y="829897"/>
                    <a:pt x="255599" y="822096"/>
                    <a:pt x="257435" y="812918"/>
                  </a:cubicBezTo>
                  <a:cubicBezTo>
                    <a:pt x="254682" y="809247"/>
                    <a:pt x="255141" y="806035"/>
                    <a:pt x="258812" y="803281"/>
                  </a:cubicBezTo>
                  <a:cubicBezTo>
                    <a:pt x="262483" y="803281"/>
                    <a:pt x="265695" y="801905"/>
                    <a:pt x="268448" y="799151"/>
                  </a:cubicBezTo>
                  <a:cubicBezTo>
                    <a:pt x="276708" y="796398"/>
                    <a:pt x="281297" y="797775"/>
                    <a:pt x="282215" y="803281"/>
                  </a:cubicBezTo>
                  <a:cubicBezTo>
                    <a:pt x="282215" y="807870"/>
                    <a:pt x="280838" y="811083"/>
                    <a:pt x="278085" y="812918"/>
                  </a:cubicBezTo>
                  <a:cubicBezTo>
                    <a:pt x="274414" y="817507"/>
                    <a:pt x="269366" y="827143"/>
                    <a:pt x="262942" y="841828"/>
                  </a:cubicBezTo>
                  <a:cubicBezTo>
                    <a:pt x="259271" y="850088"/>
                    <a:pt x="258812" y="856971"/>
                    <a:pt x="261565" y="862478"/>
                  </a:cubicBezTo>
                  <a:cubicBezTo>
                    <a:pt x="274414" y="878080"/>
                    <a:pt x="282674" y="887258"/>
                    <a:pt x="286345" y="890011"/>
                  </a:cubicBezTo>
                  <a:cubicBezTo>
                    <a:pt x="297358" y="899189"/>
                    <a:pt x="305159" y="906531"/>
                    <a:pt x="309748" y="912038"/>
                  </a:cubicBezTo>
                  <a:cubicBezTo>
                    <a:pt x="316173" y="916626"/>
                    <a:pt x="321679" y="919380"/>
                    <a:pt x="326268" y="920298"/>
                  </a:cubicBezTo>
                  <a:cubicBezTo>
                    <a:pt x="329021" y="920298"/>
                    <a:pt x="330398" y="921215"/>
                    <a:pt x="330398" y="923051"/>
                  </a:cubicBezTo>
                  <a:cubicBezTo>
                    <a:pt x="330857" y="923510"/>
                    <a:pt x="330972" y="924083"/>
                    <a:pt x="330742" y="924772"/>
                  </a:cubicBezTo>
                  <a:cubicBezTo>
                    <a:pt x="330513" y="925460"/>
                    <a:pt x="329939" y="926263"/>
                    <a:pt x="329021" y="927181"/>
                  </a:cubicBezTo>
                  <a:cubicBezTo>
                    <a:pt x="318926" y="935441"/>
                    <a:pt x="301488" y="939571"/>
                    <a:pt x="276708" y="939571"/>
                  </a:cubicBezTo>
                  <a:cubicBezTo>
                    <a:pt x="266613" y="934982"/>
                    <a:pt x="260188" y="927181"/>
                    <a:pt x="257435" y="916168"/>
                  </a:cubicBezTo>
                  <a:cubicBezTo>
                    <a:pt x="255599" y="904236"/>
                    <a:pt x="252846" y="895976"/>
                    <a:pt x="249175" y="891388"/>
                  </a:cubicBezTo>
                  <a:cubicBezTo>
                    <a:pt x="246422" y="885881"/>
                    <a:pt x="242751" y="885881"/>
                    <a:pt x="238162" y="891388"/>
                  </a:cubicBezTo>
                  <a:cubicBezTo>
                    <a:pt x="226231" y="914332"/>
                    <a:pt x="207875" y="928557"/>
                    <a:pt x="183095" y="934064"/>
                  </a:cubicBezTo>
                  <a:cubicBezTo>
                    <a:pt x="170247" y="936817"/>
                    <a:pt x="161528" y="933146"/>
                    <a:pt x="156939" y="923051"/>
                  </a:cubicBezTo>
                  <a:cubicBezTo>
                    <a:pt x="154186" y="917544"/>
                    <a:pt x="154186" y="915250"/>
                    <a:pt x="156939" y="916168"/>
                  </a:cubicBezTo>
                  <a:cubicBezTo>
                    <a:pt x="159692" y="916168"/>
                    <a:pt x="163363" y="915250"/>
                    <a:pt x="167952" y="913414"/>
                  </a:cubicBezTo>
                  <a:cubicBezTo>
                    <a:pt x="177130" y="908825"/>
                    <a:pt x="184931" y="906072"/>
                    <a:pt x="191355" y="905154"/>
                  </a:cubicBezTo>
                  <a:cubicBezTo>
                    <a:pt x="202369" y="897812"/>
                    <a:pt x="213841" y="888175"/>
                    <a:pt x="225772" y="876244"/>
                  </a:cubicBezTo>
                  <a:cubicBezTo>
                    <a:pt x="230361" y="867984"/>
                    <a:pt x="230361" y="859724"/>
                    <a:pt x="225772" y="851465"/>
                  </a:cubicBezTo>
                  <a:cubicBezTo>
                    <a:pt x="221183" y="845040"/>
                    <a:pt x="216594" y="840451"/>
                    <a:pt x="212005" y="837698"/>
                  </a:cubicBezTo>
                  <a:cubicBezTo>
                    <a:pt x="201910" y="830356"/>
                    <a:pt x="199156" y="819801"/>
                    <a:pt x="203745" y="806035"/>
                  </a:cubicBezTo>
                  <a:cubicBezTo>
                    <a:pt x="208334" y="797775"/>
                    <a:pt x="212923" y="795480"/>
                    <a:pt x="217512" y="799151"/>
                  </a:cubicBezTo>
                  <a:close/>
                  <a:moveTo>
                    <a:pt x="151432" y="786761"/>
                  </a:moveTo>
                  <a:cubicBezTo>
                    <a:pt x="154186" y="787679"/>
                    <a:pt x="157857" y="787679"/>
                    <a:pt x="162445" y="786761"/>
                  </a:cubicBezTo>
                  <a:cubicBezTo>
                    <a:pt x="170705" y="784926"/>
                    <a:pt x="178965" y="784926"/>
                    <a:pt x="187225" y="786761"/>
                  </a:cubicBezTo>
                  <a:cubicBezTo>
                    <a:pt x="190896" y="788597"/>
                    <a:pt x="195026" y="789515"/>
                    <a:pt x="199615" y="789515"/>
                  </a:cubicBezTo>
                  <a:cubicBezTo>
                    <a:pt x="200992" y="790433"/>
                    <a:pt x="201680" y="791580"/>
                    <a:pt x="201680" y="792956"/>
                  </a:cubicBezTo>
                  <a:cubicBezTo>
                    <a:pt x="201680" y="794333"/>
                    <a:pt x="200992" y="795939"/>
                    <a:pt x="199615" y="797775"/>
                  </a:cubicBezTo>
                  <a:cubicBezTo>
                    <a:pt x="196862" y="798693"/>
                    <a:pt x="195026" y="800987"/>
                    <a:pt x="194109" y="804658"/>
                  </a:cubicBezTo>
                  <a:cubicBezTo>
                    <a:pt x="194109" y="808329"/>
                    <a:pt x="188143" y="811083"/>
                    <a:pt x="176212" y="812918"/>
                  </a:cubicBezTo>
                  <a:cubicBezTo>
                    <a:pt x="148679" y="817507"/>
                    <a:pt x="128947" y="821178"/>
                    <a:pt x="117016" y="823931"/>
                  </a:cubicBezTo>
                  <a:cubicBezTo>
                    <a:pt x="102331" y="825767"/>
                    <a:pt x="95907" y="818425"/>
                    <a:pt x="97742" y="801905"/>
                  </a:cubicBezTo>
                  <a:cubicBezTo>
                    <a:pt x="100496" y="795480"/>
                    <a:pt x="103708" y="793645"/>
                    <a:pt x="107379" y="796398"/>
                  </a:cubicBezTo>
                  <a:cubicBezTo>
                    <a:pt x="109215" y="798234"/>
                    <a:pt x="111509" y="798693"/>
                    <a:pt x="114262" y="797775"/>
                  </a:cubicBezTo>
                  <a:cubicBezTo>
                    <a:pt x="114262" y="796857"/>
                    <a:pt x="114721" y="796398"/>
                    <a:pt x="115639" y="796398"/>
                  </a:cubicBezTo>
                  <a:cubicBezTo>
                    <a:pt x="117475" y="795480"/>
                    <a:pt x="120687" y="794563"/>
                    <a:pt x="125276" y="793645"/>
                  </a:cubicBezTo>
                  <a:cubicBezTo>
                    <a:pt x="141796" y="788138"/>
                    <a:pt x="150514" y="785844"/>
                    <a:pt x="151432" y="786761"/>
                  </a:cubicBezTo>
                  <a:close/>
                  <a:moveTo>
                    <a:pt x="77093" y="775748"/>
                  </a:moveTo>
                  <a:cubicBezTo>
                    <a:pt x="80764" y="773913"/>
                    <a:pt x="83058" y="774830"/>
                    <a:pt x="83976" y="778502"/>
                  </a:cubicBezTo>
                  <a:cubicBezTo>
                    <a:pt x="84894" y="786761"/>
                    <a:pt x="83517" y="795021"/>
                    <a:pt x="79846" y="803281"/>
                  </a:cubicBezTo>
                  <a:cubicBezTo>
                    <a:pt x="79846" y="804199"/>
                    <a:pt x="79387" y="806035"/>
                    <a:pt x="78469" y="808788"/>
                  </a:cubicBezTo>
                  <a:cubicBezTo>
                    <a:pt x="76634" y="818884"/>
                    <a:pt x="75257" y="826685"/>
                    <a:pt x="74339" y="832191"/>
                  </a:cubicBezTo>
                  <a:cubicBezTo>
                    <a:pt x="66997" y="874409"/>
                    <a:pt x="53230" y="905154"/>
                    <a:pt x="33039" y="924427"/>
                  </a:cubicBezTo>
                  <a:cubicBezTo>
                    <a:pt x="25697" y="928099"/>
                    <a:pt x="20649" y="929475"/>
                    <a:pt x="17896" y="928557"/>
                  </a:cubicBezTo>
                  <a:cubicBezTo>
                    <a:pt x="17896" y="927640"/>
                    <a:pt x="17437" y="926722"/>
                    <a:pt x="16520" y="925804"/>
                  </a:cubicBezTo>
                  <a:cubicBezTo>
                    <a:pt x="11931" y="920298"/>
                    <a:pt x="9636" y="915709"/>
                    <a:pt x="9636" y="912038"/>
                  </a:cubicBezTo>
                  <a:cubicBezTo>
                    <a:pt x="9636" y="908366"/>
                    <a:pt x="11013" y="906990"/>
                    <a:pt x="13766" y="907908"/>
                  </a:cubicBezTo>
                  <a:cubicBezTo>
                    <a:pt x="16520" y="908825"/>
                    <a:pt x="19273" y="906990"/>
                    <a:pt x="22026" y="902401"/>
                  </a:cubicBezTo>
                  <a:cubicBezTo>
                    <a:pt x="22944" y="901483"/>
                    <a:pt x="27074" y="895059"/>
                    <a:pt x="34416" y="883128"/>
                  </a:cubicBezTo>
                  <a:cubicBezTo>
                    <a:pt x="36252" y="880374"/>
                    <a:pt x="37628" y="878539"/>
                    <a:pt x="38546" y="877621"/>
                  </a:cubicBezTo>
                  <a:cubicBezTo>
                    <a:pt x="50477" y="858348"/>
                    <a:pt x="58278" y="839992"/>
                    <a:pt x="61949" y="822555"/>
                  </a:cubicBezTo>
                  <a:cubicBezTo>
                    <a:pt x="62867" y="816130"/>
                    <a:pt x="60114" y="813377"/>
                    <a:pt x="53689" y="814295"/>
                  </a:cubicBezTo>
                  <a:cubicBezTo>
                    <a:pt x="46347" y="817966"/>
                    <a:pt x="40382" y="820260"/>
                    <a:pt x="35793" y="821178"/>
                  </a:cubicBezTo>
                  <a:cubicBezTo>
                    <a:pt x="34875" y="821178"/>
                    <a:pt x="33498" y="821637"/>
                    <a:pt x="31663" y="822555"/>
                  </a:cubicBezTo>
                  <a:cubicBezTo>
                    <a:pt x="28909" y="823472"/>
                    <a:pt x="27074" y="824390"/>
                    <a:pt x="26156" y="825308"/>
                  </a:cubicBezTo>
                  <a:cubicBezTo>
                    <a:pt x="23403" y="828061"/>
                    <a:pt x="20649" y="827602"/>
                    <a:pt x="17896" y="823931"/>
                  </a:cubicBezTo>
                  <a:cubicBezTo>
                    <a:pt x="15143" y="816589"/>
                    <a:pt x="15602" y="803740"/>
                    <a:pt x="19273" y="785385"/>
                  </a:cubicBezTo>
                  <a:cubicBezTo>
                    <a:pt x="19273" y="781714"/>
                    <a:pt x="21567" y="780796"/>
                    <a:pt x="26156" y="782632"/>
                  </a:cubicBezTo>
                  <a:cubicBezTo>
                    <a:pt x="33498" y="786303"/>
                    <a:pt x="39923" y="786303"/>
                    <a:pt x="45429" y="782632"/>
                  </a:cubicBezTo>
                  <a:cubicBezTo>
                    <a:pt x="52772" y="780796"/>
                    <a:pt x="61032" y="778960"/>
                    <a:pt x="70209" y="777125"/>
                  </a:cubicBezTo>
                  <a:cubicBezTo>
                    <a:pt x="74798" y="778043"/>
                    <a:pt x="77093" y="777584"/>
                    <a:pt x="77093" y="775748"/>
                  </a:cubicBezTo>
                  <a:close/>
                  <a:moveTo>
                    <a:pt x="34416" y="711045"/>
                  </a:moveTo>
                  <a:cubicBezTo>
                    <a:pt x="39923" y="713798"/>
                    <a:pt x="48642" y="714716"/>
                    <a:pt x="60573" y="713798"/>
                  </a:cubicBezTo>
                  <a:cubicBezTo>
                    <a:pt x="68833" y="713798"/>
                    <a:pt x="73880" y="714257"/>
                    <a:pt x="75716" y="715175"/>
                  </a:cubicBezTo>
                  <a:cubicBezTo>
                    <a:pt x="81223" y="717011"/>
                    <a:pt x="85811" y="717928"/>
                    <a:pt x="89482" y="717928"/>
                  </a:cubicBezTo>
                  <a:cubicBezTo>
                    <a:pt x="95677" y="721370"/>
                    <a:pt x="98517" y="725844"/>
                    <a:pt x="98001" y="731351"/>
                  </a:cubicBezTo>
                  <a:cubicBezTo>
                    <a:pt x="97828" y="733186"/>
                    <a:pt x="97284" y="735137"/>
                    <a:pt x="96366" y="737202"/>
                  </a:cubicBezTo>
                  <a:cubicBezTo>
                    <a:pt x="92695" y="744544"/>
                    <a:pt x="86729" y="749133"/>
                    <a:pt x="78469" y="750968"/>
                  </a:cubicBezTo>
                  <a:cubicBezTo>
                    <a:pt x="72963" y="751886"/>
                    <a:pt x="60573" y="754639"/>
                    <a:pt x="41299" y="759228"/>
                  </a:cubicBezTo>
                  <a:cubicBezTo>
                    <a:pt x="37628" y="760146"/>
                    <a:pt x="34875" y="760605"/>
                    <a:pt x="33039" y="760605"/>
                  </a:cubicBezTo>
                  <a:cubicBezTo>
                    <a:pt x="20191" y="762440"/>
                    <a:pt x="15602" y="752345"/>
                    <a:pt x="19273" y="730318"/>
                  </a:cubicBezTo>
                  <a:cubicBezTo>
                    <a:pt x="20191" y="725730"/>
                    <a:pt x="20649" y="722058"/>
                    <a:pt x="20649" y="719305"/>
                  </a:cubicBezTo>
                  <a:cubicBezTo>
                    <a:pt x="22485" y="711045"/>
                    <a:pt x="27074" y="708292"/>
                    <a:pt x="34416" y="711045"/>
                  </a:cubicBezTo>
                  <a:close/>
                  <a:moveTo>
                    <a:pt x="243668" y="709669"/>
                  </a:moveTo>
                  <a:cubicBezTo>
                    <a:pt x="249175" y="709669"/>
                    <a:pt x="252846" y="711963"/>
                    <a:pt x="254682" y="716552"/>
                  </a:cubicBezTo>
                  <a:cubicBezTo>
                    <a:pt x="255599" y="720223"/>
                    <a:pt x="256517" y="726647"/>
                    <a:pt x="257435" y="735825"/>
                  </a:cubicBezTo>
                  <a:cubicBezTo>
                    <a:pt x="259271" y="745003"/>
                    <a:pt x="260188" y="751886"/>
                    <a:pt x="260188" y="756475"/>
                  </a:cubicBezTo>
                  <a:cubicBezTo>
                    <a:pt x="276708" y="753722"/>
                    <a:pt x="295523" y="753722"/>
                    <a:pt x="316631" y="756475"/>
                  </a:cubicBezTo>
                  <a:cubicBezTo>
                    <a:pt x="320303" y="756475"/>
                    <a:pt x="322597" y="757393"/>
                    <a:pt x="323515" y="759228"/>
                  </a:cubicBezTo>
                  <a:cubicBezTo>
                    <a:pt x="323974" y="759687"/>
                    <a:pt x="324088" y="760490"/>
                    <a:pt x="323859" y="761637"/>
                  </a:cubicBezTo>
                  <a:cubicBezTo>
                    <a:pt x="323629" y="762785"/>
                    <a:pt x="323056" y="764276"/>
                    <a:pt x="322138" y="766112"/>
                  </a:cubicBezTo>
                  <a:cubicBezTo>
                    <a:pt x="316631" y="783549"/>
                    <a:pt x="306995" y="790433"/>
                    <a:pt x="293228" y="786761"/>
                  </a:cubicBezTo>
                  <a:cubicBezTo>
                    <a:pt x="287722" y="786761"/>
                    <a:pt x="281297" y="787220"/>
                    <a:pt x="273955" y="788138"/>
                  </a:cubicBezTo>
                  <a:cubicBezTo>
                    <a:pt x="273037" y="789056"/>
                    <a:pt x="269366" y="789056"/>
                    <a:pt x="262942" y="788138"/>
                  </a:cubicBezTo>
                  <a:cubicBezTo>
                    <a:pt x="259271" y="788138"/>
                    <a:pt x="256517" y="788138"/>
                    <a:pt x="254682" y="788138"/>
                  </a:cubicBezTo>
                  <a:cubicBezTo>
                    <a:pt x="244586" y="786303"/>
                    <a:pt x="237703" y="786761"/>
                    <a:pt x="234032" y="789515"/>
                  </a:cubicBezTo>
                  <a:cubicBezTo>
                    <a:pt x="228525" y="791350"/>
                    <a:pt x="225313" y="791350"/>
                    <a:pt x="224395" y="789515"/>
                  </a:cubicBezTo>
                  <a:cubicBezTo>
                    <a:pt x="223477" y="788597"/>
                    <a:pt x="220724" y="788138"/>
                    <a:pt x="216135" y="788138"/>
                  </a:cubicBezTo>
                  <a:cubicBezTo>
                    <a:pt x="214300" y="789056"/>
                    <a:pt x="213382" y="789056"/>
                    <a:pt x="213382" y="788138"/>
                  </a:cubicBezTo>
                  <a:cubicBezTo>
                    <a:pt x="212464" y="787220"/>
                    <a:pt x="212464" y="785844"/>
                    <a:pt x="213382" y="784008"/>
                  </a:cubicBezTo>
                  <a:cubicBezTo>
                    <a:pt x="215217" y="779419"/>
                    <a:pt x="217512" y="775289"/>
                    <a:pt x="220265" y="771618"/>
                  </a:cubicBezTo>
                  <a:cubicBezTo>
                    <a:pt x="232196" y="744085"/>
                    <a:pt x="237703" y="725730"/>
                    <a:pt x="236785" y="716552"/>
                  </a:cubicBezTo>
                  <a:cubicBezTo>
                    <a:pt x="234950" y="711963"/>
                    <a:pt x="237244" y="709669"/>
                    <a:pt x="243668" y="709669"/>
                  </a:cubicBezTo>
                  <a:close/>
                  <a:moveTo>
                    <a:pt x="170705" y="708292"/>
                  </a:moveTo>
                  <a:cubicBezTo>
                    <a:pt x="174377" y="715634"/>
                    <a:pt x="175294" y="723894"/>
                    <a:pt x="173459" y="733072"/>
                  </a:cubicBezTo>
                  <a:cubicBezTo>
                    <a:pt x="171623" y="739496"/>
                    <a:pt x="173000" y="743626"/>
                    <a:pt x="177589" y="745462"/>
                  </a:cubicBezTo>
                  <a:cubicBezTo>
                    <a:pt x="178506" y="745462"/>
                    <a:pt x="179424" y="745462"/>
                    <a:pt x="180342" y="745462"/>
                  </a:cubicBezTo>
                  <a:cubicBezTo>
                    <a:pt x="184013" y="744544"/>
                    <a:pt x="186308" y="744544"/>
                    <a:pt x="187225" y="745462"/>
                  </a:cubicBezTo>
                  <a:cubicBezTo>
                    <a:pt x="189979" y="746379"/>
                    <a:pt x="193191" y="745921"/>
                    <a:pt x="196862" y="744085"/>
                  </a:cubicBezTo>
                  <a:cubicBezTo>
                    <a:pt x="196862" y="744085"/>
                    <a:pt x="197321" y="742250"/>
                    <a:pt x="198239" y="738578"/>
                  </a:cubicBezTo>
                  <a:cubicBezTo>
                    <a:pt x="199156" y="733072"/>
                    <a:pt x="199615" y="729860"/>
                    <a:pt x="199615" y="728942"/>
                  </a:cubicBezTo>
                  <a:cubicBezTo>
                    <a:pt x="199615" y="728024"/>
                    <a:pt x="200074" y="726188"/>
                    <a:pt x="200992" y="723435"/>
                  </a:cubicBezTo>
                  <a:cubicBezTo>
                    <a:pt x="200992" y="720682"/>
                    <a:pt x="200992" y="719305"/>
                    <a:pt x="200992" y="719305"/>
                  </a:cubicBezTo>
                  <a:cubicBezTo>
                    <a:pt x="206499" y="714716"/>
                    <a:pt x="210629" y="715175"/>
                    <a:pt x="213382" y="720682"/>
                  </a:cubicBezTo>
                  <a:cubicBezTo>
                    <a:pt x="214300" y="722976"/>
                    <a:pt x="214759" y="725041"/>
                    <a:pt x="214759" y="726877"/>
                  </a:cubicBezTo>
                  <a:cubicBezTo>
                    <a:pt x="214759" y="728712"/>
                    <a:pt x="214300" y="730318"/>
                    <a:pt x="213382" y="731695"/>
                  </a:cubicBezTo>
                  <a:cubicBezTo>
                    <a:pt x="212464" y="735366"/>
                    <a:pt x="212005" y="738578"/>
                    <a:pt x="212005" y="741332"/>
                  </a:cubicBezTo>
                  <a:cubicBezTo>
                    <a:pt x="211087" y="747756"/>
                    <a:pt x="208334" y="754639"/>
                    <a:pt x="203745" y="761982"/>
                  </a:cubicBezTo>
                  <a:cubicBezTo>
                    <a:pt x="198239" y="768406"/>
                    <a:pt x="189979" y="772077"/>
                    <a:pt x="178965" y="772995"/>
                  </a:cubicBezTo>
                  <a:cubicBezTo>
                    <a:pt x="173459" y="772995"/>
                    <a:pt x="169329" y="773454"/>
                    <a:pt x="166575" y="774372"/>
                  </a:cubicBezTo>
                  <a:cubicBezTo>
                    <a:pt x="160151" y="776207"/>
                    <a:pt x="154644" y="776666"/>
                    <a:pt x="150056" y="775748"/>
                  </a:cubicBezTo>
                  <a:cubicBezTo>
                    <a:pt x="146384" y="773913"/>
                    <a:pt x="143172" y="774372"/>
                    <a:pt x="140419" y="777125"/>
                  </a:cubicBezTo>
                  <a:cubicBezTo>
                    <a:pt x="140419" y="777125"/>
                    <a:pt x="139042" y="777125"/>
                    <a:pt x="136289" y="777125"/>
                  </a:cubicBezTo>
                  <a:cubicBezTo>
                    <a:pt x="134453" y="778043"/>
                    <a:pt x="133077" y="778502"/>
                    <a:pt x="132159" y="778502"/>
                  </a:cubicBezTo>
                  <a:cubicBezTo>
                    <a:pt x="127570" y="778502"/>
                    <a:pt x="121146" y="780337"/>
                    <a:pt x="112886" y="784008"/>
                  </a:cubicBezTo>
                  <a:cubicBezTo>
                    <a:pt x="105544" y="785844"/>
                    <a:pt x="101414" y="783549"/>
                    <a:pt x="100496" y="777125"/>
                  </a:cubicBezTo>
                  <a:cubicBezTo>
                    <a:pt x="102331" y="772536"/>
                    <a:pt x="103708" y="767947"/>
                    <a:pt x="104626" y="763358"/>
                  </a:cubicBezTo>
                  <a:cubicBezTo>
                    <a:pt x="104626" y="760605"/>
                    <a:pt x="105544" y="757393"/>
                    <a:pt x="107379" y="753722"/>
                  </a:cubicBezTo>
                  <a:cubicBezTo>
                    <a:pt x="108297" y="752804"/>
                    <a:pt x="108756" y="752345"/>
                    <a:pt x="108756" y="752345"/>
                  </a:cubicBezTo>
                  <a:cubicBezTo>
                    <a:pt x="115180" y="743167"/>
                    <a:pt x="117475" y="734448"/>
                    <a:pt x="115639" y="726188"/>
                  </a:cubicBezTo>
                  <a:cubicBezTo>
                    <a:pt x="113803" y="722517"/>
                    <a:pt x="114262" y="719764"/>
                    <a:pt x="117016" y="717928"/>
                  </a:cubicBezTo>
                  <a:cubicBezTo>
                    <a:pt x="120687" y="717011"/>
                    <a:pt x="123899" y="717928"/>
                    <a:pt x="126652" y="720682"/>
                  </a:cubicBezTo>
                  <a:cubicBezTo>
                    <a:pt x="128488" y="722517"/>
                    <a:pt x="129865" y="730318"/>
                    <a:pt x="130782" y="744085"/>
                  </a:cubicBezTo>
                  <a:cubicBezTo>
                    <a:pt x="128947" y="746838"/>
                    <a:pt x="128488" y="749133"/>
                    <a:pt x="129406" y="750968"/>
                  </a:cubicBezTo>
                  <a:cubicBezTo>
                    <a:pt x="129406" y="751886"/>
                    <a:pt x="131241" y="752345"/>
                    <a:pt x="134912" y="752345"/>
                  </a:cubicBezTo>
                  <a:cubicBezTo>
                    <a:pt x="145926" y="753263"/>
                    <a:pt x="151891" y="749133"/>
                    <a:pt x="152809" y="739955"/>
                  </a:cubicBezTo>
                  <a:cubicBezTo>
                    <a:pt x="152809" y="735366"/>
                    <a:pt x="153727" y="730777"/>
                    <a:pt x="155562" y="726188"/>
                  </a:cubicBezTo>
                  <a:cubicBezTo>
                    <a:pt x="158315" y="720682"/>
                    <a:pt x="159233" y="715634"/>
                    <a:pt x="158315" y="711045"/>
                  </a:cubicBezTo>
                  <a:cubicBezTo>
                    <a:pt x="161069" y="703703"/>
                    <a:pt x="165199" y="702785"/>
                    <a:pt x="170705" y="708292"/>
                  </a:cubicBezTo>
                  <a:close/>
                  <a:moveTo>
                    <a:pt x="214759" y="494910"/>
                  </a:moveTo>
                  <a:cubicBezTo>
                    <a:pt x="209252" y="490321"/>
                    <a:pt x="205122" y="490780"/>
                    <a:pt x="202369" y="496286"/>
                  </a:cubicBezTo>
                  <a:cubicBezTo>
                    <a:pt x="200533" y="504546"/>
                    <a:pt x="195485" y="514642"/>
                    <a:pt x="187225" y="526573"/>
                  </a:cubicBezTo>
                  <a:cubicBezTo>
                    <a:pt x="184472" y="531162"/>
                    <a:pt x="189061" y="532538"/>
                    <a:pt x="200992" y="530703"/>
                  </a:cubicBezTo>
                  <a:cubicBezTo>
                    <a:pt x="212005" y="527949"/>
                    <a:pt x="220265" y="527032"/>
                    <a:pt x="225772" y="527949"/>
                  </a:cubicBezTo>
                  <a:cubicBezTo>
                    <a:pt x="229443" y="527032"/>
                    <a:pt x="230820" y="525196"/>
                    <a:pt x="229902" y="522443"/>
                  </a:cubicBezTo>
                  <a:cubicBezTo>
                    <a:pt x="225313" y="510512"/>
                    <a:pt x="220265" y="501334"/>
                    <a:pt x="214759" y="494910"/>
                  </a:cubicBezTo>
                  <a:close/>
                  <a:moveTo>
                    <a:pt x="92236" y="488026"/>
                  </a:moveTo>
                  <a:cubicBezTo>
                    <a:pt x="93154" y="488944"/>
                    <a:pt x="93612" y="489976"/>
                    <a:pt x="93612" y="491124"/>
                  </a:cubicBezTo>
                  <a:cubicBezTo>
                    <a:pt x="93612" y="492271"/>
                    <a:pt x="93154" y="493533"/>
                    <a:pt x="92236" y="494910"/>
                  </a:cubicBezTo>
                  <a:cubicBezTo>
                    <a:pt x="86729" y="505923"/>
                    <a:pt x="80305" y="515559"/>
                    <a:pt x="72963" y="523819"/>
                  </a:cubicBezTo>
                  <a:cubicBezTo>
                    <a:pt x="48183" y="553188"/>
                    <a:pt x="30745" y="562825"/>
                    <a:pt x="20649" y="552729"/>
                  </a:cubicBezTo>
                  <a:cubicBezTo>
                    <a:pt x="16978" y="537127"/>
                    <a:pt x="18814" y="527491"/>
                    <a:pt x="26156" y="523819"/>
                  </a:cubicBezTo>
                  <a:cubicBezTo>
                    <a:pt x="29827" y="523819"/>
                    <a:pt x="34416" y="521984"/>
                    <a:pt x="39923" y="518313"/>
                  </a:cubicBezTo>
                  <a:cubicBezTo>
                    <a:pt x="46347" y="512806"/>
                    <a:pt x="54607" y="507758"/>
                    <a:pt x="64703" y="503169"/>
                  </a:cubicBezTo>
                  <a:cubicBezTo>
                    <a:pt x="72045" y="500416"/>
                    <a:pt x="78928" y="495827"/>
                    <a:pt x="85353" y="489403"/>
                  </a:cubicBezTo>
                  <a:cubicBezTo>
                    <a:pt x="88106" y="487567"/>
                    <a:pt x="90400" y="487108"/>
                    <a:pt x="92236" y="488026"/>
                  </a:cubicBezTo>
                  <a:close/>
                  <a:moveTo>
                    <a:pt x="184472" y="481143"/>
                  </a:moveTo>
                  <a:cubicBezTo>
                    <a:pt x="168870" y="478390"/>
                    <a:pt x="156939" y="482061"/>
                    <a:pt x="148679" y="492156"/>
                  </a:cubicBezTo>
                  <a:cubicBezTo>
                    <a:pt x="146843" y="505923"/>
                    <a:pt x="143172" y="518772"/>
                    <a:pt x="137666" y="530703"/>
                  </a:cubicBezTo>
                  <a:cubicBezTo>
                    <a:pt x="141337" y="538963"/>
                    <a:pt x="152809" y="538504"/>
                    <a:pt x="172082" y="529326"/>
                  </a:cubicBezTo>
                  <a:cubicBezTo>
                    <a:pt x="176671" y="515559"/>
                    <a:pt x="180801" y="505005"/>
                    <a:pt x="184472" y="497663"/>
                  </a:cubicBezTo>
                  <a:cubicBezTo>
                    <a:pt x="186308" y="493992"/>
                    <a:pt x="187225" y="490780"/>
                    <a:pt x="187225" y="488026"/>
                  </a:cubicBezTo>
                  <a:cubicBezTo>
                    <a:pt x="187225" y="485273"/>
                    <a:pt x="186308" y="482978"/>
                    <a:pt x="184472" y="481143"/>
                  </a:cubicBezTo>
                  <a:close/>
                  <a:moveTo>
                    <a:pt x="250552" y="431583"/>
                  </a:moveTo>
                  <a:cubicBezTo>
                    <a:pt x="233114" y="429748"/>
                    <a:pt x="213382" y="430665"/>
                    <a:pt x="191355" y="434336"/>
                  </a:cubicBezTo>
                  <a:cubicBezTo>
                    <a:pt x="184931" y="435254"/>
                    <a:pt x="175753" y="435713"/>
                    <a:pt x="163822" y="435713"/>
                  </a:cubicBezTo>
                  <a:cubicBezTo>
                    <a:pt x="158315" y="435713"/>
                    <a:pt x="154186" y="438925"/>
                    <a:pt x="151432" y="445350"/>
                  </a:cubicBezTo>
                  <a:cubicBezTo>
                    <a:pt x="147761" y="455445"/>
                    <a:pt x="148220" y="460952"/>
                    <a:pt x="152809" y="461870"/>
                  </a:cubicBezTo>
                  <a:cubicBezTo>
                    <a:pt x="153727" y="461870"/>
                    <a:pt x="155103" y="461411"/>
                    <a:pt x="156939" y="460493"/>
                  </a:cubicBezTo>
                  <a:cubicBezTo>
                    <a:pt x="161528" y="459575"/>
                    <a:pt x="165658" y="459116"/>
                    <a:pt x="169329" y="459116"/>
                  </a:cubicBezTo>
                  <a:cubicBezTo>
                    <a:pt x="182178" y="459116"/>
                    <a:pt x="191814" y="458199"/>
                    <a:pt x="198239" y="456363"/>
                  </a:cubicBezTo>
                  <a:cubicBezTo>
                    <a:pt x="209252" y="453610"/>
                    <a:pt x="225313" y="453151"/>
                    <a:pt x="246422" y="454986"/>
                  </a:cubicBezTo>
                  <a:cubicBezTo>
                    <a:pt x="251240" y="451545"/>
                    <a:pt x="253219" y="446296"/>
                    <a:pt x="252359" y="439241"/>
                  </a:cubicBezTo>
                  <a:cubicBezTo>
                    <a:pt x="252072" y="436889"/>
                    <a:pt x="251469" y="434336"/>
                    <a:pt x="250552" y="431583"/>
                  </a:cubicBezTo>
                  <a:close/>
                  <a:moveTo>
                    <a:pt x="27533" y="424700"/>
                  </a:moveTo>
                  <a:cubicBezTo>
                    <a:pt x="29368" y="425618"/>
                    <a:pt x="33498" y="425618"/>
                    <a:pt x="39923" y="424700"/>
                  </a:cubicBezTo>
                  <a:cubicBezTo>
                    <a:pt x="42676" y="424700"/>
                    <a:pt x="44512" y="424700"/>
                    <a:pt x="45429" y="424700"/>
                  </a:cubicBezTo>
                  <a:cubicBezTo>
                    <a:pt x="56443" y="421947"/>
                    <a:pt x="65161" y="421947"/>
                    <a:pt x="71586" y="424700"/>
                  </a:cubicBezTo>
                  <a:cubicBezTo>
                    <a:pt x="77093" y="425618"/>
                    <a:pt x="82140" y="425618"/>
                    <a:pt x="86729" y="424700"/>
                  </a:cubicBezTo>
                  <a:cubicBezTo>
                    <a:pt x="89482" y="423782"/>
                    <a:pt x="91777" y="424700"/>
                    <a:pt x="93612" y="427453"/>
                  </a:cubicBezTo>
                  <a:cubicBezTo>
                    <a:pt x="94530" y="428830"/>
                    <a:pt x="94874" y="430206"/>
                    <a:pt x="94645" y="431583"/>
                  </a:cubicBezTo>
                  <a:cubicBezTo>
                    <a:pt x="94416" y="432960"/>
                    <a:pt x="93612" y="434336"/>
                    <a:pt x="92236" y="435713"/>
                  </a:cubicBezTo>
                  <a:cubicBezTo>
                    <a:pt x="86729" y="441220"/>
                    <a:pt x="83517" y="445350"/>
                    <a:pt x="82599" y="448103"/>
                  </a:cubicBezTo>
                  <a:cubicBezTo>
                    <a:pt x="78928" y="458199"/>
                    <a:pt x="69291" y="464164"/>
                    <a:pt x="53689" y="466000"/>
                  </a:cubicBezTo>
                  <a:cubicBezTo>
                    <a:pt x="44512" y="465082"/>
                    <a:pt x="36252" y="466000"/>
                    <a:pt x="28909" y="468753"/>
                  </a:cubicBezTo>
                  <a:cubicBezTo>
                    <a:pt x="21567" y="471506"/>
                    <a:pt x="18355" y="459575"/>
                    <a:pt x="19273" y="432960"/>
                  </a:cubicBezTo>
                  <a:cubicBezTo>
                    <a:pt x="19273" y="427453"/>
                    <a:pt x="22026" y="424700"/>
                    <a:pt x="27533" y="424700"/>
                  </a:cubicBezTo>
                  <a:close/>
                  <a:moveTo>
                    <a:pt x="237473" y="384777"/>
                  </a:moveTo>
                  <a:cubicBezTo>
                    <a:pt x="227378" y="384777"/>
                    <a:pt x="214300" y="385236"/>
                    <a:pt x="198239" y="386153"/>
                  </a:cubicBezTo>
                  <a:cubicBezTo>
                    <a:pt x="189979" y="387071"/>
                    <a:pt x="184013" y="387530"/>
                    <a:pt x="180342" y="387530"/>
                  </a:cubicBezTo>
                  <a:cubicBezTo>
                    <a:pt x="161069" y="389366"/>
                    <a:pt x="151891" y="396249"/>
                    <a:pt x="152809" y="408180"/>
                  </a:cubicBezTo>
                  <a:cubicBezTo>
                    <a:pt x="154644" y="414604"/>
                    <a:pt x="161987" y="416440"/>
                    <a:pt x="174835" y="413687"/>
                  </a:cubicBezTo>
                  <a:cubicBezTo>
                    <a:pt x="196862" y="408180"/>
                    <a:pt x="223019" y="406803"/>
                    <a:pt x="253305" y="409557"/>
                  </a:cubicBezTo>
                  <a:cubicBezTo>
                    <a:pt x="257894" y="406344"/>
                    <a:pt x="260647" y="402788"/>
                    <a:pt x="261565" y="398887"/>
                  </a:cubicBezTo>
                  <a:cubicBezTo>
                    <a:pt x="262483" y="394987"/>
                    <a:pt x="261565" y="390742"/>
                    <a:pt x="258812" y="386153"/>
                  </a:cubicBezTo>
                  <a:cubicBezTo>
                    <a:pt x="254682" y="385236"/>
                    <a:pt x="247569" y="384777"/>
                    <a:pt x="237473" y="384777"/>
                  </a:cubicBezTo>
                  <a:close/>
                  <a:moveTo>
                    <a:pt x="29254" y="354490"/>
                  </a:moveTo>
                  <a:cubicBezTo>
                    <a:pt x="32695" y="352196"/>
                    <a:pt x="37628" y="352196"/>
                    <a:pt x="44053" y="354490"/>
                  </a:cubicBezTo>
                  <a:cubicBezTo>
                    <a:pt x="50477" y="358161"/>
                    <a:pt x="55066" y="358620"/>
                    <a:pt x="57819" y="355867"/>
                  </a:cubicBezTo>
                  <a:cubicBezTo>
                    <a:pt x="70668" y="355867"/>
                    <a:pt x="81223" y="358620"/>
                    <a:pt x="89482" y="364127"/>
                  </a:cubicBezTo>
                  <a:cubicBezTo>
                    <a:pt x="94071" y="366880"/>
                    <a:pt x="100496" y="369633"/>
                    <a:pt x="108756" y="372387"/>
                  </a:cubicBezTo>
                  <a:cubicBezTo>
                    <a:pt x="111509" y="373305"/>
                    <a:pt x="112886" y="375140"/>
                    <a:pt x="112886" y="377893"/>
                  </a:cubicBezTo>
                  <a:cubicBezTo>
                    <a:pt x="112886" y="379729"/>
                    <a:pt x="111050" y="381106"/>
                    <a:pt x="107379" y="382023"/>
                  </a:cubicBezTo>
                  <a:cubicBezTo>
                    <a:pt x="104626" y="382941"/>
                    <a:pt x="101872" y="384777"/>
                    <a:pt x="99119" y="387530"/>
                  </a:cubicBezTo>
                  <a:cubicBezTo>
                    <a:pt x="93612" y="392119"/>
                    <a:pt x="87188" y="394872"/>
                    <a:pt x="79846" y="395790"/>
                  </a:cubicBezTo>
                  <a:cubicBezTo>
                    <a:pt x="77093" y="394872"/>
                    <a:pt x="70209" y="395331"/>
                    <a:pt x="59196" y="397167"/>
                  </a:cubicBezTo>
                  <a:cubicBezTo>
                    <a:pt x="67456" y="395331"/>
                    <a:pt x="66079" y="395331"/>
                    <a:pt x="55066" y="397167"/>
                  </a:cubicBezTo>
                  <a:cubicBezTo>
                    <a:pt x="33957" y="400838"/>
                    <a:pt x="23403" y="391201"/>
                    <a:pt x="23403" y="368257"/>
                  </a:cubicBezTo>
                  <a:cubicBezTo>
                    <a:pt x="23862" y="361373"/>
                    <a:pt x="25812" y="356785"/>
                    <a:pt x="29254" y="354490"/>
                  </a:cubicBezTo>
                  <a:close/>
                  <a:moveTo>
                    <a:pt x="195485" y="344854"/>
                  </a:moveTo>
                  <a:cubicBezTo>
                    <a:pt x="198239" y="343018"/>
                    <a:pt x="201451" y="343018"/>
                    <a:pt x="205122" y="344854"/>
                  </a:cubicBezTo>
                  <a:cubicBezTo>
                    <a:pt x="214300" y="351278"/>
                    <a:pt x="220724" y="357243"/>
                    <a:pt x="224395" y="362750"/>
                  </a:cubicBezTo>
                  <a:cubicBezTo>
                    <a:pt x="227148" y="367339"/>
                    <a:pt x="235867" y="370551"/>
                    <a:pt x="250552" y="372387"/>
                  </a:cubicBezTo>
                  <a:cubicBezTo>
                    <a:pt x="264318" y="373305"/>
                    <a:pt x="273037" y="371928"/>
                    <a:pt x="276708" y="368257"/>
                  </a:cubicBezTo>
                  <a:cubicBezTo>
                    <a:pt x="283133" y="362750"/>
                    <a:pt x="288180" y="362291"/>
                    <a:pt x="291852" y="366880"/>
                  </a:cubicBezTo>
                  <a:cubicBezTo>
                    <a:pt x="293687" y="372387"/>
                    <a:pt x="292310" y="377893"/>
                    <a:pt x="287722" y="383400"/>
                  </a:cubicBezTo>
                  <a:cubicBezTo>
                    <a:pt x="280379" y="392578"/>
                    <a:pt x="276249" y="403132"/>
                    <a:pt x="275332" y="415063"/>
                  </a:cubicBezTo>
                  <a:cubicBezTo>
                    <a:pt x="275332" y="418734"/>
                    <a:pt x="274414" y="424241"/>
                    <a:pt x="272578" y="431583"/>
                  </a:cubicBezTo>
                  <a:cubicBezTo>
                    <a:pt x="267072" y="440761"/>
                    <a:pt x="265695" y="453151"/>
                    <a:pt x="268448" y="468753"/>
                  </a:cubicBezTo>
                  <a:cubicBezTo>
                    <a:pt x="267531" y="474260"/>
                    <a:pt x="262942" y="476554"/>
                    <a:pt x="254682" y="475636"/>
                  </a:cubicBezTo>
                  <a:cubicBezTo>
                    <a:pt x="243668" y="474718"/>
                    <a:pt x="235408" y="475636"/>
                    <a:pt x="229902" y="478390"/>
                  </a:cubicBezTo>
                  <a:cubicBezTo>
                    <a:pt x="252846" y="518772"/>
                    <a:pt x="284509" y="544469"/>
                    <a:pt x="324891" y="555483"/>
                  </a:cubicBezTo>
                  <a:cubicBezTo>
                    <a:pt x="329480" y="556400"/>
                    <a:pt x="332234" y="558695"/>
                    <a:pt x="333151" y="562366"/>
                  </a:cubicBezTo>
                  <a:cubicBezTo>
                    <a:pt x="334069" y="566037"/>
                    <a:pt x="332692" y="568331"/>
                    <a:pt x="329021" y="569249"/>
                  </a:cubicBezTo>
                  <a:cubicBezTo>
                    <a:pt x="324432" y="570167"/>
                    <a:pt x="319385" y="574297"/>
                    <a:pt x="313878" y="581639"/>
                  </a:cubicBezTo>
                  <a:cubicBezTo>
                    <a:pt x="306536" y="585310"/>
                    <a:pt x="292769" y="585769"/>
                    <a:pt x="272578" y="583016"/>
                  </a:cubicBezTo>
                  <a:cubicBezTo>
                    <a:pt x="263401" y="573838"/>
                    <a:pt x="254223" y="562366"/>
                    <a:pt x="245045" y="548599"/>
                  </a:cubicBezTo>
                  <a:cubicBezTo>
                    <a:pt x="243210" y="543093"/>
                    <a:pt x="239538" y="541716"/>
                    <a:pt x="234032" y="544469"/>
                  </a:cubicBezTo>
                  <a:cubicBezTo>
                    <a:pt x="223936" y="552729"/>
                    <a:pt x="201910" y="558236"/>
                    <a:pt x="167952" y="560989"/>
                  </a:cubicBezTo>
                  <a:cubicBezTo>
                    <a:pt x="150514" y="562825"/>
                    <a:pt x="134912" y="566496"/>
                    <a:pt x="121146" y="572002"/>
                  </a:cubicBezTo>
                  <a:cubicBezTo>
                    <a:pt x="111050" y="578427"/>
                    <a:pt x="101414" y="582557"/>
                    <a:pt x="92236" y="584392"/>
                  </a:cubicBezTo>
                  <a:cubicBezTo>
                    <a:pt x="83976" y="587146"/>
                    <a:pt x="79387" y="584392"/>
                    <a:pt x="78469" y="576132"/>
                  </a:cubicBezTo>
                  <a:cubicBezTo>
                    <a:pt x="78469" y="561448"/>
                    <a:pt x="82599" y="553647"/>
                    <a:pt x="90859" y="552729"/>
                  </a:cubicBezTo>
                  <a:cubicBezTo>
                    <a:pt x="102790" y="547223"/>
                    <a:pt x="112886" y="538504"/>
                    <a:pt x="121146" y="526573"/>
                  </a:cubicBezTo>
                  <a:cubicBezTo>
                    <a:pt x="121146" y="521984"/>
                    <a:pt x="122981" y="510512"/>
                    <a:pt x="126652" y="492156"/>
                  </a:cubicBezTo>
                  <a:cubicBezTo>
                    <a:pt x="127570" y="486650"/>
                    <a:pt x="128029" y="482520"/>
                    <a:pt x="128029" y="479766"/>
                  </a:cubicBezTo>
                  <a:cubicBezTo>
                    <a:pt x="133536" y="445809"/>
                    <a:pt x="133994" y="419193"/>
                    <a:pt x="129406" y="399920"/>
                  </a:cubicBezTo>
                  <a:cubicBezTo>
                    <a:pt x="125735" y="394413"/>
                    <a:pt x="123440" y="388907"/>
                    <a:pt x="122522" y="383400"/>
                  </a:cubicBezTo>
                  <a:cubicBezTo>
                    <a:pt x="122522" y="376058"/>
                    <a:pt x="126652" y="373763"/>
                    <a:pt x="134912" y="376517"/>
                  </a:cubicBezTo>
                  <a:cubicBezTo>
                    <a:pt x="139501" y="379270"/>
                    <a:pt x="153727" y="377434"/>
                    <a:pt x="177589" y="371010"/>
                  </a:cubicBezTo>
                  <a:cubicBezTo>
                    <a:pt x="187684" y="365503"/>
                    <a:pt x="192732" y="359997"/>
                    <a:pt x="192732" y="354490"/>
                  </a:cubicBezTo>
                  <a:cubicBezTo>
                    <a:pt x="191814" y="349901"/>
                    <a:pt x="192732" y="346689"/>
                    <a:pt x="195485" y="344854"/>
                  </a:cubicBezTo>
                  <a:close/>
                  <a:moveTo>
                    <a:pt x="67456" y="163134"/>
                  </a:moveTo>
                  <a:cubicBezTo>
                    <a:pt x="70209" y="158546"/>
                    <a:pt x="72963" y="158546"/>
                    <a:pt x="75716" y="163134"/>
                  </a:cubicBezTo>
                  <a:cubicBezTo>
                    <a:pt x="77093" y="164052"/>
                    <a:pt x="78010" y="165199"/>
                    <a:pt x="78469" y="166576"/>
                  </a:cubicBezTo>
                  <a:cubicBezTo>
                    <a:pt x="78928" y="167953"/>
                    <a:pt x="78928" y="169559"/>
                    <a:pt x="78469" y="171394"/>
                  </a:cubicBezTo>
                  <a:cubicBezTo>
                    <a:pt x="78469" y="172312"/>
                    <a:pt x="77551" y="174148"/>
                    <a:pt x="75716" y="176901"/>
                  </a:cubicBezTo>
                  <a:cubicBezTo>
                    <a:pt x="74798" y="180572"/>
                    <a:pt x="73880" y="183325"/>
                    <a:pt x="72963" y="185161"/>
                  </a:cubicBezTo>
                  <a:cubicBezTo>
                    <a:pt x="72045" y="192503"/>
                    <a:pt x="67915" y="198010"/>
                    <a:pt x="60573" y="201681"/>
                  </a:cubicBezTo>
                  <a:cubicBezTo>
                    <a:pt x="55066" y="204434"/>
                    <a:pt x="50936" y="207188"/>
                    <a:pt x="48183" y="209941"/>
                  </a:cubicBezTo>
                  <a:cubicBezTo>
                    <a:pt x="36252" y="211776"/>
                    <a:pt x="28451" y="209482"/>
                    <a:pt x="24779" y="203058"/>
                  </a:cubicBezTo>
                  <a:cubicBezTo>
                    <a:pt x="24779" y="203058"/>
                    <a:pt x="24779" y="202599"/>
                    <a:pt x="24779" y="201681"/>
                  </a:cubicBezTo>
                  <a:cubicBezTo>
                    <a:pt x="22026" y="196174"/>
                    <a:pt x="19273" y="192503"/>
                    <a:pt x="16520" y="190668"/>
                  </a:cubicBezTo>
                  <a:cubicBezTo>
                    <a:pt x="13766" y="186079"/>
                    <a:pt x="14225" y="183325"/>
                    <a:pt x="17896" y="182408"/>
                  </a:cubicBezTo>
                  <a:cubicBezTo>
                    <a:pt x="21567" y="183325"/>
                    <a:pt x="25238" y="182408"/>
                    <a:pt x="28909" y="179654"/>
                  </a:cubicBezTo>
                  <a:cubicBezTo>
                    <a:pt x="40840" y="173230"/>
                    <a:pt x="50018" y="169559"/>
                    <a:pt x="56443" y="168641"/>
                  </a:cubicBezTo>
                  <a:cubicBezTo>
                    <a:pt x="61032" y="167723"/>
                    <a:pt x="64703" y="165888"/>
                    <a:pt x="67456" y="163134"/>
                  </a:cubicBezTo>
                  <a:close/>
                  <a:moveTo>
                    <a:pt x="130782" y="154874"/>
                  </a:moveTo>
                  <a:cubicBezTo>
                    <a:pt x="139042" y="153039"/>
                    <a:pt x="147761" y="153039"/>
                    <a:pt x="156939" y="154874"/>
                  </a:cubicBezTo>
                  <a:cubicBezTo>
                    <a:pt x="158315" y="155333"/>
                    <a:pt x="159233" y="156022"/>
                    <a:pt x="159692" y="156939"/>
                  </a:cubicBezTo>
                  <a:cubicBezTo>
                    <a:pt x="160151" y="157857"/>
                    <a:pt x="160151" y="159004"/>
                    <a:pt x="159692" y="160381"/>
                  </a:cubicBezTo>
                  <a:cubicBezTo>
                    <a:pt x="159692" y="161299"/>
                    <a:pt x="159692" y="162217"/>
                    <a:pt x="159692" y="163134"/>
                  </a:cubicBezTo>
                  <a:cubicBezTo>
                    <a:pt x="158774" y="164970"/>
                    <a:pt x="158315" y="166347"/>
                    <a:pt x="158315" y="167264"/>
                  </a:cubicBezTo>
                  <a:cubicBezTo>
                    <a:pt x="156480" y="175524"/>
                    <a:pt x="151891" y="179654"/>
                    <a:pt x="144549" y="179654"/>
                  </a:cubicBezTo>
                  <a:cubicBezTo>
                    <a:pt x="142713" y="178737"/>
                    <a:pt x="140419" y="178278"/>
                    <a:pt x="137666" y="178278"/>
                  </a:cubicBezTo>
                  <a:cubicBezTo>
                    <a:pt x="128488" y="171853"/>
                    <a:pt x="125276" y="165429"/>
                    <a:pt x="128029" y="159004"/>
                  </a:cubicBezTo>
                  <a:cubicBezTo>
                    <a:pt x="129865" y="157169"/>
                    <a:pt x="130782" y="155792"/>
                    <a:pt x="130782" y="154874"/>
                  </a:cubicBezTo>
                  <a:close/>
                  <a:moveTo>
                    <a:pt x="184472" y="73651"/>
                  </a:moveTo>
                  <a:lnTo>
                    <a:pt x="184260" y="75981"/>
                  </a:lnTo>
                  <a:lnTo>
                    <a:pt x="184128" y="76405"/>
                  </a:lnTo>
                  <a:cubicBezTo>
                    <a:pt x="183898" y="76864"/>
                    <a:pt x="184013" y="75946"/>
                    <a:pt x="184472" y="73651"/>
                  </a:cubicBezTo>
                  <a:close/>
                  <a:moveTo>
                    <a:pt x="119769" y="43365"/>
                  </a:moveTo>
                  <a:cubicBezTo>
                    <a:pt x="111509" y="41529"/>
                    <a:pt x="101872" y="43365"/>
                    <a:pt x="90859" y="48872"/>
                  </a:cubicBezTo>
                  <a:cubicBezTo>
                    <a:pt x="88106" y="52543"/>
                    <a:pt x="87188" y="57590"/>
                    <a:pt x="88106" y="64015"/>
                  </a:cubicBezTo>
                  <a:cubicBezTo>
                    <a:pt x="90859" y="66768"/>
                    <a:pt x="94071" y="67686"/>
                    <a:pt x="97742" y="66768"/>
                  </a:cubicBezTo>
                  <a:cubicBezTo>
                    <a:pt x="100496" y="65850"/>
                    <a:pt x="104167" y="65392"/>
                    <a:pt x="108756" y="65392"/>
                  </a:cubicBezTo>
                  <a:cubicBezTo>
                    <a:pt x="114262" y="65392"/>
                    <a:pt x="119310" y="63097"/>
                    <a:pt x="123899" y="58508"/>
                  </a:cubicBezTo>
                  <a:cubicBezTo>
                    <a:pt x="123899" y="55755"/>
                    <a:pt x="123899" y="53460"/>
                    <a:pt x="123899" y="51625"/>
                  </a:cubicBezTo>
                  <a:cubicBezTo>
                    <a:pt x="124817" y="47954"/>
                    <a:pt x="123440" y="45201"/>
                    <a:pt x="119769" y="43365"/>
                  </a:cubicBezTo>
                  <a:close/>
                  <a:moveTo>
                    <a:pt x="268448" y="15832"/>
                  </a:moveTo>
                  <a:cubicBezTo>
                    <a:pt x="273955" y="14914"/>
                    <a:pt x="280838" y="15832"/>
                    <a:pt x="289098" y="18585"/>
                  </a:cubicBezTo>
                  <a:cubicBezTo>
                    <a:pt x="293687" y="21338"/>
                    <a:pt x="297358" y="22256"/>
                    <a:pt x="300111" y="21338"/>
                  </a:cubicBezTo>
                  <a:cubicBezTo>
                    <a:pt x="301947" y="20421"/>
                    <a:pt x="303324" y="20421"/>
                    <a:pt x="304241" y="21338"/>
                  </a:cubicBezTo>
                  <a:cubicBezTo>
                    <a:pt x="305159" y="22256"/>
                    <a:pt x="305159" y="24092"/>
                    <a:pt x="304241" y="26845"/>
                  </a:cubicBezTo>
                  <a:cubicBezTo>
                    <a:pt x="295982" y="39694"/>
                    <a:pt x="288180" y="47036"/>
                    <a:pt x="280838" y="48872"/>
                  </a:cubicBezTo>
                  <a:cubicBezTo>
                    <a:pt x="274414" y="47954"/>
                    <a:pt x="265695" y="48413"/>
                    <a:pt x="254682" y="50248"/>
                  </a:cubicBezTo>
                  <a:cubicBezTo>
                    <a:pt x="239080" y="53919"/>
                    <a:pt x="228066" y="55296"/>
                    <a:pt x="221642" y="54378"/>
                  </a:cubicBezTo>
                  <a:cubicBezTo>
                    <a:pt x="214300" y="54378"/>
                    <a:pt x="208793" y="57590"/>
                    <a:pt x="205122" y="64015"/>
                  </a:cubicBezTo>
                  <a:cubicBezTo>
                    <a:pt x="203286" y="75028"/>
                    <a:pt x="206040" y="80535"/>
                    <a:pt x="213382" y="80535"/>
                  </a:cubicBezTo>
                  <a:cubicBezTo>
                    <a:pt x="244586" y="78699"/>
                    <a:pt x="271202" y="78699"/>
                    <a:pt x="293228" y="80535"/>
                  </a:cubicBezTo>
                  <a:cubicBezTo>
                    <a:pt x="305159" y="81453"/>
                    <a:pt x="314337" y="80076"/>
                    <a:pt x="320761" y="76405"/>
                  </a:cubicBezTo>
                  <a:cubicBezTo>
                    <a:pt x="324432" y="72734"/>
                    <a:pt x="327186" y="70898"/>
                    <a:pt x="329021" y="70898"/>
                  </a:cubicBezTo>
                  <a:cubicBezTo>
                    <a:pt x="329939" y="71816"/>
                    <a:pt x="329939" y="75028"/>
                    <a:pt x="329021" y="80535"/>
                  </a:cubicBezTo>
                  <a:cubicBezTo>
                    <a:pt x="321679" y="101644"/>
                    <a:pt x="313878" y="114033"/>
                    <a:pt x="305618" y="117705"/>
                  </a:cubicBezTo>
                  <a:cubicBezTo>
                    <a:pt x="302865" y="118622"/>
                    <a:pt x="300570" y="119540"/>
                    <a:pt x="298735" y="120458"/>
                  </a:cubicBezTo>
                  <a:cubicBezTo>
                    <a:pt x="298735" y="121376"/>
                    <a:pt x="298276" y="121835"/>
                    <a:pt x="297358" y="121835"/>
                  </a:cubicBezTo>
                  <a:cubicBezTo>
                    <a:pt x="290934" y="122752"/>
                    <a:pt x="284509" y="122752"/>
                    <a:pt x="278085" y="121835"/>
                  </a:cubicBezTo>
                  <a:cubicBezTo>
                    <a:pt x="273496" y="120917"/>
                    <a:pt x="270284" y="123670"/>
                    <a:pt x="268448" y="130095"/>
                  </a:cubicBezTo>
                  <a:cubicBezTo>
                    <a:pt x="267531" y="159463"/>
                    <a:pt x="267531" y="185161"/>
                    <a:pt x="268448" y="207188"/>
                  </a:cubicBezTo>
                  <a:cubicBezTo>
                    <a:pt x="270284" y="223707"/>
                    <a:pt x="267989" y="232426"/>
                    <a:pt x="261565" y="233344"/>
                  </a:cubicBezTo>
                  <a:cubicBezTo>
                    <a:pt x="261565" y="233344"/>
                    <a:pt x="260647" y="233803"/>
                    <a:pt x="258812" y="234721"/>
                  </a:cubicBezTo>
                  <a:cubicBezTo>
                    <a:pt x="257894" y="235639"/>
                    <a:pt x="256976" y="236097"/>
                    <a:pt x="256058" y="236097"/>
                  </a:cubicBezTo>
                  <a:cubicBezTo>
                    <a:pt x="250552" y="237933"/>
                    <a:pt x="246881" y="237015"/>
                    <a:pt x="245045" y="233344"/>
                  </a:cubicBezTo>
                  <a:cubicBezTo>
                    <a:pt x="245045" y="231509"/>
                    <a:pt x="244586" y="229214"/>
                    <a:pt x="243668" y="226461"/>
                  </a:cubicBezTo>
                  <a:cubicBezTo>
                    <a:pt x="242751" y="220036"/>
                    <a:pt x="242751" y="214530"/>
                    <a:pt x="243668" y="209941"/>
                  </a:cubicBezTo>
                  <a:cubicBezTo>
                    <a:pt x="243668" y="199845"/>
                    <a:pt x="243210" y="192962"/>
                    <a:pt x="242292" y="189291"/>
                  </a:cubicBezTo>
                  <a:cubicBezTo>
                    <a:pt x="242292" y="189291"/>
                    <a:pt x="242292" y="187914"/>
                    <a:pt x="242292" y="185161"/>
                  </a:cubicBezTo>
                  <a:cubicBezTo>
                    <a:pt x="241374" y="168641"/>
                    <a:pt x="241374" y="158087"/>
                    <a:pt x="242292" y="153498"/>
                  </a:cubicBezTo>
                  <a:cubicBezTo>
                    <a:pt x="245963" y="128718"/>
                    <a:pt x="240915" y="116328"/>
                    <a:pt x="227148" y="116328"/>
                  </a:cubicBezTo>
                  <a:cubicBezTo>
                    <a:pt x="214300" y="117246"/>
                    <a:pt x="206957" y="122752"/>
                    <a:pt x="205122" y="132848"/>
                  </a:cubicBezTo>
                  <a:cubicBezTo>
                    <a:pt x="205122" y="141108"/>
                    <a:pt x="204204" y="147991"/>
                    <a:pt x="202369" y="153498"/>
                  </a:cubicBezTo>
                  <a:cubicBezTo>
                    <a:pt x="200533" y="160840"/>
                    <a:pt x="199615" y="169559"/>
                    <a:pt x="199615" y="179654"/>
                  </a:cubicBezTo>
                  <a:cubicBezTo>
                    <a:pt x="199615" y="193421"/>
                    <a:pt x="197321" y="203516"/>
                    <a:pt x="192732" y="209941"/>
                  </a:cubicBezTo>
                  <a:cubicBezTo>
                    <a:pt x="186308" y="216365"/>
                    <a:pt x="180342" y="220495"/>
                    <a:pt x="174835" y="222331"/>
                  </a:cubicBezTo>
                  <a:cubicBezTo>
                    <a:pt x="168411" y="224166"/>
                    <a:pt x="163363" y="223707"/>
                    <a:pt x="159692" y="220954"/>
                  </a:cubicBezTo>
                  <a:cubicBezTo>
                    <a:pt x="153268" y="215448"/>
                    <a:pt x="147761" y="212694"/>
                    <a:pt x="143172" y="212694"/>
                  </a:cubicBezTo>
                  <a:cubicBezTo>
                    <a:pt x="141337" y="212694"/>
                    <a:pt x="139960" y="211776"/>
                    <a:pt x="139042" y="209941"/>
                  </a:cubicBezTo>
                  <a:cubicBezTo>
                    <a:pt x="139042" y="209023"/>
                    <a:pt x="140419" y="208564"/>
                    <a:pt x="143172" y="208564"/>
                  </a:cubicBezTo>
                  <a:cubicBezTo>
                    <a:pt x="158774" y="202140"/>
                    <a:pt x="168870" y="194339"/>
                    <a:pt x="173459" y="185161"/>
                  </a:cubicBezTo>
                  <a:cubicBezTo>
                    <a:pt x="173459" y="183325"/>
                    <a:pt x="173918" y="181031"/>
                    <a:pt x="174835" y="178278"/>
                  </a:cubicBezTo>
                  <a:cubicBezTo>
                    <a:pt x="175753" y="172771"/>
                    <a:pt x="176671" y="167723"/>
                    <a:pt x="177589" y="163134"/>
                  </a:cubicBezTo>
                  <a:cubicBezTo>
                    <a:pt x="177589" y="162217"/>
                    <a:pt x="178048" y="160840"/>
                    <a:pt x="178965" y="159004"/>
                  </a:cubicBezTo>
                  <a:cubicBezTo>
                    <a:pt x="179883" y="154416"/>
                    <a:pt x="180342" y="151203"/>
                    <a:pt x="180342" y="149368"/>
                  </a:cubicBezTo>
                  <a:cubicBezTo>
                    <a:pt x="180342" y="142026"/>
                    <a:pt x="180801" y="134683"/>
                    <a:pt x="181719" y="127341"/>
                  </a:cubicBezTo>
                  <a:cubicBezTo>
                    <a:pt x="183554" y="121835"/>
                    <a:pt x="184013" y="115869"/>
                    <a:pt x="183095" y="109445"/>
                  </a:cubicBezTo>
                  <a:cubicBezTo>
                    <a:pt x="182178" y="106691"/>
                    <a:pt x="182178" y="102561"/>
                    <a:pt x="183095" y="97055"/>
                  </a:cubicBezTo>
                  <a:cubicBezTo>
                    <a:pt x="184931" y="94301"/>
                    <a:pt x="184931" y="91548"/>
                    <a:pt x="183095" y="88795"/>
                  </a:cubicBezTo>
                  <a:lnTo>
                    <a:pt x="184260" y="75981"/>
                  </a:lnTo>
                  <a:lnTo>
                    <a:pt x="185849" y="70898"/>
                  </a:lnTo>
                  <a:cubicBezTo>
                    <a:pt x="184931" y="58049"/>
                    <a:pt x="184013" y="48872"/>
                    <a:pt x="183095" y="43365"/>
                  </a:cubicBezTo>
                  <a:cubicBezTo>
                    <a:pt x="183095" y="31434"/>
                    <a:pt x="186308" y="25468"/>
                    <a:pt x="192732" y="25468"/>
                  </a:cubicBezTo>
                  <a:cubicBezTo>
                    <a:pt x="196403" y="26386"/>
                    <a:pt x="200533" y="26386"/>
                    <a:pt x="205122" y="25468"/>
                  </a:cubicBezTo>
                  <a:cubicBezTo>
                    <a:pt x="217971" y="21797"/>
                    <a:pt x="233573" y="19044"/>
                    <a:pt x="251928" y="17208"/>
                  </a:cubicBezTo>
                  <a:cubicBezTo>
                    <a:pt x="252846" y="17208"/>
                    <a:pt x="254223" y="17208"/>
                    <a:pt x="256058" y="17208"/>
                  </a:cubicBezTo>
                  <a:cubicBezTo>
                    <a:pt x="261565" y="18126"/>
                    <a:pt x="265695" y="17667"/>
                    <a:pt x="268448" y="15832"/>
                  </a:cubicBezTo>
                  <a:close/>
                  <a:moveTo>
                    <a:pt x="93612" y="688"/>
                  </a:moveTo>
                  <a:cubicBezTo>
                    <a:pt x="94530" y="-229"/>
                    <a:pt x="96366" y="-229"/>
                    <a:pt x="99119" y="688"/>
                  </a:cubicBezTo>
                  <a:cubicBezTo>
                    <a:pt x="100955" y="688"/>
                    <a:pt x="103249" y="1147"/>
                    <a:pt x="106002" y="2065"/>
                  </a:cubicBezTo>
                  <a:cubicBezTo>
                    <a:pt x="107838" y="2065"/>
                    <a:pt x="109215" y="2065"/>
                    <a:pt x="110132" y="2065"/>
                  </a:cubicBezTo>
                  <a:cubicBezTo>
                    <a:pt x="118392" y="2065"/>
                    <a:pt x="123899" y="5277"/>
                    <a:pt x="126652" y="11702"/>
                  </a:cubicBezTo>
                  <a:cubicBezTo>
                    <a:pt x="132159" y="19962"/>
                    <a:pt x="139042" y="24092"/>
                    <a:pt x="147302" y="24092"/>
                  </a:cubicBezTo>
                  <a:cubicBezTo>
                    <a:pt x="155562" y="24092"/>
                    <a:pt x="162445" y="25468"/>
                    <a:pt x="167952" y="28222"/>
                  </a:cubicBezTo>
                  <a:cubicBezTo>
                    <a:pt x="168870" y="28222"/>
                    <a:pt x="169329" y="28681"/>
                    <a:pt x="169329" y="29598"/>
                  </a:cubicBezTo>
                  <a:cubicBezTo>
                    <a:pt x="171164" y="30516"/>
                    <a:pt x="173000" y="30975"/>
                    <a:pt x="174835" y="30975"/>
                  </a:cubicBezTo>
                  <a:cubicBezTo>
                    <a:pt x="177130" y="32352"/>
                    <a:pt x="178048" y="33958"/>
                    <a:pt x="177589" y="35793"/>
                  </a:cubicBezTo>
                  <a:cubicBezTo>
                    <a:pt x="177130" y="37629"/>
                    <a:pt x="175294" y="39694"/>
                    <a:pt x="172082" y="41988"/>
                  </a:cubicBezTo>
                  <a:cubicBezTo>
                    <a:pt x="164740" y="41988"/>
                    <a:pt x="160610" y="42447"/>
                    <a:pt x="159692" y="43365"/>
                  </a:cubicBezTo>
                  <a:cubicBezTo>
                    <a:pt x="158774" y="44283"/>
                    <a:pt x="157398" y="44742"/>
                    <a:pt x="155562" y="44742"/>
                  </a:cubicBezTo>
                  <a:cubicBezTo>
                    <a:pt x="153727" y="45659"/>
                    <a:pt x="152350" y="46118"/>
                    <a:pt x="151432" y="46118"/>
                  </a:cubicBezTo>
                  <a:cubicBezTo>
                    <a:pt x="143172" y="57132"/>
                    <a:pt x="140878" y="64015"/>
                    <a:pt x="144549" y="66768"/>
                  </a:cubicBezTo>
                  <a:cubicBezTo>
                    <a:pt x="147302" y="67686"/>
                    <a:pt x="151891" y="69980"/>
                    <a:pt x="158315" y="73651"/>
                  </a:cubicBezTo>
                  <a:cubicBezTo>
                    <a:pt x="160151" y="74569"/>
                    <a:pt x="161528" y="75487"/>
                    <a:pt x="162445" y="76405"/>
                  </a:cubicBezTo>
                  <a:cubicBezTo>
                    <a:pt x="164281" y="83747"/>
                    <a:pt x="161528" y="88336"/>
                    <a:pt x="154186" y="90171"/>
                  </a:cubicBezTo>
                  <a:cubicBezTo>
                    <a:pt x="151432" y="90171"/>
                    <a:pt x="147761" y="90630"/>
                    <a:pt x="143172" y="91548"/>
                  </a:cubicBezTo>
                  <a:cubicBezTo>
                    <a:pt x="139501" y="92466"/>
                    <a:pt x="134912" y="92925"/>
                    <a:pt x="129406" y="92925"/>
                  </a:cubicBezTo>
                  <a:cubicBezTo>
                    <a:pt x="121146" y="92007"/>
                    <a:pt x="115639" y="94301"/>
                    <a:pt x="112886" y="99808"/>
                  </a:cubicBezTo>
                  <a:cubicBezTo>
                    <a:pt x="111968" y="106232"/>
                    <a:pt x="115639" y="108986"/>
                    <a:pt x="123899" y="108068"/>
                  </a:cubicBezTo>
                  <a:cubicBezTo>
                    <a:pt x="130323" y="107150"/>
                    <a:pt x="141337" y="108527"/>
                    <a:pt x="156939" y="112198"/>
                  </a:cubicBezTo>
                  <a:cubicBezTo>
                    <a:pt x="160610" y="113116"/>
                    <a:pt x="162445" y="114033"/>
                    <a:pt x="162445" y="114951"/>
                  </a:cubicBezTo>
                  <a:cubicBezTo>
                    <a:pt x="163363" y="115869"/>
                    <a:pt x="162904" y="117246"/>
                    <a:pt x="161069" y="119081"/>
                  </a:cubicBezTo>
                  <a:cubicBezTo>
                    <a:pt x="160151" y="119999"/>
                    <a:pt x="159692" y="120917"/>
                    <a:pt x="159692" y="121835"/>
                  </a:cubicBezTo>
                  <a:cubicBezTo>
                    <a:pt x="158774" y="122752"/>
                    <a:pt x="158315" y="123670"/>
                    <a:pt x="158315" y="124588"/>
                  </a:cubicBezTo>
                  <a:cubicBezTo>
                    <a:pt x="157398" y="129177"/>
                    <a:pt x="155103" y="131930"/>
                    <a:pt x="151432" y="132848"/>
                  </a:cubicBezTo>
                  <a:cubicBezTo>
                    <a:pt x="150514" y="132848"/>
                    <a:pt x="149138" y="133307"/>
                    <a:pt x="147302" y="134225"/>
                  </a:cubicBezTo>
                  <a:cubicBezTo>
                    <a:pt x="145467" y="135142"/>
                    <a:pt x="144090" y="135601"/>
                    <a:pt x="143172" y="135601"/>
                  </a:cubicBezTo>
                  <a:cubicBezTo>
                    <a:pt x="137666" y="136519"/>
                    <a:pt x="131700" y="136978"/>
                    <a:pt x="125276" y="136978"/>
                  </a:cubicBezTo>
                  <a:cubicBezTo>
                    <a:pt x="120687" y="137896"/>
                    <a:pt x="117475" y="140649"/>
                    <a:pt x="115639" y="145238"/>
                  </a:cubicBezTo>
                  <a:cubicBezTo>
                    <a:pt x="113803" y="150744"/>
                    <a:pt x="112886" y="156251"/>
                    <a:pt x="112886" y="161758"/>
                  </a:cubicBezTo>
                  <a:cubicBezTo>
                    <a:pt x="113803" y="187455"/>
                    <a:pt x="113345" y="205352"/>
                    <a:pt x="111509" y="215448"/>
                  </a:cubicBezTo>
                  <a:cubicBezTo>
                    <a:pt x="110591" y="218201"/>
                    <a:pt x="110132" y="221413"/>
                    <a:pt x="110132" y="225084"/>
                  </a:cubicBezTo>
                  <a:cubicBezTo>
                    <a:pt x="107379" y="229673"/>
                    <a:pt x="104167" y="230591"/>
                    <a:pt x="100496" y="227837"/>
                  </a:cubicBezTo>
                  <a:cubicBezTo>
                    <a:pt x="94989" y="217742"/>
                    <a:pt x="92236" y="205352"/>
                    <a:pt x="92236" y="190668"/>
                  </a:cubicBezTo>
                  <a:cubicBezTo>
                    <a:pt x="93154" y="179654"/>
                    <a:pt x="93612" y="171853"/>
                    <a:pt x="93612" y="167264"/>
                  </a:cubicBezTo>
                  <a:cubicBezTo>
                    <a:pt x="93612" y="158087"/>
                    <a:pt x="94071" y="151662"/>
                    <a:pt x="94989" y="147991"/>
                  </a:cubicBezTo>
                  <a:cubicBezTo>
                    <a:pt x="94071" y="141567"/>
                    <a:pt x="88565" y="139272"/>
                    <a:pt x="78469" y="141108"/>
                  </a:cubicBezTo>
                  <a:cubicBezTo>
                    <a:pt x="69291" y="145697"/>
                    <a:pt x="56443" y="150286"/>
                    <a:pt x="39923" y="154874"/>
                  </a:cubicBezTo>
                  <a:cubicBezTo>
                    <a:pt x="34416" y="155792"/>
                    <a:pt x="28909" y="157628"/>
                    <a:pt x="23403" y="160381"/>
                  </a:cubicBezTo>
                  <a:cubicBezTo>
                    <a:pt x="17896" y="161299"/>
                    <a:pt x="14684" y="158546"/>
                    <a:pt x="13766" y="152121"/>
                  </a:cubicBezTo>
                  <a:cubicBezTo>
                    <a:pt x="13766" y="146614"/>
                    <a:pt x="13307" y="142026"/>
                    <a:pt x="12390" y="138355"/>
                  </a:cubicBezTo>
                  <a:cubicBezTo>
                    <a:pt x="12390" y="132848"/>
                    <a:pt x="14225" y="130553"/>
                    <a:pt x="17896" y="131471"/>
                  </a:cubicBezTo>
                  <a:cubicBezTo>
                    <a:pt x="24321" y="130553"/>
                    <a:pt x="29827" y="128718"/>
                    <a:pt x="34416" y="125965"/>
                  </a:cubicBezTo>
                  <a:cubicBezTo>
                    <a:pt x="45429" y="121376"/>
                    <a:pt x="64244" y="116328"/>
                    <a:pt x="90859" y="110821"/>
                  </a:cubicBezTo>
                  <a:cubicBezTo>
                    <a:pt x="97284" y="107150"/>
                    <a:pt x="98201" y="102102"/>
                    <a:pt x="93612" y="95678"/>
                  </a:cubicBezTo>
                  <a:cubicBezTo>
                    <a:pt x="88106" y="96596"/>
                    <a:pt x="83058" y="97055"/>
                    <a:pt x="78469" y="97055"/>
                  </a:cubicBezTo>
                  <a:cubicBezTo>
                    <a:pt x="74798" y="97055"/>
                    <a:pt x="63326" y="100267"/>
                    <a:pt x="44053" y="106691"/>
                  </a:cubicBezTo>
                  <a:cubicBezTo>
                    <a:pt x="33957" y="110362"/>
                    <a:pt x="26615" y="108527"/>
                    <a:pt x="22026" y="101185"/>
                  </a:cubicBezTo>
                  <a:cubicBezTo>
                    <a:pt x="21108" y="94760"/>
                    <a:pt x="21108" y="88795"/>
                    <a:pt x="22026" y="83288"/>
                  </a:cubicBezTo>
                  <a:cubicBezTo>
                    <a:pt x="22944" y="80535"/>
                    <a:pt x="24779" y="79617"/>
                    <a:pt x="27533" y="80535"/>
                  </a:cubicBezTo>
                  <a:cubicBezTo>
                    <a:pt x="29368" y="80535"/>
                    <a:pt x="31663" y="80076"/>
                    <a:pt x="34416" y="79158"/>
                  </a:cubicBezTo>
                  <a:cubicBezTo>
                    <a:pt x="37169" y="78240"/>
                    <a:pt x="42676" y="77323"/>
                    <a:pt x="50936" y="76405"/>
                  </a:cubicBezTo>
                  <a:cubicBezTo>
                    <a:pt x="58278" y="74569"/>
                    <a:pt x="62408" y="71357"/>
                    <a:pt x="63326" y="66768"/>
                  </a:cubicBezTo>
                  <a:cubicBezTo>
                    <a:pt x="64244" y="62179"/>
                    <a:pt x="60114" y="58508"/>
                    <a:pt x="50936" y="55755"/>
                  </a:cubicBezTo>
                  <a:cubicBezTo>
                    <a:pt x="44512" y="53002"/>
                    <a:pt x="39005" y="53002"/>
                    <a:pt x="34416" y="55755"/>
                  </a:cubicBezTo>
                  <a:cubicBezTo>
                    <a:pt x="28909" y="58508"/>
                    <a:pt x="23862" y="58967"/>
                    <a:pt x="19273" y="57132"/>
                  </a:cubicBezTo>
                  <a:cubicBezTo>
                    <a:pt x="14684" y="55296"/>
                    <a:pt x="12390" y="50707"/>
                    <a:pt x="12390" y="43365"/>
                  </a:cubicBezTo>
                  <a:cubicBezTo>
                    <a:pt x="13307" y="40612"/>
                    <a:pt x="15143" y="36941"/>
                    <a:pt x="17896" y="32352"/>
                  </a:cubicBezTo>
                  <a:cubicBezTo>
                    <a:pt x="20649" y="29598"/>
                    <a:pt x="22944" y="29598"/>
                    <a:pt x="24779" y="32352"/>
                  </a:cubicBezTo>
                  <a:cubicBezTo>
                    <a:pt x="27533" y="35105"/>
                    <a:pt x="32581" y="35105"/>
                    <a:pt x="39923" y="32352"/>
                  </a:cubicBezTo>
                  <a:cubicBezTo>
                    <a:pt x="52772" y="26845"/>
                    <a:pt x="62867" y="24551"/>
                    <a:pt x="70209" y="25468"/>
                  </a:cubicBezTo>
                  <a:cubicBezTo>
                    <a:pt x="76634" y="25468"/>
                    <a:pt x="83517" y="23174"/>
                    <a:pt x="90859" y="18585"/>
                  </a:cubicBezTo>
                  <a:cubicBezTo>
                    <a:pt x="94530" y="13078"/>
                    <a:pt x="95448" y="8490"/>
                    <a:pt x="93612" y="4818"/>
                  </a:cubicBezTo>
                  <a:cubicBezTo>
                    <a:pt x="92695" y="2983"/>
                    <a:pt x="92695" y="1606"/>
                    <a:pt x="93612" y="6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800" dirty="0">
                <a:solidFill>
                  <a:schemeClr val="bg1"/>
                </a:solidFill>
                <a:latin typeface="方正隶二简体" panose="03000509000000000000" pitchFamily="65" charset="-122"/>
                <a:ea typeface="方正隶二简体" panose="03000509000000000000" pitchFamily="65" charset="-122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2070" y="2341559"/>
              <a:ext cx="2667600" cy="2667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102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413251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目  录</a:t>
            </a:r>
            <a:endParaRPr lang="zh-CN" altLang="en-US" sz="36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sp>
        <p:nvSpPr>
          <p:cNvPr id="9" name="空心弧 8"/>
          <p:cNvSpPr/>
          <p:nvPr/>
        </p:nvSpPr>
        <p:spPr>
          <a:xfrm>
            <a:off x="-1645064" y="751439"/>
            <a:ext cx="4064428" cy="4064428"/>
          </a:xfrm>
          <a:prstGeom prst="blockArc">
            <a:avLst>
              <a:gd name="adj1" fmla="val 18900000"/>
              <a:gd name="adj2" fmla="val 2700000"/>
              <a:gd name="adj3" fmla="val 531"/>
            </a:avLst>
          </a:prstGeom>
          <a:solidFill>
            <a:srgbClr val="7ABC32"/>
          </a:solidFill>
          <a:ln>
            <a:solidFill>
              <a:srgbClr val="7ABC32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任意多边形 9"/>
          <p:cNvSpPr/>
          <p:nvPr/>
        </p:nvSpPr>
        <p:spPr>
          <a:xfrm>
            <a:off x="2107492" y="1507483"/>
            <a:ext cx="5713559" cy="463995"/>
          </a:xfrm>
          <a:custGeom>
            <a:avLst/>
            <a:gdLst>
              <a:gd name="connsiteX0" fmla="*/ 0 w 5713559"/>
              <a:gd name="connsiteY0" fmla="*/ 0 h 463995"/>
              <a:gd name="connsiteX1" fmla="*/ 5713559 w 5713559"/>
              <a:gd name="connsiteY1" fmla="*/ 0 h 463995"/>
              <a:gd name="connsiteX2" fmla="*/ 5713559 w 5713559"/>
              <a:gd name="connsiteY2" fmla="*/ 463995 h 463995"/>
              <a:gd name="connsiteX3" fmla="*/ 0 w 5713559"/>
              <a:gd name="connsiteY3" fmla="*/ 463995 h 463995"/>
              <a:gd name="connsiteX4" fmla="*/ 0 w 5713559"/>
              <a:gd name="connsiteY4" fmla="*/ 0 h 46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3559" h="463995">
                <a:moveTo>
                  <a:pt x="0" y="0"/>
                </a:moveTo>
                <a:lnTo>
                  <a:pt x="5713559" y="0"/>
                </a:lnTo>
                <a:lnTo>
                  <a:pt x="5713559" y="463995"/>
                </a:lnTo>
                <a:lnTo>
                  <a:pt x="0" y="463995"/>
                </a:lnTo>
                <a:lnTo>
                  <a:pt x="0" y="0"/>
                </a:lnTo>
                <a:close/>
              </a:path>
            </a:pathLst>
          </a:custGeom>
          <a:solidFill>
            <a:srgbClr val="7ABC3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8297" tIns="45720" rIns="45720" bIns="45720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kern="1200" dirty="0" smtClean="0">
                <a:latin typeface="微软雅黑" pitchFamily="34" charset="-122"/>
                <a:ea typeface="微软雅黑" pitchFamily="34" charset="-122"/>
              </a:rPr>
              <a:t>点击添加目录内容点击添加目录内容</a:t>
            </a:r>
            <a:endParaRPr lang="zh-CN" altLang="en-US" sz="1800" kern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373512" y="2203597"/>
            <a:ext cx="5447540" cy="463995"/>
          </a:xfrm>
          <a:custGeom>
            <a:avLst/>
            <a:gdLst>
              <a:gd name="connsiteX0" fmla="*/ 0 w 5447540"/>
              <a:gd name="connsiteY0" fmla="*/ 0 h 463995"/>
              <a:gd name="connsiteX1" fmla="*/ 5447540 w 5447540"/>
              <a:gd name="connsiteY1" fmla="*/ 0 h 463995"/>
              <a:gd name="connsiteX2" fmla="*/ 5447540 w 5447540"/>
              <a:gd name="connsiteY2" fmla="*/ 463995 h 463995"/>
              <a:gd name="connsiteX3" fmla="*/ 0 w 5447540"/>
              <a:gd name="connsiteY3" fmla="*/ 463995 h 463995"/>
              <a:gd name="connsiteX4" fmla="*/ 0 w 5447540"/>
              <a:gd name="connsiteY4" fmla="*/ 0 h 46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7540" h="463995">
                <a:moveTo>
                  <a:pt x="0" y="0"/>
                </a:moveTo>
                <a:lnTo>
                  <a:pt x="5447540" y="0"/>
                </a:lnTo>
                <a:lnTo>
                  <a:pt x="5447540" y="463995"/>
                </a:lnTo>
                <a:lnTo>
                  <a:pt x="0" y="463995"/>
                </a:lnTo>
                <a:lnTo>
                  <a:pt x="0" y="0"/>
                </a:lnTo>
                <a:close/>
              </a:path>
            </a:pathLst>
          </a:custGeom>
          <a:solidFill>
            <a:srgbClr val="7ABC3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8297" tIns="45720" rIns="45720" bIns="45720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kern="1200" dirty="0" smtClean="0">
                <a:latin typeface="微软雅黑" pitchFamily="34" charset="-122"/>
                <a:ea typeface="微软雅黑" pitchFamily="34" charset="-122"/>
              </a:rPr>
              <a:t>点击添加目录内容点击添加目录内容</a:t>
            </a:r>
            <a:endParaRPr lang="zh-CN" altLang="en-US" sz="1800" kern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2373512" y="2899711"/>
            <a:ext cx="5447540" cy="463995"/>
          </a:xfrm>
          <a:custGeom>
            <a:avLst/>
            <a:gdLst>
              <a:gd name="connsiteX0" fmla="*/ 0 w 5447540"/>
              <a:gd name="connsiteY0" fmla="*/ 0 h 463995"/>
              <a:gd name="connsiteX1" fmla="*/ 5447540 w 5447540"/>
              <a:gd name="connsiteY1" fmla="*/ 0 h 463995"/>
              <a:gd name="connsiteX2" fmla="*/ 5447540 w 5447540"/>
              <a:gd name="connsiteY2" fmla="*/ 463995 h 463995"/>
              <a:gd name="connsiteX3" fmla="*/ 0 w 5447540"/>
              <a:gd name="connsiteY3" fmla="*/ 463995 h 463995"/>
              <a:gd name="connsiteX4" fmla="*/ 0 w 5447540"/>
              <a:gd name="connsiteY4" fmla="*/ 0 h 46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7540" h="463995">
                <a:moveTo>
                  <a:pt x="0" y="0"/>
                </a:moveTo>
                <a:lnTo>
                  <a:pt x="5447540" y="0"/>
                </a:lnTo>
                <a:lnTo>
                  <a:pt x="5447540" y="463995"/>
                </a:lnTo>
                <a:lnTo>
                  <a:pt x="0" y="463995"/>
                </a:lnTo>
                <a:lnTo>
                  <a:pt x="0" y="0"/>
                </a:lnTo>
                <a:close/>
              </a:path>
            </a:pathLst>
          </a:custGeom>
          <a:solidFill>
            <a:srgbClr val="7ABC3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8297" tIns="45720" rIns="45720" bIns="45720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kern="1200" dirty="0" smtClean="0">
                <a:latin typeface="微软雅黑" pitchFamily="34" charset="-122"/>
                <a:ea typeface="微软雅黑" pitchFamily="34" charset="-122"/>
              </a:rPr>
              <a:t>点击添加目录内容点击添加目录内容</a:t>
            </a:r>
            <a:endParaRPr lang="zh-CN" altLang="en-US" sz="1800" kern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2107492" y="3595826"/>
            <a:ext cx="5713559" cy="463995"/>
          </a:xfrm>
          <a:custGeom>
            <a:avLst/>
            <a:gdLst>
              <a:gd name="connsiteX0" fmla="*/ 0 w 5713559"/>
              <a:gd name="connsiteY0" fmla="*/ 0 h 463995"/>
              <a:gd name="connsiteX1" fmla="*/ 5713559 w 5713559"/>
              <a:gd name="connsiteY1" fmla="*/ 0 h 463995"/>
              <a:gd name="connsiteX2" fmla="*/ 5713559 w 5713559"/>
              <a:gd name="connsiteY2" fmla="*/ 463995 h 463995"/>
              <a:gd name="connsiteX3" fmla="*/ 0 w 5713559"/>
              <a:gd name="connsiteY3" fmla="*/ 463995 h 463995"/>
              <a:gd name="connsiteX4" fmla="*/ 0 w 5713559"/>
              <a:gd name="connsiteY4" fmla="*/ 0 h 46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3559" h="463995">
                <a:moveTo>
                  <a:pt x="0" y="0"/>
                </a:moveTo>
                <a:lnTo>
                  <a:pt x="5713559" y="0"/>
                </a:lnTo>
                <a:lnTo>
                  <a:pt x="5713559" y="463995"/>
                </a:lnTo>
                <a:lnTo>
                  <a:pt x="0" y="463995"/>
                </a:lnTo>
                <a:lnTo>
                  <a:pt x="0" y="0"/>
                </a:lnTo>
                <a:close/>
              </a:path>
            </a:pathLst>
          </a:custGeom>
          <a:solidFill>
            <a:srgbClr val="7ABC3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8297" tIns="45720" rIns="45720" bIns="45720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kern="1200" dirty="0" smtClean="0">
                <a:latin typeface="微软雅黑" pitchFamily="34" charset="-122"/>
                <a:ea typeface="微软雅黑" pitchFamily="34" charset="-122"/>
              </a:rPr>
              <a:t>点击添加目录内容点击添加目录内容</a:t>
            </a:r>
            <a:endParaRPr lang="zh-CN" altLang="en-US" sz="1800" kern="12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817495" y="1449483"/>
            <a:ext cx="579994" cy="579994"/>
            <a:chOff x="1817495" y="1449483"/>
            <a:chExt cx="579994" cy="579994"/>
          </a:xfrm>
        </p:grpSpPr>
        <p:sp>
          <p:nvSpPr>
            <p:cNvPr id="11" name="椭圆 10"/>
            <p:cNvSpPr/>
            <p:nvPr/>
          </p:nvSpPr>
          <p:spPr>
            <a:xfrm>
              <a:off x="1817495" y="1449483"/>
              <a:ext cx="579994" cy="579994"/>
            </a:xfrm>
            <a:prstGeom prst="ellipse">
              <a:avLst/>
            </a:prstGeom>
            <a:ln>
              <a:solidFill>
                <a:srgbClr val="7ABC32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TextBox 4"/>
            <p:cNvSpPr txBox="1"/>
            <p:nvPr/>
          </p:nvSpPr>
          <p:spPr>
            <a:xfrm>
              <a:off x="1899743" y="155481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7ABC32"/>
                  </a:solidFill>
                  <a:latin typeface="微软雅黑" pitchFamily="34" charset="-122"/>
                  <a:ea typeface="微软雅黑" pitchFamily="34" charset="-122"/>
                </a:rPr>
                <a:t>一</a:t>
              </a:r>
              <a:endParaRPr lang="zh-CN" altLang="en-US" b="1" dirty="0">
                <a:solidFill>
                  <a:srgbClr val="7ABC3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083514" y="2145598"/>
            <a:ext cx="579994" cy="579994"/>
            <a:chOff x="2083514" y="2145598"/>
            <a:chExt cx="579994" cy="579994"/>
          </a:xfrm>
        </p:grpSpPr>
        <p:sp>
          <p:nvSpPr>
            <p:cNvPr id="13" name="椭圆 12"/>
            <p:cNvSpPr/>
            <p:nvPr/>
          </p:nvSpPr>
          <p:spPr>
            <a:xfrm>
              <a:off x="2083514" y="2145598"/>
              <a:ext cx="579994" cy="579994"/>
            </a:xfrm>
            <a:prstGeom prst="ellipse">
              <a:avLst/>
            </a:prstGeom>
            <a:ln>
              <a:solidFill>
                <a:srgbClr val="7ABC32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2165762" y="2250929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7ABC32"/>
                  </a:solidFill>
                  <a:latin typeface="微软雅黑" pitchFamily="34" charset="-122"/>
                  <a:ea typeface="微软雅黑" pitchFamily="34" charset="-122"/>
                </a:rPr>
                <a:t>二</a:t>
              </a:r>
              <a:endParaRPr lang="zh-CN" altLang="en-US" b="1" dirty="0">
                <a:solidFill>
                  <a:srgbClr val="7ABC3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817495" y="3537826"/>
            <a:ext cx="579994" cy="579994"/>
            <a:chOff x="1817495" y="3537826"/>
            <a:chExt cx="579994" cy="579994"/>
          </a:xfrm>
        </p:grpSpPr>
        <p:sp>
          <p:nvSpPr>
            <p:cNvPr id="17" name="椭圆 16"/>
            <p:cNvSpPr/>
            <p:nvPr/>
          </p:nvSpPr>
          <p:spPr>
            <a:xfrm>
              <a:off x="1817495" y="3537826"/>
              <a:ext cx="579994" cy="579994"/>
            </a:xfrm>
            <a:prstGeom prst="ellipse">
              <a:avLst/>
            </a:prstGeom>
            <a:ln>
              <a:solidFill>
                <a:srgbClr val="7ABC32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1899743" y="3643157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7ABC32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/>
                <a:t>四</a:t>
              </a:r>
              <a:endParaRPr lang="zh-CN" altLang="en-US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083514" y="2841712"/>
            <a:ext cx="579994" cy="579994"/>
            <a:chOff x="2083514" y="2841712"/>
            <a:chExt cx="579994" cy="579994"/>
          </a:xfrm>
        </p:grpSpPr>
        <p:sp>
          <p:nvSpPr>
            <p:cNvPr id="15" name="椭圆 14"/>
            <p:cNvSpPr/>
            <p:nvPr/>
          </p:nvSpPr>
          <p:spPr>
            <a:xfrm>
              <a:off x="2083514" y="2841712"/>
              <a:ext cx="579994" cy="579994"/>
            </a:xfrm>
            <a:prstGeom prst="ellipse">
              <a:avLst/>
            </a:prstGeom>
            <a:ln>
              <a:solidFill>
                <a:srgbClr val="7ABC32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TextBox 22"/>
            <p:cNvSpPr txBox="1"/>
            <p:nvPr/>
          </p:nvSpPr>
          <p:spPr>
            <a:xfrm>
              <a:off x="2165762" y="294704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7ABC32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299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2" grpId="0" animBg="1"/>
      <p:bldP spid="14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050582986"/>
              </p:ext>
            </p:extLst>
          </p:nvPr>
        </p:nvGraphicFramePr>
        <p:xfrm>
          <a:off x="4391472" y="1419622"/>
          <a:ext cx="4752528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51339" y="48351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点击添加标题点击添加标题</a:t>
            </a:r>
            <a:endParaRPr lang="zh-CN" altLang="en-US" sz="28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851670"/>
            <a:ext cx="26468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添加文字点击添加文字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点击添加文字点击添加文字</a:t>
            </a: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点击添加文字点击添加文字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添加文字点击添加文字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添加文字点击添加文字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添加文字点击添加文字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点击添加文字点击添加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65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1339" y="48351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点击添加标题点击添加标题</a:t>
            </a:r>
            <a:endParaRPr lang="zh-CN" altLang="en-US" sz="28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3046233" y="1723617"/>
            <a:ext cx="2960846" cy="2756049"/>
            <a:chOff x="1331640" y="1563638"/>
            <a:chExt cx="2960846" cy="275604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1640" y="1563638"/>
              <a:ext cx="2960846" cy="23565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</p:pic>
        <p:sp>
          <p:nvSpPr>
            <p:cNvPr id="5" name="TextBox 4"/>
            <p:cNvSpPr txBox="1"/>
            <p:nvPr/>
          </p:nvSpPr>
          <p:spPr>
            <a:xfrm>
              <a:off x="2123728" y="4011910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添加图片说明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158856" y="1752775"/>
            <a:ext cx="2884867" cy="2763191"/>
            <a:chOff x="4932040" y="1556496"/>
            <a:chExt cx="2884867" cy="276319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1556496"/>
              <a:ext cx="2884867" cy="23636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5758388" y="4011910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添加图片说明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990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91 -0.00463 L 0.47865 -0.002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78" y="9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3 0.00308 L -0.45469 -0.010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08" y="-7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1339" y="48351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点击添加标题点击添加标题</a:t>
            </a:r>
            <a:endParaRPr lang="zh-CN" altLang="en-US" sz="28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2314295" y="2636557"/>
            <a:ext cx="1663384" cy="1663384"/>
          </a:xfrm>
          <a:custGeom>
            <a:avLst/>
            <a:gdLst>
              <a:gd name="connsiteX0" fmla="*/ 1180677 w 1663384"/>
              <a:gd name="connsiteY0" fmla="*/ 265207 h 1663384"/>
              <a:gd name="connsiteX1" fmla="*/ 1310062 w 1663384"/>
              <a:gd name="connsiteY1" fmla="*/ 156635 h 1663384"/>
              <a:gd name="connsiteX2" fmla="*/ 1413425 w 1663384"/>
              <a:gd name="connsiteY2" fmla="*/ 243367 h 1663384"/>
              <a:gd name="connsiteX3" fmla="*/ 1328970 w 1663384"/>
              <a:gd name="connsiteY3" fmla="*/ 389640 h 1663384"/>
              <a:gd name="connsiteX4" fmla="*/ 1463160 w 1663384"/>
              <a:gd name="connsiteY4" fmla="*/ 622063 h 1663384"/>
              <a:gd name="connsiteX5" fmla="*/ 1632063 w 1663384"/>
              <a:gd name="connsiteY5" fmla="*/ 622058 h 1663384"/>
              <a:gd name="connsiteX6" fmla="*/ 1655494 w 1663384"/>
              <a:gd name="connsiteY6" fmla="*/ 754940 h 1663384"/>
              <a:gd name="connsiteX7" fmla="*/ 1496775 w 1663384"/>
              <a:gd name="connsiteY7" fmla="*/ 812704 h 1663384"/>
              <a:gd name="connsiteX8" fmla="*/ 1450171 w 1663384"/>
              <a:gd name="connsiteY8" fmla="*/ 1077006 h 1663384"/>
              <a:gd name="connsiteX9" fmla="*/ 1579562 w 1663384"/>
              <a:gd name="connsiteY9" fmla="*/ 1185572 h 1663384"/>
              <a:gd name="connsiteX10" fmla="*/ 1512096 w 1663384"/>
              <a:gd name="connsiteY10" fmla="*/ 1302426 h 1663384"/>
              <a:gd name="connsiteX11" fmla="*/ 1353380 w 1663384"/>
              <a:gd name="connsiteY11" fmla="*/ 1244653 h 1663384"/>
              <a:gd name="connsiteX12" fmla="*/ 1147790 w 1663384"/>
              <a:gd name="connsiteY12" fmla="*/ 1417164 h 1663384"/>
              <a:gd name="connsiteX13" fmla="*/ 1177124 w 1663384"/>
              <a:gd name="connsiteY13" fmla="*/ 1583501 h 1663384"/>
              <a:gd name="connsiteX14" fmla="*/ 1050330 w 1663384"/>
              <a:gd name="connsiteY14" fmla="*/ 1629650 h 1663384"/>
              <a:gd name="connsiteX15" fmla="*/ 965882 w 1663384"/>
              <a:gd name="connsiteY15" fmla="*/ 1483373 h 1663384"/>
              <a:gd name="connsiteX16" fmla="*/ 697503 w 1663384"/>
              <a:gd name="connsiteY16" fmla="*/ 1483373 h 1663384"/>
              <a:gd name="connsiteX17" fmla="*/ 613054 w 1663384"/>
              <a:gd name="connsiteY17" fmla="*/ 1629650 h 1663384"/>
              <a:gd name="connsiteX18" fmla="*/ 486260 w 1663384"/>
              <a:gd name="connsiteY18" fmla="*/ 1583501 h 1663384"/>
              <a:gd name="connsiteX19" fmla="*/ 515594 w 1663384"/>
              <a:gd name="connsiteY19" fmla="*/ 1417164 h 1663384"/>
              <a:gd name="connsiteX20" fmla="*/ 310004 w 1663384"/>
              <a:gd name="connsiteY20" fmla="*/ 1244653 h 1663384"/>
              <a:gd name="connsiteX21" fmla="*/ 151288 w 1663384"/>
              <a:gd name="connsiteY21" fmla="*/ 1302426 h 1663384"/>
              <a:gd name="connsiteX22" fmla="*/ 83822 w 1663384"/>
              <a:gd name="connsiteY22" fmla="*/ 1185572 h 1663384"/>
              <a:gd name="connsiteX23" fmla="*/ 213213 w 1663384"/>
              <a:gd name="connsiteY23" fmla="*/ 1077006 h 1663384"/>
              <a:gd name="connsiteX24" fmla="*/ 166609 w 1663384"/>
              <a:gd name="connsiteY24" fmla="*/ 812704 h 1663384"/>
              <a:gd name="connsiteX25" fmla="*/ 7890 w 1663384"/>
              <a:gd name="connsiteY25" fmla="*/ 754940 h 1663384"/>
              <a:gd name="connsiteX26" fmla="*/ 31321 w 1663384"/>
              <a:gd name="connsiteY26" fmla="*/ 622058 h 1663384"/>
              <a:gd name="connsiteX27" fmla="*/ 200225 w 1663384"/>
              <a:gd name="connsiteY27" fmla="*/ 622063 h 1663384"/>
              <a:gd name="connsiteX28" fmla="*/ 334415 w 1663384"/>
              <a:gd name="connsiteY28" fmla="*/ 389640 h 1663384"/>
              <a:gd name="connsiteX29" fmla="*/ 249959 w 1663384"/>
              <a:gd name="connsiteY29" fmla="*/ 243367 h 1663384"/>
              <a:gd name="connsiteX30" fmla="*/ 353322 w 1663384"/>
              <a:gd name="connsiteY30" fmla="*/ 156635 h 1663384"/>
              <a:gd name="connsiteX31" fmla="*/ 482707 w 1663384"/>
              <a:gd name="connsiteY31" fmla="*/ 265207 h 1663384"/>
              <a:gd name="connsiteX32" fmla="*/ 734901 w 1663384"/>
              <a:gd name="connsiteY32" fmla="*/ 173416 h 1663384"/>
              <a:gd name="connsiteX33" fmla="*/ 764226 w 1663384"/>
              <a:gd name="connsiteY33" fmla="*/ 7078 h 1663384"/>
              <a:gd name="connsiteX34" fmla="*/ 899158 w 1663384"/>
              <a:gd name="connsiteY34" fmla="*/ 7078 h 1663384"/>
              <a:gd name="connsiteX35" fmla="*/ 928483 w 1663384"/>
              <a:gd name="connsiteY35" fmla="*/ 173416 h 1663384"/>
              <a:gd name="connsiteX36" fmla="*/ 1180677 w 1663384"/>
              <a:gd name="connsiteY36" fmla="*/ 265207 h 166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663384" h="1663384">
                <a:moveTo>
                  <a:pt x="1180677" y="265207"/>
                </a:moveTo>
                <a:lnTo>
                  <a:pt x="1310062" y="156635"/>
                </a:lnTo>
                <a:lnTo>
                  <a:pt x="1413425" y="243367"/>
                </a:lnTo>
                <a:lnTo>
                  <a:pt x="1328970" y="389640"/>
                </a:lnTo>
                <a:cubicBezTo>
                  <a:pt x="1389023" y="457195"/>
                  <a:pt x="1434681" y="536278"/>
                  <a:pt x="1463160" y="622063"/>
                </a:cubicBezTo>
                <a:lnTo>
                  <a:pt x="1632063" y="622058"/>
                </a:lnTo>
                <a:lnTo>
                  <a:pt x="1655494" y="754940"/>
                </a:lnTo>
                <a:lnTo>
                  <a:pt x="1496775" y="812704"/>
                </a:lnTo>
                <a:cubicBezTo>
                  <a:pt x="1499354" y="903056"/>
                  <a:pt x="1483497" y="992985"/>
                  <a:pt x="1450171" y="1077006"/>
                </a:cubicBezTo>
                <a:lnTo>
                  <a:pt x="1579562" y="1185572"/>
                </a:lnTo>
                <a:lnTo>
                  <a:pt x="1512096" y="1302426"/>
                </a:lnTo>
                <a:lnTo>
                  <a:pt x="1353380" y="1244653"/>
                </a:lnTo>
                <a:cubicBezTo>
                  <a:pt x="1297279" y="1315524"/>
                  <a:pt x="1227326" y="1374222"/>
                  <a:pt x="1147790" y="1417164"/>
                </a:cubicBezTo>
                <a:lnTo>
                  <a:pt x="1177124" y="1583501"/>
                </a:lnTo>
                <a:lnTo>
                  <a:pt x="1050330" y="1629650"/>
                </a:lnTo>
                <a:lnTo>
                  <a:pt x="965882" y="1483373"/>
                </a:lnTo>
                <a:cubicBezTo>
                  <a:pt x="877351" y="1501603"/>
                  <a:pt x="786034" y="1501603"/>
                  <a:pt x="697503" y="1483373"/>
                </a:cubicBezTo>
                <a:lnTo>
                  <a:pt x="613054" y="1629650"/>
                </a:lnTo>
                <a:lnTo>
                  <a:pt x="486260" y="1583501"/>
                </a:lnTo>
                <a:lnTo>
                  <a:pt x="515594" y="1417164"/>
                </a:lnTo>
                <a:cubicBezTo>
                  <a:pt x="436057" y="1374222"/>
                  <a:pt x="366104" y="1315525"/>
                  <a:pt x="310004" y="1244653"/>
                </a:cubicBezTo>
                <a:lnTo>
                  <a:pt x="151288" y="1302426"/>
                </a:lnTo>
                <a:lnTo>
                  <a:pt x="83822" y="1185572"/>
                </a:lnTo>
                <a:lnTo>
                  <a:pt x="213213" y="1077006"/>
                </a:lnTo>
                <a:cubicBezTo>
                  <a:pt x="179887" y="992985"/>
                  <a:pt x="164030" y="903056"/>
                  <a:pt x="166609" y="812704"/>
                </a:cubicBezTo>
                <a:lnTo>
                  <a:pt x="7890" y="754940"/>
                </a:lnTo>
                <a:lnTo>
                  <a:pt x="31321" y="622058"/>
                </a:lnTo>
                <a:lnTo>
                  <a:pt x="200225" y="622063"/>
                </a:lnTo>
                <a:cubicBezTo>
                  <a:pt x="228703" y="536278"/>
                  <a:pt x="274362" y="457195"/>
                  <a:pt x="334415" y="389640"/>
                </a:cubicBezTo>
                <a:lnTo>
                  <a:pt x="249959" y="243367"/>
                </a:lnTo>
                <a:lnTo>
                  <a:pt x="353322" y="156635"/>
                </a:lnTo>
                <a:lnTo>
                  <a:pt x="482707" y="265207"/>
                </a:lnTo>
                <a:cubicBezTo>
                  <a:pt x="559664" y="217797"/>
                  <a:pt x="645474" y="186565"/>
                  <a:pt x="734901" y="173416"/>
                </a:cubicBezTo>
                <a:lnTo>
                  <a:pt x="764226" y="7078"/>
                </a:lnTo>
                <a:lnTo>
                  <a:pt x="899158" y="7078"/>
                </a:lnTo>
                <a:lnTo>
                  <a:pt x="928483" y="173416"/>
                </a:lnTo>
                <a:cubicBezTo>
                  <a:pt x="1017910" y="186565"/>
                  <a:pt x="1103720" y="217797"/>
                  <a:pt x="1180677" y="265207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8704" tIns="423930" rIns="368704" bIns="453021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 kern="1200" dirty="0"/>
          </a:p>
        </p:txBody>
      </p:sp>
      <p:sp>
        <p:nvSpPr>
          <p:cNvPr id="7" name="任意多边形 6"/>
          <p:cNvSpPr/>
          <p:nvPr/>
        </p:nvSpPr>
        <p:spPr>
          <a:xfrm>
            <a:off x="1346507" y="2253476"/>
            <a:ext cx="1209734" cy="1189568"/>
          </a:xfrm>
          <a:custGeom>
            <a:avLst/>
            <a:gdLst>
              <a:gd name="connsiteX0" fmla="*/ 907325 w 1209734"/>
              <a:gd name="connsiteY0" fmla="*/ 301287 h 1189568"/>
              <a:gd name="connsiteX1" fmla="*/ 1082266 w 1209734"/>
              <a:gd name="connsiteY1" fmla="*/ 246568 h 1189568"/>
              <a:gd name="connsiteX2" fmla="*/ 1148669 w 1209734"/>
              <a:gd name="connsiteY2" fmla="*/ 358862 h 1189568"/>
              <a:gd name="connsiteX3" fmla="*/ 1016427 w 1209734"/>
              <a:gd name="connsiteY3" fmla="*/ 485789 h 1189568"/>
              <a:gd name="connsiteX4" fmla="*/ 1016427 w 1209734"/>
              <a:gd name="connsiteY4" fmla="*/ 703779 h 1189568"/>
              <a:gd name="connsiteX5" fmla="*/ 1148669 w 1209734"/>
              <a:gd name="connsiteY5" fmla="*/ 830706 h 1189568"/>
              <a:gd name="connsiteX6" fmla="*/ 1082266 w 1209734"/>
              <a:gd name="connsiteY6" fmla="*/ 943000 h 1189568"/>
              <a:gd name="connsiteX7" fmla="*/ 907325 w 1209734"/>
              <a:gd name="connsiteY7" fmla="*/ 888281 h 1189568"/>
              <a:gd name="connsiteX8" fmla="*/ 713969 w 1209734"/>
              <a:gd name="connsiteY8" fmla="*/ 997276 h 1189568"/>
              <a:gd name="connsiteX9" fmla="*/ 672025 w 1209734"/>
              <a:gd name="connsiteY9" fmla="*/ 1175711 h 1189568"/>
              <a:gd name="connsiteX10" fmla="*/ 537709 w 1209734"/>
              <a:gd name="connsiteY10" fmla="*/ 1175711 h 1189568"/>
              <a:gd name="connsiteX11" fmla="*/ 495765 w 1209734"/>
              <a:gd name="connsiteY11" fmla="*/ 997275 h 1189568"/>
              <a:gd name="connsiteX12" fmla="*/ 302409 w 1209734"/>
              <a:gd name="connsiteY12" fmla="*/ 888280 h 1189568"/>
              <a:gd name="connsiteX13" fmla="*/ 127468 w 1209734"/>
              <a:gd name="connsiteY13" fmla="*/ 943000 h 1189568"/>
              <a:gd name="connsiteX14" fmla="*/ 61065 w 1209734"/>
              <a:gd name="connsiteY14" fmla="*/ 830706 h 1189568"/>
              <a:gd name="connsiteX15" fmla="*/ 193307 w 1209734"/>
              <a:gd name="connsiteY15" fmla="*/ 703779 h 1189568"/>
              <a:gd name="connsiteX16" fmla="*/ 193307 w 1209734"/>
              <a:gd name="connsiteY16" fmla="*/ 485789 h 1189568"/>
              <a:gd name="connsiteX17" fmla="*/ 61065 w 1209734"/>
              <a:gd name="connsiteY17" fmla="*/ 358862 h 1189568"/>
              <a:gd name="connsiteX18" fmla="*/ 127468 w 1209734"/>
              <a:gd name="connsiteY18" fmla="*/ 246568 h 1189568"/>
              <a:gd name="connsiteX19" fmla="*/ 302409 w 1209734"/>
              <a:gd name="connsiteY19" fmla="*/ 301287 h 1189568"/>
              <a:gd name="connsiteX20" fmla="*/ 495765 w 1209734"/>
              <a:gd name="connsiteY20" fmla="*/ 192292 h 1189568"/>
              <a:gd name="connsiteX21" fmla="*/ 537709 w 1209734"/>
              <a:gd name="connsiteY21" fmla="*/ 13857 h 1189568"/>
              <a:gd name="connsiteX22" fmla="*/ 672025 w 1209734"/>
              <a:gd name="connsiteY22" fmla="*/ 13857 h 1189568"/>
              <a:gd name="connsiteX23" fmla="*/ 713969 w 1209734"/>
              <a:gd name="connsiteY23" fmla="*/ 192293 h 1189568"/>
              <a:gd name="connsiteX24" fmla="*/ 907325 w 1209734"/>
              <a:gd name="connsiteY24" fmla="*/ 301288 h 1189568"/>
              <a:gd name="connsiteX25" fmla="*/ 907325 w 1209734"/>
              <a:gd name="connsiteY25" fmla="*/ 301287 h 118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09734" h="1189568">
                <a:moveTo>
                  <a:pt x="907325" y="301287"/>
                </a:moveTo>
                <a:lnTo>
                  <a:pt x="1082266" y="246568"/>
                </a:lnTo>
                <a:lnTo>
                  <a:pt x="1148669" y="358862"/>
                </a:lnTo>
                <a:lnTo>
                  <a:pt x="1016427" y="485789"/>
                </a:lnTo>
                <a:cubicBezTo>
                  <a:pt x="1036256" y="557163"/>
                  <a:pt x="1036256" y="632405"/>
                  <a:pt x="1016427" y="703779"/>
                </a:cubicBezTo>
                <a:lnTo>
                  <a:pt x="1148669" y="830706"/>
                </a:lnTo>
                <a:lnTo>
                  <a:pt x="1082266" y="943000"/>
                </a:lnTo>
                <a:lnTo>
                  <a:pt x="907325" y="888281"/>
                </a:lnTo>
                <a:cubicBezTo>
                  <a:pt x="853931" y="940734"/>
                  <a:pt x="787191" y="978355"/>
                  <a:pt x="713969" y="997276"/>
                </a:cubicBezTo>
                <a:lnTo>
                  <a:pt x="672025" y="1175711"/>
                </a:lnTo>
                <a:lnTo>
                  <a:pt x="537709" y="1175711"/>
                </a:lnTo>
                <a:lnTo>
                  <a:pt x="495765" y="997275"/>
                </a:lnTo>
                <a:cubicBezTo>
                  <a:pt x="422542" y="978354"/>
                  <a:pt x="355803" y="940733"/>
                  <a:pt x="302409" y="888280"/>
                </a:cubicBezTo>
                <a:lnTo>
                  <a:pt x="127468" y="943000"/>
                </a:lnTo>
                <a:lnTo>
                  <a:pt x="61065" y="830706"/>
                </a:lnTo>
                <a:lnTo>
                  <a:pt x="193307" y="703779"/>
                </a:lnTo>
                <a:cubicBezTo>
                  <a:pt x="173478" y="632405"/>
                  <a:pt x="173478" y="557163"/>
                  <a:pt x="193307" y="485789"/>
                </a:cubicBezTo>
                <a:lnTo>
                  <a:pt x="61065" y="358862"/>
                </a:lnTo>
                <a:lnTo>
                  <a:pt x="127468" y="246568"/>
                </a:lnTo>
                <a:lnTo>
                  <a:pt x="302409" y="301287"/>
                </a:lnTo>
                <a:cubicBezTo>
                  <a:pt x="355803" y="248834"/>
                  <a:pt x="422543" y="211213"/>
                  <a:pt x="495765" y="192292"/>
                </a:cubicBezTo>
                <a:lnTo>
                  <a:pt x="537709" y="13857"/>
                </a:lnTo>
                <a:lnTo>
                  <a:pt x="672025" y="13857"/>
                </a:lnTo>
                <a:lnTo>
                  <a:pt x="713969" y="192293"/>
                </a:lnTo>
                <a:cubicBezTo>
                  <a:pt x="787192" y="211214"/>
                  <a:pt x="853931" y="248835"/>
                  <a:pt x="907325" y="301288"/>
                </a:cubicBezTo>
                <a:lnTo>
                  <a:pt x="907325" y="301287"/>
                </a:lnTo>
                <a:close/>
              </a:path>
            </a:pathLst>
          </a:custGeom>
          <a:solidFill>
            <a:srgbClr val="92D050">
              <a:alpha val="9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shade val="80000"/>
              <a:hueOff val="109454"/>
              <a:satOff val="-716"/>
              <a:lumOff val="1227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2729" tIns="321607" rIns="322729" bIns="321607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600" kern="1200"/>
          </a:p>
        </p:txBody>
      </p:sp>
      <p:sp>
        <p:nvSpPr>
          <p:cNvPr id="8" name="任意多边形 7"/>
          <p:cNvSpPr/>
          <p:nvPr/>
        </p:nvSpPr>
        <p:spPr>
          <a:xfrm>
            <a:off x="1890887" y="1275605"/>
            <a:ext cx="1451682" cy="1451682"/>
          </a:xfrm>
          <a:custGeom>
            <a:avLst/>
            <a:gdLst>
              <a:gd name="connsiteX0" fmla="*/ 886891 w 1185292"/>
              <a:gd name="connsiteY0" fmla="*/ 300204 h 1185292"/>
              <a:gd name="connsiteX1" fmla="*/ 1061762 w 1185292"/>
              <a:gd name="connsiteY1" fmla="*/ 247502 h 1185292"/>
              <a:gd name="connsiteX2" fmla="*/ 1126108 w 1185292"/>
              <a:gd name="connsiteY2" fmla="*/ 358952 h 1185292"/>
              <a:gd name="connsiteX3" fmla="*/ 993030 w 1185292"/>
              <a:gd name="connsiteY3" fmla="*/ 484043 h 1185292"/>
              <a:gd name="connsiteX4" fmla="*/ 993030 w 1185292"/>
              <a:gd name="connsiteY4" fmla="*/ 701249 h 1185292"/>
              <a:gd name="connsiteX5" fmla="*/ 1126108 w 1185292"/>
              <a:gd name="connsiteY5" fmla="*/ 826340 h 1185292"/>
              <a:gd name="connsiteX6" fmla="*/ 1061762 w 1185292"/>
              <a:gd name="connsiteY6" fmla="*/ 937790 h 1185292"/>
              <a:gd name="connsiteX7" fmla="*/ 886891 w 1185292"/>
              <a:gd name="connsiteY7" fmla="*/ 885088 h 1185292"/>
              <a:gd name="connsiteX8" fmla="*/ 698785 w 1185292"/>
              <a:gd name="connsiteY8" fmla="*/ 993691 h 1185292"/>
              <a:gd name="connsiteX9" fmla="*/ 656992 w 1185292"/>
              <a:gd name="connsiteY9" fmla="*/ 1171484 h 1185292"/>
              <a:gd name="connsiteX10" fmla="*/ 528300 w 1185292"/>
              <a:gd name="connsiteY10" fmla="*/ 1171484 h 1185292"/>
              <a:gd name="connsiteX11" fmla="*/ 486507 w 1185292"/>
              <a:gd name="connsiteY11" fmla="*/ 993691 h 1185292"/>
              <a:gd name="connsiteX12" fmla="*/ 298401 w 1185292"/>
              <a:gd name="connsiteY12" fmla="*/ 885088 h 1185292"/>
              <a:gd name="connsiteX13" fmla="*/ 123530 w 1185292"/>
              <a:gd name="connsiteY13" fmla="*/ 937790 h 1185292"/>
              <a:gd name="connsiteX14" fmla="*/ 59184 w 1185292"/>
              <a:gd name="connsiteY14" fmla="*/ 826340 h 1185292"/>
              <a:gd name="connsiteX15" fmla="*/ 192262 w 1185292"/>
              <a:gd name="connsiteY15" fmla="*/ 701249 h 1185292"/>
              <a:gd name="connsiteX16" fmla="*/ 192262 w 1185292"/>
              <a:gd name="connsiteY16" fmla="*/ 484043 h 1185292"/>
              <a:gd name="connsiteX17" fmla="*/ 59184 w 1185292"/>
              <a:gd name="connsiteY17" fmla="*/ 358952 h 1185292"/>
              <a:gd name="connsiteX18" fmla="*/ 123530 w 1185292"/>
              <a:gd name="connsiteY18" fmla="*/ 247502 h 1185292"/>
              <a:gd name="connsiteX19" fmla="*/ 298401 w 1185292"/>
              <a:gd name="connsiteY19" fmla="*/ 300204 h 1185292"/>
              <a:gd name="connsiteX20" fmla="*/ 486507 w 1185292"/>
              <a:gd name="connsiteY20" fmla="*/ 191601 h 1185292"/>
              <a:gd name="connsiteX21" fmla="*/ 528300 w 1185292"/>
              <a:gd name="connsiteY21" fmla="*/ 13808 h 1185292"/>
              <a:gd name="connsiteX22" fmla="*/ 656992 w 1185292"/>
              <a:gd name="connsiteY22" fmla="*/ 13808 h 1185292"/>
              <a:gd name="connsiteX23" fmla="*/ 698785 w 1185292"/>
              <a:gd name="connsiteY23" fmla="*/ 191601 h 1185292"/>
              <a:gd name="connsiteX24" fmla="*/ 886891 w 1185292"/>
              <a:gd name="connsiteY24" fmla="*/ 300204 h 118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185292" h="1185292">
                <a:moveTo>
                  <a:pt x="762909" y="299823"/>
                </a:moveTo>
                <a:lnTo>
                  <a:pt x="889688" y="221304"/>
                </a:lnTo>
                <a:lnTo>
                  <a:pt x="963988" y="295604"/>
                </a:lnTo>
                <a:lnTo>
                  <a:pt x="885468" y="422383"/>
                </a:lnTo>
                <a:cubicBezTo>
                  <a:pt x="915710" y="474394"/>
                  <a:pt x="931554" y="533523"/>
                  <a:pt x="931369" y="593687"/>
                </a:cubicBezTo>
                <a:lnTo>
                  <a:pt x="1062759" y="664221"/>
                </a:lnTo>
                <a:lnTo>
                  <a:pt x="1035563" y="765716"/>
                </a:lnTo>
                <a:lnTo>
                  <a:pt x="886510" y="761106"/>
                </a:lnTo>
                <a:cubicBezTo>
                  <a:pt x="856587" y="813303"/>
                  <a:pt x="813303" y="856587"/>
                  <a:pt x="761106" y="886510"/>
                </a:cubicBezTo>
                <a:lnTo>
                  <a:pt x="765717" y="1035563"/>
                </a:lnTo>
                <a:lnTo>
                  <a:pt x="664221" y="1062758"/>
                </a:lnTo>
                <a:lnTo>
                  <a:pt x="593688" y="931370"/>
                </a:lnTo>
                <a:cubicBezTo>
                  <a:pt x="533523" y="931554"/>
                  <a:pt x="474394" y="915711"/>
                  <a:pt x="422383" y="885469"/>
                </a:cubicBezTo>
                <a:lnTo>
                  <a:pt x="295604" y="963988"/>
                </a:lnTo>
                <a:lnTo>
                  <a:pt x="221304" y="889688"/>
                </a:lnTo>
                <a:lnTo>
                  <a:pt x="299824" y="762909"/>
                </a:lnTo>
                <a:cubicBezTo>
                  <a:pt x="269582" y="710898"/>
                  <a:pt x="253738" y="651769"/>
                  <a:pt x="253923" y="591605"/>
                </a:cubicBezTo>
                <a:lnTo>
                  <a:pt x="122533" y="521071"/>
                </a:lnTo>
                <a:lnTo>
                  <a:pt x="149729" y="419576"/>
                </a:lnTo>
                <a:lnTo>
                  <a:pt x="298782" y="424186"/>
                </a:lnTo>
                <a:cubicBezTo>
                  <a:pt x="328705" y="371989"/>
                  <a:pt x="371989" y="328705"/>
                  <a:pt x="424186" y="298782"/>
                </a:cubicBezTo>
                <a:lnTo>
                  <a:pt x="419575" y="149729"/>
                </a:lnTo>
                <a:lnTo>
                  <a:pt x="521071" y="122534"/>
                </a:lnTo>
                <a:lnTo>
                  <a:pt x="591604" y="253922"/>
                </a:lnTo>
                <a:cubicBezTo>
                  <a:pt x="651769" y="253738"/>
                  <a:pt x="710898" y="269581"/>
                  <a:pt x="762909" y="299823"/>
                </a:cubicBezTo>
                <a:close/>
              </a:path>
            </a:pathLst>
          </a:custGeom>
          <a:solidFill>
            <a:srgbClr val="92D050">
              <a:alpha val="68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shade val="80000"/>
              <a:hueOff val="218909"/>
              <a:satOff val="-1431"/>
              <a:lumOff val="2455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6024" tIns="416024" rIns="416025" bIns="41602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800" kern="1200" dirty="0"/>
          </a:p>
        </p:txBody>
      </p:sp>
      <p:sp>
        <p:nvSpPr>
          <p:cNvPr id="9" name="环形箭头 8"/>
          <p:cNvSpPr/>
          <p:nvPr/>
        </p:nvSpPr>
        <p:spPr>
          <a:xfrm>
            <a:off x="2173992" y="2392529"/>
            <a:ext cx="2129132" cy="2129132"/>
          </a:xfrm>
          <a:prstGeom prst="circularArrow">
            <a:avLst>
              <a:gd name="adj1" fmla="val 4687"/>
              <a:gd name="adj2" fmla="val 299029"/>
              <a:gd name="adj3" fmla="val 2479752"/>
              <a:gd name="adj4" fmla="val 15942074"/>
              <a:gd name="adj5" fmla="val 5469"/>
            </a:avLst>
          </a:prstGeom>
        </p:spPr>
        <p:style>
          <a:lnRef idx="0">
            <a:schemeClr val="accent3">
              <a:shade val="9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9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形状 9"/>
          <p:cNvSpPr/>
          <p:nvPr/>
        </p:nvSpPr>
        <p:spPr>
          <a:xfrm>
            <a:off x="1132266" y="1980746"/>
            <a:ext cx="1546947" cy="1546947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</p:spPr>
        <p:style>
          <a:lnRef idx="0">
            <a:schemeClr val="accent3">
              <a:shade val="90000"/>
              <a:hueOff val="109447"/>
              <a:satOff val="-1766"/>
              <a:lumOff val="10911"/>
              <a:alphaOff val="0"/>
            </a:schemeClr>
          </a:lnRef>
          <a:fillRef idx="1">
            <a:schemeClr val="accent3">
              <a:shade val="90000"/>
              <a:hueOff val="109447"/>
              <a:satOff val="-1766"/>
              <a:lumOff val="10911"/>
              <a:alphaOff val="0"/>
            </a:schemeClr>
          </a:fillRef>
          <a:effectRef idx="0">
            <a:schemeClr val="accent3">
              <a:shade val="90000"/>
              <a:hueOff val="109447"/>
              <a:satOff val="-1766"/>
              <a:lumOff val="10911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环形箭头 10"/>
          <p:cNvSpPr/>
          <p:nvPr/>
        </p:nvSpPr>
        <p:spPr>
          <a:xfrm>
            <a:off x="1749911" y="1154198"/>
            <a:ext cx="1667921" cy="1667921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</p:spPr>
        <p:style>
          <a:lnRef idx="0">
            <a:schemeClr val="accent3">
              <a:shade val="90000"/>
              <a:hueOff val="218895"/>
              <a:satOff val="-3532"/>
              <a:lumOff val="21821"/>
              <a:alphaOff val="0"/>
            </a:schemeClr>
          </a:lnRef>
          <a:fillRef idx="1">
            <a:schemeClr val="accent3">
              <a:shade val="90000"/>
              <a:hueOff val="218895"/>
              <a:satOff val="-3532"/>
              <a:lumOff val="21821"/>
              <a:alphaOff val="0"/>
            </a:schemeClr>
          </a:fillRef>
          <a:effectRef idx="0">
            <a:schemeClr val="accent3">
              <a:shade val="90000"/>
              <a:hueOff val="218895"/>
              <a:satOff val="-3532"/>
              <a:lumOff val="21821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TextBox 5"/>
          <p:cNvSpPr txBox="1"/>
          <p:nvPr/>
        </p:nvSpPr>
        <p:spPr>
          <a:xfrm>
            <a:off x="5292080" y="1851670"/>
            <a:ext cx="26468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</p:txBody>
      </p:sp>
    </p:spTree>
    <p:extLst>
      <p:ext uri="{BB962C8B-B14F-4D97-AF65-F5344CB8AC3E}">
        <p14:creationId xmlns:p14="http://schemas.microsoft.com/office/powerpoint/2010/main" val="33997851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148135" y="186700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45473" y="221171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点击添加内容点击添加内容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点击添加内容点击添加内容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点击添加内容点击添加内容</a:t>
            </a:r>
          </a:p>
        </p:txBody>
      </p:sp>
      <p:cxnSp>
        <p:nvCxnSpPr>
          <p:cNvPr id="23" name="肘形连接符 22"/>
          <p:cNvCxnSpPr/>
          <p:nvPr/>
        </p:nvCxnSpPr>
        <p:spPr>
          <a:xfrm rot="10800000">
            <a:off x="1453545" y="3788358"/>
            <a:ext cx="2503811" cy="295559"/>
          </a:xfrm>
          <a:prstGeom prst="bentConnector3">
            <a:avLst>
              <a:gd name="adj1" fmla="val 33892"/>
            </a:avLst>
          </a:prstGeom>
          <a:ln w="31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451339" y="48351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点击添加标题点击添加标题</a:t>
            </a:r>
            <a:endParaRPr lang="zh-CN" altLang="en-US" sz="28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876327" y="1170444"/>
            <a:ext cx="3404030" cy="3087667"/>
            <a:chOff x="2771800" y="1170444"/>
            <a:chExt cx="3404030" cy="3087667"/>
          </a:xfrm>
        </p:grpSpPr>
        <p:sp>
          <p:nvSpPr>
            <p:cNvPr id="3" name="Puzzle3"/>
            <p:cNvSpPr>
              <a:spLocks noEditPoints="1" noChangeArrowheads="1"/>
            </p:cNvSpPr>
            <p:nvPr/>
          </p:nvSpPr>
          <p:spPr bwMode="auto">
            <a:xfrm>
              <a:off x="4429373" y="1170444"/>
              <a:ext cx="1338070" cy="1640831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82C836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Puzzle2"/>
            <p:cNvSpPr>
              <a:spLocks noEditPoints="1" noChangeArrowheads="1"/>
            </p:cNvSpPr>
            <p:nvPr/>
          </p:nvSpPr>
          <p:spPr bwMode="auto">
            <a:xfrm>
              <a:off x="4040204" y="2365845"/>
              <a:ext cx="2135626" cy="1494522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92D050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Puzzle4"/>
            <p:cNvSpPr>
              <a:spLocks noEditPoints="1" noChangeArrowheads="1"/>
            </p:cNvSpPr>
            <p:nvPr/>
          </p:nvSpPr>
          <p:spPr bwMode="auto">
            <a:xfrm>
              <a:off x="3213819" y="2347421"/>
              <a:ext cx="1287622" cy="1910690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92D050">
                <a:alpha val="78000"/>
              </a:srgbClr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Puzzle1"/>
            <p:cNvSpPr>
              <a:spLocks noEditPoints="1" noChangeArrowheads="1"/>
            </p:cNvSpPr>
            <p:nvPr/>
          </p:nvSpPr>
          <p:spPr bwMode="auto">
            <a:xfrm>
              <a:off x="2771800" y="1666812"/>
              <a:ext cx="2162052" cy="1139045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92D050">
                <a:alpha val="42000"/>
              </a:srgbClr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9" name="肘形连接符 8"/>
          <p:cNvCxnSpPr/>
          <p:nvPr/>
        </p:nvCxnSpPr>
        <p:spPr>
          <a:xfrm>
            <a:off x="5347235" y="1382340"/>
            <a:ext cx="2569652" cy="284472"/>
          </a:xfrm>
          <a:prstGeom prst="bentConnector3">
            <a:avLst>
              <a:gd name="adj1" fmla="val 34457"/>
            </a:avLst>
          </a:prstGeom>
          <a:ln w="31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93338" y="1335580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行楷" pitchFamily="2" charset="-122"/>
                <a:ea typeface="华文行楷" pitchFamily="2" charset="-122"/>
              </a:rPr>
              <a:t>点击添加标题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01586" y="1707654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点击添加内容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点击添加内容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点击添加内容点击添加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92151" y="343584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dirty="0"/>
              <a:t>点击添加标题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5473" y="3774231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点击添加内容点击添加内容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点击添加内容点击添加内容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点击添加内容点击添加内容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193338" y="30989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点击添加标题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01586" y="3494216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点击添加内容点击添加内容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点击添加内容点击添加内容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点击添加内容点击添加内容</a:t>
            </a:r>
          </a:p>
        </p:txBody>
      </p:sp>
      <p:cxnSp>
        <p:nvCxnSpPr>
          <p:cNvPr id="42" name="直接连接符 41"/>
          <p:cNvCxnSpPr>
            <a:stCxn id="5" idx="4"/>
          </p:cNvCxnSpPr>
          <p:nvPr/>
        </p:nvCxnSpPr>
        <p:spPr>
          <a:xfrm>
            <a:off x="6280357" y="3409450"/>
            <a:ext cx="1420506" cy="0"/>
          </a:xfrm>
          <a:prstGeom prst="line">
            <a:avLst/>
          </a:prstGeom>
          <a:ln w="31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1220143" y="2236334"/>
            <a:ext cx="1673401" cy="0"/>
          </a:xfrm>
          <a:prstGeom prst="line">
            <a:avLst/>
          </a:prstGeom>
          <a:ln w="31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887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5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0" grpId="0"/>
      <p:bldP spid="4" grpId="0"/>
      <p:bldP spid="14" grpId="0"/>
      <p:bldP spid="15" grpId="0"/>
      <p:bldP spid="32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1339" y="48351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点击添加标题点击添加标题</a:t>
            </a:r>
            <a:endParaRPr lang="zh-CN" altLang="en-US" sz="28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35" y="1594199"/>
            <a:ext cx="2926080" cy="23260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99072"/>
            <a:ext cx="2926080" cy="23288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580112" y="1913659"/>
            <a:ext cx="26468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点击添加文字点击添加文字</a:t>
            </a:r>
          </a:p>
        </p:txBody>
      </p:sp>
    </p:spTree>
    <p:extLst>
      <p:ext uri="{BB962C8B-B14F-4D97-AF65-F5344CB8AC3E}">
        <p14:creationId xmlns:p14="http://schemas.microsoft.com/office/powerpoint/2010/main" val="12917016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1339" y="48351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点击添加标题点击添加标题</a:t>
            </a:r>
            <a:endParaRPr lang="zh-CN" altLang="en-US" sz="28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471249970"/>
              </p:ext>
            </p:extLst>
          </p:nvPr>
        </p:nvGraphicFramePr>
        <p:xfrm>
          <a:off x="1524000" y="1491630"/>
          <a:ext cx="6096000" cy="2824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448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1339" y="48351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迷你简粗倩" pitchFamily="65" charset="-122"/>
                <a:ea typeface="迷你简粗倩" pitchFamily="65" charset="-122"/>
              </a:rPr>
              <a:t>点击添加标题点击添加标题</a:t>
            </a:r>
            <a:endParaRPr lang="zh-CN" altLang="en-US" sz="280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cxnSp>
        <p:nvCxnSpPr>
          <p:cNvPr id="1105" name="直接连接符 1104"/>
          <p:cNvCxnSpPr/>
          <p:nvPr/>
        </p:nvCxnSpPr>
        <p:spPr>
          <a:xfrm>
            <a:off x="828039" y="2147515"/>
            <a:ext cx="2235600" cy="0"/>
          </a:xfrm>
          <a:prstGeom prst="line">
            <a:avLst/>
          </a:prstGeom>
          <a:ln w="31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>
            <a:off x="3614169" y="2147515"/>
            <a:ext cx="2235600" cy="0"/>
          </a:xfrm>
          <a:prstGeom prst="line">
            <a:avLst/>
          </a:prstGeom>
          <a:ln w="31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6299937" y="2147515"/>
            <a:ext cx="2235600" cy="0"/>
          </a:xfrm>
          <a:prstGeom prst="line">
            <a:avLst/>
          </a:prstGeom>
          <a:ln w="31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7" name="TextBox 1106"/>
          <p:cNvSpPr txBox="1"/>
          <p:nvPr/>
        </p:nvSpPr>
        <p:spPr>
          <a:xfrm>
            <a:off x="1084065" y="17076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华文行楷" pitchFamily="2" charset="-122"/>
                <a:ea typeface="华文行楷" pitchFamily="2" charset="-122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点击添加标题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6555963" y="17076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华文行楷" pitchFamily="2" charset="-122"/>
                <a:ea typeface="华文行楷" pitchFamily="2" charset="-122"/>
              </a:defRPr>
            </a:lvl1pPr>
          </a:lstStyle>
          <a:p>
            <a:pPr algn="ctr"/>
            <a:r>
              <a:rPr lang="zh-CN" altLang="en-US" sz="2000" dirty="0"/>
              <a:t>点击添加标题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3870195" y="17076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华文行楷" pitchFamily="2" charset="-122"/>
                <a:ea typeface="华文行楷" pitchFamily="2" charset="-122"/>
              </a:defRPr>
            </a:lvl1pPr>
          </a:lstStyle>
          <a:p>
            <a:pPr algn="ctr"/>
            <a:r>
              <a:rPr lang="zh-CN" altLang="en-US" sz="2000" dirty="0"/>
              <a:t>点击添加标题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27584" y="2262572"/>
            <a:ext cx="223651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添加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添加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添加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添加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添加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添加文字点击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添加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添加文字点击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添加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613714" y="2262572"/>
            <a:ext cx="223651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299482" y="2262572"/>
            <a:ext cx="223651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点击添加文字点击添加</a:t>
            </a:r>
          </a:p>
        </p:txBody>
      </p:sp>
    </p:spTree>
    <p:extLst>
      <p:ext uri="{BB962C8B-B14F-4D97-AF65-F5344CB8AC3E}">
        <p14:creationId xmlns:p14="http://schemas.microsoft.com/office/powerpoint/2010/main" val="314981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07" grpId="0"/>
      <p:bldP spid="118" grpId="0"/>
      <p:bldP spid="119" grpId="0"/>
      <p:bldP spid="121" grpId="0"/>
      <p:bldP spid="122" grpId="0"/>
      <p:bldP spid="12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36363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36363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775</Words>
  <Application>Microsoft Office PowerPoint</Application>
  <PresentationFormat>全屏显示(16:9)</PresentationFormat>
  <Paragraphs>143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微软雅黑</vt:lpstr>
      <vt:lpstr>方正行楷简体</vt:lpstr>
      <vt:lpstr>张海山锐谐体</vt:lpstr>
      <vt:lpstr>Arial</vt:lpstr>
      <vt:lpstr>时尚中黑简体</vt:lpstr>
      <vt:lpstr>方正大黑简体</vt:lpstr>
      <vt:lpstr>CHeiHKS-UltraBold</vt:lpstr>
      <vt:lpstr>Calibri</vt:lpstr>
      <vt:lpstr>华文行楷</vt:lpstr>
      <vt:lpstr>方正隶二简体</vt:lpstr>
      <vt:lpstr>Verdana</vt:lpstr>
      <vt:lpstr>迷你简粗倩</vt:lpstr>
      <vt:lpstr>宋体</vt:lpstr>
      <vt:lpstr>迷你简雪君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Sky123.Org</cp:lastModifiedBy>
  <cp:revision>184</cp:revision>
  <dcterms:created xsi:type="dcterms:W3CDTF">2014-04-01T09:10:24Z</dcterms:created>
  <dcterms:modified xsi:type="dcterms:W3CDTF">2015-09-23T09:08:19Z</dcterms:modified>
</cp:coreProperties>
</file>