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9" r:id="rId14"/>
    <p:sldId id="270" r:id="rId15"/>
    <p:sldId id="271" r:id="rId16"/>
    <p:sldId id="272" r:id="rId17"/>
    <p:sldId id="274" r:id="rId18"/>
    <p:sldId id="275" r:id="rId19"/>
    <p:sldId id="277" r:id="rId20"/>
  </p:sldIdLst>
  <p:sldSz cx="12192000" cy="6858000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方正正中黑简体" charset="-122"/>
      <p:regular r:id="rId25"/>
    </p:embeddedFont>
    <p:embeddedFont>
      <p:font typeface="Calibri Light" charset="0"/>
      <p:regular r:id="rId26"/>
      <p:italic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>
        <p:scale>
          <a:sx n="50" d="100"/>
          <a:sy n="50" d="100"/>
        </p:scale>
        <p:origin x="-2094" y="-13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7265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5897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945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50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07457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61356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5179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7694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3635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862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440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BB991-B545-40ED-AA9F-95E03D472653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BDD6C-B9E0-4AF8-AD9C-8EDF652929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926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 67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0" y="5105400"/>
            <a:ext cx="12192000" cy="177872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556954" y="2351521"/>
            <a:ext cx="2204933" cy="2029980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761887" y="2572472"/>
            <a:ext cx="698460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 smtClean="0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销售人员必看</a:t>
            </a:r>
            <a:endParaRPr lang="zh-CN" altLang="en-US" sz="8800" b="1" dirty="0">
              <a:solidFill>
                <a:srgbClr val="00B0F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905250" y="3771900"/>
            <a:ext cx="657225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6250034" y="1876783"/>
            <a:ext cx="834623" cy="8346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07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140370" y="388535"/>
            <a:ext cx="37385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117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个会洽谈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1564274" y="5764994"/>
            <a:ext cx="141499" cy="801541"/>
          </a:xfrm>
          <a:custGeom>
            <a:avLst/>
            <a:gdLst>
              <a:gd name="connsiteX0" fmla="*/ 0 w 141499"/>
              <a:gd name="connsiteY0" fmla="*/ 0 h 801541"/>
              <a:gd name="connsiteX1" fmla="*/ 43229 w 141499"/>
              <a:gd name="connsiteY1" fmla="*/ 8727 h 801541"/>
              <a:gd name="connsiteX2" fmla="*/ 141499 w 141499"/>
              <a:gd name="connsiteY2" fmla="*/ 156983 h 801541"/>
              <a:gd name="connsiteX3" fmla="*/ 141499 w 141499"/>
              <a:gd name="connsiteY3" fmla="*/ 644559 h 801541"/>
              <a:gd name="connsiteX4" fmla="*/ 43229 w 141499"/>
              <a:gd name="connsiteY4" fmla="*/ 792814 h 801541"/>
              <a:gd name="connsiteX5" fmla="*/ 0 w 141499"/>
              <a:gd name="connsiteY5" fmla="*/ 801541 h 801541"/>
              <a:gd name="connsiteX6" fmla="*/ 0 w 141499"/>
              <a:gd name="connsiteY6" fmla="*/ 248014 h 801541"/>
              <a:gd name="connsiteX7" fmla="*/ 3791 w 141499"/>
              <a:gd name="connsiteY7" fmla="*/ 248014 h 801541"/>
              <a:gd name="connsiteX8" fmla="*/ 3791 w 141499"/>
              <a:gd name="connsiteY8" fmla="*/ 84417 h 801541"/>
              <a:gd name="connsiteX9" fmla="*/ 0 w 141499"/>
              <a:gd name="connsiteY9" fmla="*/ 84417 h 80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499" h="801541">
                <a:moveTo>
                  <a:pt x="0" y="0"/>
                </a:moveTo>
                <a:lnTo>
                  <a:pt x="43229" y="8727"/>
                </a:lnTo>
                <a:cubicBezTo>
                  <a:pt x="100978" y="33154"/>
                  <a:pt x="141499" y="90337"/>
                  <a:pt x="141499" y="156983"/>
                </a:cubicBezTo>
                <a:lnTo>
                  <a:pt x="141499" y="644559"/>
                </a:lnTo>
                <a:cubicBezTo>
                  <a:pt x="141499" y="711206"/>
                  <a:pt x="100978" y="768388"/>
                  <a:pt x="43229" y="792814"/>
                </a:cubicBezTo>
                <a:lnTo>
                  <a:pt x="0" y="801541"/>
                </a:lnTo>
                <a:lnTo>
                  <a:pt x="0" y="248014"/>
                </a:lnTo>
                <a:lnTo>
                  <a:pt x="3791" y="248014"/>
                </a:lnTo>
                <a:lnTo>
                  <a:pt x="3791" y="84417"/>
                </a:lnTo>
                <a:lnTo>
                  <a:pt x="0" y="8441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48807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335640" y="341567"/>
            <a:ext cx="29241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4</a:t>
            </a:r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7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个想买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11564274" y="6218867"/>
            <a:ext cx="141499" cy="347668"/>
          </a:xfrm>
          <a:custGeom>
            <a:avLst/>
            <a:gdLst>
              <a:gd name="connsiteX0" fmla="*/ 0 w 141499"/>
              <a:gd name="connsiteY0" fmla="*/ 0 h 347668"/>
              <a:gd name="connsiteX1" fmla="*/ 141499 w 141499"/>
              <a:gd name="connsiteY1" fmla="*/ 0 h 347668"/>
              <a:gd name="connsiteX2" fmla="*/ 141499 w 141499"/>
              <a:gd name="connsiteY2" fmla="*/ 190686 h 347668"/>
              <a:gd name="connsiteX3" fmla="*/ 43229 w 141499"/>
              <a:gd name="connsiteY3" fmla="*/ 338941 h 347668"/>
              <a:gd name="connsiteX4" fmla="*/ 0 w 141499"/>
              <a:gd name="connsiteY4" fmla="*/ 347668 h 34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499" h="347668">
                <a:moveTo>
                  <a:pt x="0" y="0"/>
                </a:moveTo>
                <a:lnTo>
                  <a:pt x="141499" y="0"/>
                </a:lnTo>
                <a:lnTo>
                  <a:pt x="141499" y="190686"/>
                </a:lnTo>
                <a:cubicBezTo>
                  <a:pt x="141499" y="257333"/>
                  <a:pt x="100978" y="314515"/>
                  <a:pt x="43229" y="338941"/>
                </a:cubicBezTo>
                <a:lnTo>
                  <a:pt x="0" y="34766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6613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98276" y="309780"/>
            <a:ext cx="39324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最终成交</a:t>
            </a:r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18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1564274" y="6439989"/>
            <a:ext cx="136898" cy="126546"/>
          </a:xfrm>
          <a:custGeom>
            <a:avLst/>
            <a:gdLst>
              <a:gd name="connsiteX0" fmla="*/ 0 w 136898"/>
              <a:gd name="connsiteY0" fmla="*/ 0 h 126546"/>
              <a:gd name="connsiteX1" fmla="*/ 136898 w 136898"/>
              <a:gd name="connsiteY1" fmla="*/ 0 h 126546"/>
              <a:gd name="connsiteX2" fmla="*/ 134265 w 136898"/>
              <a:gd name="connsiteY2" fmla="*/ 17411 h 126546"/>
              <a:gd name="connsiteX3" fmla="*/ 43229 w 136898"/>
              <a:gd name="connsiteY3" fmla="*/ 117819 h 126546"/>
              <a:gd name="connsiteX4" fmla="*/ 0 w 136898"/>
              <a:gd name="connsiteY4" fmla="*/ 126546 h 12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898" h="126546">
                <a:moveTo>
                  <a:pt x="0" y="0"/>
                </a:moveTo>
                <a:lnTo>
                  <a:pt x="136898" y="0"/>
                </a:lnTo>
                <a:lnTo>
                  <a:pt x="134265" y="17411"/>
                </a:lnTo>
                <a:cubicBezTo>
                  <a:pt x="120162" y="62755"/>
                  <a:pt x="86541" y="99500"/>
                  <a:pt x="43229" y="117819"/>
                </a:cubicBezTo>
                <a:lnTo>
                  <a:pt x="0" y="12654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80769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7601316" y="3774748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1564274" y="6439989"/>
            <a:ext cx="136898" cy="126546"/>
          </a:xfrm>
          <a:custGeom>
            <a:avLst/>
            <a:gdLst>
              <a:gd name="connsiteX0" fmla="*/ 0 w 136898"/>
              <a:gd name="connsiteY0" fmla="*/ 0 h 126546"/>
              <a:gd name="connsiteX1" fmla="*/ 136898 w 136898"/>
              <a:gd name="connsiteY1" fmla="*/ 0 h 126546"/>
              <a:gd name="connsiteX2" fmla="*/ 134265 w 136898"/>
              <a:gd name="connsiteY2" fmla="*/ 17411 h 126546"/>
              <a:gd name="connsiteX3" fmla="*/ 43229 w 136898"/>
              <a:gd name="connsiteY3" fmla="*/ 117819 h 126546"/>
              <a:gd name="connsiteX4" fmla="*/ 0 w 136898"/>
              <a:gd name="connsiteY4" fmla="*/ 126546 h 12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898" h="126546">
                <a:moveTo>
                  <a:pt x="0" y="0"/>
                </a:moveTo>
                <a:lnTo>
                  <a:pt x="136898" y="0"/>
                </a:lnTo>
                <a:lnTo>
                  <a:pt x="134265" y="17411"/>
                </a:lnTo>
                <a:cubicBezTo>
                  <a:pt x="120162" y="62755"/>
                  <a:pt x="86541" y="99500"/>
                  <a:pt x="43229" y="117819"/>
                </a:cubicBezTo>
                <a:lnTo>
                  <a:pt x="0" y="12654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1515291" y="285090"/>
            <a:ext cx="94644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成交</a:t>
            </a:r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18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单会让他赚到</a:t>
            </a:r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200000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71216" y="2847148"/>
            <a:ext cx="8069607" cy="3652499"/>
            <a:chOff x="6338479" y="3062652"/>
            <a:chExt cx="5453122" cy="2468215"/>
          </a:xfrm>
          <a:solidFill>
            <a:srgbClr val="00B0F0"/>
          </a:solidFill>
        </p:grpSpPr>
        <p:sp>
          <p:nvSpPr>
            <p:cNvPr id="91" name="任意多边形 90"/>
            <p:cNvSpPr/>
            <p:nvPr/>
          </p:nvSpPr>
          <p:spPr>
            <a:xfrm>
              <a:off x="6345092" y="306714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6484469" y="306714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6623845" y="306714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6763222" y="306714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6902599" y="306714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7042500" y="306265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 96"/>
            <p:cNvSpPr/>
            <p:nvPr/>
          </p:nvSpPr>
          <p:spPr>
            <a:xfrm>
              <a:off x="7181877" y="306265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 97"/>
            <p:cNvSpPr/>
            <p:nvPr/>
          </p:nvSpPr>
          <p:spPr>
            <a:xfrm>
              <a:off x="7321254" y="306265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7460630" y="306265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7600007" y="306265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 100"/>
            <p:cNvSpPr/>
            <p:nvPr/>
          </p:nvSpPr>
          <p:spPr>
            <a:xfrm>
              <a:off x="6345092" y="3203993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>
              <a:off x="6484469" y="3203993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6623845" y="3203993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任意多边形 103"/>
            <p:cNvSpPr/>
            <p:nvPr/>
          </p:nvSpPr>
          <p:spPr>
            <a:xfrm>
              <a:off x="6763222" y="3203993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 104"/>
            <p:cNvSpPr/>
            <p:nvPr/>
          </p:nvSpPr>
          <p:spPr>
            <a:xfrm>
              <a:off x="6902599" y="3203993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7042500" y="319949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7181877" y="319949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7321254" y="319949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7460630" y="319949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任意多边形 109"/>
            <p:cNvSpPr/>
            <p:nvPr/>
          </p:nvSpPr>
          <p:spPr>
            <a:xfrm>
              <a:off x="7600007" y="319949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任意多边形 110"/>
            <p:cNvSpPr/>
            <p:nvPr/>
          </p:nvSpPr>
          <p:spPr>
            <a:xfrm>
              <a:off x="6345092" y="334083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6484469" y="334083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任意多边形 112"/>
            <p:cNvSpPr/>
            <p:nvPr/>
          </p:nvSpPr>
          <p:spPr>
            <a:xfrm>
              <a:off x="6623845" y="334083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6763222" y="334083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任意多边形 114"/>
            <p:cNvSpPr/>
            <p:nvPr/>
          </p:nvSpPr>
          <p:spPr>
            <a:xfrm>
              <a:off x="6902599" y="334083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7042500" y="333634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任意多边形 116"/>
            <p:cNvSpPr/>
            <p:nvPr/>
          </p:nvSpPr>
          <p:spPr>
            <a:xfrm>
              <a:off x="7181877" y="333634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任意多边形 117"/>
            <p:cNvSpPr/>
            <p:nvPr/>
          </p:nvSpPr>
          <p:spPr>
            <a:xfrm>
              <a:off x="7321254" y="333634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任意多边形 118"/>
            <p:cNvSpPr/>
            <p:nvPr/>
          </p:nvSpPr>
          <p:spPr>
            <a:xfrm>
              <a:off x="7460630" y="333634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7600007" y="333634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>
              <a:off x="6345092" y="3477685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任意多边形 121"/>
            <p:cNvSpPr/>
            <p:nvPr/>
          </p:nvSpPr>
          <p:spPr>
            <a:xfrm>
              <a:off x="6484469" y="3477685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任意多边形 122"/>
            <p:cNvSpPr/>
            <p:nvPr/>
          </p:nvSpPr>
          <p:spPr>
            <a:xfrm>
              <a:off x="6623845" y="3477685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任意多边形 123"/>
            <p:cNvSpPr/>
            <p:nvPr/>
          </p:nvSpPr>
          <p:spPr>
            <a:xfrm>
              <a:off x="6763222" y="3477685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任意多边形 124"/>
            <p:cNvSpPr/>
            <p:nvPr/>
          </p:nvSpPr>
          <p:spPr>
            <a:xfrm>
              <a:off x="6902599" y="3477685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7042500" y="347319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7181877" y="347319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7321254" y="347319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>
              <a:off x="7460630" y="347319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任意多边形 129"/>
            <p:cNvSpPr/>
            <p:nvPr/>
          </p:nvSpPr>
          <p:spPr>
            <a:xfrm>
              <a:off x="7600007" y="347319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6345092" y="361453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6484469" y="361453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任意多边形 132"/>
            <p:cNvSpPr/>
            <p:nvPr/>
          </p:nvSpPr>
          <p:spPr>
            <a:xfrm>
              <a:off x="6623845" y="361453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6763222" y="361453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6902599" y="361453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7042500" y="3610036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任意多边形 136"/>
            <p:cNvSpPr/>
            <p:nvPr/>
          </p:nvSpPr>
          <p:spPr>
            <a:xfrm>
              <a:off x="7181877" y="3610036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 137"/>
            <p:cNvSpPr/>
            <p:nvPr/>
          </p:nvSpPr>
          <p:spPr>
            <a:xfrm>
              <a:off x="7321254" y="3610036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7460630" y="3610036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7600007" y="3610036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任意多边形 140"/>
            <p:cNvSpPr/>
            <p:nvPr/>
          </p:nvSpPr>
          <p:spPr>
            <a:xfrm>
              <a:off x="6345092" y="375137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任意多边形 141"/>
            <p:cNvSpPr/>
            <p:nvPr/>
          </p:nvSpPr>
          <p:spPr>
            <a:xfrm>
              <a:off x="6484469" y="375137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任意多边形 142"/>
            <p:cNvSpPr/>
            <p:nvPr/>
          </p:nvSpPr>
          <p:spPr>
            <a:xfrm>
              <a:off x="6623845" y="375137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任意多边形 143"/>
            <p:cNvSpPr/>
            <p:nvPr/>
          </p:nvSpPr>
          <p:spPr>
            <a:xfrm>
              <a:off x="6763222" y="375137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任意多边形 144"/>
            <p:cNvSpPr/>
            <p:nvPr/>
          </p:nvSpPr>
          <p:spPr>
            <a:xfrm>
              <a:off x="6902599" y="375137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任意多边形 145"/>
            <p:cNvSpPr/>
            <p:nvPr/>
          </p:nvSpPr>
          <p:spPr>
            <a:xfrm>
              <a:off x="7042500" y="374688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>
              <a:off x="7181877" y="374688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>
              <a:off x="7321254" y="374688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>
              <a:off x="7460630" y="374688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 149"/>
            <p:cNvSpPr/>
            <p:nvPr/>
          </p:nvSpPr>
          <p:spPr>
            <a:xfrm>
              <a:off x="7600007" y="3746882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 150"/>
            <p:cNvSpPr/>
            <p:nvPr/>
          </p:nvSpPr>
          <p:spPr>
            <a:xfrm>
              <a:off x="6345092" y="388822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>
              <a:off x="6484469" y="388822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>
              <a:off x="6623845" y="388822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>
              <a:off x="6763222" y="388822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 154"/>
            <p:cNvSpPr/>
            <p:nvPr/>
          </p:nvSpPr>
          <p:spPr>
            <a:xfrm>
              <a:off x="6902599" y="388822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>
              <a:off x="7042500" y="388372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 156"/>
            <p:cNvSpPr/>
            <p:nvPr/>
          </p:nvSpPr>
          <p:spPr>
            <a:xfrm>
              <a:off x="7181877" y="388372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>
              <a:off x="7321254" y="388372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7460630" y="388372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>
              <a:off x="7600007" y="3883728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>
              <a:off x="6345092" y="402507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 161"/>
            <p:cNvSpPr/>
            <p:nvPr/>
          </p:nvSpPr>
          <p:spPr>
            <a:xfrm>
              <a:off x="6484469" y="402507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任意多边形 162"/>
            <p:cNvSpPr/>
            <p:nvPr/>
          </p:nvSpPr>
          <p:spPr>
            <a:xfrm>
              <a:off x="6623845" y="402507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任意多边形 163"/>
            <p:cNvSpPr/>
            <p:nvPr/>
          </p:nvSpPr>
          <p:spPr>
            <a:xfrm>
              <a:off x="6763222" y="402507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任意多边形 164"/>
            <p:cNvSpPr/>
            <p:nvPr/>
          </p:nvSpPr>
          <p:spPr>
            <a:xfrm>
              <a:off x="6902599" y="402507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 165"/>
            <p:cNvSpPr/>
            <p:nvPr/>
          </p:nvSpPr>
          <p:spPr>
            <a:xfrm>
              <a:off x="7042500" y="402057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任意多边形 166"/>
            <p:cNvSpPr/>
            <p:nvPr/>
          </p:nvSpPr>
          <p:spPr>
            <a:xfrm>
              <a:off x="7181877" y="402057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任意多边形 167"/>
            <p:cNvSpPr/>
            <p:nvPr/>
          </p:nvSpPr>
          <p:spPr>
            <a:xfrm>
              <a:off x="7321254" y="402057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任意多边形 168"/>
            <p:cNvSpPr/>
            <p:nvPr/>
          </p:nvSpPr>
          <p:spPr>
            <a:xfrm>
              <a:off x="7460630" y="402057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任意多边形 169"/>
            <p:cNvSpPr/>
            <p:nvPr/>
          </p:nvSpPr>
          <p:spPr>
            <a:xfrm>
              <a:off x="7600007" y="402057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任意多边形 170"/>
            <p:cNvSpPr/>
            <p:nvPr/>
          </p:nvSpPr>
          <p:spPr>
            <a:xfrm>
              <a:off x="6345092" y="416191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 171"/>
            <p:cNvSpPr/>
            <p:nvPr/>
          </p:nvSpPr>
          <p:spPr>
            <a:xfrm>
              <a:off x="6484469" y="416191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 172"/>
            <p:cNvSpPr/>
            <p:nvPr/>
          </p:nvSpPr>
          <p:spPr>
            <a:xfrm>
              <a:off x="6623845" y="416191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>
              <a:off x="6763222" y="416191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 174"/>
            <p:cNvSpPr/>
            <p:nvPr/>
          </p:nvSpPr>
          <p:spPr>
            <a:xfrm>
              <a:off x="6902599" y="416191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任意多边形 175"/>
            <p:cNvSpPr/>
            <p:nvPr/>
          </p:nvSpPr>
          <p:spPr>
            <a:xfrm>
              <a:off x="7042500" y="415741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任意多边形 176"/>
            <p:cNvSpPr/>
            <p:nvPr/>
          </p:nvSpPr>
          <p:spPr>
            <a:xfrm>
              <a:off x="7181877" y="415741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任意多边形 177"/>
            <p:cNvSpPr/>
            <p:nvPr/>
          </p:nvSpPr>
          <p:spPr>
            <a:xfrm>
              <a:off x="7321254" y="415741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>
              <a:off x="7460630" y="415741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>
              <a:off x="7600007" y="415741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 180"/>
            <p:cNvSpPr/>
            <p:nvPr/>
          </p:nvSpPr>
          <p:spPr>
            <a:xfrm>
              <a:off x="7743492" y="306472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>
              <a:off x="7882869" y="306472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 182"/>
            <p:cNvSpPr/>
            <p:nvPr/>
          </p:nvSpPr>
          <p:spPr>
            <a:xfrm>
              <a:off x="8022245" y="3064724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任意多边形 183"/>
            <p:cNvSpPr/>
            <p:nvPr/>
          </p:nvSpPr>
          <p:spPr>
            <a:xfrm>
              <a:off x="7743492" y="320157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>
              <a:off x="7882869" y="320157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 185"/>
            <p:cNvSpPr/>
            <p:nvPr/>
          </p:nvSpPr>
          <p:spPr>
            <a:xfrm>
              <a:off x="8022245" y="3201570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任意多边形 186"/>
            <p:cNvSpPr/>
            <p:nvPr/>
          </p:nvSpPr>
          <p:spPr>
            <a:xfrm>
              <a:off x="7743492" y="3338416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>
              <a:off x="7882869" y="3338416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 188"/>
            <p:cNvSpPr/>
            <p:nvPr/>
          </p:nvSpPr>
          <p:spPr>
            <a:xfrm>
              <a:off x="8022245" y="3338416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任意多边形 189"/>
            <p:cNvSpPr/>
            <p:nvPr/>
          </p:nvSpPr>
          <p:spPr>
            <a:xfrm>
              <a:off x="7743492" y="3475263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任意多边形 190"/>
            <p:cNvSpPr/>
            <p:nvPr/>
          </p:nvSpPr>
          <p:spPr>
            <a:xfrm>
              <a:off x="7882869" y="3475263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 191"/>
            <p:cNvSpPr/>
            <p:nvPr/>
          </p:nvSpPr>
          <p:spPr>
            <a:xfrm>
              <a:off x="8022245" y="3475263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>
              <a:off x="7743492" y="361210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 193"/>
            <p:cNvSpPr/>
            <p:nvPr/>
          </p:nvSpPr>
          <p:spPr>
            <a:xfrm>
              <a:off x="7882869" y="361210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>
              <a:off x="8022245" y="3612109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>
              <a:off x="7743492" y="3748955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>
              <a:off x="7882869" y="3748955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>
              <a:off x="8022245" y="3748955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>
              <a:off x="7743492" y="388580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>
              <a:off x="7882869" y="388580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>
              <a:off x="8022245" y="388580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>
              <a:off x="7743492" y="402264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>
              <a:off x="7882869" y="402264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任意多边形 203"/>
            <p:cNvSpPr/>
            <p:nvPr/>
          </p:nvSpPr>
          <p:spPr>
            <a:xfrm>
              <a:off x="8022245" y="4022647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 204"/>
            <p:cNvSpPr/>
            <p:nvPr/>
          </p:nvSpPr>
          <p:spPr>
            <a:xfrm>
              <a:off x="7743492" y="415949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>
              <a:off x="7882869" y="415949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>
              <a:off x="8022245" y="4159491"/>
              <a:ext cx="133359" cy="133359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8" name="组合 207"/>
            <p:cNvGrpSpPr/>
            <p:nvPr/>
          </p:nvGrpSpPr>
          <p:grpSpPr>
            <a:xfrm>
              <a:off x="8155604" y="3062652"/>
              <a:ext cx="1810512" cy="1232621"/>
              <a:chOff x="6583680" y="2450126"/>
              <a:chExt cx="5325704" cy="3625812"/>
            </a:xfrm>
            <a:grpFill/>
          </p:grpSpPr>
          <p:sp>
            <p:nvSpPr>
              <p:cNvPr id="209" name="任意多边形 208"/>
              <p:cNvSpPr/>
              <p:nvPr/>
            </p:nvSpPr>
            <p:spPr>
              <a:xfrm>
                <a:off x="6583680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任意多边形 209"/>
              <p:cNvSpPr/>
              <p:nvPr/>
            </p:nvSpPr>
            <p:spPr>
              <a:xfrm>
                <a:off x="6993663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任意多边形 210"/>
              <p:cNvSpPr/>
              <p:nvPr/>
            </p:nvSpPr>
            <p:spPr>
              <a:xfrm>
                <a:off x="7403646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任意多边形 211"/>
              <p:cNvSpPr/>
              <p:nvPr/>
            </p:nvSpPr>
            <p:spPr>
              <a:xfrm>
                <a:off x="7813628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任意多边形 212"/>
              <p:cNvSpPr/>
              <p:nvPr/>
            </p:nvSpPr>
            <p:spPr>
              <a:xfrm>
                <a:off x="8223612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任意多边形 213"/>
              <p:cNvSpPr/>
              <p:nvPr/>
            </p:nvSpPr>
            <p:spPr>
              <a:xfrm>
                <a:off x="8635139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任意多边形 214"/>
              <p:cNvSpPr/>
              <p:nvPr/>
            </p:nvSpPr>
            <p:spPr>
              <a:xfrm>
                <a:off x="9045122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任意多边形 215"/>
              <p:cNvSpPr/>
              <p:nvPr/>
            </p:nvSpPr>
            <p:spPr>
              <a:xfrm>
                <a:off x="9455105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任意多边形 216"/>
              <p:cNvSpPr/>
              <p:nvPr/>
            </p:nvSpPr>
            <p:spPr>
              <a:xfrm>
                <a:off x="9865087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任意多边形 217"/>
              <p:cNvSpPr/>
              <p:nvPr/>
            </p:nvSpPr>
            <p:spPr>
              <a:xfrm>
                <a:off x="10275071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任意多边形 218"/>
              <p:cNvSpPr/>
              <p:nvPr/>
            </p:nvSpPr>
            <p:spPr>
              <a:xfrm>
                <a:off x="6583680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任意多边形 219"/>
              <p:cNvSpPr/>
              <p:nvPr/>
            </p:nvSpPr>
            <p:spPr>
              <a:xfrm>
                <a:off x="6993663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任意多边形 220"/>
              <p:cNvSpPr/>
              <p:nvPr/>
            </p:nvSpPr>
            <p:spPr>
              <a:xfrm>
                <a:off x="7403646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任意多边形 221"/>
              <p:cNvSpPr/>
              <p:nvPr/>
            </p:nvSpPr>
            <p:spPr>
              <a:xfrm>
                <a:off x="7813628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任意多边形 222"/>
              <p:cNvSpPr/>
              <p:nvPr/>
            </p:nvSpPr>
            <p:spPr>
              <a:xfrm>
                <a:off x="8223612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任意多边形 223"/>
              <p:cNvSpPr/>
              <p:nvPr/>
            </p:nvSpPr>
            <p:spPr>
              <a:xfrm>
                <a:off x="8635139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任意多边形 224"/>
              <p:cNvSpPr/>
              <p:nvPr/>
            </p:nvSpPr>
            <p:spPr>
              <a:xfrm>
                <a:off x="9045122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任意多边形 225"/>
              <p:cNvSpPr/>
              <p:nvPr/>
            </p:nvSpPr>
            <p:spPr>
              <a:xfrm>
                <a:off x="9455105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任意多边形 226"/>
              <p:cNvSpPr/>
              <p:nvPr/>
            </p:nvSpPr>
            <p:spPr>
              <a:xfrm>
                <a:off x="9865087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任意多边形 227"/>
              <p:cNvSpPr/>
              <p:nvPr/>
            </p:nvSpPr>
            <p:spPr>
              <a:xfrm>
                <a:off x="10275071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任意多边形 228"/>
              <p:cNvSpPr/>
              <p:nvPr/>
            </p:nvSpPr>
            <p:spPr>
              <a:xfrm>
                <a:off x="6583680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任意多边形 229"/>
              <p:cNvSpPr/>
              <p:nvPr/>
            </p:nvSpPr>
            <p:spPr>
              <a:xfrm>
                <a:off x="6993663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任意多边形 230"/>
              <p:cNvSpPr/>
              <p:nvPr/>
            </p:nvSpPr>
            <p:spPr>
              <a:xfrm>
                <a:off x="7403646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任意多边形 231"/>
              <p:cNvSpPr/>
              <p:nvPr/>
            </p:nvSpPr>
            <p:spPr>
              <a:xfrm>
                <a:off x="7813628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任意多边形 232"/>
              <p:cNvSpPr/>
              <p:nvPr/>
            </p:nvSpPr>
            <p:spPr>
              <a:xfrm>
                <a:off x="8223612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任意多边形 233"/>
              <p:cNvSpPr/>
              <p:nvPr/>
            </p:nvSpPr>
            <p:spPr>
              <a:xfrm>
                <a:off x="8635139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任意多边形 234"/>
              <p:cNvSpPr/>
              <p:nvPr/>
            </p:nvSpPr>
            <p:spPr>
              <a:xfrm>
                <a:off x="9045122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任意多边形 235"/>
              <p:cNvSpPr/>
              <p:nvPr/>
            </p:nvSpPr>
            <p:spPr>
              <a:xfrm>
                <a:off x="9455105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任意多边形 236"/>
              <p:cNvSpPr/>
              <p:nvPr/>
            </p:nvSpPr>
            <p:spPr>
              <a:xfrm>
                <a:off x="9865087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任意多边形 237"/>
              <p:cNvSpPr/>
              <p:nvPr/>
            </p:nvSpPr>
            <p:spPr>
              <a:xfrm>
                <a:off x="10275071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任意多边形 238"/>
              <p:cNvSpPr/>
              <p:nvPr/>
            </p:nvSpPr>
            <p:spPr>
              <a:xfrm>
                <a:off x="6583680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任意多边形 239"/>
              <p:cNvSpPr/>
              <p:nvPr/>
            </p:nvSpPr>
            <p:spPr>
              <a:xfrm>
                <a:off x="6993663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任意多边形 240"/>
              <p:cNvSpPr/>
              <p:nvPr/>
            </p:nvSpPr>
            <p:spPr>
              <a:xfrm>
                <a:off x="7403646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任意多边形 241"/>
              <p:cNvSpPr/>
              <p:nvPr/>
            </p:nvSpPr>
            <p:spPr>
              <a:xfrm>
                <a:off x="7813628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任意多边形 242"/>
              <p:cNvSpPr/>
              <p:nvPr/>
            </p:nvSpPr>
            <p:spPr>
              <a:xfrm>
                <a:off x="8223612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任意多边形 243"/>
              <p:cNvSpPr/>
              <p:nvPr/>
            </p:nvSpPr>
            <p:spPr>
              <a:xfrm>
                <a:off x="8635139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任意多边形 244"/>
              <p:cNvSpPr/>
              <p:nvPr/>
            </p:nvSpPr>
            <p:spPr>
              <a:xfrm>
                <a:off x="9045122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任意多边形 245"/>
              <p:cNvSpPr/>
              <p:nvPr/>
            </p:nvSpPr>
            <p:spPr>
              <a:xfrm>
                <a:off x="9455105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任意多边形 246"/>
              <p:cNvSpPr/>
              <p:nvPr/>
            </p:nvSpPr>
            <p:spPr>
              <a:xfrm>
                <a:off x="9865087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任意多边形 247"/>
              <p:cNvSpPr/>
              <p:nvPr/>
            </p:nvSpPr>
            <p:spPr>
              <a:xfrm>
                <a:off x="10275071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任意多边形 248"/>
              <p:cNvSpPr/>
              <p:nvPr/>
            </p:nvSpPr>
            <p:spPr>
              <a:xfrm>
                <a:off x="6583680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任意多边形 249"/>
              <p:cNvSpPr/>
              <p:nvPr/>
            </p:nvSpPr>
            <p:spPr>
              <a:xfrm>
                <a:off x="6993663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任意多边形 250"/>
              <p:cNvSpPr/>
              <p:nvPr/>
            </p:nvSpPr>
            <p:spPr>
              <a:xfrm>
                <a:off x="7403646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任意多边形 251"/>
              <p:cNvSpPr/>
              <p:nvPr/>
            </p:nvSpPr>
            <p:spPr>
              <a:xfrm>
                <a:off x="7813628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任意多边形 252"/>
              <p:cNvSpPr/>
              <p:nvPr/>
            </p:nvSpPr>
            <p:spPr>
              <a:xfrm>
                <a:off x="8223612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任意多边形 253"/>
              <p:cNvSpPr/>
              <p:nvPr/>
            </p:nvSpPr>
            <p:spPr>
              <a:xfrm>
                <a:off x="8635139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任意多边形 254"/>
              <p:cNvSpPr/>
              <p:nvPr/>
            </p:nvSpPr>
            <p:spPr>
              <a:xfrm>
                <a:off x="9045122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任意多边形 255"/>
              <p:cNvSpPr/>
              <p:nvPr/>
            </p:nvSpPr>
            <p:spPr>
              <a:xfrm>
                <a:off x="9455105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任意多边形 256"/>
              <p:cNvSpPr/>
              <p:nvPr/>
            </p:nvSpPr>
            <p:spPr>
              <a:xfrm>
                <a:off x="9865087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任意多边形 257"/>
              <p:cNvSpPr/>
              <p:nvPr/>
            </p:nvSpPr>
            <p:spPr>
              <a:xfrm>
                <a:off x="10275071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任意多边形 258"/>
              <p:cNvSpPr/>
              <p:nvPr/>
            </p:nvSpPr>
            <p:spPr>
              <a:xfrm>
                <a:off x="6583680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任意多边形 259"/>
              <p:cNvSpPr/>
              <p:nvPr/>
            </p:nvSpPr>
            <p:spPr>
              <a:xfrm>
                <a:off x="6993663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1" name="任意多边形 260"/>
              <p:cNvSpPr/>
              <p:nvPr/>
            </p:nvSpPr>
            <p:spPr>
              <a:xfrm>
                <a:off x="7403646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任意多边形 261"/>
              <p:cNvSpPr/>
              <p:nvPr/>
            </p:nvSpPr>
            <p:spPr>
              <a:xfrm>
                <a:off x="7813628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任意多边形 262"/>
              <p:cNvSpPr/>
              <p:nvPr/>
            </p:nvSpPr>
            <p:spPr>
              <a:xfrm>
                <a:off x="8223612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任意多边形 263"/>
              <p:cNvSpPr/>
              <p:nvPr/>
            </p:nvSpPr>
            <p:spPr>
              <a:xfrm>
                <a:off x="8635139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任意多边形 264"/>
              <p:cNvSpPr/>
              <p:nvPr/>
            </p:nvSpPr>
            <p:spPr>
              <a:xfrm>
                <a:off x="9045122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任意多边形 265"/>
              <p:cNvSpPr/>
              <p:nvPr/>
            </p:nvSpPr>
            <p:spPr>
              <a:xfrm>
                <a:off x="9455105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任意多边形 266"/>
              <p:cNvSpPr/>
              <p:nvPr/>
            </p:nvSpPr>
            <p:spPr>
              <a:xfrm>
                <a:off x="9865087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任意多边形 267"/>
              <p:cNvSpPr/>
              <p:nvPr/>
            </p:nvSpPr>
            <p:spPr>
              <a:xfrm>
                <a:off x="10275071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任意多边形 268"/>
              <p:cNvSpPr/>
              <p:nvPr/>
            </p:nvSpPr>
            <p:spPr>
              <a:xfrm>
                <a:off x="6583680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任意多边形 269"/>
              <p:cNvSpPr/>
              <p:nvPr/>
            </p:nvSpPr>
            <p:spPr>
              <a:xfrm>
                <a:off x="6993663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任意多边形 270"/>
              <p:cNvSpPr/>
              <p:nvPr/>
            </p:nvSpPr>
            <p:spPr>
              <a:xfrm>
                <a:off x="7403646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任意多边形 271"/>
              <p:cNvSpPr/>
              <p:nvPr/>
            </p:nvSpPr>
            <p:spPr>
              <a:xfrm>
                <a:off x="7813628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任意多边形 272"/>
              <p:cNvSpPr/>
              <p:nvPr/>
            </p:nvSpPr>
            <p:spPr>
              <a:xfrm>
                <a:off x="8223612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任意多边形 273"/>
              <p:cNvSpPr/>
              <p:nvPr/>
            </p:nvSpPr>
            <p:spPr>
              <a:xfrm>
                <a:off x="8635139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任意多边形 274"/>
              <p:cNvSpPr/>
              <p:nvPr/>
            </p:nvSpPr>
            <p:spPr>
              <a:xfrm>
                <a:off x="9045122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任意多边形 275"/>
              <p:cNvSpPr/>
              <p:nvPr/>
            </p:nvSpPr>
            <p:spPr>
              <a:xfrm>
                <a:off x="9455105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任意多边形 276"/>
              <p:cNvSpPr/>
              <p:nvPr/>
            </p:nvSpPr>
            <p:spPr>
              <a:xfrm>
                <a:off x="9865087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任意多边形 277"/>
              <p:cNvSpPr/>
              <p:nvPr/>
            </p:nvSpPr>
            <p:spPr>
              <a:xfrm>
                <a:off x="10275071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任意多边形 278"/>
              <p:cNvSpPr/>
              <p:nvPr/>
            </p:nvSpPr>
            <p:spPr>
              <a:xfrm>
                <a:off x="6583680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任意多边形 279"/>
              <p:cNvSpPr/>
              <p:nvPr/>
            </p:nvSpPr>
            <p:spPr>
              <a:xfrm>
                <a:off x="6993663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任意多边形 280"/>
              <p:cNvSpPr/>
              <p:nvPr/>
            </p:nvSpPr>
            <p:spPr>
              <a:xfrm>
                <a:off x="7403646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任意多边形 281"/>
              <p:cNvSpPr/>
              <p:nvPr/>
            </p:nvSpPr>
            <p:spPr>
              <a:xfrm>
                <a:off x="7813628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" name="任意多边形 282"/>
              <p:cNvSpPr/>
              <p:nvPr/>
            </p:nvSpPr>
            <p:spPr>
              <a:xfrm>
                <a:off x="8223612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" name="任意多边形 283"/>
              <p:cNvSpPr/>
              <p:nvPr/>
            </p:nvSpPr>
            <p:spPr>
              <a:xfrm>
                <a:off x="8635139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5" name="任意多边形 284"/>
              <p:cNvSpPr/>
              <p:nvPr/>
            </p:nvSpPr>
            <p:spPr>
              <a:xfrm>
                <a:off x="9045122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6" name="任意多边形 285"/>
              <p:cNvSpPr/>
              <p:nvPr/>
            </p:nvSpPr>
            <p:spPr>
              <a:xfrm>
                <a:off x="9455105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7" name="任意多边形 286"/>
              <p:cNvSpPr/>
              <p:nvPr/>
            </p:nvSpPr>
            <p:spPr>
              <a:xfrm>
                <a:off x="9865087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8" name="任意多边形 287"/>
              <p:cNvSpPr/>
              <p:nvPr/>
            </p:nvSpPr>
            <p:spPr>
              <a:xfrm>
                <a:off x="10275071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9" name="任意多边形 288"/>
              <p:cNvSpPr/>
              <p:nvPr/>
            </p:nvSpPr>
            <p:spPr>
              <a:xfrm>
                <a:off x="6583680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任意多边形 289"/>
              <p:cNvSpPr/>
              <p:nvPr/>
            </p:nvSpPr>
            <p:spPr>
              <a:xfrm>
                <a:off x="6993663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1" name="任意多边形 290"/>
              <p:cNvSpPr/>
              <p:nvPr/>
            </p:nvSpPr>
            <p:spPr>
              <a:xfrm>
                <a:off x="7403646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2" name="任意多边形 291"/>
              <p:cNvSpPr/>
              <p:nvPr/>
            </p:nvSpPr>
            <p:spPr>
              <a:xfrm>
                <a:off x="7813628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3" name="任意多边形 292"/>
              <p:cNvSpPr/>
              <p:nvPr/>
            </p:nvSpPr>
            <p:spPr>
              <a:xfrm>
                <a:off x="8223612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任意多边形 293"/>
              <p:cNvSpPr/>
              <p:nvPr/>
            </p:nvSpPr>
            <p:spPr>
              <a:xfrm>
                <a:off x="8635139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5" name="任意多边形 294"/>
              <p:cNvSpPr/>
              <p:nvPr/>
            </p:nvSpPr>
            <p:spPr>
              <a:xfrm>
                <a:off x="9045122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6" name="任意多边形 295"/>
              <p:cNvSpPr/>
              <p:nvPr/>
            </p:nvSpPr>
            <p:spPr>
              <a:xfrm>
                <a:off x="9455105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7" name="任意多边形 296"/>
              <p:cNvSpPr/>
              <p:nvPr/>
            </p:nvSpPr>
            <p:spPr>
              <a:xfrm>
                <a:off x="9865087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8" name="任意多边形 297"/>
              <p:cNvSpPr/>
              <p:nvPr/>
            </p:nvSpPr>
            <p:spPr>
              <a:xfrm>
                <a:off x="10275071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9" name="任意多边形 298"/>
              <p:cNvSpPr/>
              <p:nvPr/>
            </p:nvSpPr>
            <p:spPr>
              <a:xfrm>
                <a:off x="10697138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" name="任意多边形 299"/>
              <p:cNvSpPr/>
              <p:nvPr/>
            </p:nvSpPr>
            <p:spPr>
              <a:xfrm>
                <a:off x="11107121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" name="任意多边形 300"/>
              <p:cNvSpPr/>
              <p:nvPr/>
            </p:nvSpPr>
            <p:spPr>
              <a:xfrm>
                <a:off x="11517103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" name="任意多边形 301"/>
              <p:cNvSpPr/>
              <p:nvPr/>
            </p:nvSpPr>
            <p:spPr>
              <a:xfrm>
                <a:off x="10697138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任意多边形 302"/>
              <p:cNvSpPr/>
              <p:nvPr/>
            </p:nvSpPr>
            <p:spPr>
              <a:xfrm>
                <a:off x="11107121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任意多边形 303"/>
              <p:cNvSpPr/>
              <p:nvPr/>
            </p:nvSpPr>
            <p:spPr>
              <a:xfrm>
                <a:off x="11517103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" name="任意多边形 304"/>
              <p:cNvSpPr/>
              <p:nvPr/>
            </p:nvSpPr>
            <p:spPr>
              <a:xfrm>
                <a:off x="10697138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任意多边形 305"/>
              <p:cNvSpPr/>
              <p:nvPr/>
            </p:nvSpPr>
            <p:spPr>
              <a:xfrm>
                <a:off x="11107121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任意多边形 306"/>
              <p:cNvSpPr/>
              <p:nvPr/>
            </p:nvSpPr>
            <p:spPr>
              <a:xfrm>
                <a:off x="11517103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任意多边形 307"/>
              <p:cNvSpPr/>
              <p:nvPr/>
            </p:nvSpPr>
            <p:spPr>
              <a:xfrm>
                <a:off x="10697138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" name="任意多边形 308"/>
              <p:cNvSpPr/>
              <p:nvPr/>
            </p:nvSpPr>
            <p:spPr>
              <a:xfrm>
                <a:off x="11107121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任意多边形 309"/>
              <p:cNvSpPr/>
              <p:nvPr/>
            </p:nvSpPr>
            <p:spPr>
              <a:xfrm>
                <a:off x="11517103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任意多边形 310"/>
              <p:cNvSpPr/>
              <p:nvPr/>
            </p:nvSpPr>
            <p:spPr>
              <a:xfrm>
                <a:off x="10697138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任意多边形 311"/>
              <p:cNvSpPr/>
              <p:nvPr/>
            </p:nvSpPr>
            <p:spPr>
              <a:xfrm>
                <a:off x="11107121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3" name="任意多边形 312"/>
              <p:cNvSpPr/>
              <p:nvPr/>
            </p:nvSpPr>
            <p:spPr>
              <a:xfrm>
                <a:off x="11517103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任意多边形 313"/>
              <p:cNvSpPr/>
              <p:nvPr/>
            </p:nvSpPr>
            <p:spPr>
              <a:xfrm>
                <a:off x="10697138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1107121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任意多边形 315"/>
              <p:cNvSpPr/>
              <p:nvPr/>
            </p:nvSpPr>
            <p:spPr>
              <a:xfrm>
                <a:off x="11517103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7" name="任意多边形 316"/>
              <p:cNvSpPr/>
              <p:nvPr/>
            </p:nvSpPr>
            <p:spPr>
              <a:xfrm>
                <a:off x="10697138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8" name="任意多边形 317"/>
              <p:cNvSpPr/>
              <p:nvPr/>
            </p:nvSpPr>
            <p:spPr>
              <a:xfrm>
                <a:off x="11107121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任意多边形 318"/>
              <p:cNvSpPr/>
              <p:nvPr/>
            </p:nvSpPr>
            <p:spPr>
              <a:xfrm>
                <a:off x="11517103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任意多边形 319"/>
              <p:cNvSpPr/>
              <p:nvPr/>
            </p:nvSpPr>
            <p:spPr>
              <a:xfrm>
                <a:off x="10697138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1" name="任意多边形 320"/>
              <p:cNvSpPr/>
              <p:nvPr/>
            </p:nvSpPr>
            <p:spPr>
              <a:xfrm>
                <a:off x="11107121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任意多边形 321"/>
              <p:cNvSpPr/>
              <p:nvPr/>
            </p:nvSpPr>
            <p:spPr>
              <a:xfrm>
                <a:off x="11517103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3" name="任意多边形 322"/>
              <p:cNvSpPr/>
              <p:nvPr/>
            </p:nvSpPr>
            <p:spPr>
              <a:xfrm>
                <a:off x="10697138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4" name="任意多边形 323"/>
              <p:cNvSpPr/>
              <p:nvPr/>
            </p:nvSpPr>
            <p:spPr>
              <a:xfrm>
                <a:off x="11107121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5" name="任意多边形 324"/>
              <p:cNvSpPr/>
              <p:nvPr/>
            </p:nvSpPr>
            <p:spPr>
              <a:xfrm>
                <a:off x="11517103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" name="组合 325"/>
            <p:cNvGrpSpPr/>
            <p:nvPr/>
          </p:nvGrpSpPr>
          <p:grpSpPr>
            <a:xfrm>
              <a:off x="9981089" y="3062652"/>
              <a:ext cx="1810512" cy="1232621"/>
              <a:chOff x="6583680" y="2450126"/>
              <a:chExt cx="5325704" cy="3625812"/>
            </a:xfrm>
            <a:grpFill/>
          </p:grpSpPr>
          <p:sp>
            <p:nvSpPr>
              <p:cNvPr id="327" name="任意多边形 326"/>
              <p:cNvSpPr/>
              <p:nvPr/>
            </p:nvSpPr>
            <p:spPr>
              <a:xfrm>
                <a:off x="6583680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" name="任意多边形 327"/>
              <p:cNvSpPr/>
              <p:nvPr/>
            </p:nvSpPr>
            <p:spPr>
              <a:xfrm>
                <a:off x="6993663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" name="任意多边形 328"/>
              <p:cNvSpPr/>
              <p:nvPr/>
            </p:nvSpPr>
            <p:spPr>
              <a:xfrm>
                <a:off x="7403646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" name="任意多边形 329"/>
              <p:cNvSpPr/>
              <p:nvPr/>
            </p:nvSpPr>
            <p:spPr>
              <a:xfrm>
                <a:off x="7813628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任意多边形 330"/>
              <p:cNvSpPr/>
              <p:nvPr/>
            </p:nvSpPr>
            <p:spPr>
              <a:xfrm>
                <a:off x="8223612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" name="任意多边形 331"/>
              <p:cNvSpPr/>
              <p:nvPr/>
            </p:nvSpPr>
            <p:spPr>
              <a:xfrm>
                <a:off x="8635139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" name="任意多边形 332"/>
              <p:cNvSpPr/>
              <p:nvPr/>
            </p:nvSpPr>
            <p:spPr>
              <a:xfrm>
                <a:off x="9045122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" name="任意多边形 333"/>
              <p:cNvSpPr/>
              <p:nvPr/>
            </p:nvSpPr>
            <p:spPr>
              <a:xfrm>
                <a:off x="9455105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" name="任意多边形 334"/>
              <p:cNvSpPr/>
              <p:nvPr/>
            </p:nvSpPr>
            <p:spPr>
              <a:xfrm>
                <a:off x="9865087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" name="任意多边形 335"/>
              <p:cNvSpPr/>
              <p:nvPr/>
            </p:nvSpPr>
            <p:spPr>
              <a:xfrm>
                <a:off x="10275071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" name="任意多边形 336"/>
              <p:cNvSpPr/>
              <p:nvPr/>
            </p:nvSpPr>
            <p:spPr>
              <a:xfrm>
                <a:off x="6583680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" name="任意多边形 337"/>
              <p:cNvSpPr/>
              <p:nvPr/>
            </p:nvSpPr>
            <p:spPr>
              <a:xfrm>
                <a:off x="6993663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任意多边形 338"/>
              <p:cNvSpPr/>
              <p:nvPr/>
            </p:nvSpPr>
            <p:spPr>
              <a:xfrm>
                <a:off x="7403646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0" name="任意多边形 339"/>
              <p:cNvSpPr/>
              <p:nvPr/>
            </p:nvSpPr>
            <p:spPr>
              <a:xfrm>
                <a:off x="7813628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1" name="任意多边形 340"/>
              <p:cNvSpPr/>
              <p:nvPr/>
            </p:nvSpPr>
            <p:spPr>
              <a:xfrm>
                <a:off x="8223612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2" name="任意多边形 341"/>
              <p:cNvSpPr/>
              <p:nvPr/>
            </p:nvSpPr>
            <p:spPr>
              <a:xfrm>
                <a:off x="8635139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3" name="任意多边形 342"/>
              <p:cNvSpPr/>
              <p:nvPr/>
            </p:nvSpPr>
            <p:spPr>
              <a:xfrm>
                <a:off x="9045122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任意多边形 343"/>
              <p:cNvSpPr/>
              <p:nvPr/>
            </p:nvSpPr>
            <p:spPr>
              <a:xfrm>
                <a:off x="9455105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5" name="任意多边形 344"/>
              <p:cNvSpPr/>
              <p:nvPr/>
            </p:nvSpPr>
            <p:spPr>
              <a:xfrm>
                <a:off x="9865087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任意多边形 345"/>
              <p:cNvSpPr/>
              <p:nvPr/>
            </p:nvSpPr>
            <p:spPr>
              <a:xfrm>
                <a:off x="10275071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任意多边形 346"/>
              <p:cNvSpPr/>
              <p:nvPr/>
            </p:nvSpPr>
            <p:spPr>
              <a:xfrm>
                <a:off x="6583680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8" name="任意多边形 347"/>
              <p:cNvSpPr/>
              <p:nvPr/>
            </p:nvSpPr>
            <p:spPr>
              <a:xfrm>
                <a:off x="6993663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9" name="任意多边形 348"/>
              <p:cNvSpPr/>
              <p:nvPr/>
            </p:nvSpPr>
            <p:spPr>
              <a:xfrm>
                <a:off x="7403646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0" name="任意多边形 349"/>
              <p:cNvSpPr/>
              <p:nvPr/>
            </p:nvSpPr>
            <p:spPr>
              <a:xfrm>
                <a:off x="7813628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1" name="任意多边形 350"/>
              <p:cNvSpPr/>
              <p:nvPr/>
            </p:nvSpPr>
            <p:spPr>
              <a:xfrm>
                <a:off x="8223612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2" name="任意多边形 351"/>
              <p:cNvSpPr/>
              <p:nvPr/>
            </p:nvSpPr>
            <p:spPr>
              <a:xfrm>
                <a:off x="8635139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任意多边形 352"/>
              <p:cNvSpPr/>
              <p:nvPr/>
            </p:nvSpPr>
            <p:spPr>
              <a:xfrm>
                <a:off x="9045122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" name="任意多边形 353"/>
              <p:cNvSpPr/>
              <p:nvPr/>
            </p:nvSpPr>
            <p:spPr>
              <a:xfrm>
                <a:off x="9455105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任意多边形 354"/>
              <p:cNvSpPr/>
              <p:nvPr/>
            </p:nvSpPr>
            <p:spPr>
              <a:xfrm>
                <a:off x="9865087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任意多边形 355"/>
              <p:cNvSpPr/>
              <p:nvPr/>
            </p:nvSpPr>
            <p:spPr>
              <a:xfrm>
                <a:off x="10275071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" name="任意多边形 356"/>
              <p:cNvSpPr/>
              <p:nvPr/>
            </p:nvSpPr>
            <p:spPr>
              <a:xfrm>
                <a:off x="6583680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" name="任意多边形 357"/>
              <p:cNvSpPr/>
              <p:nvPr/>
            </p:nvSpPr>
            <p:spPr>
              <a:xfrm>
                <a:off x="6993663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" name="任意多边形 358"/>
              <p:cNvSpPr/>
              <p:nvPr/>
            </p:nvSpPr>
            <p:spPr>
              <a:xfrm>
                <a:off x="7403646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任意多边形 359"/>
              <p:cNvSpPr/>
              <p:nvPr/>
            </p:nvSpPr>
            <p:spPr>
              <a:xfrm>
                <a:off x="7813628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" name="任意多边形 360"/>
              <p:cNvSpPr/>
              <p:nvPr/>
            </p:nvSpPr>
            <p:spPr>
              <a:xfrm>
                <a:off x="8223612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" name="任意多边形 361"/>
              <p:cNvSpPr/>
              <p:nvPr/>
            </p:nvSpPr>
            <p:spPr>
              <a:xfrm>
                <a:off x="8635139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" name="任意多边形 362"/>
              <p:cNvSpPr/>
              <p:nvPr/>
            </p:nvSpPr>
            <p:spPr>
              <a:xfrm>
                <a:off x="9045122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" name="任意多边形 363"/>
              <p:cNvSpPr/>
              <p:nvPr/>
            </p:nvSpPr>
            <p:spPr>
              <a:xfrm>
                <a:off x="9455105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任意多边形 364"/>
              <p:cNvSpPr/>
              <p:nvPr/>
            </p:nvSpPr>
            <p:spPr>
              <a:xfrm>
                <a:off x="9865087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6" name="任意多边形 365"/>
              <p:cNvSpPr/>
              <p:nvPr/>
            </p:nvSpPr>
            <p:spPr>
              <a:xfrm>
                <a:off x="10275071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7" name="任意多边形 366"/>
              <p:cNvSpPr/>
              <p:nvPr/>
            </p:nvSpPr>
            <p:spPr>
              <a:xfrm>
                <a:off x="6583680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8" name="任意多边形 367"/>
              <p:cNvSpPr/>
              <p:nvPr/>
            </p:nvSpPr>
            <p:spPr>
              <a:xfrm>
                <a:off x="6993663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9" name="任意多边形 368"/>
              <p:cNvSpPr/>
              <p:nvPr/>
            </p:nvSpPr>
            <p:spPr>
              <a:xfrm>
                <a:off x="7403646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0" name="任意多边形 369"/>
              <p:cNvSpPr/>
              <p:nvPr/>
            </p:nvSpPr>
            <p:spPr>
              <a:xfrm>
                <a:off x="7813628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任意多边形 370"/>
              <p:cNvSpPr/>
              <p:nvPr/>
            </p:nvSpPr>
            <p:spPr>
              <a:xfrm>
                <a:off x="8223612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2" name="任意多边形 371"/>
              <p:cNvSpPr/>
              <p:nvPr/>
            </p:nvSpPr>
            <p:spPr>
              <a:xfrm>
                <a:off x="8635139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3" name="任意多边形 372"/>
              <p:cNvSpPr/>
              <p:nvPr/>
            </p:nvSpPr>
            <p:spPr>
              <a:xfrm>
                <a:off x="9045122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4" name="任意多边形 373"/>
              <p:cNvSpPr/>
              <p:nvPr/>
            </p:nvSpPr>
            <p:spPr>
              <a:xfrm>
                <a:off x="9455105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5" name="任意多边形 374"/>
              <p:cNvSpPr/>
              <p:nvPr/>
            </p:nvSpPr>
            <p:spPr>
              <a:xfrm>
                <a:off x="9865087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6" name="任意多边形 375"/>
              <p:cNvSpPr/>
              <p:nvPr/>
            </p:nvSpPr>
            <p:spPr>
              <a:xfrm>
                <a:off x="10275071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7" name="任意多边形 376"/>
              <p:cNvSpPr/>
              <p:nvPr/>
            </p:nvSpPr>
            <p:spPr>
              <a:xfrm>
                <a:off x="6583680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任意多边形 377"/>
              <p:cNvSpPr/>
              <p:nvPr/>
            </p:nvSpPr>
            <p:spPr>
              <a:xfrm>
                <a:off x="6993663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任意多边形 378"/>
              <p:cNvSpPr/>
              <p:nvPr/>
            </p:nvSpPr>
            <p:spPr>
              <a:xfrm>
                <a:off x="7403646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" name="任意多边形 379"/>
              <p:cNvSpPr/>
              <p:nvPr/>
            </p:nvSpPr>
            <p:spPr>
              <a:xfrm>
                <a:off x="7813628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" name="任意多边形 380"/>
              <p:cNvSpPr/>
              <p:nvPr/>
            </p:nvSpPr>
            <p:spPr>
              <a:xfrm>
                <a:off x="8223612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" name="任意多边形 381"/>
              <p:cNvSpPr/>
              <p:nvPr/>
            </p:nvSpPr>
            <p:spPr>
              <a:xfrm>
                <a:off x="8635139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" name="任意多边形 382"/>
              <p:cNvSpPr/>
              <p:nvPr/>
            </p:nvSpPr>
            <p:spPr>
              <a:xfrm>
                <a:off x="9045122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任意多边形 383"/>
              <p:cNvSpPr/>
              <p:nvPr/>
            </p:nvSpPr>
            <p:spPr>
              <a:xfrm>
                <a:off x="9455105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" name="任意多边形 384"/>
              <p:cNvSpPr/>
              <p:nvPr/>
            </p:nvSpPr>
            <p:spPr>
              <a:xfrm>
                <a:off x="9865087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任意多边形 385"/>
              <p:cNvSpPr/>
              <p:nvPr/>
            </p:nvSpPr>
            <p:spPr>
              <a:xfrm>
                <a:off x="10275071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" name="任意多边形 386"/>
              <p:cNvSpPr/>
              <p:nvPr/>
            </p:nvSpPr>
            <p:spPr>
              <a:xfrm>
                <a:off x="6583680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任意多边形 387"/>
              <p:cNvSpPr/>
              <p:nvPr/>
            </p:nvSpPr>
            <p:spPr>
              <a:xfrm>
                <a:off x="6993663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" name="任意多边形 388"/>
              <p:cNvSpPr/>
              <p:nvPr/>
            </p:nvSpPr>
            <p:spPr>
              <a:xfrm>
                <a:off x="7403646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" name="任意多边形 389"/>
              <p:cNvSpPr/>
              <p:nvPr/>
            </p:nvSpPr>
            <p:spPr>
              <a:xfrm>
                <a:off x="7813628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" name="任意多边形 390"/>
              <p:cNvSpPr/>
              <p:nvPr/>
            </p:nvSpPr>
            <p:spPr>
              <a:xfrm>
                <a:off x="8223612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2" name="任意多边形 391"/>
              <p:cNvSpPr/>
              <p:nvPr/>
            </p:nvSpPr>
            <p:spPr>
              <a:xfrm>
                <a:off x="8635139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3" name="任意多边形 392"/>
              <p:cNvSpPr/>
              <p:nvPr/>
            </p:nvSpPr>
            <p:spPr>
              <a:xfrm>
                <a:off x="9045122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4" name="任意多边形 393"/>
              <p:cNvSpPr/>
              <p:nvPr/>
            </p:nvSpPr>
            <p:spPr>
              <a:xfrm>
                <a:off x="9455105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5" name="任意多边形 394"/>
              <p:cNvSpPr/>
              <p:nvPr/>
            </p:nvSpPr>
            <p:spPr>
              <a:xfrm>
                <a:off x="9865087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6" name="任意多边形 395"/>
              <p:cNvSpPr/>
              <p:nvPr/>
            </p:nvSpPr>
            <p:spPr>
              <a:xfrm>
                <a:off x="10275071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7" name="任意多边形 396"/>
              <p:cNvSpPr/>
              <p:nvPr/>
            </p:nvSpPr>
            <p:spPr>
              <a:xfrm>
                <a:off x="6583680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8" name="任意多边形 397"/>
              <p:cNvSpPr/>
              <p:nvPr/>
            </p:nvSpPr>
            <p:spPr>
              <a:xfrm>
                <a:off x="6993663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9" name="任意多边形 398"/>
              <p:cNvSpPr/>
              <p:nvPr/>
            </p:nvSpPr>
            <p:spPr>
              <a:xfrm>
                <a:off x="7403646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任意多边形 399"/>
              <p:cNvSpPr/>
              <p:nvPr/>
            </p:nvSpPr>
            <p:spPr>
              <a:xfrm>
                <a:off x="7813628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1" name="任意多边形 400"/>
              <p:cNvSpPr/>
              <p:nvPr/>
            </p:nvSpPr>
            <p:spPr>
              <a:xfrm>
                <a:off x="8223612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2" name="任意多边形 401"/>
              <p:cNvSpPr/>
              <p:nvPr/>
            </p:nvSpPr>
            <p:spPr>
              <a:xfrm>
                <a:off x="8635139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3" name="任意多边形 402"/>
              <p:cNvSpPr/>
              <p:nvPr/>
            </p:nvSpPr>
            <p:spPr>
              <a:xfrm>
                <a:off x="9045122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任意多边形 403"/>
              <p:cNvSpPr/>
              <p:nvPr/>
            </p:nvSpPr>
            <p:spPr>
              <a:xfrm>
                <a:off x="9455105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5" name="任意多边形 404"/>
              <p:cNvSpPr/>
              <p:nvPr/>
            </p:nvSpPr>
            <p:spPr>
              <a:xfrm>
                <a:off x="9865087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任意多边形 405"/>
              <p:cNvSpPr/>
              <p:nvPr/>
            </p:nvSpPr>
            <p:spPr>
              <a:xfrm>
                <a:off x="10275071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任意多边形 406"/>
              <p:cNvSpPr/>
              <p:nvPr/>
            </p:nvSpPr>
            <p:spPr>
              <a:xfrm>
                <a:off x="6583680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任意多边形 407"/>
              <p:cNvSpPr/>
              <p:nvPr/>
            </p:nvSpPr>
            <p:spPr>
              <a:xfrm>
                <a:off x="6993663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任意多边形 408"/>
              <p:cNvSpPr/>
              <p:nvPr/>
            </p:nvSpPr>
            <p:spPr>
              <a:xfrm>
                <a:off x="7403646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任意多边形 409"/>
              <p:cNvSpPr/>
              <p:nvPr/>
            </p:nvSpPr>
            <p:spPr>
              <a:xfrm>
                <a:off x="7813628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任意多边形 410"/>
              <p:cNvSpPr/>
              <p:nvPr/>
            </p:nvSpPr>
            <p:spPr>
              <a:xfrm>
                <a:off x="8223612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任意多边形 411"/>
              <p:cNvSpPr/>
              <p:nvPr/>
            </p:nvSpPr>
            <p:spPr>
              <a:xfrm>
                <a:off x="8635139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任意多边形 412"/>
              <p:cNvSpPr/>
              <p:nvPr/>
            </p:nvSpPr>
            <p:spPr>
              <a:xfrm>
                <a:off x="9045122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任意多边形 413"/>
              <p:cNvSpPr/>
              <p:nvPr/>
            </p:nvSpPr>
            <p:spPr>
              <a:xfrm>
                <a:off x="9455105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任意多边形 414"/>
              <p:cNvSpPr/>
              <p:nvPr/>
            </p:nvSpPr>
            <p:spPr>
              <a:xfrm>
                <a:off x="9865087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任意多边形 415"/>
              <p:cNvSpPr/>
              <p:nvPr/>
            </p:nvSpPr>
            <p:spPr>
              <a:xfrm>
                <a:off x="10275071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任意多边形 416"/>
              <p:cNvSpPr/>
              <p:nvPr/>
            </p:nvSpPr>
            <p:spPr>
              <a:xfrm>
                <a:off x="10697138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任意多边形 417"/>
              <p:cNvSpPr/>
              <p:nvPr/>
            </p:nvSpPr>
            <p:spPr>
              <a:xfrm>
                <a:off x="11107121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任意多边形 418"/>
              <p:cNvSpPr/>
              <p:nvPr/>
            </p:nvSpPr>
            <p:spPr>
              <a:xfrm>
                <a:off x="11517103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任意多边形 419"/>
              <p:cNvSpPr/>
              <p:nvPr/>
            </p:nvSpPr>
            <p:spPr>
              <a:xfrm>
                <a:off x="10697138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1" name="任意多边形 420"/>
              <p:cNvSpPr/>
              <p:nvPr/>
            </p:nvSpPr>
            <p:spPr>
              <a:xfrm>
                <a:off x="11107121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2" name="任意多边形 421"/>
              <p:cNvSpPr/>
              <p:nvPr/>
            </p:nvSpPr>
            <p:spPr>
              <a:xfrm>
                <a:off x="11517103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3" name="任意多边形 422"/>
              <p:cNvSpPr/>
              <p:nvPr/>
            </p:nvSpPr>
            <p:spPr>
              <a:xfrm>
                <a:off x="10697138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任意多边形 423"/>
              <p:cNvSpPr/>
              <p:nvPr/>
            </p:nvSpPr>
            <p:spPr>
              <a:xfrm>
                <a:off x="11107121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任意多边形 424"/>
              <p:cNvSpPr/>
              <p:nvPr/>
            </p:nvSpPr>
            <p:spPr>
              <a:xfrm>
                <a:off x="11517103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任意多边形 425"/>
              <p:cNvSpPr/>
              <p:nvPr/>
            </p:nvSpPr>
            <p:spPr>
              <a:xfrm>
                <a:off x="10697138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任意多边形 426"/>
              <p:cNvSpPr/>
              <p:nvPr/>
            </p:nvSpPr>
            <p:spPr>
              <a:xfrm>
                <a:off x="11107121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任意多边形 427"/>
              <p:cNvSpPr/>
              <p:nvPr/>
            </p:nvSpPr>
            <p:spPr>
              <a:xfrm>
                <a:off x="11517103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任意多边形 428"/>
              <p:cNvSpPr/>
              <p:nvPr/>
            </p:nvSpPr>
            <p:spPr>
              <a:xfrm>
                <a:off x="10697138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任意多边形 429"/>
              <p:cNvSpPr/>
              <p:nvPr/>
            </p:nvSpPr>
            <p:spPr>
              <a:xfrm>
                <a:off x="11107121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任意多边形 430"/>
              <p:cNvSpPr/>
              <p:nvPr/>
            </p:nvSpPr>
            <p:spPr>
              <a:xfrm>
                <a:off x="11517103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任意多边形 431"/>
              <p:cNvSpPr/>
              <p:nvPr/>
            </p:nvSpPr>
            <p:spPr>
              <a:xfrm>
                <a:off x="10697138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任意多边形 432"/>
              <p:cNvSpPr/>
              <p:nvPr/>
            </p:nvSpPr>
            <p:spPr>
              <a:xfrm>
                <a:off x="11107121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" name="任意多边形 433"/>
              <p:cNvSpPr/>
              <p:nvPr/>
            </p:nvSpPr>
            <p:spPr>
              <a:xfrm>
                <a:off x="11517103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任意多边形 434"/>
              <p:cNvSpPr/>
              <p:nvPr/>
            </p:nvSpPr>
            <p:spPr>
              <a:xfrm>
                <a:off x="10697138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任意多边形 435"/>
              <p:cNvSpPr/>
              <p:nvPr/>
            </p:nvSpPr>
            <p:spPr>
              <a:xfrm>
                <a:off x="11107121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任意多边形 436"/>
              <p:cNvSpPr/>
              <p:nvPr/>
            </p:nvSpPr>
            <p:spPr>
              <a:xfrm>
                <a:off x="11517103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" name="任意多边形 437"/>
              <p:cNvSpPr/>
              <p:nvPr/>
            </p:nvSpPr>
            <p:spPr>
              <a:xfrm>
                <a:off x="10697138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任意多边形 438"/>
              <p:cNvSpPr/>
              <p:nvPr/>
            </p:nvSpPr>
            <p:spPr>
              <a:xfrm>
                <a:off x="11107121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" name="任意多边形 439"/>
              <p:cNvSpPr/>
              <p:nvPr/>
            </p:nvSpPr>
            <p:spPr>
              <a:xfrm>
                <a:off x="11517103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" name="任意多边形 440"/>
              <p:cNvSpPr/>
              <p:nvPr/>
            </p:nvSpPr>
            <p:spPr>
              <a:xfrm>
                <a:off x="10697138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" name="任意多边形 441"/>
              <p:cNvSpPr/>
              <p:nvPr/>
            </p:nvSpPr>
            <p:spPr>
              <a:xfrm>
                <a:off x="11107121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" name="任意多边形 442"/>
              <p:cNvSpPr/>
              <p:nvPr/>
            </p:nvSpPr>
            <p:spPr>
              <a:xfrm>
                <a:off x="11517103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4" name="组合 443"/>
            <p:cNvGrpSpPr/>
            <p:nvPr/>
          </p:nvGrpSpPr>
          <p:grpSpPr>
            <a:xfrm>
              <a:off x="6338479" y="4298246"/>
              <a:ext cx="1810512" cy="1232621"/>
              <a:chOff x="6583680" y="2450126"/>
              <a:chExt cx="5325704" cy="3625812"/>
            </a:xfrm>
            <a:grpFill/>
          </p:grpSpPr>
          <p:sp>
            <p:nvSpPr>
              <p:cNvPr id="445" name="任意多边形 444"/>
              <p:cNvSpPr/>
              <p:nvPr/>
            </p:nvSpPr>
            <p:spPr>
              <a:xfrm>
                <a:off x="6583680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6" name="任意多边形 445"/>
              <p:cNvSpPr/>
              <p:nvPr/>
            </p:nvSpPr>
            <p:spPr>
              <a:xfrm>
                <a:off x="6993663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任意多边形 446"/>
              <p:cNvSpPr/>
              <p:nvPr/>
            </p:nvSpPr>
            <p:spPr>
              <a:xfrm>
                <a:off x="7403646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任意多边形 447"/>
              <p:cNvSpPr/>
              <p:nvPr/>
            </p:nvSpPr>
            <p:spPr>
              <a:xfrm>
                <a:off x="7813628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任意多边形 448"/>
              <p:cNvSpPr/>
              <p:nvPr/>
            </p:nvSpPr>
            <p:spPr>
              <a:xfrm>
                <a:off x="8223612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任意多边形 449"/>
              <p:cNvSpPr/>
              <p:nvPr/>
            </p:nvSpPr>
            <p:spPr>
              <a:xfrm>
                <a:off x="8635139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任意多边形 450"/>
              <p:cNvSpPr/>
              <p:nvPr/>
            </p:nvSpPr>
            <p:spPr>
              <a:xfrm>
                <a:off x="9045122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2" name="任意多边形 451"/>
              <p:cNvSpPr/>
              <p:nvPr/>
            </p:nvSpPr>
            <p:spPr>
              <a:xfrm>
                <a:off x="9455105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任意多边形 452"/>
              <p:cNvSpPr/>
              <p:nvPr/>
            </p:nvSpPr>
            <p:spPr>
              <a:xfrm>
                <a:off x="9865087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4" name="任意多边形 453"/>
              <p:cNvSpPr/>
              <p:nvPr/>
            </p:nvSpPr>
            <p:spPr>
              <a:xfrm>
                <a:off x="10275071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任意多边形 454"/>
              <p:cNvSpPr/>
              <p:nvPr/>
            </p:nvSpPr>
            <p:spPr>
              <a:xfrm>
                <a:off x="6583680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任意多边形 455"/>
              <p:cNvSpPr/>
              <p:nvPr/>
            </p:nvSpPr>
            <p:spPr>
              <a:xfrm>
                <a:off x="6993663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任意多边形 456"/>
              <p:cNvSpPr/>
              <p:nvPr/>
            </p:nvSpPr>
            <p:spPr>
              <a:xfrm>
                <a:off x="7403646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任意多边形 457"/>
              <p:cNvSpPr/>
              <p:nvPr/>
            </p:nvSpPr>
            <p:spPr>
              <a:xfrm>
                <a:off x="7813628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任意多边形 458"/>
              <p:cNvSpPr/>
              <p:nvPr/>
            </p:nvSpPr>
            <p:spPr>
              <a:xfrm>
                <a:off x="8223612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任意多边形 459"/>
              <p:cNvSpPr/>
              <p:nvPr/>
            </p:nvSpPr>
            <p:spPr>
              <a:xfrm>
                <a:off x="8635139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任意多边形 460"/>
              <p:cNvSpPr/>
              <p:nvPr/>
            </p:nvSpPr>
            <p:spPr>
              <a:xfrm>
                <a:off x="9045122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任意多边形 461"/>
              <p:cNvSpPr/>
              <p:nvPr/>
            </p:nvSpPr>
            <p:spPr>
              <a:xfrm>
                <a:off x="9455105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任意多边形 462"/>
              <p:cNvSpPr/>
              <p:nvPr/>
            </p:nvSpPr>
            <p:spPr>
              <a:xfrm>
                <a:off x="9865087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" name="任意多边形 463"/>
              <p:cNvSpPr/>
              <p:nvPr/>
            </p:nvSpPr>
            <p:spPr>
              <a:xfrm>
                <a:off x="10275071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任意多边形 464"/>
              <p:cNvSpPr/>
              <p:nvPr/>
            </p:nvSpPr>
            <p:spPr>
              <a:xfrm>
                <a:off x="6583680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" name="任意多边形 465"/>
              <p:cNvSpPr/>
              <p:nvPr/>
            </p:nvSpPr>
            <p:spPr>
              <a:xfrm>
                <a:off x="6993663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任意多边形 466"/>
              <p:cNvSpPr/>
              <p:nvPr/>
            </p:nvSpPr>
            <p:spPr>
              <a:xfrm>
                <a:off x="7403646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任意多边形 467"/>
              <p:cNvSpPr/>
              <p:nvPr/>
            </p:nvSpPr>
            <p:spPr>
              <a:xfrm>
                <a:off x="7813628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任意多边形 468"/>
              <p:cNvSpPr/>
              <p:nvPr/>
            </p:nvSpPr>
            <p:spPr>
              <a:xfrm>
                <a:off x="8223612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任意多边形 469"/>
              <p:cNvSpPr/>
              <p:nvPr/>
            </p:nvSpPr>
            <p:spPr>
              <a:xfrm>
                <a:off x="8635139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" name="任意多边形 470"/>
              <p:cNvSpPr/>
              <p:nvPr/>
            </p:nvSpPr>
            <p:spPr>
              <a:xfrm>
                <a:off x="9045122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2" name="任意多边形 471"/>
              <p:cNvSpPr/>
              <p:nvPr/>
            </p:nvSpPr>
            <p:spPr>
              <a:xfrm>
                <a:off x="9455105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任意多边形 472"/>
              <p:cNvSpPr/>
              <p:nvPr/>
            </p:nvSpPr>
            <p:spPr>
              <a:xfrm>
                <a:off x="9865087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4" name="任意多边形 473"/>
              <p:cNvSpPr/>
              <p:nvPr/>
            </p:nvSpPr>
            <p:spPr>
              <a:xfrm>
                <a:off x="10275071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任意多边形 474"/>
              <p:cNvSpPr/>
              <p:nvPr/>
            </p:nvSpPr>
            <p:spPr>
              <a:xfrm>
                <a:off x="6583680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6" name="任意多边形 475"/>
              <p:cNvSpPr/>
              <p:nvPr/>
            </p:nvSpPr>
            <p:spPr>
              <a:xfrm>
                <a:off x="6993663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7" name="任意多边形 476"/>
              <p:cNvSpPr/>
              <p:nvPr/>
            </p:nvSpPr>
            <p:spPr>
              <a:xfrm>
                <a:off x="7403646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8" name="任意多边形 477"/>
              <p:cNvSpPr/>
              <p:nvPr/>
            </p:nvSpPr>
            <p:spPr>
              <a:xfrm>
                <a:off x="7813628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任意多边形 478"/>
              <p:cNvSpPr/>
              <p:nvPr/>
            </p:nvSpPr>
            <p:spPr>
              <a:xfrm>
                <a:off x="8223612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任意多边形 479"/>
              <p:cNvSpPr/>
              <p:nvPr/>
            </p:nvSpPr>
            <p:spPr>
              <a:xfrm>
                <a:off x="8635139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任意多边形 480"/>
              <p:cNvSpPr/>
              <p:nvPr/>
            </p:nvSpPr>
            <p:spPr>
              <a:xfrm>
                <a:off x="9045122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任意多边形 481"/>
              <p:cNvSpPr/>
              <p:nvPr/>
            </p:nvSpPr>
            <p:spPr>
              <a:xfrm>
                <a:off x="9455105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任意多边形 482"/>
              <p:cNvSpPr/>
              <p:nvPr/>
            </p:nvSpPr>
            <p:spPr>
              <a:xfrm>
                <a:off x="9865087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任意多边形 483"/>
              <p:cNvSpPr/>
              <p:nvPr/>
            </p:nvSpPr>
            <p:spPr>
              <a:xfrm>
                <a:off x="10275071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任意多边形 484"/>
              <p:cNvSpPr/>
              <p:nvPr/>
            </p:nvSpPr>
            <p:spPr>
              <a:xfrm>
                <a:off x="6583680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任意多边形 485"/>
              <p:cNvSpPr/>
              <p:nvPr/>
            </p:nvSpPr>
            <p:spPr>
              <a:xfrm>
                <a:off x="6993663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任意多边形 486"/>
              <p:cNvSpPr/>
              <p:nvPr/>
            </p:nvSpPr>
            <p:spPr>
              <a:xfrm>
                <a:off x="7403646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任意多边形 487"/>
              <p:cNvSpPr/>
              <p:nvPr/>
            </p:nvSpPr>
            <p:spPr>
              <a:xfrm>
                <a:off x="7813628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任意多边形 488"/>
              <p:cNvSpPr/>
              <p:nvPr/>
            </p:nvSpPr>
            <p:spPr>
              <a:xfrm>
                <a:off x="8223612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任意多边形 489"/>
              <p:cNvSpPr/>
              <p:nvPr/>
            </p:nvSpPr>
            <p:spPr>
              <a:xfrm>
                <a:off x="8635139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任意多边形 490"/>
              <p:cNvSpPr/>
              <p:nvPr/>
            </p:nvSpPr>
            <p:spPr>
              <a:xfrm>
                <a:off x="9045122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任意多边形 491"/>
              <p:cNvSpPr/>
              <p:nvPr/>
            </p:nvSpPr>
            <p:spPr>
              <a:xfrm>
                <a:off x="9455105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任意多边形 492"/>
              <p:cNvSpPr/>
              <p:nvPr/>
            </p:nvSpPr>
            <p:spPr>
              <a:xfrm>
                <a:off x="9865087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任意多边形 493"/>
              <p:cNvSpPr/>
              <p:nvPr/>
            </p:nvSpPr>
            <p:spPr>
              <a:xfrm>
                <a:off x="10275071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任意多边形 494"/>
              <p:cNvSpPr/>
              <p:nvPr/>
            </p:nvSpPr>
            <p:spPr>
              <a:xfrm>
                <a:off x="6583680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任意多边形 495"/>
              <p:cNvSpPr/>
              <p:nvPr/>
            </p:nvSpPr>
            <p:spPr>
              <a:xfrm>
                <a:off x="6993663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任意多边形 496"/>
              <p:cNvSpPr/>
              <p:nvPr/>
            </p:nvSpPr>
            <p:spPr>
              <a:xfrm>
                <a:off x="7403646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任意多边形 497"/>
              <p:cNvSpPr/>
              <p:nvPr/>
            </p:nvSpPr>
            <p:spPr>
              <a:xfrm>
                <a:off x="7813628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任意多边形 498"/>
              <p:cNvSpPr/>
              <p:nvPr/>
            </p:nvSpPr>
            <p:spPr>
              <a:xfrm>
                <a:off x="8223612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任意多边形 499"/>
              <p:cNvSpPr/>
              <p:nvPr/>
            </p:nvSpPr>
            <p:spPr>
              <a:xfrm>
                <a:off x="8635139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任意多边形 500"/>
              <p:cNvSpPr/>
              <p:nvPr/>
            </p:nvSpPr>
            <p:spPr>
              <a:xfrm>
                <a:off x="9045122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任意多边形 501"/>
              <p:cNvSpPr/>
              <p:nvPr/>
            </p:nvSpPr>
            <p:spPr>
              <a:xfrm>
                <a:off x="9455105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任意多边形 502"/>
              <p:cNvSpPr/>
              <p:nvPr/>
            </p:nvSpPr>
            <p:spPr>
              <a:xfrm>
                <a:off x="9865087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任意多边形 503"/>
              <p:cNvSpPr/>
              <p:nvPr/>
            </p:nvSpPr>
            <p:spPr>
              <a:xfrm>
                <a:off x="10275071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任意多边形 504"/>
              <p:cNvSpPr/>
              <p:nvPr/>
            </p:nvSpPr>
            <p:spPr>
              <a:xfrm>
                <a:off x="6583680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任意多边形 505"/>
              <p:cNvSpPr/>
              <p:nvPr/>
            </p:nvSpPr>
            <p:spPr>
              <a:xfrm>
                <a:off x="6993663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任意多边形 506"/>
              <p:cNvSpPr/>
              <p:nvPr/>
            </p:nvSpPr>
            <p:spPr>
              <a:xfrm>
                <a:off x="7403646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8" name="任意多边形 507"/>
              <p:cNvSpPr/>
              <p:nvPr/>
            </p:nvSpPr>
            <p:spPr>
              <a:xfrm>
                <a:off x="7813628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任意多边形 508"/>
              <p:cNvSpPr/>
              <p:nvPr/>
            </p:nvSpPr>
            <p:spPr>
              <a:xfrm>
                <a:off x="8223612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任意多边形 509"/>
              <p:cNvSpPr/>
              <p:nvPr/>
            </p:nvSpPr>
            <p:spPr>
              <a:xfrm>
                <a:off x="8635139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任意多边形 510"/>
              <p:cNvSpPr/>
              <p:nvPr/>
            </p:nvSpPr>
            <p:spPr>
              <a:xfrm>
                <a:off x="9045122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任意多边形 511"/>
              <p:cNvSpPr/>
              <p:nvPr/>
            </p:nvSpPr>
            <p:spPr>
              <a:xfrm>
                <a:off x="9455105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任意多边形 512"/>
              <p:cNvSpPr/>
              <p:nvPr/>
            </p:nvSpPr>
            <p:spPr>
              <a:xfrm>
                <a:off x="9865087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任意多边形 513"/>
              <p:cNvSpPr/>
              <p:nvPr/>
            </p:nvSpPr>
            <p:spPr>
              <a:xfrm>
                <a:off x="10275071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任意多边形 514"/>
              <p:cNvSpPr/>
              <p:nvPr/>
            </p:nvSpPr>
            <p:spPr>
              <a:xfrm>
                <a:off x="6583680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任意多边形 515"/>
              <p:cNvSpPr/>
              <p:nvPr/>
            </p:nvSpPr>
            <p:spPr>
              <a:xfrm>
                <a:off x="6993663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任意多边形 516"/>
              <p:cNvSpPr/>
              <p:nvPr/>
            </p:nvSpPr>
            <p:spPr>
              <a:xfrm>
                <a:off x="7403646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" name="任意多边形 517"/>
              <p:cNvSpPr/>
              <p:nvPr/>
            </p:nvSpPr>
            <p:spPr>
              <a:xfrm>
                <a:off x="7813628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任意多边形 518"/>
              <p:cNvSpPr/>
              <p:nvPr/>
            </p:nvSpPr>
            <p:spPr>
              <a:xfrm>
                <a:off x="8223612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任意多边形 519"/>
              <p:cNvSpPr/>
              <p:nvPr/>
            </p:nvSpPr>
            <p:spPr>
              <a:xfrm>
                <a:off x="8635139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任意多边形 520"/>
              <p:cNvSpPr/>
              <p:nvPr/>
            </p:nvSpPr>
            <p:spPr>
              <a:xfrm>
                <a:off x="9045122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任意多边形 521"/>
              <p:cNvSpPr/>
              <p:nvPr/>
            </p:nvSpPr>
            <p:spPr>
              <a:xfrm>
                <a:off x="9455105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任意多边形 522"/>
              <p:cNvSpPr/>
              <p:nvPr/>
            </p:nvSpPr>
            <p:spPr>
              <a:xfrm>
                <a:off x="9865087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任意多边形 523"/>
              <p:cNvSpPr/>
              <p:nvPr/>
            </p:nvSpPr>
            <p:spPr>
              <a:xfrm>
                <a:off x="10275071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任意多边形 524"/>
              <p:cNvSpPr/>
              <p:nvPr/>
            </p:nvSpPr>
            <p:spPr>
              <a:xfrm>
                <a:off x="6583680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任意多边形 525"/>
              <p:cNvSpPr/>
              <p:nvPr/>
            </p:nvSpPr>
            <p:spPr>
              <a:xfrm>
                <a:off x="6993663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任意多边形 526"/>
              <p:cNvSpPr/>
              <p:nvPr/>
            </p:nvSpPr>
            <p:spPr>
              <a:xfrm>
                <a:off x="7403646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8" name="任意多边形 527"/>
              <p:cNvSpPr/>
              <p:nvPr/>
            </p:nvSpPr>
            <p:spPr>
              <a:xfrm>
                <a:off x="7813628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任意多边形 528"/>
              <p:cNvSpPr/>
              <p:nvPr/>
            </p:nvSpPr>
            <p:spPr>
              <a:xfrm>
                <a:off x="8223612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任意多边形 529"/>
              <p:cNvSpPr/>
              <p:nvPr/>
            </p:nvSpPr>
            <p:spPr>
              <a:xfrm>
                <a:off x="8635139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任意多边形 530"/>
              <p:cNvSpPr/>
              <p:nvPr/>
            </p:nvSpPr>
            <p:spPr>
              <a:xfrm>
                <a:off x="9045122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任意多边形 531"/>
              <p:cNvSpPr/>
              <p:nvPr/>
            </p:nvSpPr>
            <p:spPr>
              <a:xfrm>
                <a:off x="9455105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任意多边形 532"/>
              <p:cNvSpPr/>
              <p:nvPr/>
            </p:nvSpPr>
            <p:spPr>
              <a:xfrm>
                <a:off x="9865087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任意多边形 533"/>
              <p:cNvSpPr/>
              <p:nvPr/>
            </p:nvSpPr>
            <p:spPr>
              <a:xfrm>
                <a:off x="10275071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任意多边形 534"/>
              <p:cNvSpPr/>
              <p:nvPr/>
            </p:nvSpPr>
            <p:spPr>
              <a:xfrm>
                <a:off x="10697138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任意多边形 535"/>
              <p:cNvSpPr/>
              <p:nvPr/>
            </p:nvSpPr>
            <p:spPr>
              <a:xfrm>
                <a:off x="11107121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任意多边形 536"/>
              <p:cNvSpPr/>
              <p:nvPr/>
            </p:nvSpPr>
            <p:spPr>
              <a:xfrm>
                <a:off x="11517103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任意多边形 537"/>
              <p:cNvSpPr/>
              <p:nvPr/>
            </p:nvSpPr>
            <p:spPr>
              <a:xfrm>
                <a:off x="10697138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任意多边形 538"/>
              <p:cNvSpPr/>
              <p:nvPr/>
            </p:nvSpPr>
            <p:spPr>
              <a:xfrm>
                <a:off x="11107121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任意多边形 539"/>
              <p:cNvSpPr/>
              <p:nvPr/>
            </p:nvSpPr>
            <p:spPr>
              <a:xfrm>
                <a:off x="11517103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任意多边形 540"/>
              <p:cNvSpPr/>
              <p:nvPr/>
            </p:nvSpPr>
            <p:spPr>
              <a:xfrm>
                <a:off x="10697138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任意多边形 541"/>
              <p:cNvSpPr/>
              <p:nvPr/>
            </p:nvSpPr>
            <p:spPr>
              <a:xfrm>
                <a:off x="11107121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任意多边形 542"/>
              <p:cNvSpPr/>
              <p:nvPr/>
            </p:nvSpPr>
            <p:spPr>
              <a:xfrm>
                <a:off x="11517103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" name="任意多边形 543"/>
              <p:cNvSpPr/>
              <p:nvPr/>
            </p:nvSpPr>
            <p:spPr>
              <a:xfrm>
                <a:off x="10697138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任意多边形 544"/>
              <p:cNvSpPr/>
              <p:nvPr/>
            </p:nvSpPr>
            <p:spPr>
              <a:xfrm>
                <a:off x="11107121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任意多边形 545"/>
              <p:cNvSpPr/>
              <p:nvPr/>
            </p:nvSpPr>
            <p:spPr>
              <a:xfrm>
                <a:off x="11517103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任意多边形 546"/>
              <p:cNvSpPr/>
              <p:nvPr/>
            </p:nvSpPr>
            <p:spPr>
              <a:xfrm>
                <a:off x="10697138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" name="任意多边形 547"/>
              <p:cNvSpPr/>
              <p:nvPr/>
            </p:nvSpPr>
            <p:spPr>
              <a:xfrm>
                <a:off x="11107121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任意多边形 548"/>
              <p:cNvSpPr/>
              <p:nvPr/>
            </p:nvSpPr>
            <p:spPr>
              <a:xfrm>
                <a:off x="11517103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任意多边形 549"/>
              <p:cNvSpPr/>
              <p:nvPr/>
            </p:nvSpPr>
            <p:spPr>
              <a:xfrm>
                <a:off x="10697138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任意多边形 550"/>
              <p:cNvSpPr/>
              <p:nvPr/>
            </p:nvSpPr>
            <p:spPr>
              <a:xfrm>
                <a:off x="11107121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任意多边形 551"/>
              <p:cNvSpPr/>
              <p:nvPr/>
            </p:nvSpPr>
            <p:spPr>
              <a:xfrm>
                <a:off x="11517103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任意多边形 552"/>
              <p:cNvSpPr/>
              <p:nvPr/>
            </p:nvSpPr>
            <p:spPr>
              <a:xfrm>
                <a:off x="10697138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任意多边形 553"/>
              <p:cNvSpPr/>
              <p:nvPr/>
            </p:nvSpPr>
            <p:spPr>
              <a:xfrm>
                <a:off x="11107121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任意多边形 554"/>
              <p:cNvSpPr/>
              <p:nvPr/>
            </p:nvSpPr>
            <p:spPr>
              <a:xfrm>
                <a:off x="11517103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任意多边形 555"/>
              <p:cNvSpPr/>
              <p:nvPr/>
            </p:nvSpPr>
            <p:spPr>
              <a:xfrm>
                <a:off x="10697138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任意多边形 556"/>
              <p:cNvSpPr/>
              <p:nvPr/>
            </p:nvSpPr>
            <p:spPr>
              <a:xfrm>
                <a:off x="11107121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任意多边形 557"/>
              <p:cNvSpPr/>
              <p:nvPr/>
            </p:nvSpPr>
            <p:spPr>
              <a:xfrm>
                <a:off x="11517103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任意多边形 558"/>
              <p:cNvSpPr/>
              <p:nvPr/>
            </p:nvSpPr>
            <p:spPr>
              <a:xfrm>
                <a:off x="10697138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任意多边形 559"/>
              <p:cNvSpPr/>
              <p:nvPr/>
            </p:nvSpPr>
            <p:spPr>
              <a:xfrm>
                <a:off x="11107121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任意多边形 560"/>
              <p:cNvSpPr/>
              <p:nvPr/>
            </p:nvSpPr>
            <p:spPr>
              <a:xfrm>
                <a:off x="11517103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2" name="组合 561"/>
            <p:cNvGrpSpPr/>
            <p:nvPr/>
          </p:nvGrpSpPr>
          <p:grpSpPr>
            <a:xfrm>
              <a:off x="8148991" y="4298246"/>
              <a:ext cx="1810512" cy="1232621"/>
              <a:chOff x="6583680" y="2450126"/>
              <a:chExt cx="5325704" cy="3625812"/>
            </a:xfrm>
            <a:grpFill/>
          </p:grpSpPr>
          <p:sp>
            <p:nvSpPr>
              <p:cNvPr id="563" name="任意多边形 562"/>
              <p:cNvSpPr/>
              <p:nvPr/>
            </p:nvSpPr>
            <p:spPr>
              <a:xfrm>
                <a:off x="6583680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任意多边形 563"/>
              <p:cNvSpPr/>
              <p:nvPr/>
            </p:nvSpPr>
            <p:spPr>
              <a:xfrm>
                <a:off x="6993663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任意多边形 564"/>
              <p:cNvSpPr/>
              <p:nvPr/>
            </p:nvSpPr>
            <p:spPr>
              <a:xfrm>
                <a:off x="7403646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任意多边形 565"/>
              <p:cNvSpPr/>
              <p:nvPr/>
            </p:nvSpPr>
            <p:spPr>
              <a:xfrm>
                <a:off x="7813628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任意多边形 566"/>
              <p:cNvSpPr/>
              <p:nvPr/>
            </p:nvSpPr>
            <p:spPr>
              <a:xfrm>
                <a:off x="8223612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任意多边形 567"/>
              <p:cNvSpPr/>
              <p:nvPr/>
            </p:nvSpPr>
            <p:spPr>
              <a:xfrm>
                <a:off x="8635139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任意多边形 568"/>
              <p:cNvSpPr/>
              <p:nvPr/>
            </p:nvSpPr>
            <p:spPr>
              <a:xfrm>
                <a:off x="9045122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任意多边形 569"/>
              <p:cNvSpPr/>
              <p:nvPr/>
            </p:nvSpPr>
            <p:spPr>
              <a:xfrm>
                <a:off x="9455105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任意多边形 570"/>
              <p:cNvSpPr/>
              <p:nvPr/>
            </p:nvSpPr>
            <p:spPr>
              <a:xfrm>
                <a:off x="9865087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任意多边形 571"/>
              <p:cNvSpPr/>
              <p:nvPr/>
            </p:nvSpPr>
            <p:spPr>
              <a:xfrm>
                <a:off x="10275071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任意多边形 572"/>
              <p:cNvSpPr/>
              <p:nvPr/>
            </p:nvSpPr>
            <p:spPr>
              <a:xfrm>
                <a:off x="6583680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任意多边形 573"/>
              <p:cNvSpPr/>
              <p:nvPr/>
            </p:nvSpPr>
            <p:spPr>
              <a:xfrm>
                <a:off x="6993663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任意多边形 574"/>
              <p:cNvSpPr/>
              <p:nvPr/>
            </p:nvSpPr>
            <p:spPr>
              <a:xfrm>
                <a:off x="7403646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任意多边形 575"/>
              <p:cNvSpPr/>
              <p:nvPr/>
            </p:nvSpPr>
            <p:spPr>
              <a:xfrm>
                <a:off x="7813628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任意多边形 576"/>
              <p:cNvSpPr/>
              <p:nvPr/>
            </p:nvSpPr>
            <p:spPr>
              <a:xfrm>
                <a:off x="8223612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任意多边形 577"/>
              <p:cNvSpPr/>
              <p:nvPr/>
            </p:nvSpPr>
            <p:spPr>
              <a:xfrm>
                <a:off x="8635139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任意多边形 578"/>
              <p:cNvSpPr/>
              <p:nvPr/>
            </p:nvSpPr>
            <p:spPr>
              <a:xfrm>
                <a:off x="9045122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任意多边形 579"/>
              <p:cNvSpPr/>
              <p:nvPr/>
            </p:nvSpPr>
            <p:spPr>
              <a:xfrm>
                <a:off x="9455105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任意多边形 580"/>
              <p:cNvSpPr/>
              <p:nvPr/>
            </p:nvSpPr>
            <p:spPr>
              <a:xfrm>
                <a:off x="9865087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任意多边形 581"/>
              <p:cNvSpPr/>
              <p:nvPr/>
            </p:nvSpPr>
            <p:spPr>
              <a:xfrm>
                <a:off x="10275071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任意多边形 582"/>
              <p:cNvSpPr/>
              <p:nvPr/>
            </p:nvSpPr>
            <p:spPr>
              <a:xfrm>
                <a:off x="6583680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任意多边形 583"/>
              <p:cNvSpPr/>
              <p:nvPr/>
            </p:nvSpPr>
            <p:spPr>
              <a:xfrm>
                <a:off x="6993663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任意多边形 584"/>
              <p:cNvSpPr/>
              <p:nvPr/>
            </p:nvSpPr>
            <p:spPr>
              <a:xfrm>
                <a:off x="7403646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任意多边形 585"/>
              <p:cNvSpPr/>
              <p:nvPr/>
            </p:nvSpPr>
            <p:spPr>
              <a:xfrm>
                <a:off x="7813628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任意多边形 586"/>
              <p:cNvSpPr/>
              <p:nvPr/>
            </p:nvSpPr>
            <p:spPr>
              <a:xfrm>
                <a:off x="8223612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8" name="任意多边形 587"/>
              <p:cNvSpPr/>
              <p:nvPr/>
            </p:nvSpPr>
            <p:spPr>
              <a:xfrm>
                <a:off x="8635139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任意多边形 588"/>
              <p:cNvSpPr/>
              <p:nvPr/>
            </p:nvSpPr>
            <p:spPr>
              <a:xfrm>
                <a:off x="9045122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任意多边形 589"/>
              <p:cNvSpPr/>
              <p:nvPr/>
            </p:nvSpPr>
            <p:spPr>
              <a:xfrm>
                <a:off x="9455105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任意多边形 590"/>
              <p:cNvSpPr/>
              <p:nvPr/>
            </p:nvSpPr>
            <p:spPr>
              <a:xfrm>
                <a:off x="9865087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任意多边形 591"/>
              <p:cNvSpPr/>
              <p:nvPr/>
            </p:nvSpPr>
            <p:spPr>
              <a:xfrm>
                <a:off x="10275071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任意多边形 592"/>
              <p:cNvSpPr/>
              <p:nvPr/>
            </p:nvSpPr>
            <p:spPr>
              <a:xfrm>
                <a:off x="6583680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任意多边形 593"/>
              <p:cNvSpPr/>
              <p:nvPr/>
            </p:nvSpPr>
            <p:spPr>
              <a:xfrm>
                <a:off x="6993663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任意多边形 594"/>
              <p:cNvSpPr/>
              <p:nvPr/>
            </p:nvSpPr>
            <p:spPr>
              <a:xfrm>
                <a:off x="7403646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任意多边形 595"/>
              <p:cNvSpPr/>
              <p:nvPr/>
            </p:nvSpPr>
            <p:spPr>
              <a:xfrm>
                <a:off x="7813628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任意多边形 596"/>
              <p:cNvSpPr/>
              <p:nvPr/>
            </p:nvSpPr>
            <p:spPr>
              <a:xfrm>
                <a:off x="8223612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8" name="任意多边形 597"/>
              <p:cNvSpPr/>
              <p:nvPr/>
            </p:nvSpPr>
            <p:spPr>
              <a:xfrm>
                <a:off x="8635139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任意多边形 598"/>
              <p:cNvSpPr/>
              <p:nvPr/>
            </p:nvSpPr>
            <p:spPr>
              <a:xfrm>
                <a:off x="9045122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任意多边形 599"/>
              <p:cNvSpPr/>
              <p:nvPr/>
            </p:nvSpPr>
            <p:spPr>
              <a:xfrm>
                <a:off x="9455105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任意多边形 600"/>
              <p:cNvSpPr/>
              <p:nvPr/>
            </p:nvSpPr>
            <p:spPr>
              <a:xfrm>
                <a:off x="9865087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任意多边形 601"/>
              <p:cNvSpPr/>
              <p:nvPr/>
            </p:nvSpPr>
            <p:spPr>
              <a:xfrm>
                <a:off x="10275071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任意多边形 602"/>
              <p:cNvSpPr/>
              <p:nvPr/>
            </p:nvSpPr>
            <p:spPr>
              <a:xfrm>
                <a:off x="6583680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任意多边形 603"/>
              <p:cNvSpPr/>
              <p:nvPr/>
            </p:nvSpPr>
            <p:spPr>
              <a:xfrm>
                <a:off x="6993663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任意多边形 604"/>
              <p:cNvSpPr/>
              <p:nvPr/>
            </p:nvSpPr>
            <p:spPr>
              <a:xfrm>
                <a:off x="7403646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任意多边形 605"/>
              <p:cNvSpPr/>
              <p:nvPr/>
            </p:nvSpPr>
            <p:spPr>
              <a:xfrm>
                <a:off x="7813628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任意多边形 606"/>
              <p:cNvSpPr/>
              <p:nvPr/>
            </p:nvSpPr>
            <p:spPr>
              <a:xfrm>
                <a:off x="8223612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8" name="任意多边形 607"/>
              <p:cNvSpPr/>
              <p:nvPr/>
            </p:nvSpPr>
            <p:spPr>
              <a:xfrm>
                <a:off x="8635139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任意多边形 608"/>
              <p:cNvSpPr/>
              <p:nvPr/>
            </p:nvSpPr>
            <p:spPr>
              <a:xfrm>
                <a:off x="9045122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任意多边形 609"/>
              <p:cNvSpPr/>
              <p:nvPr/>
            </p:nvSpPr>
            <p:spPr>
              <a:xfrm>
                <a:off x="9455105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任意多边形 610"/>
              <p:cNvSpPr/>
              <p:nvPr/>
            </p:nvSpPr>
            <p:spPr>
              <a:xfrm>
                <a:off x="9865087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任意多边形 611"/>
              <p:cNvSpPr/>
              <p:nvPr/>
            </p:nvSpPr>
            <p:spPr>
              <a:xfrm>
                <a:off x="10275071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任意多边形 612"/>
              <p:cNvSpPr/>
              <p:nvPr/>
            </p:nvSpPr>
            <p:spPr>
              <a:xfrm>
                <a:off x="6583680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任意多边形 613"/>
              <p:cNvSpPr/>
              <p:nvPr/>
            </p:nvSpPr>
            <p:spPr>
              <a:xfrm>
                <a:off x="6993663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任意多边形 614"/>
              <p:cNvSpPr/>
              <p:nvPr/>
            </p:nvSpPr>
            <p:spPr>
              <a:xfrm>
                <a:off x="7403646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任意多边形 615"/>
              <p:cNvSpPr/>
              <p:nvPr/>
            </p:nvSpPr>
            <p:spPr>
              <a:xfrm>
                <a:off x="7813628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任意多边形 616"/>
              <p:cNvSpPr/>
              <p:nvPr/>
            </p:nvSpPr>
            <p:spPr>
              <a:xfrm>
                <a:off x="8223612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8" name="任意多边形 617"/>
              <p:cNvSpPr/>
              <p:nvPr/>
            </p:nvSpPr>
            <p:spPr>
              <a:xfrm>
                <a:off x="8635139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任意多边形 618"/>
              <p:cNvSpPr/>
              <p:nvPr/>
            </p:nvSpPr>
            <p:spPr>
              <a:xfrm>
                <a:off x="9045122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任意多边形 619"/>
              <p:cNvSpPr/>
              <p:nvPr/>
            </p:nvSpPr>
            <p:spPr>
              <a:xfrm>
                <a:off x="9455105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任意多边形 620"/>
              <p:cNvSpPr/>
              <p:nvPr/>
            </p:nvSpPr>
            <p:spPr>
              <a:xfrm>
                <a:off x="9865087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任意多边形 621"/>
              <p:cNvSpPr/>
              <p:nvPr/>
            </p:nvSpPr>
            <p:spPr>
              <a:xfrm>
                <a:off x="10275071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任意多边形 622"/>
              <p:cNvSpPr/>
              <p:nvPr/>
            </p:nvSpPr>
            <p:spPr>
              <a:xfrm>
                <a:off x="6583680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任意多边形 623"/>
              <p:cNvSpPr/>
              <p:nvPr/>
            </p:nvSpPr>
            <p:spPr>
              <a:xfrm>
                <a:off x="6993663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任意多边形 624"/>
              <p:cNvSpPr/>
              <p:nvPr/>
            </p:nvSpPr>
            <p:spPr>
              <a:xfrm>
                <a:off x="7403646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任意多边形 625"/>
              <p:cNvSpPr/>
              <p:nvPr/>
            </p:nvSpPr>
            <p:spPr>
              <a:xfrm>
                <a:off x="7813628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任意多边形 626"/>
              <p:cNvSpPr/>
              <p:nvPr/>
            </p:nvSpPr>
            <p:spPr>
              <a:xfrm>
                <a:off x="8223612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8" name="任意多边形 627"/>
              <p:cNvSpPr/>
              <p:nvPr/>
            </p:nvSpPr>
            <p:spPr>
              <a:xfrm>
                <a:off x="8635139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任意多边形 628"/>
              <p:cNvSpPr/>
              <p:nvPr/>
            </p:nvSpPr>
            <p:spPr>
              <a:xfrm>
                <a:off x="9045122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任意多边形 629"/>
              <p:cNvSpPr/>
              <p:nvPr/>
            </p:nvSpPr>
            <p:spPr>
              <a:xfrm>
                <a:off x="9455105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任意多边形 630"/>
              <p:cNvSpPr/>
              <p:nvPr/>
            </p:nvSpPr>
            <p:spPr>
              <a:xfrm>
                <a:off x="9865087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任意多边形 631"/>
              <p:cNvSpPr/>
              <p:nvPr/>
            </p:nvSpPr>
            <p:spPr>
              <a:xfrm>
                <a:off x="10275071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任意多边形 632"/>
              <p:cNvSpPr/>
              <p:nvPr/>
            </p:nvSpPr>
            <p:spPr>
              <a:xfrm>
                <a:off x="6583680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任意多边形 633"/>
              <p:cNvSpPr/>
              <p:nvPr/>
            </p:nvSpPr>
            <p:spPr>
              <a:xfrm>
                <a:off x="6993663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任意多边形 634"/>
              <p:cNvSpPr/>
              <p:nvPr/>
            </p:nvSpPr>
            <p:spPr>
              <a:xfrm>
                <a:off x="7403646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任意多边形 635"/>
              <p:cNvSpPr/>
              <p:nvPr/>
            </p:nvSpPr>
            <p:spPr>
              <a:xfrm>
                <a:off x="7813628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任意多边形 636"/>
              <p:cNvSpPr/>
              <p:nvPr/>
            </p:nvSpPr>
            <p:spPr>
              <a:xfrm>
                <a:off x="8223612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8" name="任意多边形 637"/>
              <p:cNvSpPr/>
              <p:nvPr/>
            </p:nvSpPr>
            <p:spPr>
              <a:xfrm>
                <a:off x="8635139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任意多边形 638"/>
              <p:cNvSpPr/>
              <p:nvPr/>
            </p:nvSpPr>
            <p:spPr>
              <a:xfrm>
                <a:off x="9045122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任意多边形 639"/>
              <p:cNvSpPr/>
              <p:nvPr/>
            </p:nvSpPr>
            <p:spPr>
              <a:xfrm>
                <a:off x="9455105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任意多边形 640"/>
              <p:cNvSpPr/>
              <p:nvPr/>
            </p:nvSpPr>
            <p:spPr>
              <a:xfrm>
                <a:off x="9865087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任意多边形 641"/>
              <p:cNvSpPr/>
              <p:nvPr/>
            </p:nvSpPr>
            <p:spPr>
              <a:xfrm>
                <a:off x="10275071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任意多边形 642"/>
              <p:cNvSpPr/>
              <p:nvPr/>
            </p:nvSpPr>
            <p:spPr>
              <a:xfrm>
                <a:off x="6583680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任意多边形 643"/>
              <p:cNvSpPr/>
              <p:nvPr/>
            </p:nvSpPr>
            <p:spPr>
              <a:xfrm>
                <a:off x="6993663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任意多边形 644"/>
              <p:cNvSpPr/>
              <p:nvPr/>
            </p:nvSpPr>
            <p:spPr>
              <a:xfrm>
                <a:off x="7403646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任意多边形 645"/>
              <p:cNvSpPr/>
              <p:nvPr/>
            </p:nvSpPr>
            <p:spPr>
              <a:xfrm>
                <a:off x="7813628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任意多边形 646"/>
              <p:cNvSpPr/>
              <p:nvPr/>
            </p:nvSpPr>
            <p:spPr>
              <a:xfrm>
                <a:off x="8223612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8" name="任意多边形 647"/>
              <p:cNvSpPr/>
              <p:nvPr/>
            </p:nvSpPr>
            <p:spPr>
              <a:xfrm>
                <a:off x="8635139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任意多边形 648"/>
              <p:cNvSpPr/>
              <p:nvPr/>
            </p:nvSpPr>
            <p:spPr>
              <a:xfrm>
                <a:off x="9045122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任意多边形 649"/>
              <p:cNvSpPr/>
              <p:nvPr/>
            </p:nvSpPr>
            <p:spPr>
              <a:xfrm>
                <a:off x="9455105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任意多边形 650"/>
              <p:cNvSpPr/>
              <p:nvPr/>
            </p:nvSpPr>
            <p:spPr>
              <a:xfrm>
                <a:off x="9865087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任意多边形 651"/>
              <p:cNvSpPr/>
              <p:nvPr/>
            </p:nvSpPr>
            <p:spPr>
              <a:xfrm>
                <a:off x="10275071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任意多边形 652"/>
              <p:cNvSpPr/>
              <p:nvPr/>
            </p:nvSpPr>
            <p:spPr>
              <a:xfrm>
                <a:off x="10697138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任意多边形 653"/>
              <p:cNvSpPr/>
              <p:nvPr/>
            </p:nvSpPr>
            <p:spPr>
              <a:xfrm>
                <a:off x="11107121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任意多边形 654"/>
              <p:cNvSpPr/>
              <p:nvPr/>
            </p:nvSpPr>
            <p:spPr>
              <a:xfrm>
                <a:off x="11517103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任意多边形 655"/>
              <p:cNvSpPr/>
              <p:nvPr/>
            </p:nvSpPr>
            <p:spPr>
              <a:xfrm>
                <a:off x="10697138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任意多边形 656"/>
              <p:cNvSpPr/>
              <p:nvPr/>
            </p:nvSpPr>
            <p:spPr>
              <a:xfrm>
                <a:off x="11107121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8" name="任意多边形 657"/>
              <p:cNvSpPr/>
              <p:nvPr/>
            </p:nvSpPr>
            <p:spPr>
              <a:xfrm>
                <a:off x="11517103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9" name="任意多边形 658"/>
              <p:cNvSpPr/>
              <p:nvPr/>
            </p:nvSpPr>
            <p:spPr>
              <a:xfrm>
                <a:off x="10697138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0" name="任意多边形 659"/>
              <p:cNvSpPr/>
              <p:nvPr/>
            </p:nvSpPr>
            <p:spPr>
              <a:xfrm>
                <a:off x="11107121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1" name="任意多边形 660"/>
              <p:cNvSpPr/>
              <p:nvPr/>
            </p:nvSpPr>
            <p:spPr>
              <a:xfrm>
                <a:off x="11517103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2" name="任意多边形 661"/>
              <p:cNvSpPr/>
              <p:nvPr/>
            </p:nvSpPr>
            <p:spPr>
              <a:xfrm>
                <a:off x="10697138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3" name="任意多边形 662"/>
              <p:cNvSpPr/>
              <p:nvPr/>
            </p:nvSpPr>
            <p:spPr>
              <a:xfrm>
                <a:off x="11107121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4" name="任意多边形 663"/>
              <p:cNvSpPr/>
              <p:nvPr/>
            </p:nvSpPr>
            <p:spPr>
              <a:xfrm>
                <a:off x="11517103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5" name="任意多边形 664"/>
              <p:cNvSpPr/>
              <p:nvPr/>
            </p:nvSpPr>
            <p:spPr>
              <a:xfrm>
                <a:off x="10697138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6" name="任意多边形 665"/>
              <p:cNvSpPr/>
              <p:nvPr/>
            </p:nvSpPr>
            <p:spPr>
              <a:xfrm>
                <a:off x="11107121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7" name="任意多边形 666"/>
              <p:cNvSpPr/>
              <p:nvPr/>
            </p:nvSpPr>
            <p:spPr>
              <a:xfrm>
                <a:off x="11517103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8" name="任意多边形 667"/>
              <p:cNvSpPr/>
              <p:nvPr/>
            </p:nvSpPr>
            <p:spPr>
              <a:xfrm>
                <a:off x="10697138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9" name="任意多边形 668"/>
              <p:cNvSpPr/>
              <p:nvPr/>
            </p:nvSpPr>
            <p:spPr>
              <a:xfrm>
                <a:off x="11107121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0" name="任意多边形 669"/>
              <p:cNvSpPr/>
              <p:nvPr/>
            </p:nvSpPr>
            <p:spPr>
              <a:xfrm>
                <a:off x="11517103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1" name="任意多边形 670"/>
              <p:cNvSpPr/>
              <p:nvPr/>
            </p:nvSpPr>
            <p:spPr>
              <a:xfrm>
                <a:off x="10697138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2" name="任意多边形 671"/>
              <p:cNvSpPr/>
              <p:nvPr/>
            </p:nvSpPr>
            <p:spPr>
              <a:xfrm>
                <a:off x="11107121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3" name="任意多边形 672"/>
              <p:cNvSpPr/>
              <p:nvPr/>
            </p:nvSpPr>
            <p:spPr>
              <a:xfrm>
                <a:off x="11517103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4" name="任意多边形 673"/>
              <p:cNvSpPr/>
              <p:nvPr/>
            </p:nvSpPr>
            <p:spPr>
              <a:xfrm>
                <a:off x="10697138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5" name="任意多边形 674"/>
              <p:cNvSpPr/>
              <p:nvPr/>
            </p:nvSpPr>
            <p:spPr>
              <a:xfrm>
                <a:off x="11107121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6" name="任意多边形 675"/>
              <p:cNvSpPr/>
              <p:nvPr/>
            </p:nvSpPr>
            <p:spPr>
              <a:xfrm>
                <a:off x="11517103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7" name="任意多边形 676"/>
              <p:cNvSpPr/>
              <p:nvPr/>
            </p:nvSpPr>
            <p:spPr>
              <a:xfrm>
                <a:off x="10697138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8" name="任意多边形 677"/>
              <p:cNvSpPr/>
              <p:nvPr/>
            </p:nvSpPr>
            <p:spPr>
              <a:xfrm>
                <a:off x="11107121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9" name="任意多边形 678"/>
              <p:cNvSpPr/>
              <p:nvPr/>
            </p:nvSpPr>
            <p:spPr>
              <a:xfrm>
                <a:off x="11517103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0" name="组合 679"/>
            <p:cNvGrpSpPr/>
            <p:nvPr/>
          </p:nvGrpSpPr>
          <p:grpSpPr>
            <a:xfrm>
              <a:off x="9974476" y="4298246"/>
              <a:ext cx="1810512" cy="1232621"/>
              <a:chOff x="6583680" y="2450126"/>
              <a:chExt cx="5325704" cy="3625812"/>
            </a:xfrm>
            <a:grpFill/>
          </p:grpSpPr>
          <p:sp>
            <p:nvSpPr>
              <p:cNvPr id="681" name="任意多边形 680"/>
              <p:cNvSpPr/>
              <p:nvPr/>
            </p:nvSpPr>
            <p:spPr>
              <a:xfrm>
                <a:off x="6583680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2" name="任意多边形 681"/>
              <p:cNvSpPr/>
              <p:nvPr/>
            </p:nvSpPr>
            <p:spPr>
              <a:xfrm>
                <a:off x="6993663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3" name="任意多边形 682"/>
              <p:cNvSpPr/>
              <p:nvPr/>
            </p:nvSpPr>
            <p:spPr>
              <a:xfrm>
                <a:off x="7403646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4" name="任意多边形 683"/>
              <p:cNvSpPr/>
              <p:nvPr/>
            </p:nvSpPr>
            <p:spPr>
              <a:xfrm>
                <a:off x="7813628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5" name="任意多边形 684"/>
              <p:cNvSpPr/>
              <p:nvPr/>
            </p:nvSpPr>
            <p:spPr>
              <a:xfrm>
                <a:off x="8223612" y="246334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6" name="任意多边形 685"/>
              <p:cNvSpPr/>
              <p:nvPr/>
            </p:nvSpPr>
            <p:spPr>
              <a:xfrm>
                <a:off x="8635139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任意多边形 686"/>
              <p:cNvSpPr/>
              <p:nvPr/>
            </p:nvSpPr>
            <p:spPr>
              <a:xfrm>
                <a:off x="9045122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任意多边形 687"/>
              <p:cNvSpPr/>
              <p:nvPr/>
            </p:nvSpPr>
            <p:spPr>
              <a:xfrm>
                <a:off x="9455105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任意多边形 688"/>
              <p:cNvSpPr/>
              <p:nvPr/>
            </p:nvSpPr>
            <p:spPr>
              <a:xfrm>
                <a:off x="9865087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任意多边形 689"/>
              <p:cNvSpPr/>
              <p:nvPr/>
            </p:nvSpPr>
            <p:spPr>
              <a:xfrm>
                <a:off x="10275071" y="245012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任意多边形 690"/>
              <p:cNvSpPr/>
              <p:nvPr/>
            </p:nvSpPr>
            <p:spPr>
              <a:xfrm>
                <a:off x="6583680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任意多边形 691"/>
              <p:cNvSpPr/>
              <p:nvPr/>
            </p:nvSpPr>
            <p:spPr>
              <a:xfrm>
                <a:off x="6993663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任意多边形 692"/>
              <p:cNvSpPr/>
              <p:nvPr/>
            </p:nvSpPr>
            <p:spPr>
              <a:xfrm>
                <a:off x="7403646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任意多边形 693"/>
              <p:cNvSpPr/>
              <p:nvPr/>
            </p:nvSpPr>
            <p:spPr>
              <a:xfrm>
                <a:off x="7813628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任意多边形 694"/>
              <p:cNvSpPr/>
              <p:nvPr/>
            </p:nvSpPr>
            <p:spPr>
              <a:xfrm>
                <a:off x="8223612" y="286588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任意多边形 695"/>
              <p:cNvSpPr/>
              <p:nvPr/>
            </p:nvSpPr>
            <p:spPr>
              <a:xfrm>
                <a:off x="8635139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任意多边形 696"/>
              <p:cNvSpPr/>
              <p:nvPr/>
            </p:nvSpPr>
            <p:spPr>
              <a:xfrm>
                <a:off x="9045122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任意多边形 697"/>
              <p:cNvSpPr/>
              <p:nvPr/>
            </p:nvSpPr>
            <p:spPr>
              <a:xfrm>
                <a:off x="9455105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任意多边形 698"/>
              <p:cNvSpPr/>
              <p:nvPr/>
            </p:nvSpPr>
            <p:spPr>
              <a:xfrm>
                <a:off x="9865087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0" name="任意多边形 699"/>
              <p:cNvSpPr/>
              <p:nvPr/>
            </p:nvSpPr>
            <p:spPr>
              <a:xfrm>
                <a:off x="10275071" y="285266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任意多边形 700"/>
              <p:cNvSpPr/>
              <p:nvPr/>
            </p:nvSpPr>
            <p:spPr>
              <a:xfrm>
                <a:off x="6583680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任意多边形 701"/>
              <p:cNvSpPr/>
              <p:nvPr/>
            </p:nvSpPr>
            <p:spPr>
              <a:xfrm>
                <a:off x="6993663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任意多边形 702"/>
              <p:cNvSpPr/>
              <p:nvPr/>
            </p:nvSpPr>
            <p:spPr>
              <a:xfrm>
                <a:off x="7403646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4" name="任意多边形 703"/>
              <p:cNvSpPr/>
              <p:nvPr/>
            </p:nvSpPr>
            <p:spPr>
              <a:xfrm>
                <a:off x="7813628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5" name="任意多边形 704"/>
              <p:cNvSpPr/>
              <p:nvPr/>
            </p:nvSpPr>
            <p:spPr>
              <a:xfrm>
                <a:off x="8223612" y="326842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6" name="任意多边形 705"/>
              <p:cNvSpPr/>
              <p:nvPr/>
            </p:nvSpPr>
            <p:spPr>
              <a:xfrm>
                <a:off x="8635139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7" name="任意多边形 706"/>
              <p:cNvSpPr/>
              <p:nvPr/>
            </p:nvSpPr>
            <p:spPr>
              <a:xfrm>
                <a:off x="9045122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8" name="任意多边形 707"/>
              <p:cNvSpPr/>
              <p:nvPr/>
            </p:nvSpPr>
            <p:spPr>
              <a:xfrm>
                <a:off x="9455105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9" name="任意多边形 708"/>
              <p:cNvSpPr/>
              <p:nvPr/>
            </p:nvSpPr>
            <p:spPr>
              <a:xfrm>
                <a:off x="9865087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0" name="任意多边形 709"/>
              <p:cNvSpPr/>
              <p:nvPr/>
            </p:nvSpPr>
            <p:spPr>
              <a:xfrm>
                <a:off x="10275071" y="325520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1" name="任意多边形 710"/>
              <p:cNvSpPr/>
              <p:nvPr/>
            </p:nvSpPr>
            <p:spPr>
              <a:xfrm>
                <a:off x="6583680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2" name="任意多边形 711"/>
              <p:cNvSpPr/>
              <p:nvPr/>
            </p:nvSpPr>
            <p:spPr>
              <a:xfrm>
                <a:off x="6993663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3" name="任意多边形 712"/>
              <p:cNvSpPr/>
              <p:nvPr/>
            </p:nvSpPr>
            <p:spPr>
              <a:xfrm>
                <a:off x="7403646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4" name="任意多边形 713"/>
              <p:cNvSpPr/>
              <p:nvPr/>
            </p:nvSpPr>
            <p:spPr>
              <a:xfrm>
                <a:off x="7813628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5" name="任意多边形 714"/>
              <p:cNvSpPr/>
              <p:nvPr/>
            </p:nvSpPr>
            <p:spPr>
              <a:xfrm>
                <a:off x="8223612" y="367096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6" name="任意多边形 715"/>
              <p:cNvSpPr/>
              <p:nvPr/>
            </p:nvSpPr>
            <p:spPr>
              <a:xfrm>
                <a:off x="8635139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7" name="任意多边形 716"/>
              <p:cNvSpPr/>
              <p:nvPr/>
            </p:nvSpPr>
            <p:spPr>
              <a:xfrm>
                <a:off x="9045122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8" name="任意多边形 717"/>
              <p:cNvSpPr/>
              <p:nvPr/>
            </p:nvSpPr>
            <p:spPr>
              <a:xfrm>
                <a:off x="9455105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9" name="任意多边形 718"/>
              <p:cNvSpPr/>
              <p:nvPr/>
            </p:nvSpPr>
            <p:spPr>
              <a:xfrm>
                <a:off x="9865087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0" name="任意多边形 719"/>
              <p:cNvSpPr/>
              <p:nvPr/>
            </p:nvSpPr>
            <p:spPr>
              <a:xfrm>
                <a:off x="10275071" y="365774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1" name="任意多边形 720"/>
              <p:cNvSpPr/>
              <p:nvPr/>
            </p:nvSpPr>
            <p:spPr>
              <a:xfrm>
                <a:off x="6583680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2" name="任意多边形 721"/>
              <p:cNvSpPr/>
              <p:nvPr/>
            </p:nvSpPr>
            <p:spPr>
              <a:xfrm>
                <a:off x="6993663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3" name="任意多边形 722"/>
              <p:cNvSpPr/>
              <p:nvPr/>
            </p:nvSpPr>
            <p:spPr>
              <a:xfrm>
                <a:off x="7403646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4" name="任意多边形 723"/>
              <p:cNvSpPr/>
              <p:nvPr/>
            </p:nvSpPr>
            <p:spPr>
              <a:xfrm>
                <a:off x="7813628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5" name="任意多边形 724"/>
              <p:cNvSpPr/>
              <p:nvPr/>
            </p:nvSpPr>
            <p:spPr>
              <a:xfrm>
                <a:off x="8223612" y="407350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6" name="任意多边形 725"/>
              <p:cNvSpPr/>
              <p:nvPr/>
            </p:nvSpPr>
            <p:spPr>
              <a:xfrm>
                <a:off x="8635139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7" name="任意多边形 726"/>
              <p:cNvSpPr/>
              <p:nvPr/>
            </p:nvSpPr>
            <p:spPr>
              <a:xfrm>
                <a:off x="9045122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8" name="任意多边形 727"/>
              <p:cNvSpPr/>
              <p:nvPr/>
            </p:nvSpPr>
            <p:spPr>
              <a:xfrm>
                <a:off x="9455105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9" name="任意多边形 728"/>
              <p:cNvSpPr/>
              <p:nvPr/>
            </p:nvSpPr>
            <p:spPr>
              <a:xfrm>
                <a:off x="9865087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0" name="任意多边形 729"/>
              <p:cNvSpPr/>
              <p:nvPr/>
            </p:nvSpPr>
            <p:spPr>
              <a:xfrm>
                <a:off x="10275071" y="406028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1" name="任意多边形 730"/>
              <p:cNvSpPr/>
              <p:nvPr/>
            </p:nvSpPr>
            <p:spPr>
              <a:xfrm>
                <a:off x="6583680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2" name="任意多边形 731"/>
              <p:cNvSpPr/>
              <p:nvPr/>
            </p:nvSpPr>
            <p:spPr>
              <a:xfrm>
                <a:off x="6993663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3" name="任意多边形 732"/>
              <p:cNvSpPr/>
              <p:nvPr/>
            </p:nvSpPr>
            <p:spPr>
              <a:xfrm>
                <a:off x="7403646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4" name="任意多边形 733"/>
              <p:cNvSpPr/>
              <p:nvPr/>
            </p:nvSpPr>
            <p:spPr>
              <a:xfrm>
                <a:off x="7813628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5" name="任意多边形 734"/>
              <p:cNvSpPr/>
              <p:nvPr/>
            </p:nvSpPr>
            <p:spPr>
              <a:xfrm>
                <a:off x="8223612" y="447604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6" name="任意多边形 735"/>
              <p:cNvSpPr/>
              <p:nvPr/>
            </p:nvSpPr>
            <p:spPr>
              <a:xfrm>
                <a:off x="8635139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7" name="任意多边形 736"/>
              <p:cNvSpPr/>
              <p:nvPr/>
            </p:nvSpPr>
            <p:spPr>
              <a:xfrm>
                <a:off x="9045122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8" name="任意多边形 737"/>
              <p:cNvSpPr/>
              <p:nvPr/>
            </p:nvSpPr>
            <p:spPr>
              <a:xfrm>
                <a:off x="9455105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9" name="任意多边形 738"/>
              <p:cNvSpPr/>
              <p:nvPr/>
            </p:nvSpPr>
            <p:spPr>
              <a:xfrm>
                <a:off x="9865087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0" name="任意多边形 739"/>
              <p:cNvSpPr/>
              <p:nvPr/>
            </p:nvSpPr>
            <p:spPr>
              <a:xfrm>
                <a:off x="10275071" y="446282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1" name="任意多边形 740"/>
              <p:cNvSpPr/>
              <p:nvPr/>
            </p:nvSpPr>
            <p:spPr>
              <a:xfrm>
                <a:off x="6583680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2" name="任意多边形 741"/>
              <p:cNvSpPr/>
              <p:nvPr/>
            </p:nvSpPr>
            <p:spPr>
              <a:xfrm>
                <a:off x="6993663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3" name="任意多边形 742"/>
              <p:cNvSpPr/>
              <p:nvPr/>
            </p:nvSpPr>
            <p:spPr>
              <a:xfrm>
                <a:off x="7403646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4" name="任意多边形 743"/>
              <p:cNvSpPr/>
              <p:nvPr/>
            </p:nvSpPr>
            <p:spPr>
              <a:xfrm>
                <a:off x="7813628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5" name="任意多边形 744"/>
              <p:cNvSpPr/>
              <p:nvPr/>
            </p:nvSpPr>
            <p:spPr>
              <a:xfrm>
                <a:off x="8223612" y="4878583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6" name="任意多边形 745"/>
              <p:cNvSpPr/>
              <p:nvPr/>
            </p:nvSpPr>
            <p:spPr>
              <a:xfrm>
                <a:off x="8635139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7" name="任意多边形 746"/>
              <p:cNvSpPr/>
              <p:nvPr/>
            </p:nvSpPr>
            <p:spPr>
              <a:xfrm>
                <a:off x="9045122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8" name="任意多边形 747"/>
              <p:cNvSpPr/>
              <p:nvPr/>
            </p:nvSpPr>
            <p:spPr>
              <a:xfrm>
                <a:off x="9455105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9" name="任意多边形 748"/>
              <p:cNvSpPr/>
              <p:nvPr/>
            </p:nvSpPr>
            <p:spPr>
              <a:xfrm>
                <a:off x="9865087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0" name="任意多边形 749"/>
              <p:cNvSpPr/>
              <p:nvPr/>
            </p:nvSpPr>
            <p:spPr>
              <a:xfrm>
                <a:off x="10275071" y="486536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1" name="任意多边形 750"/>
              <p:cNvSpPr/>
              <p:nvPr/>
            </p:nvSpPr>
            <p:spPr>
              <a:xfrm>
                <a:off x="6583680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2" name="任意多边形 751"/>
              <p:cNvSpPr/>
              <p:nvPr/>
            </p:nvSpPr>
            <p:spPr>
              <a:xfrm>
                <a:off x="6993663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3" name="任意多边形 752"/>
              <p:cNvSpPr/>
              <p:nvPr/>
            </p:nvSpPr>
            <p:spPr>
              <a:xfrm>
                <a:off x="7403646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4" name="任意多边形 753"/>
              <p:cNvSpPr/>
              <p:nvPr/>
            </p:nvSpPr>
            <p:spPr>
              <a:xfrm>
                <a:off x="7813628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5" name="任意多边形 754"/>
              <p:cNvSpPr/>
              <p:nvPr/>
            </p:nvSpPr>
            <p:spPr>
              <a:xfrm>
                <a:off x="8223612" y="52811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6" name="任意多边形 755"/>
              <p:cNvSpPr/>
              <p:nvPr/>
            </p:nvSpPr>
            <p:spPr>
              <a:xfrm>
                <a:off x="8635139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7" name="任意多边形 756"/>
              <p:cNvSpPr/>
              <p:nvPr/>
            </p:nvSpPr>
            <p:spPr>
              <a:xfrm>
                <a:off x="9045122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8" name="任意多边形 757"/>
              <p:cNvSpPr/>
              <p:nvPr/>
            </p:nvSpPr>
            <p:spPr>
              <a:xfrm>
                <a:off x="9455105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9" name="任意多边形 758"/>
              <p:cNvSpPr/>
              <p:nvPr/>
            </p:nvSpPr>
            <p:spPr>
              <a:xfrm>
                <a:off x="9865087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0" name="任意多边形 759"/>
              <p:cNvSpPr/>
              <p:nvPr/>
            </p:nvSpPr>
            <p:spPr>
              <a:xfrm>
                <a:off x="10275071" y="526789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1" name="任意多边形 760"/>
              <p:cNvSpPr/>
              <p:nvPr/>
            </p:nvSpPr>
            <p:spPr>
              <a:xfrm>
                <a:off x="6583680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2" name="任意多边形 761"/>
              <p:cNvSpPr/>
              <p:nvPr/>
            </p:nvSpPr>
            <p:spPr>
              <a:xfrm>
                <a:off x="6993663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3" name="任意多边形 762"/>
              <p:cNvSpPr/>
              <p:nvPr/>
            </p:nvSpPr>
            <p:spPr>
              <a:xfrm>
                <a:off x="7403646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4" name="任意多边形 763"/>
              <p:cNvSpPr/>
              <p:nvPr/>
            </p:nvSpPr>
            <p:spPr>
              <a:xfrm>
                <a:off x="7813628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5" name="任意多边形 764"/>
              <p:cNvSpPr/>
              <p:nvPr/>
            </p:nvSpPr>
            <p:spPr>
              <a:xfrm>
                <a:off x="8223612" y="568365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6" name="任意多边形 765"/>
              <p:cNvSpPr/>
              <p:nvPr/>
            </p:nvSpPr>
            <p:spPr>
              <a:xfrm>
                <a:off x="8635139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7" name="任意多边形 766"/>
              <p:cNvSpPr/>
              <p:nvPr/>
            </p:nvSpPr>
            <p:spPr>
              <a:xfrm>
                <a:off x="9045122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8" name="任意多边形 767"/>
              <p:cNvSpPr/>
              <p:nvPr/>
            </p:nvSpPr>
            <p:spPr>
              <a:xfrm>
                <a:off x="9455105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9" name="任意多边形 768"/>
              <p:cNvSpPr/>
              <p:nvPr/>
            </p:nvSpPr>
            <p:spPr>
              <a:xfrm>
                <a:off x="9865087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0" name="任意多边形 769"/>
              <p:cNvSpPr/>
              <p:nvPr/>
            </p:nvSpPr>
            <p:spPr>
              <a:xfrm>
                <a:off x="10275071" y="5670434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任意多边形 770"/>
              <p:cNvSpPr/>
              <p:nvPr/>
            </p:nvSpPr>
            <p:spPr>
              <a:xfrm>
                <a:off x="10697138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2" name="任意多边形 771"/>
              <p:cNvSpPr/>
              <p:nvPr/>
            </p:nvSpPr>
            <p:spPr>
              <a:xfrm>
                <a:off x="11107121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3" name="任意多边形 772"/>
              <p:cNvSpPr/>
              <p:nvPr/>
            </p:nvSpPr>
            <p:spPr>
              <a:xfrm>
                <a:off x="11517103" y="2456222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4" name="任意多边形 773"/>
              <p:cNvSpPr/>
              <p:nvPr/>
            </p:nvSpPr>
            <p:spPr>
              <a:xfrm>
                <a:off x="10697138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5" name="任意多边形 774"/>
              <p:cNvSpPr/>
              <p:nvPr/>
            </p:nvSpPr>
            <p:spPr>
              <a:xfrm>
                <a:off x="11107121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6" name="任意多边形 775"/>
              <p:cNvSpPr/>
              <p:nvPr/>
            </p:nvSpPr>
            <p:spPr>
              <a:xfrm>
                <a:off x="11517103" y="2858761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7" name="任意多边形 776"/>
              <p:cNvSpPr/>
              <p:nvPr/>
            </p:nvSpPr>
            <p:spPr>
              <a:xfrm>
                <a:off x="10697138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8" name="任意多边形 777"/>
              <p:cNvSpPr/>
              <p:nvPr/>
            </p:nvSpPr>
            <p:spPr>
              <a:xfrm>
                <a:off x="11107121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9" name="任意多边形 778"/>
              <p:cNvSpPr/>
              <p:nvPr/>
            </p:nvSpPr>
            <p:spPr>
              <a:xfrm>
                <a:off x="11517103" y="326130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0" name="任意多边形 779"/>
              <p:cNvSpPr/>
              <p:nvPr/>
            </p:nvSpPr>
            <p:spPr>
              <a:xfrm>
                <a:off x="10697138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1" name="任意多边形 780"/>
              <p:cNvSpPr/>
              <p:nvPr/>
            </p:nvSpPr>
            <p:spPr>
              <a:xfrm>
                <a:off x="11107121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2" name="任意多边形 781"/>
              <p:cNvSpPr/>
              <p:nvPr/>
            </p:nvSpPr>
            <p:spPr>
              <a:xfrm>
                <a:off x="11517103" y="3663839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3" name="任意多边形 782"/>
              <p:cNvSpPr/>
              <p:nvPr/>
            </p:nvSpPr>
            <p:spPr>
              <a:xfrm>
                <a:off x="10697138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4" name="任意多边形 783"/>
              <p:cNvSpPr/>
              <p:nvPr/>
            </p:nvSpPr>
            <p:spPr>
              <a:xfrm>
                <a:off x="11107121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5" name="任意多边形 784"/>
              <p:cNvSpPr/>
              <p:nvPr/>
            </p:nvSpPr>
            <p:spPr>
              <a:xfrm>
                <a:off x="11517103" y="4066378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6" name="任意多边形 785"/>
              <p:cNvSpPr/>
              <p:nvPr/>
            </p:nvSpPr>
            <p:spPr>
              <a:xfrm>
                <a:off x="10697138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7" name="任意多边形 786"/>
              <p:cNvSpPr/>
              <p:nvPr/>
            </p:nvSpPr>
            <p:spPr>
              <a:xfrm>
                <a:off x="11107121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8" name="任意多边形 787"/>
              <p:cNvSpPr/>
              <p:nvPr/>
            </p:nvSpPr>
            <p:spPr>
              <a:xfrm>
                <a:off x="11517103" y="4468917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9" name="任意多边形 788"/>
              <p:cNvSpPr/>
              <p:nvPr/>
            </p:nvSpPr>
            <p:spPr>
              <a:xfrm>
                <a:off x="10697138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0" name="任意多边形 789"/>
              <p:cNvSpPr/>
              <p:nvPr/>
            </p:nvSpPr>
            <p:spPr>
              <a:xfrm>
                <a:off x="11107121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1" name="任意多边形 790"/>
              <p:cNvSpPr/>
              <p:nvPr/>
            </p:nvSpPr>
            <p:spPr>
              <a:xfrm>
                <a:off x="11517103" y="4871456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2" name="任意多边形 791"/>
              <p:cNvSpPr/>
              <p:nvPr/>
            </p:nvSpPr>
            <p:spPr>
              <a:xfrm>
                <a:off x="10697138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3" name="任意多边形 792"/>
              <p:cNvSpPr/>
              <p:nvPr/>
            </p:nvSpPr>
            <p:spPr>
              <a:xfrm>
                <a:off x="11107121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4" name="任意多边形 793"/>
              <p:cNvSpPr/>
              <p:nvPr/>
            </p:nvSpPr>
            <p:spPr>
              <a:xfrm>
                <a:off x="11517103" y="5273995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5" name="任意多边形 794"/>
              <p:cNvSpPr/>
              <p:nvPr/>
            </p:nvSpPr>
            <p:spPr>
              <a:xfrm>
                <a:off x="10697138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6" name="任意多边形 795"/>
              <p:cNvSpPr/>
              <p:nvPr/>
            </p:nvSpPr>
            <p:spPr>
              <a:xfrm>
                <a:off x="11107121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7" name="任意多边形 796"/>
              <p:cNvSpPr/>
              <p:nvPr/>
            </p:nvSpPr>
            <p:spPr>
              <a:xfrm>
                <a:off x="11517103" y="5676530"/>
                <a:ext cx="392281" cy="392281"/>
              </a:xfrm>
              <a:custGeom>
                <a:avLst/>
                <a:gdLst>
                  <a:gd name="connsiteX0" fmla="*/ 493141 w 1363802"/>
                  <a:gd name="connsiteY0" fmla="*/ 493141 h 1363802"/>
                  <a:gd name="connsiteX1" fmla="*/ 493141 w 1363802"/>
                  <a:gd name="connsiteY1" fmla="*/ 870658 h 1363802"/>
                  <a:gd name="connsiteX2" fmla="*/ 870658 w 1363802"/>
                  <a:gd name="connsiteY2" fmla="*/ 870658 h 1363802"/>
                  <a:gd name="connsiteX3" fmla="*/ 870658 w 1363802"/>
                  <a:gd name="connsiteY3" fmla="*/ 493141 h 1363802"/>
                  <a:gd name="connsiteX4" fmla="*/ 681901 w 1363802"/>
                  <a:gd name="connsiteY4" fmla="*/ 0 h 1363802"/>
                  <a:gd name="connsiteX5" fmla="*/ 1363802 w 1363802"/>
                  <a:gd name="connsiteY5" fmla="*/ 681901 h 1363802"/>
                  <a:gd name="connsiteX6" fmla="*/ 681901 w 1363802"/>
                  <a:gd name="connsiteY6" fmla="*/ 1363802 h 1363802"/>
                  <a:gd name="connsiteX7" fmla="*/ 0 w 1363802"/>
                  <a:gd name="connsiteY7" fmla="*/ 681901 h 1363802"/>
                  <a:gd name="connsiteX8" fmla="*/ 681901 w 1363802"/>
                  <a:gd name="connsiteY8" fmla="*/ 0 h 136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3802" h="1363802">
                    <a:moveTo>
                      <a:pt x="493141" y="493141"/>
                    </a:moveTo>
                    <a:lnTo>
                      <a:pt x="493141" y="870658"/>
                    </a:lnTo>
                    <a:lnTo>
                      <a:pt x="870658" y="870658"/>
                    </a:lnTo>
                    <a:lnTo>
                      <a:pt x="870658" y="493141"/>
                    </a:lnTo>
                    <a:close/>
                    <a:moveTo>
                      <a:pt x="681901" y="0"/>
                    </a:moveTo>
                    <a:cubicBezTo>
                      <a:pt x="1058505" y="0"/>
                      <a:pt x="1363802" y="305297"/>
                      <a:pt x="1363802" y="681901"/>
                    </a:cubicBezTo>
                    <a:cubicBezTo>
                      <a:pt x="1363802" y="1058505"/>
                      <a:pt x="1058505" y="1363802"/>
                      <a:pt x="681901" y="1363802"/>
                    </a:cubicBezTo>
                    <a:cubicBezTo>
                      <a:pt x="305297" y="1363802"/>
                      <a:pt x="0" y="1058505"/>
                      <a:pt x="0" y="681901"/>
                    </a:cubicBezTo>
                    <a:cubicBezTo>
                      <a:pt x="0" y="305297"/>
                      <a:pt x="305297" y="0"/>
                      <a:pt x="681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719717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3587830" y="240303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3794082" y="240303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4000333" y="240303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4206585" y="240303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412837" y="240303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4619864" y="23963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826116" y="23963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5032368" y="23963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5238619" y="23963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444871" y="23963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3587830" y="260554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3794082" y="260554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4000333" y="260554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06585" y="260554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4412837" y="260554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4619864" y="2598894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4826116" y="2598894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032368" y="2598894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5238619" y="2598894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5444871" y="2598894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3587830" y="280805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3794082" y="280805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4000333" y="280805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4206585" y="280805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4412837" y="280805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4619864" y="280140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4826116" y="280140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5032368" y="280140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5238619" y="280140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5444871" y="280140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3587830" y="301055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3794082" y="301055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4000333" y="301055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4206585" y="301055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4412837" y="3010559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4619864" y="300390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4826116" y="300390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5032368" y="300390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5238619" y="300390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5444871" y="300390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3587830" y="321306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3794082" y="321306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4000333" y="321306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4206585" y="321306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4412837" y="321306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4619864" y="320641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826116" y="320641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5032368" y="320641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5238619" y="320641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5444871" y="320641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3587830" y="341557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3794082" y="341557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4000333" y="341557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4206585" y="341557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4412837" y="3415572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619864" y="340892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4826116" y="340892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5032368" y="340892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5238619" y="340892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444871" y="340892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3587830" y="361808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3794082" y="361808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4000333" y="361808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4206585" y="361808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412837" y="361808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4619864" y="361142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4826116" y="361142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5032368" y="361142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238619" y="361142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5444871" y="361142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3587830" y="38205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3794082" y="38205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4000333" y="38205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>
            <a:off x="4206585" y="38205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>
            <a:off x="4412837" y="3820587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>
            <a:off x="4619864" y="381393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4826116" y="381393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任意多边形 81"/>
          <p:cNvSpPr/>
          <p:nvPr/>
        </p:nvSpPr>
        <p:spPr>
          <a:xfrm>
            <a:off x="5032368" y="381393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5238619" y="381393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>
            <a:off x="5444871" y="381393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3587830" y="402309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3794082" y="402309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4000333" y="402309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>
            <a:off x="4206585" y="402309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>
            <a:off x="4412837" y="402309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任意多边形 89"/>
          <p:cNvSpPr/>
          <p:nvPr/>
        </p:nvSpPr>
        <p:spPr>
          <a:xfrm>
            <a:off x="4619864" y="4016438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任意多边形 90"/>
          <p:cNvSpPr/>
          <p:nvPr/>
        </p:nvSpPr>
        <p:spPr>
          <a:xfrm>
            <a:off x="4826116" y="4016438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任意多边形 91"/>
          <p:cNvSpPr/>
          <p:nvPr/>
        </p:nvSpPr>
        <p:spPr>
          <a:xfrm>
            <a:off x="5032368" y="4016438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任意多边形 92"/>
          <p:cNvSpPr/>
          <p:nvPr/>
        </p:nvSpPr>
        <p:spPr>
          <a:xfrm>
            <a:off x="5238619" y="4016438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>
            <a:off x="5444871" y="4016438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>
            <a:off x="5657202" y="239945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任意多边形 95"/>
          <p:cNvSpPr/>
          <p:nvPr/>
        </p:nvSpPr>
        <p:spPr>
          <a:xfrm>
            <a:off x="5863454" y="239945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任意多边形 96"/>
          <p:cNvSpPr/>
          <p:nvPr/>
        </p:nvSpPr>
        <p:spPr>
          <a:xfrm>
            <a:off x="6069705" y="2399453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任意多边形 97"/>
          <p:cNvSpPr/>
          <p:nvPr/>
        </p:nvSpPr>
        <p:spPr>
          <a:xfrm>
            <a:off x="5657202" y="260196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任意多边形 98"/>
          <p:cNvSpPr/>
          <p:nvPr/>
        </p:nvSpPr>
        <p:spPr>
          <a:xfrm>
            <a:off x="5863454" y="260196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任意多边形 99"/>
          <p:cNvSpPr/>
          <p:nvPr/>
        </p:nvSpPr>
        <p:spPr>
          <a:xfrm>
            <a:off x="6069705" y="2601960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任意多边形 100"/>
          <p:cNvSpPr/>
          <p:nvPr/>
        </p:nvSpPr>
        <p:spPr>
          <a:xfrm>
            <a:off x="5657202" y="2804466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任意多边形 101"/>
          <p:cNvSpPr/>
          <p:nvPr/>
        </p:nvSpPr>
        <p:spPr>
          <a:xfrm>
            <a:off x="5863454" y="2804466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任意多边形 102"/>
          <p:cNvSpPr/>
          <p:nvPr/>
        </p:nvSpPr>
        <p:spPr>
          <a:xfrm>
            <a:off x="6069705" y="2804466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任意多边形 103"/>
          <p:cNvSpPr/>
          <p:nvPr/>
        </p:nvSpPr>
        <p:spPr>
          <a:xfrm>
            <a:off x="5657202" y="300697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任意多边形 104"/>
          <p:cNvSpPr/>
          <p:nvPr/>
        </p:nvSpPr>
        <p:spPr>
          <a:xfrm>
            <a:off x="5863454" y="300697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任意多边形 105"/>
          <p:cNvSpPr/>
          <p:nvPr/>
        </p:nvSpPr>
        <p:spPr>
          <a:xfrm>
            <a:off x="6069705" y="300697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任意多边形 106"/>
          <p:cNvSpPr/>
          <p:nvPr/>
        </p:nvSpPr>
        <p:spPr>
          <a:xfrm>
            <a:off x="5657202" y="3209481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任意多边形 107"/>
          <p:cNvSpPr/>
          <p:nvPr/>
        </p:nvSpPr>
        <p:spPr>
          <a:xfrm>
            <a:off x="5863454" y="3209481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任意多边形 108"/>
          <p:cNvSpPr/>
          <p:nvPr/>
        </p:nvSpPr>
        <p:spPr>
          <a:xfrm>
            <a:off x="6069705" y="3209481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任意多边形 109"/>
          <p:cNvSpPr/>
          <p:nvPr/>
        </p:nvSpPr>
        <p:spPr>
          <a:xfrm>
            <a:off x="5657202" y="3411988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任意多边形 110"/>
          <p:cNvSpPr/>
          <p:nvPr/>
        </p:nvSpPr>
        <p:spPr>
          <a:xfrm>
            <a:off x="5863454" y="3411988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任意多边形 111"/>
          <p:cNvSpPr/>
          <p:nvPr/>
        </p:nvSpPr>
        <p:spPr>
          <a:xfrm>
            <a:off x="6069705" y="3411988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任意多边形 112"/>
          <p:cNvSpPr/>
          <p:nvPr/>
        </p:nvSpPr>
        <p:spPr>
          <a:xfrm>
            <a:off x="5657202" y="3614494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任意多边形 113"/>
          <p:cNvSpPr/>
          <p:nvPr/>
        </p:nvSpPr>
        <p:spPr>
          <a:xfrm>
            <a:off x="5863454" y="3614494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>
            <a:off x="6069705" y="3614494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任意多边形 115"/>
          <p:cNvSpPr/>
          <p:nvPr/>
        </p:nvSpPr>
        <p:spPr>
          <a:xfrm>
            <a:off x="5657202" y="3817001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任意多边形 116"/>
          <p:cNvSpPr/>
          <p:nvPr/>
        </p:nvSpPr>
        <p:spPr>
          <a:xfrm>
            <a:off x="5863454" y="3817001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任意多边形 117"/>
          <p:cNvSpPr/>
          <p:nvPr/>
        </p:nvSpPr>
        <p:spPr>
          <a:xfrm>
            <a:off x="6069705" y="3817001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任意多边形 118"/>
          <p:cNvSpPr/>
          <p:nvPr/>
        </p:nvSpPr>
        <p:spPr>
          <a:xfrm>
            <a:off x="5657202" y="401950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任意多边形 119"/>
          <p:cNvSpPr/>
          <p:nvPr/>
        </p:nvSpPr>
        <p:spPr>
          <a:xfrm>
            <a:off x="5863454" y="401950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任意多边形 120"/>
          <p:cNvSpPr/>
          <p:nvPr/>
        </p:nvSpPr>
        <p:spPr>
          <a:xfrm>
            <a:off x="6069705" y="4019505"/>
            <a:ext cx="197347" cy="197347"/>
          </a:xfrm>
          <a:custGeom>
            <a:avLst/>
            <a:gdLst>
              <a:gd name="connsiteX0" fmla="*/ 493141 w 1363802"/>
              <a:gd name="connsiteY0" fmla="*/ 493141 h 1363802"/>
              <a:gd name="connsiteX1" fmla="*/ 493141 w 1363802"/>
              <a:gd name="connsiteY1" fmla="*/ 870658 h 1363802"/>
              <a:gd name="connsiteX2" fmla="*/ 870658 w 1363802"/>
              <a:gd name="connsiteY2" fmla="*/ 870658 h 1363802"/>
              <a:gd name="connsiteX3" fmla="*/ 870658 w 1363802"/>
              <a:gd name="connsiteY3" fmla="*/ 493141 h 1363802"/>
              <a:gd name="connsiteX4" fmla="*/ 681901 w 1363802"/>
              <a:gd name="connsiteY4" fmla="*/ 0 h 1363802"/>
              <a:gd name="connsiteX5" fmla="*/ 1363802 w 1363802"/>
              <a:gd name="connsiteY5" fmla="*/ 681901 h 1363802"/>
              <a:gd name="connsiteX6" fmla="*/ 681901 w 1363802"/>
              <a:gd name="connsiteY6" fmla="*/ 1363802 h 1363802"/>
              <a:gd name="connsiteX7" fmla="*/ 0 w 1363802"/>
              <a:gd name="connsiteY7" fmla="*/ 681901 h 1363802"/>
              <a:gd name="connsiteX8" fmla="*/ 681901 w 1363802"/>
              <a:gd name="connsiteY8" fmla="*/ 0 h 136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3802" h="1363802">
                <a:moveTo>
                  <a:pt x="493141" y="493141"/>
                </a:moveTo>
                <a:lnTo>
                  <a:pt x="493141" y="870658"/>
                </a:lnTo>
                <a:lnTo>
                  <a:pt x="870658" y="870658"/>
                </a:lnTo>
                <a:lnTo>
                  <a:pt x="870658" y="493141"/>
                </a:lnTo>
                <a:close/>
                <a:moveTo>
                  <a:pt x="681901" y="0"/>
                </a:moveTo>
                <a:cubicBezTo>
                  <a:pt x="1058505" y="0"/>
                  <a:pt x="1363802" y="305297"/>
                  <a:pt x="1363802" y="681901"/>
                </a:cubicBezTo>
                <a:cubicBezTo>
                  <a:pt x="1363802" y="1058505"/>
                  <a:pt x="1058505" y="1363802"/>
                  <a:pt x="681901" y="1363802"/>
                </a:cubicBezTo>
                <a:cubicBezTo>
                  <a:pt x="305297" y="1363802"/>
                  <a:pt x="0" y="1058505"/>
                  <a:pt x="0" y="681901"/>
                </a:cubicBezTo>
                <a:cubicBezTo>
                  <a:pt x="0" y="305297"/>
                  <a:pt x="305297" y="0"/>
                  <a:pt x="68190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2" name="组合 121"/>
          <p:cNvGrpSpPr/>
          <p:nvPr/>
        </p:nvGrpSpPr>
        <p:grpSpPr>
          <a:xfrm>
            <a:off x="6267051" y="2396387"/>
            <a:ext cx="2679221" cy="1824050"/>
            <a:chOff x="6583680" y="2450126"/>
            <a:chExt cx="5325704" cy="3625812"/>
          </a:xfrm>
          <a:solidFill>
            <a:schemeClr val="bg1">
              <a:lumMod val="95000"/>
            </a:schemeClr>
          </a:solidFill>
        </p:grpSpPr>
        <p:sp>
          <p:nvSpPr>
            <p:cNvPr id="595" name="任意多边形 594"/>
            <p:cNvSpPr/>
            <p:nvPr/>
          </p:nvSpPr>
          <p:spPr>
            <a:xfrm>
              <a:off x="6583680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6" name="任意多边形 595"/>
            <p:cNvSpPr/>
            <p:nvPr/>
          </p:nvSpPr>
          <p:spPr>
            <a:xfrm>
              <a:off x="6993663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任意多边形 596"/>
            <p:cNvSpPr/>
            <p:nvPr/>
          </p:nvSpPr>
          <p:spPr>
            <a:xfrm>
              <a:off x="7403646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任意多边形 597"/>
            <p:cNvSpPr/>
            <p:nvPr/>
          </p:nvSpPr>
          <p:spPr>
            <a:xfrm>
              <a:off x="7813628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9" name="任意多边形 598"/>
            <p:cNvSpPr/>
            <p:nvPr/>
          </p:nvSpPr>
          <p:spPr>
            <a:xfrm>
              <a:off x="8223612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0" name="任意多边形 599"/>
            <p:cNvSpPr/>
            <p:nvPr/>
          </p:nvSpPr>
          <p:spPr>
            <a:xfrm>
              <a:off x="8635139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1" name="任意多边形 600"/>
            <p:cNvSpPr/>
            <p:nvPr/>
          </p:nvSpPr>
          <p:spPr>
            <a:xfrm>
              <a:off x="9045122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" name="任意多边形 601"/>
            <p:cNvSpPr/>
            <p:nvPr/>
          </p:nvSpPr>
          <p:spPr>
            <a:xfrm>
              <a:off x="9455105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任意多边形 602"/>
            <p:cNvSpPr/>
            <p:nvPr/>
          </p:nvSpPr>
          <p:spPr>
            <a:xfrm>
              <a:off x="9865087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任意多边形 603"/>
            <p:cNvSpPr/>
            <p:nvPr/>
          </p:nvSpPr>
          <p:spPr>
            <a:xfrm>
              <a:off x="10275071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任意多边形 604"/>
            <p:cNvSpPr/>
            <p:nvPr/>
          </p:nvSpPr>
          <p:spPr>
            <a:xfrm>
              <a:off x="6583680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6" name="任意多边形 605"/>
            <p:cNvSpPr/>
            <p:nvPr/>
          </p:nvSpPr>
          <p:spPr>
            <a:xfrm>
              <a:off x="6993663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任意多边形 606"/>
            <p:cNvSpPr/>
            <p:nvPr/>
          </p:nvSpPr>
          <p:spPr>
            <a:xfrm>
              <a:off x="7403646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" name="任意多边形 607"/>
            <p:cNvSpPr/>
            <p:nvPr/>
          </p:nvSpPr>
          <p:spPr>
            <a:xfrm>
              <a:off x="7813628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9" name="任意多边形 608"/>
            <p:cNvSpPr/>
            <p:nvPr/>
          </p:nvSpPr>
          <p:spPr>
            <a:xfrm>
              <a:off x="8223612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0" name="任意多边形 609"/>
            <p:cNvSpPr/>
            <p:nvPr/>
          </p:nvSpPr>
          <p:spPr>
            <a:xfrm>
              <a:off x="8635139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1" name="任意多边形 610"/>
            <p:cNvSpPr/>
            <p:nvPr/>
          </p:nvSpPr>
          <p:spPr>
            <a:xfrm>
              <a:off x="9045122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2" name="任意多边形 611"/>
            <p:cNvSpPr/>
            <p:nvPr/>
          </p:nvSpPr>
          <p:spPr>
            <a:xfrm>
              <a:off x="9455105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3" name="任意多边形 612"/>
            <p:cNvSpPr/>
            <p:nvPr/>
          </p:nvSpPr>
          <p:spPr>
            <a:xfrm>
              <a:off x="9865087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4" name="任意多边形 613"/>
            <p:cNvSpPr/>
            <p:nvPr/>
          </p:nvSpPr>
          <p:spPr>
            <a:xfrm>
              <a:off x="10275071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" name="任意多边形 614"/>
            <p:cNvSpPr/>
            <p:nvPr/>
          </p:nvSpPr>
          <p:spPr>
            <a:xfrm>
              <a:off x="6583680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6" name="任意多边形 615"/>
            <p:cNvSpPr/>
            <p:nvPr/>
          </p:nvSpPr>
          <p:spPr>
            <a:xfrm>
              <a:off x="6993663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7" name="任意多边形 616"/>
            <p:cNvSpPr/>
            <p:nvPr/>
          </p:nvSpPr>
          <p:spPr>
            <a:xfrm>
              <a:off x="7403646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8" name="任意多边形 617"/>
            <p:cNvSpPr/>
            <p:nvPr/>
          </p:nvSpPr>
          <p:spPr>
            <a:xfrm>
              <a:off x="7813628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9" name="任意多边形 618"/>
            <p:cNvSpPr/>
            <p:nvPr/>
          </p:nvSpPr>
          <p:spPr>
            <a:xfrm>
              <a:off x="8223612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0" name="任意多边形 619"/>
            <p:cNvSpPr/>
            <p:nvPr/>
          </p:nvSpPr>
          <p:spPr>
            <a:xfrm>
              <a:off x="8635139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1" name="任意多边形 620"/>
            <p:cNvSpPr/>
            <p:nvPr/>
          </p:nvSpPr>
          <p:spPr>
            <a:xfrm>
              <a:off x="9045122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2" name="任意多边形 621"/>
            <p:cNvSpPr/>
            <p:nvPr/>
          </p:nvSpPr>
          <p:spPr>
            <a:xfrm>
              <a:off x="9455105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3" name="任意多边形 622"/>
            <p:cNvSpPr/>
            <p:nvPr/>
          </p:nvSpPr>
          <p:spPr>
            <a:xfrm>
              <a:off x="9865087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4" name="任意多边形 623"/>
            <p:cNvSpPr/>
            <p:nvPr/>
          </p:nvSpPr>
          <p:spPr>
            <a:xfrm>
              <a:off x="10275071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5" name="任意多边形 624"/>
            <p:cNvSpPr/>
            <p:nvPr/>
          </p:nvSpPr>
          <p:spPr>
            <a:xfrm>
              <a:off x="6583680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6" name="任意多边形 625"/>
            <p:cNvSpPr/>
            <p:nvPr/>
          </p:nvSpPr>
          <p:spPr>
            <a:xfrm>
              <a:off x="6993663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7" name="任意多边形 626"/>
            <p:cNvSpPr/>
            <p:nvPr/>
          </p:nvSpPr>
          <p:spPr>
            <a:xfrm>
              <a:off x="7403646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8" name="任意多边形 627"/>
            <p:cNvSpPr/>
            <p:nvPr/>
          </p:nvSpPr>
          <p:spPr>
            <a:xfrm>
              <a:off x="7813628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9" name="任意多边形 628"/>
            <p:cNvSpPr/>
            <p:nvPr/>
          </p:nvSpPr>
          <p:spPr>
            <a:xfrm>
              <a:off x="8223612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0" name="任意多边形 629"/>
            <p:cNvSpPr/>
            <p:nvPr/>
          </p:nvSpPr>
          <p:spPr>
            <a:xfrm>
              <a:off x="8635139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1" name="任意多边形 630"/>
            <p:cNvSpPr/>
            <p:nvPr/>
          </p:nvSpPr>
          <p:spPr>
            <a:xfrm>
              <a:off x="9045122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2" name="任意多边形 631"/>
            <p:cNvSpPr/>
            <p:nvPr/>
          </p:nvSpPr>
          <p:spPr>
            <a:xfrm>
              <a:off x="9455105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任意多边形 632"/>
            <p:cNvSpPr/>
            <p:nvPr/>
          </p:nvSpPr>
          <p:spPr>
            <a:xfrm>
              <a:off x="9865087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任意多边形 633"/>
            <p:cNvSpPr/>
            <p:nvPr/>
          </p:nvSpPr>
          <p:spPr>
            <a:xfrm>
              <a:off x="10275071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任意多边形 634"/>
            <p:cNvSpPr/>
            <p:nvPr/>
          </p:nvSpPr>
          <p:spPr>
            <a:xfrm>
              <a:off x="6583680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任意多边形 635"/>
            <p:cNvSpPr/>
            <p:nvPr/>
          </p:nvSpPr>
          <p:spPr>
            <a:xfrm>
              <a:off x="6993663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7" name="任意多边形 636"/>
            <p:cNvSpPr/>
            <p:nvPr/>
          </p:nvSpPr>
          <p:spPr>
            <a:xfrm>
              <a:off x="7403646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8" name="任意多边形 637"/>
            <p:cNvSpPr/>
            <p:nvPr/>
          </p:nvSpPr>
          <p:spPr>
            <a:xfrm>
              <a:off x="7813628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任意多边形 638"/>
            <p:cNvSpPr/>
            <p:nvPr/>
          </p:nvSpPr>
          <p:spPr>
            <a:xfrm>
              <a:off x="8223612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0" name="任意多边形 639"/>
            <p:cNvSpPr/>
            <p:nvPr/>
          </p:nvSpPr>
          <p:spPr>
            <a:xfrm>
              <a:off x="8635139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1" name="任意多边形 640"/>
            <p:cNvSpPr/>
            <p:nvPr/>
          </p:nvSpPr>
          <p:spPr>
            <a:xfrm>
              <a:off x="9045122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2" name="任意多边形 641"/>
            <p:cNvSpPr/>
            <p:nvPr/>
          </p:nvSpPr>
          <p:spPr>
            <a:xfrm>
              <a:off x="9455105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3" name="任意多边形 642"/>
            <p:cNvSpPr/>
            <p:nvPr/>
          </p:nvSpPr>
          <p:spPr>
            <a:xfrm>
              <a:off x="9865087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4" name="任意多边形 643"/>
            <p:cNvSpPr/>
            <p:nvPr/>
          </p:nvSpPr>
          <p:spPr>
            <a:xfrm>
              <a:off x="10275071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5" name="任意多边形 644"/>
            <p:cNvSpPr/>
            <p:nvPr/>
          </p:nvSpPr>
          <p:spPr>
            <a:xfrm>
              <a:off x="6583680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任意多边形 645"/>
            <p:cNvSpPr/>
            <p:nvPr/>
          </p:nvSpPr>
          <p:spPr>
            <a:xfrm>
              <a:off x="6993663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7" name="任意多边形 646"/>
            <p:cNvSpPr/>
            <p:nvPr/>
          </p:nvSpPr>
          <p:spPr>
            <a:xfrm>
              <a:off x="7403646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8" name="任意多边形 647"/>
            <p:cNvSpPr/>
            <p:nvPr/>
          </p:nvSpPr>
          <p:spPr>
            <a:xfrm>
              <a:off x="7813628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任意多边形 648"/>
            <p:cNvSpPr/>
            <p:nvPr/>
          </p:nvSpPr>
          <p:spPr>
            <a:xfrm>
              <a:off x="8223612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0" name="任意多边形 649"/>
            <p:cNvSpPr/>
            <p:nvPr/>
          </p:nvSpPr>
          <p:spPr>
            <a:xfrm>
              <a:off x="8635139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1" name="任意多边形 650"/>
            <p:cNvSpPr/>
            <p:nvPr/>
          </p:nvSpPr>
          <p:spPr>
            <a:xfrm>
              <a:off x="9045122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任意多边形 651"/>
            <p:cNvSpPr/>
            <p:nvPr/>
          </p:nvSpPr>
          <p:spPr>
            <a:xfrm>
              <a:off x="9455105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3" name="任意多边形 652"/>
            <p:cNvSpPr/>
            <p:nvPr/>
          </p:nvSpPr>
          <p:spPr>
            <a:xfrm>
              <a:off x="9865087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4" name="任意多边形 653"/>
            <p:cNvSpPr/>
            <p:nvPr/>
          </p:nvSpPr>
          <p:spPr>
            <a:xfrm>
              <a:off x="10275071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5" name="任意多边形 654"/>
            <p:cNvSpPr/>
            <p:nvPr/>
          </p:nvSpPr>
          <p:spPr>
            <a:xfrm>
              <a:off x="6583680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6" name="任意多边形 655"/>
            <p:cNvSpPr/>
            <p:nvPr/>
          </p:nvSpPr>
          <p:spPr>
            <a:xfrm>
              <a:off x="6993663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任意多边形 656"/>
            <p:cNvSpPr/>
            <p:nvPr/>
          </p:nvSpPr>
          <p:spPr>
            <a:xfrm>
              <a:off x="7403646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8" name="任意多边形 657"/>
            <p:cNvSpPr/>
            <p:nvPr/>
          </p:nvSpPr>
          <p:spPr>
            <a:xfrm>
              <a:off x="7813628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9" name="任意多边形 658"/>
            <p:cNvSpPr/>
            <p:nvPr/>
          </p:nvSpPr>
          <p:spPr>
            <a:xfrm>
              <a:off x="8223612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0" name="任意多边形 659"/>
            <p:cNvSpPr/>
            <p:nvPr/>
          </p:nvSpPr>
          <p:spPr>
            <a:xfrm>
              <a:off x="8635139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1" name="任意多边形 660"/>
            <p:cNvSpPr/>
            <p:nvPr/>
          </p:nvSpPr>
          <p:spPr>
            <a:xfrm>
              <a:off x="9045122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2" name="任意多边形 661"/>
            <p:cNvSpPr/>
            <p:nvPr/>
          </p:nvSpPr>
          <p:spPr>
            <a:xfrm>
              <a:off x="9455105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3" name="任意多边形 662"/>
            <p:cNvSpPr/>
            <p:nvPr/>
          </p:nvSpPr>
          <p:spPr>
            <a:xfrm>
              <a:off x="9865087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任意多边形 663"/>
            <p:cNvSpPr/>
            <p:nvPr/>
          </p:nvSpPr>
          <p:spPr>
            <a:xfrm>
              <a:off x="10275071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5" name="任意多边形 664"/>
            <p:cNvSpPr/>
            <p:nvPr/>
          </p:nvSpPr>
          <p:spPr>
            <a:xfrm>
              <a:off x="6583680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6" name="任意多边形 665"/>
            <p:cNvSpPr/>
            <p:nvPr/>
          </p:nvSpPr>
          <p:spPr>
            <a:xfrm>
              <a:off x="6993663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7" name="任意多边形 666"/>
            <p:cNvSpPr/>
            <p:nvPr/>
          </p:nvSpPr>
          <p:spPr>
            <a:xfrm>
              <a:off x="7403646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任意多边形 667"/>
            <p:cNvSpPr/>
            <p:nvPr/>
          </p:nvSpPr>
          <p:spPr>
            <a:xfrm>
              <a:off x="7813628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9" name="任意多边形 668"/>
            <p:cNvSpPr/>
            <p:nvPr/>
          </p:nvSpPr>
          <p:spPr>
            <a:xfrm>
              <a:off x="8223612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0" name="任意多边形 669"/>
            <p:cNvSpPr/>
            <p:nvPr/>
          </p:nvSpPr>
          <p:spPr>
            <a:xfrm>
              <a:off x="8635139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任意多边形 670"/>
            <p:cNvSpPr/>
            <p:nvPr/>
          </p:nvSpPr>
          <p:spPr>
            <a:xfrm>
              <a:off x="9045122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任意多边形 671"/>
            <p:cNvSpPr/>
            <p:nvPr/>
          </p:nvSpPr>
          <p:spPr>
            <a:xfrm>
              <a:off x="9455105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3" name="任意多边形 672"/>
            <p:cNvSpPr/>
            <p:nvPr/>
          </p:nvSpPr>
          <p:spPr>
            <a:xfrm>
              <a:off x="9865087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4" name="任意多边形 673"/>
            <p:cNvSpPr/>
            <p:nvPr/>
          </p:nvSpPr>
          <p:spPr>
            <a:xfrm>
              <a:off x="10275071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任意多边形 674"/>
            <p:cNvSpPr/>
            <p:nvPr/>
          </p:nvSpPr>
          <p:spPr>
            <a:xfrm>
              <a:off x="6583680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6" name="任意多边形 675"/>
            <p:cNvSpPr/>
            <p:nvPr/>
          </p:nvSpPr>
          <p:spPr>
            <a:xfrm>
              <a:off x="6993663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7" name="任意多边形 676"/>
            <p:cNvSpPr/>
            <p:nvPr/>
          </p:nvSpPr>
          <p:spPr>
            <a:xfrm>
              <a:off x="7403646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任意多边形 677"/>
            <p:cNvSpPr/>
            <p:nvPr/>
          </p:nvSpPr>
          <p:spPr>
            <a:xfrm>
              <a:off x="7813628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9" name="任意多边形 678"/>
            <p:cNvSpPr/>
            <p:nvPr/>
          </p:nvSpPr>
          <p:spPr>
            <a:xfrm>
              <a:off x="8223612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0" name="任意多边形 679"/>
            <p:cNvSpPr/>
            <p:nvPr/>
          </p:nvSpPr>
          <p:spPr>
            <a:xfrm>
              <a:off x="8635139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任意多边形 680"/>
            <p:cNvSpPr/>
            <p:nvPr/>
          </p:nvSpPr>
          <p:spPr>
            <a:xfrm>
              <a:off x="9045122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2" name="任意多边形 681"/>
            <p:cNvSpPr/>
            <p:nvPr/>
          </p:nvSpPr>
          <p:spPr>
            <a:xfrm>
              <a:off x="9455105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3" name="任意多边形 682"/>
            <p:cNvSpPr/>
            <p:nvPr/>
          </p:nvSpPr>
          <p:spPr>
            <a:xfrm>
              <a:off x="9865087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4" name="任意多边形 683"/>
            <p:cNvSpPr/>
            <p:nvPr/>
          </p:nvSpPr>
          <p:spPr>
            <a:xfrm>
              <a:off x="10275071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5" name="任意多边形 684"/>
            <p:cNvSpPr/>
            <p:nvPr/>
          </p:nvSpPr>
          <p:spPr>
            <a:xfrm>
              <a:off x="10697138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6" name="任意多边形 685"/>
            <p:cNvSpPr/>
            <p:nvPr/>
          </p:nvSpPr>
          <p:spPr>
            <a:xfrm>
              <a:off x="11107121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7" name="任意多边形 686"/>
            <p:cNvSpPr/>
            <p:nvPr/>
          </p:nvSpPr>
          <p:spPr>
            <a:xfrm>
              <a:off x="11517103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8" name="任意多边形 687"/>
            <p:cNvSpPr/>
            <p:nvPr/>
          </p:nvSpPr>
          <p:spPr>
            <a:xfrm>
              <a:off x="10697138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9" name="任意多边形 688"/>
            <p:cNvSpPr/>
            <p:nvPr/>
          </p:nvSpPr>
          <p:spPr>
            <a:xfrm>
              <a:off x="11107121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0" name="任意多边形 689"/>
            <p:cNvSpPr/>
            <p:nvPr/>
          </p:nvSpPr>
          <p:spPr>
            <a:xfrm>
              <a:off x="11517103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1" name="任意多边形 690"/>
            <p:cNvSpPr/>
            <p:nvPr/>
          </p:nvSpPr>
          <p:spPr>
            <a:xfrm>
              <a:off x="10697138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2" name="任意多边形 691"/>
            <p:cNvSpPr/>
            <p:nvPr/>
          </p:nvSpPr>
          <p:spPr>
            <a:xfrm>
              <a:off x="11107121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3" name="任意多边形 692"/>
            <p:cNvSpPr/>
            <p:nvPr/>
          </p:nvSpPr>
          <p:spPr>
            <a:xfrm>
              <a:off x="11517103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4" name="任意多边形 693"/>
            <p:cNvSpPr/>
            <p:nvPr/>
          </p:nvSpPr>
          <p:spPr>
            <a:xfrm>
              <a:off x="10697138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5" name="任意多边形 694"/>
            <p:cNvSpPr/>
            <p:nvPr/>
          </p:nvSpPr>
          <p:spPr>
            <a:xfrm>
              <a:off x="11107121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6" name="任意多边形 695"/>
            <p:cNvSpPr/>
            <p:nvPr/>
          </p:nvSpPr>
          <p:spPr>
            <a:xfrm>
              <a:off x="11517103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7" name="任意多边形 696"/>
            <p:cNvSpPr/>
            <p:nvPr/>
          </p:nvSpPr>
          <p:spPr>
            <a:xfrm>
              <a:off x="10697138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8" name="任意多边形 697"/>
            <p:cNvSpPr/>
            <p:nvPr/>
          </p:nvSpPr>
          <p:spPr>
            <a:xfrm>
              <a:off x="11107121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9" name="任意多边形 698"/>
            <p:cNvSpPr/>
            <p:nvPr/>
          </p:nvSpPr>
          <p:spPr>
            <a:xfrm>
              <a:off x="11517103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任意多边形 699"/>
            <p:cNvSpPr/>
            <p:nvPr/>
          </p:nvSpPr>
          <p:spPr>
            <a:xfrm>
              <a:off x="10697138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1" name="任意多边形 700"/>
            <p:cNvSpPr/>
            <p:nvPr/>
          </p:nvSpPr>
          <p:spPr>
            <a:xfrm>
              <a:off x="11107121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2" name="任意多边形 701"/>
            <p:cNvSpPr/>
            <p:nvPr/>
          </p:nvSpPr>
          <p:spPr>
            <a:xfrm>
              <a:off x="11517103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3" name="任意多边形 702"/>
            <p:cNvSpPr/>
            <p:nvPr/>
          </p:nvSpPr>
          <p:spPr>
            <a:xfrm>
              <a:off x="10697138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4" name="任意多边形 703"/>
            <p:cNvSpPr/>
            <p:nvPr/>
          </p:nvSpPr>
          <p:spPr>
            <a:xfrm>
              <a:off x="11107121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5" name="任意多边形 704"/>
            <p:cNvSpPr/>
            <p:nvPr/>
          </p:nvSpPr>
          <p:spPr>
            <a:xfrm>
              <a:off x="11517103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6" name="任意多边形 705"/>
            <p:cNvSpPr/>
            <p:nvPr/>
          </p:nvSpPr>
          <p:spPr>
            <a:xfrm>
              <a:off x="10697138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7" name="任意多边形 706"/>
            <p:cNvSpPr/>
            <p:nvPr/>
          </p:nvSpPr>
          <p:spPr>
            <a:xfrm>
              <a:off x="11107121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8" name="任意多边形 707"/>
            <p:cNvSpPr/>
            <p:nvPr/>
          </p:nvSpPr>
          <p:spPr>
            <a:xfrm>
              <a:off x="11517103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9" name="任意多边形 708"/>
            <p:cNvSpPr/>
            <p:nvPr/>
          </p:nvSpPr>
          <p:spPr>
            <a:xfrm>
              <a:off x="10697138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0" name="任意多边形 709"/>
            <p:cNvSpPr/>
            <p:nvPr/>
          </p:nvSpPr>
          <p:spPr>
            <a:xfrm>
              <a:off x="11107121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1" name="任意多边形 710"/>
            <p:cNvSpPr/>
            <p:nvPr/>
          </p:nvSpPr>
          <p:spPr>
            <a:xfrm>
              <a:off x="11517103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8968430" y="2396387"/>
            <a:ext cx="2679221" cy="1824050"/>
            <a:chOff x="6583680" y="2450126"/>
            <a:chExt cx="5325704" cy="3625812"/>
          </a:xfrm>
          <a:solidFill>
            <a:schemeClr val="bg1">
              <a:lumMod val="95000"/>
            </a:schemeClr>
          </a:solidFill>
        </p:grpSpPr>
        <p:sp>
          <p:nvSpPr>
            <p:cNvPr id="478" name="任意多边形 477"/>
            <p:cNvSpPr/>
            <p:nvPr/>
          </p:nvSpPr>
          <p:spPr>
            <a:xfrm>
              <a:off x="6583680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9" name="任意多边形 478"/>
            <p:cNvSpPr/>
            <p:nvPr/>
          </p:nvSpPr>
          <p:spPr>
            <a:xfrm>
              <a:off x="6993663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0" name="任意多边形 479"/>
            <p:cNvSpPr/>
            <p:nvPr/>
          </p:nvSpPr>
          <p:spPr>
            <a:xfrm>
              <a:off x="7403646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1" name="任意多边形 480"/>
            <p:cNvSpPr/>
            <p:nvPr/>
          </p:nvSpPr>
          <p:spPr>
            <a:xfrm>
              <a:off x="7813628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2" name="任意多边形 481"/>
            <p:cNvSpPr/>
            <p:nvPr/>
          </p:nvSpPr>
          <p:spPr>
            <a:xfrm>
              <a:off x="8223612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3" name="任意多边形 482"/>
            <p:cNvSpPr/>
            <p:nvPr/>
          </p:nvSpPr>
          <p:spPr>
            <a:xfrm>
              <a:off x="8635139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4" name="任意多边形 483"/>
            <p:cNvSpPr/>
            <p:nvPr/>
          </p:nvSpPr>
          <p:spPr>
            <a:xfrm>
              <a:off x="9045122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5" name="任意多边形 484"/>
            <p:cNvSpPr/>
            <p:nvPr/>
          </p:nvSpPr>
          <p:spPr>
            <a:xfrm>
              <a:off x="9455105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6" name="任意多边形 485"/>
            <p:cNvSpPr/>
            <p:nvPr/>
          </p:nvSpPr>
          <p:spPr>
            <a:xfrm>
              <a:off x="9865087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7" name="任意多边形 486"/>
            <p:cNvSpPr/>
            <p:nvPr/>
          </p:nvSpPr>
          <p:spPr>
            <a:xfrm>
              <a:off x="10275071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8" name="任意多边形 487"/>
            <p:cNvSpPr/>
            <p:nvPr/>
          </p:nvSpPr>
          <p:spPr>
            <a:xfrm>
              <a:off x="6583680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9" name="任意多边形 488"/>
            <p:cNvSpPr/>
            <p:nvPr/>
          </p:nvSpPr>
          <p:spPr>
            <a:xfrm>
              <a:off x="6993663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0" name="任意多边形 489"/>
            <p:cNvSpPr/>
            <p:nvPr/>
          </p:nvSpPr>
          <p:spPr>
            <a:xfrm>
              <a:off x="7403646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1" name="任意多边形 490"/>
            <p:cNvSpPr/>
            <p:nvPr/>
          </p:nvSpPr>
          <p:spPr>
            <a:xfrm>
              <a:off x="7813628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任意多边形 491"/>
            <p:cNvSpPr/>
            <p:nvPr/>
          </p:nvSpPr>
          <p:spPr>
            <a:xfrm>
              <a:off x="8223612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3" name="任意多边形 492"/>
            <p:cNvSpPr/>
            <p:nvPr/>
          </p:nvSpPr>
          <p:spPr>
            <a:xfrm>
              <a:off x="8635139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4" name="任意多边形 493"/>
            <p:cNvSpPr/>
            <p:nvPr/>
          </p:nvSpPr>
          <p:spPr>
            <a:xfrm>
              <a:off x="9045122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5" name="任意多边形 494"/>
            <p:cNvSpPr/>
            <p:nvPr/>
          </p:nvSpPr>
          <p:spPr>
            <a:xfrm>
              <a:off x="9455105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6" name="任意多边形 495"/>
            <p:cNvSpPr/>
            <p:nvPr/>
          </p:nvSpPr>
          <p:spPr>
            <a:xfrm>
              <a:off x="9865087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7" name="任意多边形 496"/>
            <p:cNvSpPr/>
            <p:nvPr/>
          </p:nvSpPr>
          <p:spPr>
            <a:xfrm>
              <a:off x="10275071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8" name="任意多边形 497"/>
            <p:cNvSpPr/>
            <p:nvPr/>
          </p:nvSpPr>
          <p:spPr>
            <a:xfrm>
              <a:off x="6583680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9" name="任意多边形 498"/>
            <p:cNvSpPr/>
            <p:nvPr/>
          </p:nvSpPr>
          <p:spPr>
            <a:xfrm>
              <a:off x="6993663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任意多边形 499"/>
            <p:cNvSpPr/>
            <p:nvPr/>
          </p:nvSpPr>
          <p:spPr>
            <a:xfrm>
              <a:off x="7403646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1" name="任意多边形 500"/>
            <p:cNvSpPr/>
            <p:nvPr/>
          </p:nvSpPr>
          <p:spPr>
            <a:xfrm>
              <a:off x="7813628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2" name="任意多边形 501"/>
            <p:cNvSpPr/>
            <p:nvPr/>
          </p:nvSpPr>
          <p:spPr>
            <a:xfrm>
              <a:off x="8223612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3" name="任意多边形 502"/>
            <p:cNvSpPr/>
            <p:nvPr/>
          </p:nvSpPr>
          <p:spPr>
            <a:xfrm>
              <a:off x="8635139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4" name="任意多边形 503"/>
            <p:cNvSpPr/>
            <p:nvPr/>
          </p:nvSpPr>
          <p:spPr>
            <a:xfrm>
              <a:off x="9045122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5" name="任意多边形 504"/>
            <p:cNvSpPr/>
            <p:nvPr/>
          </p:nvSpPr>
          <p:spPr>
            <a:xfrm>
              <a:off x="9455105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6" name="任意多边形 505"/>
            <p:cNvSpPr/>
            <p:nvPr/>
          </p:nvSpPr>
          <p:spPr>
            <a:xfrm>
              <a:off x="9865087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7" name="任意多边形 506"/>
            <p:cNvSpPr/>
            <p:nvPr/>
          </p:nvSpPr>
          <p:spPr>
            <a:xfrm>
              <a:off x="10275071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8" name="任意多边形 507"/>
            <p:cNvSpPr/>
            <p:nvPr/>
          </p:nvSpPr>
          <p:spPr>
            <a:xfrm>
              <a:off x="6583680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9" name="任意多边形 508"/>
            <p:cNvSpPr/>
            <p:nvPr/>
          </p:nvSpPr>
          <p:spPr>
            <a:xfrm>
              <a:off x="6993663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0" name="任意多边形 509"/>
            <p:cNvSpPr/>
            <p:nvPr/>
          </p:nvSpPr>
          <p:spPr>
            <a:xfrm>
              <a:off x="7403646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1" name="任意多边形 510"/>
            <p:cNvSpPr/>
            <p:nvPr/>
          </p:nvSpPr>
          <p:spPr>
            <a:xfrm>
              <a:off x="7813628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2" name="任意多边形 511"/>
            <p:cNvSpPr/>
            <p:nvPr/>
          </p:nvSpPr>
          <p:spPr>
            <a:xfrm>
              <a:off x="8223612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任意多边形 512"/>
            <p:cNvSpPr/>
            <p:nvPr/>
          </p:nvSpPr>
          <p:spPr>
            <a:xfrm>
              <a:off x="8635139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4" name="任意多边形 513"/>
            <p:cNvSpPr/>
            <p:nvPr/>
          </p:nvSpPr>
          <p:spPr>
            <a:xfrm>
              <a:off x="9045122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任意多边形 514"/>
            <p:cNvSpPr/>
            <p:nvPr/>
          </p:nvSpPr>
          <p:spPr>
            <a:xfrm>
              <a:off x="9455105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6" name="任意多边形 515"/>
            <p:cNvSpPr/>
            <p:nvPr/>
          </p:nvSpPr>
          <p:spPr>
            <a:xfrm>
              <a:off x="9865087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7" name="任意多边形 516"/>
            <p:cNvSpPr/>
            <p:nvPr/>
          </p:nvSpPr>
          <p:spPr>
            <a:xfrm>
              <a:off x="10275071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8" name="任意多边形 517"/>
            <p:cNvSpPr/>
            <p:nvPr/>
          </p:nvSpPr>
          <p:spPr>
            <a:xfrm>
              <a:off x="6583680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9" name="任意多边形 518"/>
            <p:cNvSpPr/>
            <p:nvPr/>
          </p:nvSpPr>
          <p:spPr>
            <a:xfrm>
              <a:off x="6993663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0" name="任意多边形 519"/>
            <p:cNvSpPr/>
            <p:nvPr/>
          </p:nvSpPr>
          <p:spPr>
            <a:xfrm>
              <a:off x="7403646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1" name="任意多边形 520"/>
            <p:cNvSpPr/>
            <p:nvPr/>
          </p:nvSpPr>
          <p:spPr>
            <a:xfrm>
              <a:off x="7813628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2" name="任意多边形 521"/>
            <p:cNvSpPr/>
            <p:nvPr/>
          </p:nvSpPr>
          <p:spPr>
            <a:xfrm>
              <a:off x="8223612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3" name="任意多边形 522"/>
            <p:cNvSpPr/>
            <p:nvPr/>
          </p:nvSpPr>
          <p:spPr>
            <a:xfrm>
              <a:off x="8635139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4" name="任意多边形 523"/>
            <p:cNvSpPr/>
            <p:nvPr/>
          </p:nvSpPr>
          <p:spPr>
            <a:xfrm>
              <a:off x="9045122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任意多边形 524"/>
            <p:cNvSpPr/>
            <p:nvPr/>
          </p:nvSpPr>
          <p:spPr>
            <a:xfrm>
              <a:off x="9455105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6" name="任意多边形 525"/>
            <p:cNvSpPr/>
            <p:nvPr/>
          </p:nvSpPr>
          <p:spPr>
            <a:xfrm>
              <a:off x="9865087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7" name="任意多边形 526"/>
            <p:cNvSpPr/>
            <p:nvPr/>
          </p:nvSpPr>
          <p:spPr>
            <a:xfrm>
              <a:off x="10275071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8" name="任意多边形 527"/>
            <p:cNvSpPr/>
            <p:nvPr/>
          </p:nvSpPr>
          <p:spPr>
            <a:xfrm>
              <a:off x="6583680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9" name="任意多边形 528"/>
            <p:cNvSpPr/>
            <p:nvPr/>
          </p:nvSpPr>
          <p:spPr>
            <a:xfrm>
              <a:off x="6993663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任意多边形 529"/>
            <p:cNvSpPr/>
            <p:nvPr/>
          </p:nvSpPr>
          <p:spPr>
            <a:xfrm>
              <a:off x="7403646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任意多边形 530"/>
            <p:cNvSpPr/>
            <p:nvPr/>
          </p:nvSpPr>
          <p:spPr>
            <a:xfrm>
              <a:off x="7813628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任意多边形 531"/>
            <p:cNvSpPr/>
            <p:nvPr/>
          </p:nvSpPr>
          <p:spPr>
            <a:xfrm>
              <a:off x="8223612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任意多边形 532"/>
            <p:cNvSpPr/>
            <p:nvPr/>
          </p:nvSpPr>
          <p:spPr>
            <a:xfrm>
              <a:off x="8635139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任意多边形 533"/>
            <p:cNvSpPr/>
            <p:nvPr/>
          </p:nvSpPr>
          <p:spPr>
            <a:xfrm>
              <a:off x="9045122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任意多边形 534"/>
            <p:cNvSpPr/>
            <p:nvPr/>
          </p:nvSpPr>
          <p:spPr>
            <a:xfrm>
              <a:off x="9455105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任意多边形 535"/>
            <p:cNvSpPr/>
            <p:nvPr/>
          </p:nvSpPr>
          <p:spPr>
            <a:xfrm>
              <a:off x="9865087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任意多边形 536"/>
            <p:cNvSpPr/>
            <p:nvPr/>
          </p:nvSpPr>
          <p:spPr>
            <a:xfrm>
              <a:off x="10275071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8" name="任意多边形 537"/>
            <p:cNvSpPr/>
            <p:nvPr/>
          </p:nvSpPr>
          <p:spPr>
            <a:xfrm>
              <a:off x="6583680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9" name="任意多边形 538"/>
            <p:cNvSpPr/>
            <p:nvPr/>
          </p:nvSpPr>
          <p:spPr>
            <a:xfrm>
              <a:off x="6993663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0" name="任意多边形 539"/>
            <p:cNvSpPr/>
            <p:nvPr/>
          </p:nvSpPr>
          <p:spPr>
            <a:xfrm>
              <a:off x="7403646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1" name="任意多边形 540"/>
            <p:cNvSpPr/>
            <p:nvPr/>
          </p:nvSpPr>
          <p:spPr>
            <a:xfrm>
              <a:off x="7813628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2" name="任意多边形 541"/>
            <p:cNvSpPr/>
            <p:nvPr/>
          </p:nvSpPr>
          <p:spPr>
            <a:xfrm>
              <a:off x="8223612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3" name="任意多边形 542"/>
            <p:cNvSpPr/>
            <p:nvPr/>
          </p:nvSpPr>
          <p:spPr>
            <a:xfrm>
              <a:off x="8635139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4" name="任意多边形 543"/>
            <p:cNvSpPr/>
            <p:nvPr/>
          </p:nvSpPr>
          <p:spPr>
            <a:xfrm>
              <a:off x="9045122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5" name="任意多边形 544"/>
            <p:cNvSpPr/>
            <p:nvPr/>
          </p:nvSpPr>
          <p:spPr>
            <a:xfrm>
              <a:off x="9455105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6" name="任意多边形 545"/>
            <p:cNvSpPr/>
            <p:nvPr/>
          </p:nvSpPr>
          <p:spPr>
            <a:xfrm>
              <a:off x="9865087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7" name="任意多边形 546"/>
            <p:cNvSpPr/>
            <p:nvPr/>
          </p:nvSpPr>
          <p:spPr>
            <a:xfrm>
              <a:off x="10275071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8" name="任意多边形 547"/>
            <p:cNvSpPr/>
            <p:nvPr/>
          </p:nvSpPr>
          <p:spPr>
            <a:xfrm>
              <a:off x="6583680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9" name="任意多边形 548"/>
            <p:cNvSpPr/>
            <p:nvPr/>
          </p:nvSpPr>
          <p:spPr>
            <a:xfrm>
              <a:off x="6993663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0" name="任意多边形 549"/>
            <p:cNvSpPr/>
            <p:nvPr/>
          </p:nvSpPr>
          <p:spPr>
            <a:xfrm>
              <a:off x="7403646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1" name="任意多边形 550"/>
            <p:cNvSpPr/>
            <p:nvPr/>
          </p:nvSpPr>
          <p:spPr>
            <a:xfrm>
              <a:off x="7813628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2" name="任意多边形 551"/>
            <p:cNvSpPr/>
            <p:nvPr/>
          </p:nvSpPr>
          <p:spPr>
            <a:xfrm>
              <a:off x="8223612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3" name="任意多边形 552"/>
            <p:cNvSpPr/>
            <p:nvPr/>
          </p:nvSpPr>
          <p:spPr>
            <a:xfrm>
              <a:off x="8635139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4" name="任意多边形 553"/>
            <p:cNvSpPr/>
            <p:nvPr/>
          </p:nvSpPr>
          <p:spPr>
            <a:xfrm>
              <a:off x="9045122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5" name="任意多边形 554"/>
            <p:cNvSpPr/>
            <p:nvPr/>
          </p:nvSpPr>
          <p:spPr>
            <a:xfrm>
              <a:off x="9455105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6" name="任意多边形 555"/>
            <p:cNvSpPr/>
            <p:nvPr/>
          </p:nvSpPr>
          <p:spPr>
            <a:xfrm>
              <a:off x="9865087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7" name="任意多边形 556"/>
            <p:cNvSpPr/>
            <p:nvPr/>
          </p:nvSpPr>
          <p:spPr>
            <a:xfrm>
              <a:off x="10275071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8" name="任意多边形 557"/>
            <p:cNvSpPr/>
            <p:nvPr/>
          </p:nvSpPr>
          <p:spPr>
            <a:xfrm>
              <a:off x="6583680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9" name="任意多边形 558"/>
            <p:cNvSpPr/>
            <p:nvPr/>
          </p:nvSpPr>
          <p:spPr>
            <a:xfrm>
              <a:off x="6993663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0" name="任意多边形 559"/>
            <p:cNvSpPr/>
            <p:nvPr/>
          </p:nvSpPr>
          <p:spPr>
            <a:xfrm>
              <a:off x="7403646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1" name="任意多边形 560"/>
            <p:cNvSpPr/>
            <p:nvPr/>
          </p:nvSpPr>
          <p:spPr>
            <a:xfrm>
              <a:off x="7813628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2" name="任意多边形 561"/>
            <p:cNvSpPr/>
            <p:nvPr/>
          </p:nvSpPr>
          <p:spPr>
            <a:xfrm>
              <a:off x="8223612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3" name="任意多边形 562"/>
            <p:cNvSpPr/>
            <p:nvPr/>
          </p:nvSpPr>
          <p:spPr>
            <a:xfrm>
              <a:off x="8635139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4" name="任意多边形 563"/>
            <p:cNvSpPr/>
            <p:nvPr/>
          </p:nvSpPr>
          <p:spPr>
            <a:xfrm>
              <a:off x="9045122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5" name="任意多边形 564"/>
            <p:cNvSpPr/>
            <p:nvPr/>
          </p:nvSpPr>
          <p:spPr>
            <a:xfrm>
              <a:off x="9455105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6" name="任意多边形 565"/>
            <p:cNvSpPr/>
            <p:nvPr/>
          </p:nvSpPr>
          <p:spPr>
            <a:xfrm>
              <a:off x="9865087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7" name="任意多边形 566"/>
            <p:cNvSpPr/>
            <p:nvPr/>
          </p:nvSpPr>
          <p:spPr>
            <a:xfrm>
              <a:off x="10275071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8" name="任意多边形 567"/>
            <p:cNvSpPr/>
            <p:nvPr/>
          </p:nvSpPr>
          <p:spPr>
            <a:xfrm>
              <a:off x="10697138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9" name="任意多边形 568"/>
            <p:cNvSpPr/>
            <p:nvPr/>
          </p:nvSpPr>
          <p:spPr>
            <a:xfrm>
              <a:off x="11107121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0" name="任意多边形 569"/>
            <p:cNvSpPr/>
            <p:nvPr/>
          </p:nvSpPr>
          <p:spPr>
            <a:xfrm>
              <a:off x="11517103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1" name="任意多边形 570"/>
            <p:cNvSpPr/>
            <p:nvPr/>
          </p:nvSpPr>
          <p:spPr>
            <a:xfrm>
              <a:off x="10697138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2" name="任意多边形 571"/>
            <p:cNvSpPr/>
            <p:nvPr/>
          </p:nvSpPr>
          <p:spPr>
            <a:xfrm>
              <a:off x="11107121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3" name="任意多边形 572"/>
            <p:cNvSpPr/>
            <p:nvPr/>
          </p:nvSpPr>
          <p:spPr>
            <a:xfrm>
              <a:off x="11517103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4" name="任意多边形 573"/>
            <p:cNvSpPr/>
            <p:nvPr/>
          </p:nvSpPr>
          <p:spPr>
            <a:xfrm>
              <a:off x="10697138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5" name="任意多边形 574"/>
            <p:cNvSpPr/>
            <p:nvPr/>
          </p:nvSpPr>
          <p:spPr>
            <a:xfrm>
              <a:off x="11107121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6" name="任意多边形 575"/>
            <p:cNvSpPr/>
            <p:nvPr/>
          </p:nvSpPr>
          <p:spPr>
            <a:xfrm>
              <a:off x="11517103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7" name="任意多边形 576"/>
            <p:cNvSpPr/>
            <p:nvPr/>
          </p:nvSpPr>
          <p:spPr>
            <a:xfrm>
              <a:off x="10697138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8" name="任意多边形 577"/>
            <p:cNvSpPr/>
            <p:nvPr/>
          </p:nvSpPr>
          <p:spPr>
            <a:xfrm>
              <a:off x="11107121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9" name="任意多边形 578"/>
            <p:cNvSpPr/>
            <p:nvPr/>
          </p:nvSpPr>
          <p:spPr>
            <a:xfrm>
              <a:off x="11517103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0" name="任意多边形 579"/>
            <p:cNvSpPr/>
            <p:nvPr/>
          </p:nvSpPr>
          <p:spPr>
            <a:xfrm>
              <a:off x="10697138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1" name="任意多边形 580"/>
            <p:cNvSpPr/>
            <p:nvPr/>
          </p:nvSpPr>
          <p:spPr>
            <a:xfrm>
              <a:off x="11107121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2" name="任意多边形 581"/>
            <p:cNvSpPr/>
            <p:nvPr/>
          </p:nvSpPr>
          <p:spPr>
            <a:xfrm>
              <a:off x="11517103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任意多边形 582"/>
            <p:cNvSpPr/>
            <p:nvPr/>
          </p:nvSpPr>
          <p:spPr>
            <a:xfrm>
              <a:off x="10697138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任意多边形 583"/>
            <p:cNvSpPr/>
            <p:nvPr/>
          </p:nvSpPr>
          <p:spPr>
            <a:xfrm>
              <a:off x="11107121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5" name="任意多边形 584"/>
            <p:cNvSpPr/>
            <p:nvPr/>
          </p:nvSpPr>
          <p:spPr>
            <a:xfrm>
              <a:off x="11517103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6" name="任意多边形 585"/>
            <p:cNvSpPr/>
            <p:nvPr/>
          </p:nvSpPr>
          <p:spPr>
            <a:xfrm>
              <a:off x="10697138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7" name="任意多边形 586"/>
            <p:cNvSpPr/>
            <p:nvPr/>
          </p:nvSpPr>
          <p:spPr>
            <a:xfrm>
              <a:off x="11107121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任意多边形 587"/>
            <p:cNvSpPr/>
            <p:nvPr/>
          </p:nvSpPr>
          <p:spPr>
            <a:xfrm>
              <a:off x="11517103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9" name="任意多边形 588"/>
            <p:cNvSpPr/>
            <p:nvPr/>
          </p:nvSpPr>
          <p:spPr>
            <a:xfrm>
              <a:off x="10697138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0" name="任意多边形 589"/>
            <p:cNvSpPr/>
            <p:nvPr/>
          </p:nvSpPr>
          <p:spPr>
            <a:xfrm>
              <a:off x="11107121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1" name="任意多边形 590"/>
            <p:cNvSpPr/>
            <p:nvPr/>
          </p:nvSpPr>
          <p:spPr>
            <a:xfrm>
              <a:off x="11517103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2" name="任意多边形 591"/>
            <p:cNvSpPr/>
            <p:nvPr/>
          </p:nvSpPr>
          <p:spPr>
            <a:xfrm>
              <a:off x="10697138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3" name="任意多边形 592"/>
            <p:cNvSpPr/>
            <p:nvPr/>
          </p:nvSpPr>
          <p:spPr>
            <a:xfrm>
              <a:off x="11107121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4" name="任意多边形 593"/>
            <p:cNvSpPr/>
            <p:nvPr/>
          </p:nvSpPr>
          <p:spPr>
            <a:xfrm>
              <a:off x="11517103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578044" y="4224836"/>
            <a:ext cx="2679221" cy="1824050"/>
            <a:chOff x="6583680" y="2450126"/>
            <a:chExt cx="5325704" cy="3625812"/>
          </a:xfrm>
          <a:solidFill>
            <a:schemeClr val="bg1">
              <a:lumMod val="95000"/>
            </a:schemeClr>
          </a:solidFill>
        </p:grpSpPr>
        <p:sp>
          <p:nvSpPr>
            <p:cNvPr id="361" name="任意多边形 360"/>
            <p:cNvSpPr/>
            <p:nvPr/>
          </p:nvSpPr>
          <p:spPr>
            <a:xfrm>
              <a:off x="6583680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2" name="任意多边形 361"/>
            <p:cNvSpPr/>
            <p:nvPr/>
          </p:nvSpPr>
          <p:spPr>
            <a:xfrm>
              <a:off x="6993663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3" name="任意多边形 362"/>
            <p:cNvSpPr/>
            <p:nvPr/>
          </p:nvSpPr>
          <p:spPr>
            <a:xfrm>
              <a:off x="7403646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4" name="任意多边形 363"/>
            <p:cNvSpPr/>
            <p:nvPr/>
          </p:nvSpPr>
          <p:spPr>
            <a:xfrm>
              <a:off x="7813628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5" name="任意多边形 364"/>
            <p:cNvSpPr/>
            <p:nvPr/>
          </p:nvSpPr>
          <p:spPr>
            <a:xfrm>
              <a:off x="8223612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6" name="任意多边形 365"/>
            <p:cNvSpPr/>
            <p:nvPr/>
          </p:nvSpPr>
          <p:spPr>
            <a:xfrm>
              <a:off x="8635139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7" name="任意多边形 366"/>
            <p:cNvSpPr/>
            <p:nvPr/>
          </p:nvSpPr>
          <p:spPr>
            <a:xfrm>
              <a:off x="9045122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8" name="任意多边形 367"/>
            <p:cNvSpPr/>
            <p:nvPr/>
          </p:nvSpPr>
          <p:spPr>
            <a:xfrm>
              <a:off x="9455105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9" name="任意多边形 368"/>
            <p:cNvSpPr/>
            <p:nvPr/>
          </p:nvSpPr>
          <p:spPr>
            <a:xfrm>
              <a:off x="9865087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0" name="任意多边形 369"/>
            <p:cNvSpPr/>
            <p:nvPr/>
          </p:nvSpPr>
          <p:spPr>
            <a:xfrm>
              <a:off x="10275071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1" name="任意多边形 370"/>
            <p:cNvSpPr/>
            <p:nvPr/>
          </p:nvSpPr>
          <p:spPr>
            <a:xfrm>
              <a:off x="6583680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2" name="任意多边形 371"/>
            <p:cNvSpPr/>
            <p:nvPr/>
          </p:nvSpPr>
          <p:spPr>
            <a:xfrm>
              <a:off x="6993663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3" name="任意多边形 372"/>
            <p:cNvSpPr/>
            <p:nvPr/>
          </p:nvSpPr>
          <p:spPr>
            <a:xfrm>
              <a:off x="7403646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4" name="任意多边形 373"/>
            <p:cNvSpPr/>
            <p:nvPr/>
          </p:nvSpPr>
          <p:spPr>
            <a:xfrm>
              <a:off x="7813628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5" name="任意多边形 374"/>
            <p:cNvSpPr/>
            <p:nvPr/>
          </p:nvSpPr>
          <p:spPr>
            <a:xfrm>
              <a:off x="8223612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任意多边形 375"/>
            <p:cNvSpPr/>
            <p:nvPr/>
          </p:nvSpPr>
          <p:spPr>
            <a:xfrm>
              <a:off x="8635139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任意多边形 376"/>
            <p:cNvSpPr/>
            <p:nvPr/>
          </p:nvSpPr>
          <p:spPr>
            <a:xfrm>
              <a:off x="9045122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任意多边形 377"/>
            <p:cNvSpPr/>
            <p:nvPr/>
          </p:nvSpPr>
          <p:spPr>
            <a:xfrm>
              <a:off x="9455105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任意多边形 378"/>
            <p:cNvSpPr/>
            <p:nvPr/>
          </p:nvSpPr>
          <p:spPr>
            <a:xfrm>
              <a:off x="9865087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0" name="任意多边形 379"/>
            <p:cNvSpPr/>
            <p:nvPr/>
          </p:nvSpPr>
          <p:spPr>
            <a:xfrm>
              <a:off x="10275071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1" name="任意多边形 380"/>
            <p:cNvSpPr/>
            <p:nvPr/>
          </p:nvSpPr>
          <p:spPr>
            <a:xfrm>
              <a:off x="6583680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任意多边形 381"/>
            <p:cNvSpPr/>
            <p:nvPr/>
          </p:nvSpPr>
          <p:spPr>
            <a:xfrm>
              <a:off x="6993663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任意多边形 382"/>
            <p:cNvSpPr/>
            <p:nvPr/>
          </p:nvSpPr>
          <p:spPr>
            <a:xfrm>
              <a:off x="7403646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任意多边形 383"/>
            <p:cNvSpPr/>
            <p:nvPr/>
          </p:nvSpPr>
          <p:spPr>
            <a:xfrm>
              <a:off x="7813628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任意多边形 384"/>
            <p:cNvSpPr/>
            <p:nvPr/>
          </p:nvSpPr>
          <p:spPr>
            <a:xfrm>
              <a:off x="8223612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任意多边形 385"/>
            <p:cNvSpPr/>
            <p:nvPr/>
          </p:nvSpPr>
          <p:spPr>
            <a:xfrm>
              <a:off x="8635139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任意多边形 386"/>
            <p:cNvSpPr/>
            <p:nvPr/>
          </p:nvSpPr>
          <p:spPr>
            <a:xfrm>
              <a:off x="9045122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任意多边形 387"/>
            <p:cNvSpPr/>
            <p:nvPr/>
          </p:nvSpPr>
          <p:spPr>
            <a:xfrm>
              <a:off x="9455105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任意多边形 388"/>
            <p:cNvSpPr/>
            <p:nvPr/>
          </p:nvSpPr>
          <p:spPr>
            <a:xfrm>
              <a:off x="9865087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任意多边形 389"/>
            <p:cNvSpPr/>
            <p:nvPr/>
          </p:nvSpPr>
          <p:spPr>
            <a:xfrm>
              <a:off x="10275071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任意多边形 390"/>
            <p:cNvSpPr/>
            <p:nvPr/>
          </p:nvSpPr>
          <p:spPr>
            <a:xfrm>
              <a:off x="6583680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2" name="任意多边形 391"/>
            <p:cNvSpPr/>
            <p:nvPr/>
          </p:nvSpPr>
          <p:spPr>
            <a:xfrm>
              <a:off x="6993663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任意多边形 392"/>
            <p:cNvSpPr/>
            <p:nvPr/>
          </p:nvSpPr>
          <p:spPr>
            <a:xfrm>
              <a:off x="7403646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任意多边形 393"/>
            <p:cNvSpPr/>
            <p:nvPr/>
          </p:nvSpPr>
          <p:spPr>
            <a:xfrm>
              <a:off x="7813628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5" name="任意多边形 394"/>
            <p:cNvSpPr/>
            <p:nvPr/>
          </p:nvSpPr>
          <p:spPr>
            <a:xfrm>
              <a:off x="8223612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任意多边形 395"/>
            <p:cNvSpPr/>
            <p:nvPr/>
          </p:nvSpPr>
          <p:spPr>
            <a:xfrm>
              <a:off x="8635139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7" name="任意多边形 396"/>
            <p:cNvSpPr/>
            <p:nvPr/>
          </p:nvSpPr>
          <p:spPr>
            <a:xfrm>
              <a:off x="9045122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任意多边形 397"/>
            <p:cNvSpPr/>
            <p:nvPr/>
          </p:nvSpPr>
          <p:spPr>
            <a:xfrm>
              <a:off x="9455105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任意多边形 398"/>
            <p:cNvSpPr/>
            <p:nvPr/>
          </p:nvSpPr>
          <p:spPr>
            <a:xfrm>
              <a:off x="9865087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任意多边形 399"/>
            <p:cNvSpPr/>
            <p:nvPr/>
          </p:nvSpPr>
          <p:spPr>
            <a:xfrm>
              <a:off x="10275071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1" name="任意多边形 400"/>
            <p:cNvSpPr/>
            <p:nvPr/>
          </p:nvSpPr>
          <p:spPr>
            <a:xfrm>
              <a:off x="6583680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任意多边形 401"/>
            <p:cNvSpPr/>
            <p:nvPr/>
          </p:nvSpPr>
          <p:spPr>
            <a:xfrm>
              <a:off x="6993663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3" name="任意多边形 402"/>
            <p:cNvSpPr/>
            <p:nvPr/>
          </p:nvSpPr>
          <p:spPr>
            <a:xfrm>
              <a:off x="7403646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4" name="任意多边形 403"/>
            <p:cNvSpPr/>
            <p:nvPr/>
          </p:nvSpPr>
          <p:spPr>
            <a:xfrm>
              <a:off x="7813628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5" name="任意多边形 404"/>
            <p:cNvSpPr/>
            <p:nvPr/>
          </p:nvSpPr>
          <p:spPr>
            <a:xfrm>
              <a:off x="8223612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6" name="任意多边形 405"/>
            <p:cNvSpPr/>
            <p:nvPr/>
          </p:nvSpPr>
          <p:spPr>
            <a:xfrm>
              <a:off x="8635139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7" name="任意多边形 406"/>
            <p:cNvSpPr/>
            <p:nvPr/>
          </p:nvSpPr>
          <p:spPr>
            <a:xfrm>
              <a:off x="9045122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8" name="任意多边形 407"/>
            <p:cNvSpPr/>
            <p:nvPr/>
          </p:nvSpPr>
          <p:spPr>
            <a:xfrm>
              <a:off x="9455105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9" name="任意多边形 408"/>
            <p:cNvSpPr/>
            <p:nvPr/>
          </p:nvSpPr>
          <p:spPr>
            <a:xfrm>
              <a:off x="9865087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" name="任意多边形 409"/>
            <p:cNvSpPr/>
            <p:nvPr/>
          </p:nvSpPr>
          <p:spPr>
            <a:xfrm>
              <a:off x="10275071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1" name="任意多边形 410"/>
            <p:cNvSpPr/>
            <p:nvPr/>
          </p:nvSpPr>
          <p:spPr>
            <a:xfrm>
              <a:off x="6583680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2" name="任意多边形 411"/>
            <p:cNvSpPr/>
            <p:nvPr/>
          </p:nvSpPr>
          <p:spPr>
            <a:xfrm>
              <a:off x="6993663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3" name="任意多边形 412"/>
            <p:cNvSpPr/>
            <p:nvPr/>
          </p:nvSpPr>
          <p:spPr>
            <a:xfrm>
              <a:off x="7403646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任意多边形 413"/>
            <p:cNvSpPr/>
            <p:nvPr/>
          </p:nvSpPr>
          <p:spPr>
            <a:xfrm>
              <a:off x="7813628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5" name="任意多边形 414"/>
            <p:cNvSpPr/>
            <p:nvPr/>
          </p:nvSpPr>
          <p:spPr>
            <a:xfrm>
              <a:off x="8223612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6" name="任意多边形 415"/>
            <p:cNvSpPr/>
            <p:nvPr/>
          </p:nvSpPr>
          <p:spPr>
            <a:xfrm>
              <a:off x="8635139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7" name="任意多边形 416"/>
            <p:cNvSpPr/>
            <p:nvPr/>
          </p:nvSpPr>
          <p:spPr>
            <a:xfrm>
              <a:off x="9045122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8" name="任意多边形 417"/>
            <p:cNvSpPr/>
            <p:nvPr/>
          </p:nvSpPr>
          <p:spPr>
            <a:xfrm>
              <a:off x="9455105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任意多边形 418"/>
            <p:cNvSpPr/>
            <p:nvPr/>
          </p:nvSpPr>
          <p:spPr>
            <a:xfrm>
              <a:off x="9865087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任意多边形 419"/>
            <p:cNvSpPr/>
            <p:nvPr/>
          </p:nvSpPr>
          <p:spPr>
            <a:xfrm>
              <a:off x="10275071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任意多边形 420"/>
            <p:cNvSpPr/>
            <p:nvPr/>
          </p:nvSpPr>
          <p:spPr>
            <a:xfrm>
              <a:off x="6583680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2" name="任意多边形 421"/>
            <p:cNvSpPr/>
            <p:nvPr/>
          </p:nvSpPr>
          <p:spPr>
            <a:xfrm>
              <a:off x="6993663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3" name="任意多边形 422"/>
            <p:cNvSpPr/>
            <p:nvPr/>
          </p:nvSpPr>
          <p:spPr>
            <a:xfrm>
              <a:off x="7403646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4" name="任意多边形 423"/>
            <p:cNvSpPr/>
            <p:nvPr/>
          </p:nvSpPr>
          <p:spPr>
            <a:xfrm>
              <a:off x="7813628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5" name="任意多边形 424"/>
            <p:cNvSpPr/>
            <p:nvPr/>
          </p:nvSpPr>
          <p:spPr>
            <a:xfrm>
              <a:off x="8223612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6" name="任意多边形 425"/>
            <p:cNvSpPr/>
            <p:nvPr/>
          </p:nvSpPr>
          <p:spPr>
            <a:xfrm>
              <a:off x="8635139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7" name="任意多边形 426"/>
            <p:cNvSpPr/>
            <p:nvPr/>
          </p:nvSpPr>
          <p:spPr>
            <a:xfrm>
              <a:off x="9045122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任意多边形 427"/>
            <p:cNvSpPr/>
            <p:nvPr/>
          </p:nvSpPr>
          <p:spPr>
            <a:xfrm>
              <a:off x="9455105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9" name="任意多边形 428"/>
            <p:cNvSpPr/>
            <p:nvPr/>
          </p:nvSpPr>
          <p:spPr>
            <a:xfrm>
              <a:off x="9865087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0" name="任意多边形 429"/>
            <p:cNvSpPr/>
            <p:nvPr/>
          </p:nvSpPr>
          <p:spPr>
            <a:xfrm>
              <a:off x="10275071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1" name="任意多边形 430"/>
            <p:cNvSpPr/>
            <p:nvPr/>
          </p:nvSpPr>
          <p:spPr>
            <a:xfrm>
              <a:off x="6583680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2" name="任意多边形 431"/>
            <p:cNvSpPr/>
            <p:nvPr/>
          </p:nvSpPr>
          <p:spPr>
            <a:xfrm>
              <a:off x="6993663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3" name="任意多边形 432"/>
            <p:cNvSpPr/>
            <p:nvPr/>
          </p:nvSpPr>
          <p:spPr>
            <a:xfrm>
              <a:off x="7403646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4" name="任意多边形 433"/>
            <p:cNvSpPr/>
            <p:nvPr/>
          </p:nvSpPr>
          <p:spPr>
            <a:xfrm>
              <a:off x="7813628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5" name="任意多边形 434"/>
            <p:cNvSpPr/>
            <p:nvPr/>
          </p:nvSpPr>
          <p:spPr>
            <a:xfrm>
              <a:off x="8223612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6" name="任意多边形 435"/>
            <p:cNvSpPr/>
            <p:nvPr/>
          </p:nvSpPr>
          <p:spPr>
            <a:xfrm>
              <a:off x="8635139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7" name="任意多边形 436"/>
            <p:cNvSpPr/>
            <p:nvPr/>
          </p:nvSpPr>
          <p:spPr>
            <a:xfrm>
              <a:off x="9045122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8" name="任意多边形 437"/>
            <p:cNvSpPr/>
            <p:nvPr/>
          </p:nvSpPr>
          <p:spPr>
            <a:xfrm>
              <a:off x="9455105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9" name="任意多边形 438"/>
            <p:cNvSpPr/>
            <p:nvPr/>
          </p:nvSpPr>
          <p:spPr>
            <a:xfrm>
              <a:off x="9865087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任意多边形 439"/>
            <p:cNvSpPr/>
            <p:nvPr/>
          </p:nvSpPr>
          <p:spPr>
            <a:xfrm>
              <a:off x="10275071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任意多边形 440"/>
            <p:cNvSpPr/>
            <p:nvPr/>
          </p:nvSpPr>
          <p:spPr>
            <a:xfrm>
              <a:off x="6583680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2" name="任意多边形 441"/>
            <p:cNvSpPr/>
            <p:nvPr/>
          </p:nvSpPr>
          <p:spPr>
            <a:xfrm>
              <a:off x="6993663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任意多边形 442"/>
            <p:cNvSpPr/>
            <p:nvPr/>
          </p:nvSpPr>
          <p:spPr>
            <a:xfrm>
              <a:off x="7403646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任意多边形 443"/>
            <p:cNvSpPr/>
            <p:nvPr/>
          </p:nvSpPr>
          <p:spPr>
            <a:xfrm>
              <a:off x="7813628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任意多边形 444"/>
            <p:cNvSpPr/>
            <p:nvPr/>
          </p:nvSpPr>
          <p:spPr>
            <a:xfrm>
              <a:off x="8223612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任意多边形 445"/>
            <p:cNvSpPr/>
            <p:nvPr/>
          </p:nvSpPr>
          <p:spPr>
            <a:xfrm>
              <a:off x="8635139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任意多边形 446"/>
            <p:cNvSpPr/>
            <p:nvPr/>
          </p:nvSpPr>
          <p:spPr>
            <a:xfrm>
              <a:off x="9045122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任意多边形 447"/>
            <p:cNvSpPr/>
            <p:nvPr/>
          </p:nvSpPr>
          <p:spPr>
            <a:xfrm>
              <a:off x="9455105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任意多边形 448"/>
            <p:cNvSpPr/>
            <p:nvPr/>
          </p:nvSpPr>
          <p:spPr>
            <a:xfrm>
              <a:off x="9865087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任意多边形 449"/>
            <p:cNvSpPr/>
            <p:nvPr/>
          </p:nvSpPr>
          <p:spPr>
            <a:xfrm>
              <a:off x="10275071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任意多边形 450"/>
            <p:cNvSpPr/>
            <p:nvPr/>
          </p:nvSpPr>
          <p:spPr>
            <a:xfrm>
              <a:off x="10697138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2" name="任意多边形 451"/>
            <p:cNvSpPr/>
            <p:nvPr/>
          </p:nvSpPr>
          <p:spPr>
            <a:xfrm>
              <a:off x="11107121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任意多边形 452"/>
            <p:cNvSpPr/>
            <p:nvPr/>
          </p:nvSpPr>
          <p:spPr>
            <a:xfrm>
              <a:off x="11517103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任意多边形 453"/>
            <p:cNvSpPr/>
            <p:nvPr/>
          </p:nvSpPr>
          <p:spPr>
            <a:xfrm>
              <a:off x="10697138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任意多边形 454"/>
            <p:cNvSpPr/>
            <p:nvPr/>
          </p:nvSpPr>
          <p:spPr>
            <a:xfrm>
              <a:off x="11107121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任意多边形 455"/>
            <p:cNvSpPr/>
            <p:nvPr/>
          </p:nvSpPr>
          <p:spPr>
            <a:xfrm>
              <a:off x="11517103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任意多边形 456"/>
            <p:cNvSpPr/>
            <p:nvPr/>
          </p:nvSpPr>
          <p:spPr>
            <a:xfrm>
              <a:off x="10697138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任意多边形 457"/>
            <p:cNvSpPr/>
            <p:nvPr/>
          </p:nvSpPr>
          <p:spPr>
            <a:xfrm>
              <a:off x="11107121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任意多边形 458"/>
            <p:cNvSpPr/>
            <p:nvPr/>
          </p:nvSpPr>
          <p:spPr>
            <a:xfrm>
              <a:off x="11517103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任意多边形 459"/>
            <p:cNvSpPr/>
            <p:nvPr/>
          </p:nvSpPr>
          <p:spPr>
            <a:xfrm>
              <a:off x="10697138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任意多边形 460"/>
            <p:cNvSpPr/>
            <p:nvPr/>
          </p:nvSpPr>
          <p:spPr>
            <a:xfrm>
              <a:off x="11107121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任意多边形 461"/>
            <p:cNvSpPr/>
            <p:nvPr/>
          </p:nvSpPr>
          <p:spPr>
            <a:xfrm>
              <a:off x="11517103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任意多边形 462"/>
            <p:cNvSpPr/>
            <p:nvPr/>
          </p:nvSpPr>
          <p:spPr>
            <a:xfrm>
              <a:off x="10697138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任意多边形 463"/>
            <p:cNvSpPr/>
            <p:nvPr/>
          </p:nvSpPr>
          <p:spPr>
            <a:xfrm>
              <a:off x="11107121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任意多边形 464"/>
            <p:cNvSpPr/>
            <p:nvPr/>
          </p:nvSpPr>
          <p:spPr>
            <a:xfrm>
              <a:off x="11517103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任意多边形 465"/>
            <p:cNvSpPr/>
            <p:nvPr/>
          </p:nvSpPr>
          <p:spPr>
            <a:xfrm>
              <a:off x="10697138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任意多边形 466"/>
            <p:cNvSpPr/>
            <p:nvPr/>
          </p:nvSpPr>
          <p:spPr>
            <a:xfrm>
              <a:off x="11107121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任意多边形 467"/>
            <p:cNvSpPr/>
            <p:nvPr/>
          </p:nvSpPr>
          <p:spPr>
            <a:xfrm>
              <a:off x="11517103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任意多边形 468"/>
            <p:cNvSpPr/>
            <p:nvPr/>
          </p:nvSpPr>
          <p:spPr>
            <a:xfrm>
              <a:off x="10697138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任意多边形 469"/>
            <p:cNvSpPr/>
            <p:nvPr/>
          </p:nvSpPr>
          <p:spPr>
            <a:xfrm>
              <a:off x="11107121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任意多边形 470"/>
            <p:cNvSpPr/>
            <p:nvPr/>
          </p:nvSpPr>
          <p:spPr>
            <a:xfrm>
              <a:off x="11517103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任意多边形 471"/>
            <p:cNvSpPr/>
            <p:nvPr/>
          </p:nvSpPr>
          <p:spPr>
            <a:xfrm>
              <a:off x="10697138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任意多边形 472"/>
            <p:cNvSpPr/>
            <p:nvPr/>
          </p:nvSpPr>
          <p:spPr>
            <a:xfrm>
              <a:off x="11107121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任意多边形 473"/>
            <p:cNvSpPr/>
            <p:nvPr/>
          </p:nvSpPr>
          <p:spPr>
            <a:xfrm>
              <a:off x="11517103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5" name="任意多边形 474"/>
            <p:cNvSpPr/>
            <p:nvPr/>
          </p:nvSpPr>
          <p:spPr>
            <a:xfrm>
              <a:off x="10697138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6" name="任意多边形 475"/>
            <p:cNvSpPr/>
            <p:nvPr/>
          </p:nvSpPr>
          <p:spPr>
            <a:xfrm>
              <a:off x="11107121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7" name="任意多边形 476"/>
            <p:cNvSpPr/>
            <p:nvPr/>
          </p:nvSpPr>
          <p:spPr>
            <a:xfrm>
              <a:off x="11517103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257265" y="4224836"/>
            <a:ext cx="2679221" cy="1824050"/>
            <a:chOff x="6583680" y="2450126"/>
            <a:chExt cx="5325704" cy="3625812"/>
          </a:xfrm>
          <a:solidFill>
            <a:schemeClr val="bg1">
              <a:lumMod val="95000"/>
            </a:schemeClr>
          </a:solidFill>
        </p:grpSpPr>
        <p:sp>
          <p:nvSpPr>
            <p:cNvPr id="244" name="任意多边形 243"/>
            <p:cNvSpPr/>
            <p:nvPr/>
          </p:nvSpPr>
          <p:spPr>
            <a:xfrm>
              <a:off x="6583680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任意多边形 244"/>
            <p:cNvSpPr/>
            <p:nvPr/>
          </p:nvSpPr>
          <p:spPr>
            <a:xfrm>
              <a:off x="6993663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任意多边形 245"/>
            <p:cNvSpPr/>
            <p:nvPr/>
          </p:nvSpPr>
          <p:spPr>
            <a:xfrm>
              <a:off x="7403646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任意多边形 246"/>
            <p:cNvSpPr/>
            <p:nvPr/>
          </p:nvSpPr>
          <p:spPr>
            <a:xfrm>
              <a:off x="7813628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任意多边形 247"/>
            <p:cNvSpPr/>
            <p:nvPr/>
          </p:nvSpPr>
          <p:spPr>
            <a:xfrm>
              <a:off x="8223612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任意多边形 248"/>
            <p:cNvSpPr/>
            <p:nvPr/>
          </p:nvSpPr>
          <p:spPr>
            <a:xfrm>
              <a:off x="8635139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任意多边形 249"/>
            <p:cNvSpPr/>
            <p:nvPr/>
          </p:nvSpPr>
          <p:spPr>
            <a:xfrm>
              <a:off x="9045122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任意多边形 250"/>
            <p:cNvSpPr/>
            <p:nvPr/>
          </p:nvSpPr>
          <p:spPr>
            <a:xfrm>
              <a:off x="9455105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 251"/>
            <p:cNvSpPr/>
            <p:nvPr/>
          </p:nvSpPr>
          <p:spPr>
            <a:xfrm>
              <a:off x="9865087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任意多边形 252"/>
            <p:cNvSpPr/>
            <p:nvPr/>
          </p:nvSpPr>
          <p:spPr>
            <a:xfrm>
              <a:off x="10275071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任意多边形 253"/>
            <p:cNvSpPr/>
            <p:nvPr/>
          </p:nvSpPr>
          <p:spPr>
            <a:xfrm>
              <a:off x="6583680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任意多边形 254"/>
            <p:cNvSpPr/>
            <p:nvPr/>
          </p:nvSpPr>
          <p:spPr>
            <a:xfrm>
              <a:off x="6993663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任意多边形 255"/>
            <p:cNvSpPr/>
            <p:nvPr/>
          </p:nvSpPr>
          <p:spPr>
            <a:xfrm>
              <a:off x="7403646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任意多边形 256"/>
            <p:cNvSpPr/>
            <p:nvPr/>
          </p:nvSpPr>
          <p:spPr>
            <a:xfrm>
              <a:off x="7813628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任意多边形 257"/>
            <p:cNvSpPr/>
            <p:nvPr/>
          </p:nvSpPr>
          <p:spPr>
            <a:xfrm>
              <a:off x="8223612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任意多边形 258"/>
            <p:cNvSpPr/>
            <p:nvPr/>
          </p:nvSpPr>
          <p:spPr>
            <a:xfrm>
              <a:off x="8635139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任意多边形 259"/>
            <p:cNvSpPr/>
            <p:nvPr/>
          </p:nvSpPr>
          <p:spPr>
            <a:xfrm>
              <a:off x="9045122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任意多边形 260"/>
            <p:cNvSpPr/>
            <p:nvPr/>
          </p:nvSpPr>
          <p:spPr>
            <a:xfrm>
              <a:off x="9455105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任意多边形 261"/>
            <p:cNvSpPr/>
            <p:nvPr/>
          </p:nvSpPr>
          <p:spPr>
            <a:xfrm>
              <a:off x="9865087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任意多边形 262"/>
            <p:cNvSpPr/>
            <p:nvPr/>
          </p:nvSpPr>
          <p:spPr>
            <a:xfrm>
              <a:off x="10275071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任意多边形 263"/>
            <p:cNvSpPr/>
            <p:nvPr/>
          </p:nvSpPr>
          <p:spPr>
            <a:xfrm>
              <a:off x="6583680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任意多边形 264"/>
            <p:cNvSpPr/>
            <p:nvPr/>
          </p:nvSpPr>
          <p:spPr>
            <a:xfrm>
              <a:off x="6993663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任意多边形 265"/>
            <p:cNvSpPr/>
            <p:nvPr/>
          </p:nvSpPr>
          <p:spPr>
            <a:xfrm>
              <a:off x="7403646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任意多边形 266"/>
            <p:cNvSpPr/>
            <p:nvPr/>
          </p:nvSpPr>
          <p:spPr>
            <a:xfrm>
              <a:off x="7813628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任意多边形 267"/>
            <p:cNvSpPr/>
            <p:nvPr/>
          </p:nvSpPr>
          <p:spPr>
            <a:xfrm>
              <a:off x="8223612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任意多边形 268"/>
            <p:cNvSpPr/>
            <p:nvPr/>
          </p:nvSpPr>
          <p:spPr>
            <a:xfrm>
              <a:off x="8635139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任意多边形 269"/>
            <p:cNvSpPr/>
            <p:nvPr/>
          </p:nvSpPr>
          <p:spPr>
            <a:xfrm>
              <a:off x="9045122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任意多边形 270"/>
            <p:cNvSpPr/>
            <p:nvPr/>
          </p:nvSpPr>
          <p:spPr>
            <a:xfrm>
              <a:off x="9455105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任意多边形 271"/>
            <p:cNvSpPr/>
            <p:nvPr/>
          </p:nvSpPr>
          <p:spPr>
            <a:xfrm>
              <a:off x="9865087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任意多边形 272"/>
            <p:cNvSpPr/>
            <p:nvPr/>
          </p:nvSpPr>
          <p:spPr>
            <a:xfrm>
              <a:off x="10275071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任意多边形 273"/>
            <p:cNvSpPr/>
            <p:nvPr/>
          </p:nvSpPr>
          <p:spPr>
            <a:xfrm>
              <a:off x="6583680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任意多边形 274"/>
            <p:cNvSpPr/>
            <p:nvPr/>
          </p:nvSpPr>
          <p:spPr>
            <a:xfrm>
              <a:off x="6993663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任意多边形 275"/>
            <p:cNvSpPr/>
            <p:nvPr/>
          </p:nvSpPr>
          <p:spPr>
            <a:xfrm>
              <a:off x="7403646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任意多边形 276"/>
            <p:cNvSpPr/>
            <p:nvPr/>
          </p:nvSpPr>
          <p:spPr>
            <a:xfrm>
              <a:off x="7813628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任意多边形 277"/>
            <p:cNvSpPr/>
            <p:nvPr/>
          </p:nvSpPr>
          <p:spPr>
            <a:xfrm>
              <a:off x="8223612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任意多边形 278"/>
            <p:cNvSpPr/>
            <p:nvPr/>
          </p:nvSpPr>
          <p:spPr>
            <a:xfrm>
              <a:off x="8635139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任意多边形 279"/>
            <p:cNvSpPr/>
            <p:nvPr/>
          </p:nvSpPr>
          <p:spPr>
            <a:xfrm>
              <a:off x="9045122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任意多边形 280"/>
            <p:cNvSpPr/>
            <p:nvPr/>
          </p:nvSpPr>
          <p:spPr>
            <a:xfrm>
              <a:off x="9455105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任意多边形 281"/>
            <p:cNvSpPr/>
            <p:nvPr/>
          </p:nvSpPr>
          <p:spPr>
            <a:xfrm>
              <a:off x="9865087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任意多边形 282"/>
            <p:cNvSpPr/>
            <p:nvPr/>
          </p:nvSpPr>
          <p:spPr>
            <a:xfrm>
              <a:off x="10275071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4" name="任意多边形 283"/>
            <p:cNvSpPr/>
            <p:nvPr/>
          </p:nvSpPr>
          <p:spPr>
            <a:xfrm>
              <a:off x="6583680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任意多边形 284"/>
            <p:cNvSpPr/>
            <p:nvPr/>
          </p:nvSpPr>
          <p:spPr>
            <a:xfrm>
              <a:off x="6993663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任意多边形 285"/>
            <p:cNvSpPr/>
            <p:nvPr/>
          </p:nvSpPr>
          <p:spPr>
            <a:xfrm>
              <a:off x="7403646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任意多边形 286"/>
            <p:cNvSpPr/>
            <p:nvPr/>
          </p:nvSpPr>
          <p:spPr>
            <a:xfrm>
              <a:off x="7813628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任意多边形 287"/>
            <p:cNvSpPr/>
            <p:nvPr/>
          </p:nvSpPr>
          <p:spPr>
            <a:xfrm>
              <a:off x="8223612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任意多边形 288"/>
            <p:cNvSpPr/>
            <p:nvPr/>
          </p:nvSpPr>
          <p:spPr>
            <a:xfrm>
              <a:off x="8635139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任意多边形 289"/>
            <p:cNvSpPr/>
            <p:nvPr/>
          </p:nvSpPr>
          <p:spPr>
            <a:xfrm>
              <a:off x="9045122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任意多边形 290"/>
            <p:cNvSpPr/>
            <p:nvPr/>
          </p:nvSpPr>
          <p:spPr>
            <a:xfrm>
              <a:off x="9455105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2" name="任意多边形 291"/>
            <p:cNvSpPr/>
            <p:nvPr/>
          </p:nvSpPr>
          <p:spPr>
            <a:xfrm>
              <a:off x="9865087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3" name="任意多边形 292"/>
            <p:cNvSpPr/>
            <p:nvPr/>
          </p:nvSpPr>
          <p:spPr>
            <a:xfrm>
              <a:off x="10275071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4" name="任意多边形 293"/>
            <p:cNvSpPr/>
            <p:nvPr/>
          </p:nvSpPr>
          <p:spPr>
            <a:xfrm>
              <a:off x="6583680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5" name="任意多边形 294"/>
            <p:cNvSpPr/>
            <p:nvPr/>
          </p:nvSpPr>
          <p:spPr>
            <a:xfrm>
              <a:off x="6993663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任意多边形 295"/>
            <p:cNvSpPr/>
            <p:nvPr/>
          </p:nvSpPr>
          <p:spPr>
            <a:xfrm>
              <a:off x="7403646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任意多边形 296"/>
            <p:cNvSpPr/>
            <p:nvPr/>
          </p:nvSpPr>
          <p:spPr>
            <a:xfrm>
              <a:off x="7813628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" name="任意多边形 297"/>
            <p:cNvSpPr/>
            <p:nvPr/>
          </p:nvSpPr>
          <p:spPr>
            <a:xfrm>
              <a:off x="8223612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任意多边形 298"/>
            <p:cNvSpPr/>
            <p:nvPr/>
          </p:nvSpPr>
          <p:spPr>
            <a:xfrm>
              <a:off x="8635139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任意多边形 299"/>
            <p:cNvSpPr/>
            <p:nvPr/>
          </p:nvSpPr>
          <p:spPr>
            <a:xfrm>
              <a:off x="9045122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任意多边形 300"/>
            <p:cNvSpPr/>
            <p:nvPr/>
          </p:nvSpPr>
          <p:spPr>
            <a:xfrm>
              <a:off x="9455105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任意多边形 301"/>
            <p:cNvSpPr/>
            <p:nvPr/>
          </p:nvSpPr>
          <p:spPr>
            <a:xfrm>
              <a:off x="9865087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任意多边形 302"/>
            <p:cNvSpPr/>
            <p:nvPr/>
          </p:nvSpPr>
          <p:spPr>
            <a:xfrm>
              <a:off x="10275071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4" name="任意多边形 303"/>
            <p:cNvSpPr/>
            <p:nvPr/>
          </p:nvSpPr>
          <p:spPr>
            <a:xfrm>
              <a:off x="6583680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任意多边形 304"/>
            <p:cNvSpPr/>
            <p:nvPr/>
          </p:nvSpPr>
          <p:spPr>
            <a:xfrm>
              <a:off x="6993663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任意多边形 305"/>
            <p:cNvSpPr/>
            <p:nvPr/>
          </p:nvSpPr>
          <p:spPr>
            <a:xfrm>
              <a:off x="7403646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任意多边形 306"/>
            <p:cNvSpPr/>
            <p:nvPr/>
          </p:nvSpPr>
          <p:spPr>
            <a:xfrm>
              <a:off x="7813628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任意多边形 307"/>
            <p:cNvSpPr/>
            <p:nvPr/>
          </p:nvSpPr>
          <p:spPr>
            <a:xfrm>
              <a:off x="8223612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任意多边形 308"/>
            <p:cNvSpPr/>
            <p:nvPr/>
          </p:nvSpPr>
          <p:spPr>
            <a:xfrm>
              <a:off x="8635139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任意多边形 309"/>
            <p:cNvSpPr/>
            <p:nvPr/>
          </p:nvSpPr>
          <p:spPr>
            <a:xfrm>
              <a:off x="9045122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任意多边形 310"/>
            <p:cNvSpPr/>
            <p:nvPr/>
          </p:nvSpPr>
          <p:spPr>
            <a:xfrm>
              <a:off x="9455105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2" name="任意多边形 311"/>
            <p:cNvSpPr/>
            <p:nvPr/>
          </p:nvSpPr>
          <p:spPr>
            <a:xfrm>
              <a:off x="9865087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3" name="任意多边形 312"/>
            <p:cNvSpPr/>
            <p:nvPr/>
          </p:nvSpPr>
          <p:spPr>
            <a:xfrm>
              <a:off x="10275071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4" name="任意多边形 313"/>
            <p:cNvSpPr/>
            <p:nvPr/>
          </p:nvSpPr>
          <p:spPr>
            <a:xfrm>
              <a:off x="6583680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5" name="任意多边形 314"/>
            <p:cNvSpPr/>
            <p:nvPr/>
          </p:nvSpPr>
          <p:spPr>
            <a:xfrm>
              <a:off x="6993663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任意多边形 315"/>
            <p:cNvSpPr/>
            <p:nvPr/>
          </p:nvSpPr>
          <p:spPr>
            <a:xfrm>
              <a:off x="7403646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任意多边形 316"/>
            <p:cNvSpPr/>
            <p:nvPr/>
          </p:nvSpPr>
          <p:spPr>
            <a:xfrm>
              <a:off x="7813628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任意多边形 317"/>
            <p:cNvSpPr/>
            <p:nvPr/>
          </p:nvSpPr>
          <p:spPr>
            <a:xfrm>
              <a:off x="8223612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任意多边形 318"/>
            <p:cNvSpPr/>
            <p:nvPr/>
          </p:nvSpPr>
          <p:spPr>
            <a:xfrm>
              <a:off x="8635139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任意多边形 319"/>
            <p:cNvSpPr/>
            <p:nvPr/>
          </p:nvSpPr>
          <p:spPr>
            <a:xfrm>
              <a:off x="9045122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任意多边形 320"/>
            <p:cNvSpPr/>
            <p:nvPr/>
          </p:nvSpPr>
          <p:spPr>
            <a:xfrm>
              <a:off x="9455105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任意多边形 321"/>
            <p:cNvSpPr/>
            <p:nvPr/>
          </p:nvSpPr>
          <p:spPr>
            <a:xfrm>
              <a:off x="9865087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任意多边形 322"/>
            <p:cNvSpPr/>
            <p:nvPr/>
          </p:nvSpPr>
          <p:spPr>
            <a:xfrm>
              <a:off x="10275071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4" name="任意多边形 323"/>
            <p:cNvSpPr/>
            <p:nvPr/>
          </p:nvSpPr>
          <p:spPr>
            <a:xfrm>
              <a:off x="6583680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5" name="任意多边形 324"/>
            <p:cNvSpPr/>
            <p:nvPr/>
          </p:nvSpPr>
          <p:spPr>
            <a:xfrm>
              <a:off x="6993663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6" name="任意多边形 325"/>
            <p:cNvSpPr/>
            <p:nvPr/>
          </p:nvSpPr>
          <p:spPr>
            <a:xfrm>
              <a:off x="7403646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任意多边形 326"/>
            <p:cNvSpPr/>
            <p:nvPr/>
          </p:nvSpPr>
          <p:spPr>
            <a:xfrm>
              <a:off x="7813628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8" name="任意多边形 327"/>
            <p:cNvSpPr/>
            <p:nvPr/>
          </p:nvSpPr>
          <p:spPr>
            <a:xfrm>
              <a:off x="8223612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任意多边形 328"/>
            <p:cNvSpPr/>
            <p:nvPr/>
          </p:nvSpPr>
          <p:spPr>
            <a:xfrm>
              <a:off x="8635139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任意多边形 329"/>
            <p:cNvSpPr/>
            <p:nvPr/>
          </p:nvSpPr>
          <p:spPr>
            <a:xfrm>
              <a:off x="9045122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任意多边形 330"/>
            <p:cNvSpPr/>
            <p:nvPr/>
          </p:nvSpPr>
          <p:spPr>
            <a:xfrm>
              <a:off x="9455105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2" name="任意多边形 331"/>
            <p:cNvSpPr/>
            <p:nvPr/>
          </p:nvSpPr>
          <p:spPr>
            <a:xfrm>
              <a:off x="9865087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3" name="任意多边形 332"/>
            <p:cNvSpPr/>
            <p:nvPr/>
          </p:nvSpPr>
          <p:spPr>
            <a:xfrm>
              <a:off x="10275071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4" name="任意多边形 333"/>
            <p:cNvSpPr/>
            <p:nvPr/>
          </p:nvSpPr>
          <p:spPr>
            <a:xfrm>
              <a:off x="10697138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5" name="任意多边形 334"/>
            <p:cNvSpPr/>
            <p:nvPr/>
          </p:nvSpPr>
          <p:spPr>
            <a:xfrm>
              <a:off x="11107121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6" name="任意多边形 335"/>
            <p:cNvSpPr/>
            <p:nvPr/>
          </p:nvSpPr>
          <p:spPr>
            <a:xfrm>
              <a:off x="11517103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7" name="任意多边形 336"/>
            <p:cNvSpPr/>
            <p:nvPr/>
          </p:nvSpPr>
          <p:spPr>
            <a:xfrm>
              <a:off x="10697138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8" name="任意多边形 337"/>
            <p:cNvSpPr/>
            <p:nvPr/>
          </p:nvSpPr>
          <p:spPr>
            <a:xfrm>
              <a:off x="11107121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任意多边形 338"/>
            <p:cNvSpPr/>
            <p:nvPr/>
          </p:nvSpPr>
          <p:spPr>
            <a:xfrm>
              <a:off x="11517103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任意多边形 339"/>
            <p:cNvSpPr/>
            <p:nvPr/>
          </p:nvSpPr>
          <p:spPr>
            <a:xfrm>
              <a:off x="10697138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任意多边形 340"/>
            <p:cNvSpPr/>
            <p:nvPr/>
          </p:nvSpPr>
          <p:spPr>
            <a:xfrm>
              <a:off x="11107121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2" name="任意多边形 341"/>
            <p:cNvSpPr/>
            <p:nvPr/>
          </p:nvSpPr>
          <p:spPr>
            <a:xfrm>
              <a:off x="11517103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3" name="任意多边形 342"/>
            <p:cNvSpPr/>
            <p:nvPr/>
          </p:nvSpPr>
          <p:spPr>
            <a:xfrm>
              <a:off x="10697138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任意多边形 343"/>
            <p:cNvSpPr/>
            <p:nvPr/>
          </p:nvSpPr>
          <p:spPr>
            <a:xfrm>
              <a:off x="11107121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任意多边形 344"/>
            <p:cNvSpPr/>
            <p:nvPr/>
          </p:nvSpPr>
          <p:spPr>
            <a:xfrm>
              <a:off x="11517103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任意多边形 345"/>
            <p:cNvSpPr/>
            <p:nvPr/>
          </p:nvSpPr>
          <p:spPr>
            <a:xfrm>
              <a:off x="10697138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7" name="任意多边形 346"/>
            <p:cNvSpPr/>
            <p:nvPr/>
          </p:nvSpPr>
          <p:spPr>
            <a:xfrm>
              <a:off x="11107121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8" name="任意多边形 347"/>
            <p:cNvSpPr/>
            <p:nvPr/>
          </p:nvSpPr>
          <p:spPr>
            <a:xfrm>
              <a:off x="11517103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任意多边形 348"/>
            <p:cNvSpPr/>
            <p:nvPr/>
          </p:nvSpPr>
          <p:spPr>
            <a:xfrm>
              <a:off x="10697138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任意多边形 349"/>
            <p:cNvSpPr/>
            <p:nvPr/>
          </p:nvSpPr>
          <p:spPr>
            <a:xfrm>
              <a:off x="11107121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任意多边形 350"/>
            <p:cNvSpPr/>
            <p:nvPr/>
          </p:nvSpPr>
          <p:spPr>
            <a:xfrm>
              <a:off x="11517103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任意多边形 351"/>
            <p:cNvSpPr/>
            <p:nvPr/>
          </p:nvSpPr>
          <p:spPr>
            <a:xfrm>
              <a:off x="10697138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任意多边形 352"/>
            <p:cNvSpPr/>
            <p:nvPr/>
          </p:nvSpPr>
          <p:spPr>
            <a:xfrm>
              <a:off x="11107121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任意多边形 353"/>
            <p:cNvSpPr/>
            <p:nvPr/>
          </p:nvSpPr>
          <p:spPr>
            <a:xfrm>
              <a:off x="11517103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5" name="任意多边形 354"/>
            <p:cNvSpPr/>
            <p:nvPr/>
          </p:nvSpPr>
          <p:spPr>
            <a:xfrm>
              <a:off x="10697138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6" name="任意多边形 355"/>
            <p:cNvSpPr/>
            <p:nvPr/>
          </p:nvSpPr>
          <p:spPr>
            <a:xfrm>
              <a:off x="11107121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7" name="任意多边形 356"/>
            <p:cNvSpPr/>
            <p:nvPr/>
          </p:nvSpPr>
          <p:spPr>
            <a:xfrm>
              <a:off x="11517103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8" name="任意多边形 357"/>
            <p:cNvSpPr/>
            <p:nvPr/>
          </p:nvSpPr>
          <p:spPr>
            <a:xfrm>
              <a:off x="10697138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9" name="任意多边形 358"/>
            <p:cNvSpPr/>
            <p:nvPr/>
          </p:nvSpPr>
          <p:spPr>
            <a:xfrm>
              <a:off x="11107121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0" name="任意多边形 359"/>
            <p:cNvSpPr/>
            <p:nvPr/>
          </p:nvSpPr>
          <p:spPr>
            <a:xfrm>
              <a:off x="11517103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8958644" y="4224836"/>
            <a:ext cx="2679221" cy="1824050"/>
            <a:chOff x="6583680" y="2450126"/>
            <a:chExt cx="5325704" cy="3625812"/>
          </a:xfrm>
          <a:solidFill>
            <a:schemeClr val="bg1">
              <a:lumMod val="95000"/>
            </a:schemeClr>
          </a:solidFill>
        </p:grpSpPr>
        <p:sp>
          <p:nvSpPr>
            <p:cNvPr id="127" name="任意多边形 126"/>
            <p:cNvSpPr/>
            <p:nvPr/>
          </p:nvSpPr>
          <p:spPr>
            <a:xfrm>
              <a:off x="6583680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6993663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>
              <a:off x="7403646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任意多边形 129"/>
            <p:cNvSpPr/>
            <p:nvPr/>
          </p:nvSpPr>
          <p:spPr>
            <a:xfrm>
              <a:off x="7813628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8223612" y="246334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8635139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任意多边形 132"/>
            <p:cNvSpPr/>
            <p:nvPr/>
          </p:nvSpPr>
          <p:spPr>
            <a:xfrm>
              <a:off x="9045122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9455105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9865087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10275071" y="245012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任意多边形 136"/>
            <p:cNvSpPr/>
            <p:nvPr/>
          </p:nvSpPr>
          <p:spPr>
            <a:xfrm>
              <a:off x="6583680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 137"/>
            <p:cNvSpPr/>
            <p:nvPr/>
          </p:nvSpPr>
          <p:spPr>
            <a:xfrm>
              <a:off x="6993663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7403646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7813628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任意多边形 140"/>
            <p:cNvSpPr/>
            <p:nvPr/>
          </p:nvSpPr>
          <p:spPr>
            <a:xfrm>
              <a:off x="8223612" y="286588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任意多边形 141"/>
            <p:cNvSpPr/>
            <p:nvPr/>
          </p:nvSpPr>
          <p:spPr>
            <a:xfrm>
              <a:off x="8635139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任意多边形 142"/>
            <p:cNvSpPr/>
            <p:nvPr/>
          </p:nvSpPr>
          <p:spPr>
            <a:xfrm>
              <a:off x="9045122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任意多边形 143"/>
            <p:cNvSpPr/>
            <p:nvPr/>
          </p:nvSpPr>
          <p:spPr>
            <a:xfrm>
              <a:off x="9455105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任意多边形 144"/>
            <p:cNvSpPr/>
            <p:nvPr/>
          </p:nvSpPr>
          <p:spPr>
            <a:xfrm>
              <a:off x="9865087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任意多边形 145"/>
            <p:cNvSpPr/>
            <p:nvPr/>
          </p:nvSpPr>
          <p:spPr>
            <a:xfrm>
              <a:off x="10275071" y="285266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>
              <a:off x="6583680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>
              <a:off x="6993663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>
              <a:off x="7403646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 149"/>
            <p:cNvSpPr/>
            <p:nvPr/>
          </p:nvSpPr>
          <p:spPr>
            <a:xfrm>
              <a:off x="7813628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 150"/>
            <p:cNvSpPr/>
            <p:nvPr/>
          </p:nvSpPr>
          <p:spPr>
            <a:xfrm>
              <a:off x="8223612" y="326842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>
              <a:off x="8635139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>
              <a:off x="9045122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>
              <a:off x="9455105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 154"/>
            <p:cNvSpPr/>
            <p:nvPr/>
          </p:nvSpPr>
          <p:spPr>
            <a:xfrm>
              <a:off x="9865087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>
              <a:off x="10275071" y="325520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 156"/>
            <p:cNvSpPr/>
            <p:nvPr/>
          </p:nvSpPr>
          <p:spPr>
            <a:xfrm>
              <a:off x="6583680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>
              <a:off x="6993663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7403646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>
              <a:off x="7813628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>
              <a:off x="8223612" y="367096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 161"/>
            <p:cNvSpPr/>
            <p:nvPr/>
          </p:nvSpPr>
          <p:spPr>
            <a:xfrm>
              <a:off x="8635139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任意多边形 162"/>
            <p:cNvSpPr/>
            <p:nvPr/>
          </p:nvSpPr>
          <p:spPr>
            <a:xfrm>
              <a:off x="9045122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任意多边形 163"/>
            <p:cNvSpPr/>
            <p:nvPr/>
          </p:nvSpPr>
          <p:spPr>
            <a:xfrm>
              <a:off x="9455105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任意多边形 164"/>
            <p:cNvSpPr/>
            <p:nvPr/>
          </p:nvSpPr>
          <p:spPr>
            <a:xfrm>
              <a:off x="9865087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 165"/>
            <p:cNvSpPr/>
            <p:nvPr/>
          </p:nvSpPr>
          <p:spPr>
            <a:xfrm>
              <a:off x="10275071" y="365774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任意多边形 166"/>
            <p:cNvSpPr/>
            <p:nvPr/>
          </p:nvSpPr>
          <p:spPr>
            <a:xfrm>
              <a:off x="6583680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任意多边形 167"/>
            <p:cNvSpPr/>
            <p:nvPr/>
          </p:nvSpPr>
          <p:spPr>
            <a:xfrm>
              <a:off x="6993663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任意多边形 168"/>
            <p:cNvSpPr/>
            <p:nvPr/>
          </p:nvSpPr>
          <p:spPr>
            <a:xfrm>
              <a:off x="7403646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任意多边形 169"/>
            <p:cNvSpPr/>
            <p:nvPr/>
          </p:nvSpPr>
          <p:spPr>
            <a:xfrm>
              <a:off x="7813628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任意多边形 170"/>
            <p:cNvSpPr/>
            <p:nvPr/>
          </p:nvSpPr>
          <p:spPr>
            <a:xfrm>
              <a:off x="8223612" y="407350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 171"/>
            <p:cNvSpPr/>
            <p:nvPr/>
          </p:nvSpPr>
          <p:spPr>
            <a:xfrm>
              <a:off x="8635139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 172"/>
            <p:cNvSpPr/>
            <p:nvPr/>
          </p:nvSpPr>
          <p:spPr>
            <a:xfrm>
              <a:off x="9045122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>
              <a:off x="9455105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 174"/>
            <p:cNvSpPr/>
            <p:nvPr/>
          </p:nvSpPr>
          <p:spPr>
            <a:xfrm>
              <a:off x="9865087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任意多边形 175"/>
            <p:cNvSpPr/>
            <p:nvPr/>
          </p:nvSpPr>
          <p:spPr>
            <a:xfrm>
              <a:off x="10275071" y="406028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任意多边形 176"/>
            <p:cNvSpPr/>
            <p:nvPr/>
          </p:nvSpPr>
          <p:spPr>
            <a:xfrm>
              <a:off x="6583680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任意多边形 177"/>
            <p:cNvSpPr/>
            <p:nvPr/>
          </p:nvSpPr>
          <p:spPr>
            <a:xfrm>
              <a:off x="6993663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>
              <a:off x="7403646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>
              <a:off x="7813628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 180"/>
            <p:cNvSpPr/>
            <p:nvPr/>
          </p:nvSpPr>
          <p:spPr>
            <a:xfrm>
              <a:off x="8223612" y="447604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>
              <a:off x="8635139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 182"/>
            <p:cNvSpPr/>
            <p:nvPr/>
          </p:nvSpPr>
          <p:spPr>
            <a:xfrm>
              <a:off x="9045122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任意多边形 183"/>
            <p:cNvSpPr/>
            <p:nvPr/>
          </p:nvSpPr>
          <p:spPr>
            <a:xfrm>
              <a:off x="9455105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>
              <a:off x="9865087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 185"/>
            <p:cNvSpPr/>
            <p:nvPr/>
          </p:nvSpPr>
          <p:spPr>
            <a:xfrm>
              <a:off x="10275071" y="446282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任意多边形 186"/>
            <p:cNvSpPr/>
            <p:nvPr/>
          </p:nvSpPr>
          <p:spPr>
            <a:xfrm>
              <a:off x="6583680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>
              <a:off x="6993663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 188"/>
            <p:cNvSpPr/>
            <p:nvPr/>
          </p:nvSpPr>
          <p:spPr>
            <a:xfrm>
              <a:off x="7403646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任意多边形 189"/>
            <p:cNvSpPr/>
            <p:nvPr/>
          </p:nvSpPr>
          <p:spPr>
            <a:xfrm>
              <a:off x="7813628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任意多边形 190"/>
            <p:cNvSpPr/>
            <p:nvPr/>
          </p:nvSpPr>
          <p:spPr>
            <a:xfrm>
              <a:off x="8223612" y="4878583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 191"/>
            <p:cNvSpPr/>
            <p:nvPr/>
          </p:nvSpPr>
          <p:spPr>
            <a:xfrm>
              <a:off x="8635139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>
              <a:off x="9045122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 193"/>
            <p:cNvSpPr/>
            <p:nvPr/>
          </p:nvSpPr>
          <p:spPr>
            <a:xfrm>
              <a:off x="9455105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>
              <a:off x="9865087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>
              <a:off x="10275071" y="486536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>
              <a:off x="6583680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>
              <a:off x="6993663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>
              <a:off x="7403646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>
              <a:off x="7813628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>
              <a:off x="8223612" y="52811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>
              <a:off x="8635139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>
              <a:off x="9045122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任意多边形 203"/>
            <p:cNvSpPr/>
            <p:nvPr/>
          </p:nvSpPr>
          <p:spPr>
            <a:xfrm>
              <a:off x="9455105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 204"/>
            <p:cNvSpPr/>
            <p:nvPr/>
          </p:nvSpPr>
          <p:spPr>
            <a:xfrm>
              <a:off x="9865087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>
              <a:off x="10275071" y="526789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>
              <a:off x="6583680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>
              <a:off x="6993663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>
              <a:off x="7403646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 209"/>
            <p:cNvSpPr/>
            <p:nvPr/>
          </p:nvSpPr>
          <p:spPr>
            <a:xfrm>
              <a:off x="7813628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 210"/>
            <p:cNvSpPr/>
            <p:nvPr/>
          </p:nvSpPr>
          <p:spPr>
            <a:xfrm>
              <a:off x="8223612" y="568365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 211"/>
            <p:cNvSpPr/>
            <p:nvPr/>
          </p:nvSpPr>
          <p:spPr>
            <a:xfrm>
              <a:off x="8635139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任意多边形 212"/>
            <p:cNvSpPr/>
            <p:nvPr/>
          </p:nvSpPr>
          <p:spPr>
            <a:xfrm>
              <a:off x="9045122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任意多边形 213"/>
            <p:cNvSpPr/>
            <p:nvPr/>
          </p:nvSpPr>
          <p:spPr>
            <a:xfrm>
              <a:off x="9455105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任意多边形 214"/>
            <p:cNvSpPr/>
            <p:nvPr/>
          </p:nvSpPr>
          <p:spPr>
            <a:xfrm>
              <a:off x="9865087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任意多边形 215"/>
            <p:cNvSpPr/>
            <p:nvPr/>
          </p:nvSpPr>
          <p:spPr>
            <a:xfrm>
              <a:off x="10275071" y="5670434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任意多边形 216"/>
            <p:cNvSpPr/>
            <p:nvPr/>
          </p:nvSpPr>
          <p:spPr>
            <a:xfrm>
              <a:off x="10697138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任意多边形 217"/>
            <p:cNvSpPr/>
            <p:nvPr/>
          </p:nvSpPr>
          <p:spPr>
            <a:xfrm>
              <a:off x="11107121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任意多边形 218"/>
            <p:cNvSpPr/>
            <p:nvPr/>
          </p:nvSpPr>
          <p:spPr>
            <a:xfrm>
              <a:off x="11517103" y="2456222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任意多边形 219"/>
            <p:cNvSpPr/>
            <p:nvPr/>
          </p:nvSpPr>
          <p:spPr>
            <a:xfrm>
              <a:off x="10697138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任意多边形 220"/>
            <p:cNvSpPr/>
            <p:nvPr/>
          </p:nvSpPr>
          <p:spPr>
            <a:xfrm>
              <a:off x="11107121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任意多边形 221"/>
            <p:cNvSpPr/>
            <p:nvPr/>
          </p:nvSpPr>
          <p:spPr>
            <a:xfrm>
              <a:off x="11517103" y="2858761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任意多边形 222"/>
            <p:cNvSpPr/>
            <p:nvPr/>
          </p:nvSpPr>
          <p:spPr>
            <a:xfrm>
              <a:off x="10697138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任意多边形 223"/>
            <p:cNvSpPr/>
            <p:nvPr/>
          </p:nvSpPr>
          <p:spPr>
            <a:xfrm>
              <a:off x="11107121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任意多边形 224"/>
            <p:cNvSpPr/>
            <p:nvPr/>
          </p:nvSpPr>
          <p:spPr>
            <a:xfrm>
              <a:off x="11517103" y="326130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任意多边形 225"/>
            <p:cNvSpPr/>
            <p:nvPr/>
          </p:nvSpPr>
          <p:spPr>
            <a:xfrm>
              <a:off x="10697138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任意多边形 226"/>
            <p:cNvSpPr/>
            <p:nvPr/>
          </p:nvSpPr>
          <p:spPr>
            <a:xfrm>
              <a:off x="11107121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任意多边形 227"/>
            <p:cNvSpPr/>
            <p:nvPr/>
          </p:nvSpPr>
          <p:spPr>
            <a:xfrm>
              <a:off x="11517103" y="3663839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任意多边形 228"/>
            <p:cNvSpPr/>
            <p:nvPr/>
          </p:nvSpPr>
          <p:spPr>
            <a:xfrm>
              <a:off x="10697138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任意多边形 229"/>
            <p:cNvSpPr/>
            <p:nvPr/>
          </p:nvSpPr>
          <p:spPr>
            <a:xfrm>
              <a:off x="11107121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任意多边形 230"/>
            <p:cNvSpPr/>
            <p:nvPr/>
          </p:nvSpPr>
          <p:spPr>
            <a:xfrm>
              <a:off x="11517103" y="4066378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任意多边形 231"/>
            <p:cNvSpPr/>
            <p:nvPr/>
          </p:nvSpPr>
          <p:spPr>
            <a:xfrm>
              <a:off x="10697138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任意多边形 232"/>
            <p:cNvSpPr/>
            <p:nvPr/>
          </p:nvSpPr>
          <p:spPr>
            <a:xfrm>
              <a:off x="11107121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任意多边形 233"/>
            <p:cNvSpPr/>
            <p:nvPr/>
          </p:nvSpPr>
          <p:spPr>
            <a:xfrm>
              <a:off x="11517103" y="4468917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任意多边形 234"/>
            <p:cNvSpPr/>
            <p:nvPr/>
          </p:nvSpPr>
          <p:spPr>
            <a:xfrm>
              <a:off x="10697138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任意多边形 235"/>
            <p:cNvSpPr/>
            <p:nvPr/>
          </p:nvSpPr>
          <p:spPr>
            <a:xfrm>
              <a:off x="11107121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任意多边形 236"/>
            <p:cNvSpPr/>
            <p:nvPr/>
          </p:nvSpPr>
          <p:spPr>
            <a:xfrm>
              <a:off x="11517103" y="4871456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任意多边形 237"/>
            <p:cNvSpPr/>
            <p:nvPr/>
          </p:nvSpPr>
          <p:spPr>
            <a:xfrm>
              <a:off x="10697138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任意多边形 238"/>
            <p:cNvSpPr/>
            <p:nvPr/>
          </p:nvSpPr>
          <p:spPr>
            <a:xfrm>
              <a:off x="11107121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任意多边形 239"/>
            <p:cNvSpPr/>
            <p:nvPr/>
          </p:nvSpPr>
          <p:spPr>
            <a:xfrm>
              <a:off x="11517103" y="5273995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任意多边形 240"/>
            <p:cNvSpPr/>
            <p:nvPr/>
          </p:nvSpPr>
          <p:spPr>
            <a:xfrm>
              <a:off x="10697138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任意多边形 241"/>
            <p:cNvSpPr/>
            <p:nvPr/>
          </p:nvSpPr>
          <p:spPr>
            <a:xfrm>
              <a:off x="11107121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任意多边形 242"/>
            <p:cNvSpPr/>
            <p:nvPr/>
          </p:nvSpPr>
          <p:spPr>
            <a:xfrm>
              <a:off x="11517103" y="5676530"/>
              <a:ext cx="392281" cy="392281"/>
            </a:xfrm>
            <a:custGeom>
              <a:avLst/>
              <a:gdLst>
                <a:gd name="connsiteX0" fmla="*/ 493141 w 1363802"/>
                <a:gd name="connsiteY0" fmla="*/ 493141 h 1363802"/>
                <a:gd name="connsiteX1" fmla="*/ 493141 w 1363802"/>
                <a:gd name="connsiteY1" fmla="*/ 870658 h 1363802"/>
                <a:gd name="connsiteX2" fmla="*/ 870658 w 1363802"/>
                <a:gd name="connsiteY2" fmla="*/ 870658 h 1363802"/>
                <a:gd name="connsiteX3" fmla="*/ 870658 w 1363802"/>
                <a:gd name="connsiteY3" fmla="*/ 493141 h 1363802"/>
                <a:gd name="connsiteX4" fmla="*/ 681901 w 1363802"/>
                <a:gd name="connsiteY4" fmla="*/ 0 h 1363802"/>
                <a:gd name="connsiteX5" fmla="*/ 1363802 w 1363802"/>
                <a:gd name="connsiteY5" fmla="*/ 681901 h 1363802"/>
                <a:gd name="connsiteX6" fmla="*/ 681901 w 1363802"/>
                <a:gd name="connsiteY6" fmla="*/ 1363802 h 1363802"/>
                <a:gd name="connsiteX7" fmla="*/ 0 w 1363802"/>
                <a:gd name="connsiteY7" fmla="*/ 681901 h 1363802"/>
                <a:gd name="connsiteX8" fmla="*/ 681901 w 1363802"/>
                <a:gd name="connsiteY8" fmla="*/ 0 h 136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802" h="1363802">
                  <a:moveTo>
                    <a:pt x="493141" y="493141"/>
                  </a:moveTo>
                  <a:lnTo>
                    <a:pt x="493141" y="870658"/>
                  </a:lnTo>
                  <a:lnTo>
                    <a:pt x="870658" y="870658"/>
                  </a:lnTo>
                  <a:lnTo>
                    <a:pt x="870658" y="493141"/>
                  </a:lnTo>
                  <a:close/>
                  <a:moveTo>
                    <a:pt x="681901" y="0"/>
                  </a:moveTo>
                  <a:cubicBezTo>
                    <a:pt x="1058505" y="0"/>
                    <a:pt x="1363802" y="305297"/>
                    <a:pt x="1363802" y="681901"/>
                  </a:cubicBezTo>
                  <a:cubicBezTo>
                    <a:pt x="1363802" y="1058505"/>
                    <a:pt x="1058505" y="1363802"/>
                    <a:pt x="681901" y="1363802"/>
                  </a:cubicBezTo>
                  <a:cubicBezTo>
                    <a:pt x="305297" y="1363802"/>
                    <a:pt x="0" y="1058505"/>
                    <a:pt x="0" y="681901"/>
                  </a:cubicBezTo>
                  <a:cubicBezTo>
                    <a:pt x="0" y="305297"/>
                    <a:pt x="305297" y="0"/>
                    <a:pt x="6819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2" name="任意多边形 711"/>
          <p:cNvSpPr/>
          <p:nvPr/>
        </p:nvSpPr>
        <p:spPr>
          <a:xfrm>
            <a:off x="326849" y="3264025"/>
            <a:ext cx="1707249" cy="1571783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矩形 712"/>
          <p:cNvSpPr/>
          <p:nvPr/>
        </p:nvSpPr>
        <p:spPr>
          <a:xfrm>
            <a:off x="2247037" y="3885106"/>
            <a:ext cx="550824" cy="998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矩形 713"/>
          <p:cNvSpPr/>
          <p:nvPr/>
        </p:nvSpPr>
        <p:spPr>
          <a:xfrm>
            <a:off x="2247037" y="4094571"/>
            <a:ext cx="550824" cy="998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矩形 715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等腰三角形 716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文本框 717"/>
          <p:cNvSpPr txBox="1"/>
          <p:nvPr/>
        </p:nvSpPr>
        <p:spPr>
          <a:xfrm>
            <a:off x="842515" y="268299"/>
            <a:ext cx="108205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他得出结论：每打</a:t>
            </a:r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个电话会赚到</a:t>
            </a:r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5.56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49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任意多边形 723"/>
          <p:cNvSpPr/>
          <p:nvPr/>
        </p:nvSpPr>
        <p:spPr>
          <a:xfrm>
            <a:off x="3981450" y="2302832"/>
            <a:ext cx="7223488" cy="3989956"/>
          </a:xfrm>
          <a:custGeom>
            <a:avLst/>
            <a:gdLst>
              <a:gd name="connsiteX0" fmla="*/ 76200 w 7223488"/>
              <a:gd name="connsiteY0" fmla="*/ 1564318 h 3989956"/>
              <a:gd name="connsiteX1" fmla="*/ 171450 w 7223488"/>
              <a:gd name="connsiteY1" fmla="*/ 1564318 h 3989956"/>
              <a:gd name="connsiteX2" fmla="*/ 914400 w 7223488"/>
              <a:gd name="connsiteY2" fmla="*/ 1297618 h 3989956"/>
              <a:gd name="connsiteX3" fmla="*/ 1200150 w 7223488"/>
              <a:gd name="connsiteY3" fmla="*/ 1202368 h 3989956"/>
              <a:gd name="connsiteX4" fmla="*/ 2019300 w 7223488"/>
              <a:gd name="connsiteY4" fmla="*/ 1164268 h 3989956"/>
              <a:gd name="connsiteX5" fmla="*/ 3124200 w 7223488"/>
              <a:gd name="connsiteY5" fmla="*/ 1202368 h 3989956"/>
              <a:gd name="connsiteX6" fmla="*/ 3962400 w 7223488"/>
              <a:gd name="connsiteY6" fmla="*/ 1164268 h 3989956"/>
              <a:gd name="connsiteX7" fmla="*/ 4552950 w 7223488"/>
              <a:gd name="connsiteY7" fmla="*/ 726118 h 3989956"/>
              <a:gd name="connsiteX8" fmla="*/ 5143500 w 7223488"/>
              <a:gd name="connsiteY8" fmla="*/ 249868 h 3989956"/>
              <a:gd name="connsiteX9" fmla="*/ 6286500 w 7223488"/>
              <a:gd name="connsiteY9" fmla="*/ 2218 h 3989956"/>
              <a:gd name="connsiteX10" fmla="*/ 7200900 w 7223488"/>
              <a:gd name="connsiteY10" fmla="*/ 383218 h 3989956"/>
              <a:gd name="connsiteX11" fmla="*/ 6877050 w 7223488"/>
              <a:gd name="connsiteY11" fmla="*/ 1907218 h 3989956"/>
              <a:gd name="connsiteX12" fmla="*/ 6134100 w 7223488"/>
              <a:gd name="connsiteY12" fmla="*/ 2440618 h 3989956"/>
              <a:gd name="connsiteX13" fmla="*/ 6115050 w 7223488"/>
              <a:gd name="connsiteY13" fmla="*/ 2859718 h 3989956"/>
              <a:gd name="connsiteX14" fmla="*/ 6134100 w 7223488"/>
              <a:gd name="connsiteY14" fmla="*/ 3335968 h 3989956"/>
              <a:gd name="connsiteX15" fmla="*/ 5772150 w 7223488"/>
              <a:gd name="connsiteY15" fmla="*/ 3831268 h 3989956"/>
              <a:gd name="connsiteX16" fmla="*/ 4457700 w 7223488"/>
              <a:gd name="connsiteY16" fmla="*/ 3812218 h 3989956"/>
              <a:gd name="connsiteX17" fmla="*/ 2647950 w 7223488"/>
              <a:gd name="connsiteY17" fmla="*/ 3888418 h 3989956"/>
              <a:gd name="connsiteX18" fmla="*/ 1466850 w 7223488"/>
              <a:gd name="connsiteY18" fmla="*/ 3964618 h 3989956"/>
              <a:gd name="connsiteX19" fmla="*/ 1390650 w 7223488"/>
              <a:gd name="connsiteY19" fmla="*/ 3412168 h 3989956"/>
              <a:gd name="connsiteX20" fmla="*/ 1181100 w 7223488"/>
              <a:gd name="connsiteY20" fmla="*/ 3316918 h 3989956"/>
              <a:gd name="connsiteX21" fmla="*/ 742950 w 7223488"/>
              <a:gd name="connsiteY21" fmla="*/ 3316918 h 3989956"/>
              <a:gd name="connsiteX22" fmla="*/ 514350 w 7223488"/>
              <a:gd name="connsiteY22" fmla="*/ 2974018 h 3989956"/>
              <a:gd name="connsiteX23" fmla="*/ 533400 w 7223488"/>
              <a:gd name="connsiteY23" fmla="*/ 2802568 h 3989956"/>
              <a:gd name="connsiteX24" fmla="*/ 609600 w 7223488"/>
              <a:gd name="connsiteY24" fmla="*/ 2573968 h 3989956"/>
              <a:gd name="connsiteX25" fmla="*/ 609600 w 7223488"/>
              <a:gd name="connsiteY25" fmla="*/ 2097718 h 3989956"/>
              <a:gd name="connsiteX26" fmla="*/ 285750 w 7223488"/>
              <a:gd name="connsiteY26" fmla="*/ 2078668 h 3989956"/>
              <a:gd name="connsiteX27" fmla="*/ 0 w 7223488"/>
              <a:gd name="connsiteY27" fmla="*/ 2059618 h 398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223488" h="3989956">
                <a:moveTo>
                  <a:pt x="76200" y="1564318"/>
                </a:moveTo>
                <a:cubicBezTo>
                  <a:pt x="53975" y="1586543"/>
                  <a:pt x="31750" y="1608768"/>
                  <a:pt x="171450" y="1564318"/>
                </a:cubicBezTo>
                <a:cubicBezTo>
                  <a:pt x="311150" y="1519868"/>
                  <a:pt x="742950" y="1357943"/>
                  <a:pt x="914400" y="1297618"/>
                </a:cubicBezTo>
                <a:cubicBezTo>
                  <a:pt x="1085850" y="1237293"/>
                  <a:pt x="1016000" y="1224593"/>
                  <a:pt x="1200150" y="1202368"/>
                </a:cubicBezTo>
                <a:cubicBezTo>
                  <a:pt x="1384300" y="1180143"/>
                  <a:pt x="1698625" y="1164268"/>
                  <a:pt x="2019300" y="1164268"/>
                </a:cubicBezTo>
                <a:cubicBezTo>
                  <a:pt x="2339975" y="1164268"/>
                  <a:pt x="2800350" y="1202368"/>
                  <a:pt x="3124200" y="1202368"/>
                </a:cubicBezTo>
                <a:cubicBezTo>
                  <a:pt x="3448050" y="1202368"/>
                  <a:pt x="3724275" y="1243643"/>
                  <a:pt x="3962400" y="1164268"/>
                </a:cubicBezTo>
                <a:cubicBezTo>
                  <a:pt x="4200525" y="1084893"/>
                  <a:pt x="4356100" y="878518"/>
                  <a:pt x="4552950" y="726118"/>
                </a:cubicBezTo>
                <a:cubicBezTo>
                  <a:pt x="4749800" y="573718"/>
                  <a:pt x="4854575" y="370518"/>
                  <a:pt x="5143500" y="249868"/>
                </a:cubicBezTo>
                <a:cubicBezTo>
                  <a:pt x="5432425" y="129218"/>
                  <a:pt x="5943600" y="-20007"/>
                  <a:pt x="6286500" y="2218"/>
                </a:cubicBezTo>
                <a:cubicBezTo>
                  <a:pt x="6629400" y="24443"/>
                  <a:pt x="7102475" y="65718"/>
                  <a:pt x="7200900" y="383218"/>
                </a:cubicBezTo>
                <a:cubicBezTo>
                  <a:pt x="7299325" y="700718"/>
                  <a:pt x="7054850" y="1564318"/>
                  <a:pt x="6877050" y="1907218"/>
                </a:cubicBezTo>
                <a:cubicBezTo>
                  <a:pt x="6699250" y="2250118"/>
                  <a:pt x="6261100" y="2281868"/>
                  <a:pt x="6134100" y="2440618"/>
                </a:cubicBezTo>
                <a:cubicBezTo>
                  <a:pt x="6007100" y="2599368"/>
                  <a:pt x="6115050" y="2710493"/>
                  <a:pt x="6115050" y="2859718"/>
                </a:cubicBezTo>
                <a:cubicBezTo>
                  <a:pt x="6115050" y="3008943"/>
                  <a:pt x="6191250" y="3174043"/>
                  <a:pt x="6134100" y="3335968"/>
                </a:cubicBezTo>
                <a:cubicBezTo>
                  <a:pt x="6076950" y="3497893"/>
                  <a:pt x="6051550" y="3751893"/>
                  <a:pt x="5772150" y="3831268"/>
                </a:cubicBezTo>
                <a:cubicBezTo>
                  <a:pt x="5492750" y="3910643"/>
                  <a:pt x="4978400" y="3802693"/>
                  <a:pt x="4457700" y="3812218"/>
                </a:cubicBezTo>
                <a:cubicBezTo>
                  <a:pt x="3937000" y="3821743"/>
                  <a:pt x="3146425" y="3863018"/>
                  <a:pt x="2647950" y="3888418"/>
                </a:cubicBezTo>
                <a:cubicBezTo>
                  <a:pt x="2149475" y="3913818"/>
                  <a:pt x="1676400" y="4043993"/>
                  <a:pt x="1466850" y="3964618"/>
                </a:cubicBezTo>
                <a:cubicBezTo>
                  <a:pt x="1257300" y="3885243"/>
                  <a:pt x="1438275" y="3520118"/>
                  <a:pt x="1390650" y="3412168"/>
                </a:cubicBezTo>
                <a:cubicBezTo>
                  <a:pt x="1343025" y="3304218"/>
                  <a:pt x="1289050" y="3332793"/>
                  <a:pt x="1181100" y="3316918"/>
                </a:cubicBezTo>
                <a:cubicBezTo>
                  <a:pt x="1073150" y="3301043"/>
                  <a:pt x="854075" y="3374068"/>
                  <a:pt x="742950" y="3316918"/>
                </a:cubicBezTo>
                <a:cubicBezTo>
                  <a:pt x="631825" y="3259768"/>
                  <a:pt x="549275" y="3059743"/>
                  <a:pt x="514350" y="2974018"/>
                </a:cubicBezTo>
                <a:cubicBezTo>
                  <a:pt x="479425" y="2888293"/>
                  <a:pt x="517525" y="2869243"/>
                  <a:pt x="533400" y="2802568"/>
                </a:cubicBezTo>
                <a:cubicBezTo>
                  <a:pt x="549275" y="2735893"/>
                  <a:pt x="596900" y="2691443"/>
                  <a:pt x="609600" y="2573968"/>
                </a:cubicBezTo>
                <a:cubicBezTo>
                  <a:pt x="622300" y="2456493"/>
                  <a:pt x="663575" y="2180268"/>
                  <a:pt x="609600" y="2097718"/>
                </a:cubicBezTo>
                <a:cubicBezTo>
                  <a:pt x="555625" y="2015168"/>
                  <a:pt x="285750" y="2078668"/>
                  <a:pt x="285750" y="2078668"/>
                </a:cubicBezTo>
                <a:lnTo>
                  <a:pt x="0" y="2059618"/>
                </a:lnTo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16" name="矩形 715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等腰三角形 716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文本框 717"/>
          <p:cNvSpPr txBox="1"/>
          <p:nvPr/>
        </p:nvSpPr>
        <p:spPr>
          <a:xfrm>
            <a:off x="3637230" y="432891"/>
            <a:ext cx="6391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由此，他考虑的问题不是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715" name="文本框 714"/>
          <p:cNvSpPr txBox="1"/>
          <p:nvPr/>
        </p:nvSpPr>
        <p:spPr>
          <a:xfrm>
            <a:off x="4674296" y="3686141"/>
            <a:ext cx="482055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今天</a:t>
            </a:r>
            <a:r>
              <a:rPr lang="zh-CN" altLang="en-US" sz="6000" b="1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有</a:t>
            </a:r>
            <a:r>
              <a:rPr lang="zh-CN" altLang="en-US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多少人</a:t>
            </a:r>
            <a:endParaRPr lang="en-US" altLang="zh-CN" sz="6000" b="1" dirty="0" smtClean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66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会</a:t>
            </a:r>
            <a:endParaRPr lang="zh-CN" altLang="en-US" sz="6600" b="1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71942" y="2354681"/>
            <a:ext cx="387958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600" b="1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r>
              <a:rPr lang="zh-CN" altLang="en-US" sz="28700" dirty="0">
                <a:solidFill>
                  <a:schemeClr val="bg1"/>
                </a:solidFill>
              </a:rPr>
              <a:t>？</a:t>
            </a:r>
          </a:p>
        </p:txBody>
      </p:sp>
      <p:sp>
        <p:nvSpPr>
          <p:cNvPr id="3" name="矩形 2"/>
          <p:cNvSpPr/>
          <p:nvPr/>
        </p:nvSpPr>
        <p:spPr>
          <a:xfrm>
            <a:off x="5591186" y="4595893"/>
            <a:ext cx="389241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接电话</a:t>
            </a:r>
          </a:p>
        </p:txBody>
      </p:sp>
      <p:sp>
        <p:nvSpPr>
          <p:cNvPr id="4" name="椭圆 3"/>
          <p:cNvSpPr/>
          <p:nvPr/>
        </p:nvSpPr>
        <p:spPr>
          <a:xfrm>
            <a:off x="2210637" y="3149098"/>
            <a:ext cx="2080591" cy="208059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任意多边形 720"/>
          <p:cNvSpPr/>
          <p:nvPr/>
        </p:nvSpPr>
        <p:spPr>
          <a:xfrm>
            <a:off x="2329512" y="5229689"/>
            <a:ext cx="1842840" cy="1633807"/>
          </a:xfrm>
          <a:custGeom>
            <a:avLst/>
            <a:gdLst>
              <a:gd name="connsiteX0" fmla="*/ 921420 w 1842840"/>
              <a:gd name="connsiteY0" fmla="*/ 0 h 1513875"/>
              <a:gd name="connsiteX1" fmla="*/ 1842418 w 1842840"/>
              <a:gd name="connsiteY1" fmla="*/ 1498804 h 1513875"/>
              <a:gd name="connsiteX2" fmla="*/ 1842840 w 1842840"/>
              <a:gd name="connsiteY2" fmla="*/ 1513875 h 1513875"/>
              <a:gd name="connsiteX3" fmla="*/ 0 w 1842840"/>
              <a:gd name="connsiteY3" fmla="*/ 1513875 h 1513875"/>
              <a:gd name="connsiteX4" fmla="*/ 422 w 1842840"/>
              <a:gd name="connsiteY4" fmla="*/ 1498804 h 1513875"/>
              <a:gd name="connsiteX5" fmla="*/ 921420 w 1842840"/>
              <a:gd name="connsiteY5" fmla="*/ 0 h 151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2840" h="1513875">
                <a:moveTo>
                  <a:pt x="921420" y="0"/>
                </a:moveTo>
                <a:cubicBezTo>
                  <a:pt x="1400757" y="0"/>
                  <a:pt x="1795009" y="656948"/>
                  <a:pt x="1842418" y="1498804"/>
                </a:cubicBezTo>
                <a:lnTo>
                  <a:pt x="1842840" y="1513875"/>
                </a:lnTo>
                <a:lnTo>
                  <a:pt x="0" y="1513875"/>
                </a:lnTo>
                <a:lnTo>
                  <a:pt x="422" y="1498804"/>
                </a:lnTo>
                <a:cubicBezTo>
                  <a:pt x="47831" y="656948"/>
                  <a:pt x="442083" y="0"/>
                  <a:pt x="92142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文本框 722"/>
          <p:cNvSpPr txBox="1"/>
          <p:nvPr/>
        </p:nvSpPr>
        <p:spPr>
          <a:xfrm>
            <a:off x="2333854" y="3605373"/>
            <a:ext cx="18341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r>
              <a:rPr lang="en-US" altLang="zh-CN" sz="7200" dirty="0">
                <a:solidFill>
                  <a:schemeClr val="bg1"/>
                </a:solidFill>
              </a:rPr>
              <a:t>NO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87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246783" y="2004909"/>
            <a:ext cx="8667082" cy="4323085"/>
          </a:xfrm>
          <a:custGeom>
            <a:avLst/>
            <a:gdLst>
              <a:gd name="connsiteX0" fmla="*/ 0 w 8667082"/>
              <a:gd name="connsiteY0" fmla="*/ 1511774 h 4327942"/>
              <a:gd name="connsiteX1" fmla="*/ 92765 w 8667082"/>
              <a:gd name="connsiteY1" fmla="*/ 1564783 h 4327942"/>
              <a:gd name="connsiteX2" fmla="*/ 384313 w 8667082"/>
              <a:gd name="connsiteY2" fmla="*/ 1551531 h 4327942"/>
              <a:gd name="connsiteX3" fmla="*/ 649356 w 8667082"/>
              <a:gd name="connsiteY3" fmla="*/ 1299739 h 4327942"/>
              <a:gd name="connsiteX4" fmla="*/ 993913 w 8667082"/>
              <a:gd name="connsiteY4" fmla="*/ 1167218 h 4327942"/>
              <a:gd name="connsiteX5" fmla="*/ 1378226 w 8667082"/>
              <a:gd name="connsiteY5" fmla="*/ 1220226 h 4327942"/>
              <a:gd name="connsiteX6" fmla="*/ 1974574 w 8667082"/>
              <a:gd name="connsiteY6" fmla="*/ 1140713 h 4327942"/>
              <a:gd name="connsiteX7" fmla="*/ 2557669 w 8667082"/>
              <a:gd name="connsiteY7" fmla="*/ 1140713 h 4327942"/>
              <a:gd name="connsiteX8" fmla="*/ 2955234 w 8667082"/>
              <a:gd name="connsiteY8" fmla="*/ 1233478 h 4327942"/>
              <a:gd name="connsiteX9" fmla="*/ 3511826 w 8667082"/>
              <a:gd name="connsiteY9" fmla="*/ 1127461 h 4327942"/>
              <a:gd name="connsiteX10" fmla="*/ 4028660 w 8667082"/>
              <a:gd name="connsiteY10" fmla="*/ 1273235 h 4327942"/>
              <a:gd name="connsiteX11" fmla="*/ 4651513 w 8667082"/>
              <a:gd name="connsiteY11" fmla="*/ 1220226 h 4327942"/>
              <a:gd name="connsiteX12" fmla="*/ 5035826 w 8667082"/>
              <a:gd name="connsiteY12" fmla="*/ 1167218 h 4327942"/>
              <a:gd name="connsiteX13" fmla="*/ 5711687 w 8667082"/>
              <a:gd name="connsiteY13" fmla="*/ 1167218 h 4327942"/>
              <a:gd name="connsiteX14" fmla="*/ 6122504 w 8667082"/>
              <a:gd name="connsiteY14" fmla="*/ 875670 h 4327942"/>
              <a:gd name="connsiteX15" fmla="*/ 6930887 w 8667082"/>
              <a:gd name="connsiteY15" fmla="*/ 67287 h 4327942"/>
              <a:gd name="connsiteX16" fmla="*/ 7712765 w 8667082"/>
              <a:gd name="connsiteY16" fmla="*/ 54035 h 4327942"/>
              <a:gd name="connsiteX17" fmla="*/ 8454887 w 8667082"/>
              <a:gd name="connsiteY17" fmla="*/ 133548 h 4327942"/>
              <a:gd name="connsiteX18" fmla="*/ 8613913 w 8667082"/>
              <a:gd name="connsiteY18" fmla="*/ 888922 h 4327942"/>
              <a:gd name="connsiteX19" fmla="*/ 8653669 w 8667082"/>
              <a:gd name="connsiteY19" fmla="*/ 1631044 h 4327942"/>
              <a:gd name="connsiteX20" fmla="*/ 8401878 w 8667082"/>
              <a:gd name="connsiteY20" fmla="*/ 2002105 h 4327942"/>
              <a:gd name="connsiteX21" fmla="*/ 8044069 w 8667082"/>
              <a:gd name="connsiteY21" fmla="*/ 2439426 h 4327942"/>
              <a:gd name="connsiteX22" fmla="*/ 7805530 w 8667082"/>
              <a:gd name="connsiteY22" fmla="*/ 2916505 h 4327942"/>
              <a:gd name="connsiteX23" fmla="*/ 7845287 w 8667082"/>
              <a:gd name="connsiteY23" fmla="*/ 3579113 h 4327942"/>
              <a:gd name="connsiteX24" fmla="*/ 7593495 w 8667082"/>
              <a:gd name="connsiteY24" fmla="*/ 4307983 h 4327942"/>
              <a:gd name="connsiteX25" fmla="*/ 6559826 w 8667082"/>
              <a:gd name="connsiteY25" fmla="*/ 4122452 h 4327942"/>
              <a:gd name="connsiteX26" fmla="*/ 5406887 w 8667082"/>
              <a:gd name="connsiteY26" fmla="*/ 4122452 h 4327942"/>
              <a:gd name="connsiteX27" fmla="*/ 3882887 w 8667082"/>
              <a:gd name="connsiteY27" fmla="*/ 4082696 h 4327942"/>
              <a:gd name="connsiteX28" fmla="*/ 2637182 w 8667082"/>
              <a:gd name="connsiteY28" fmla="*/ 4109200 h 4327942"/>
              <a:gd name="connsiteX29" fmla="*/ 1934817 w 8667082"/>
              <a:gd name="connsiteY29" fmla="*/ 4082696 h 4327942"/>
              <a:gd name="connsiteX30" fmla="*/ 1444487 w 8667082"/>
              <a:gd name="connsiteY30" fmla="*/ 3804400 h 4327942"/>
              <a:gd name="connsiteX31" fmla="*/ 1431234 w 8667082"/>
              <a:gd name="connsiteY31" fmla="*/ 3512852 h 4327942"/>
              <a:gd name="connsiteX32" fmla="*/ 1099930 w 8667082"/>
              <a:gd name="connsiteY32" fmla="*/ 3208052 h 4327942"/>
              <a:gd name="connsiteX33" fmla="*/ 596347 w 8667082"/>
              <a:gd name="connsiteY33" fmla="*/ 3155044 h 4327942"/>
              <a:gd name="connsiteX34" fmla="*/ 503582 w 8667082"/>
              <a:gd name="connsiteY34" fmla="*/ 2823739 h 4327942"/>
              <a:gd name="connsiteX35" fmla="*/ 609600 w 8667082"/>
              <a:gd name="connsiteY35" fmla="*/ 2426174 h 4327942"/>
              <a:gd name="connsiteX36" fmla="*/ 556591 w 8667082"/>
              <a:gd name="connsiteY36" fmla="*/ 2227391 h 4327942"/>
              <a:gd name="connsiteX37" fmla="*/ 265043 w 8667082"/>
              <a:gd name="connsiteY37" fmla="*/ 2161131 h 4327942"/>
              <a:gd name="connsiteX0" fmla="*/ 0 w 8667082"/>
              <a:gd name="connsiteY0" fmla="*/ 1471893 h 4288061"/>
              <a:gd name="connsiteX1" fmla="*/ 92765 w 8667082"/>
              <a:gd name="connsiteY1" fmla="*/ 1524902 h 4288061"/>
              <a:gd name="connsiteX2" fmla="*/ 384313 w 8667082"/>
              <a:gd name="connsiteY2" fmla="*/ 1511650 h 4288061"/>
              <a:gd name="connsiteX3" fmla="*/ 649356 w 8667082"/>
              <a:gd name="connsiteY3" fmla="*/ 1259858 h 4288061"/>
              <a:gd name="connsiteX4" fmla="*/ 993913 w 8667082"/>
              <a:gd name="connsiteY4" fmla="*/ 1127337 h 4288061"/>
              <a:gd name="connsiteX5" fmla="*/ 1378226 w 8667082"/>
              <a:gd name="connsiteY5" fmla="*/ 1180345 h 4288061"/>
              <a:gd name="connsiteX6" fmla="*/ 1974574 w 8667082"/>
              <a:gd name="connsiteY6" fmla="*/ 1100832 h 4288061"/>
              <a:gd name="connsiteX7" fmla="*/ 2557669 w 8667082"/>
              <a:gd name="connsiteY7" fmla="*/ 1100832 h 4288061"/>
              <a:gd name="connsiteX8" fmla="*/ 2955234 w 8667082"/>
              <a:gd name="connsiteY8" fmla="*/ 1193597 h 4288061"/>
              <a:gd name="connsiteX9" fmla="*/ 3511826 w 8667082"/>
              <a:gd name="connsiteY9" fmla="*/ 1087580 h 4288061"/>
              <a:gd name="connsiteX10" fmla="*/ 4028660 w 8667082"/>
              <a:gd name="connsiteY10" fmla="*/ 1233354 h 4288061"/>
              <a:gd name="connsiteX11" fmla="*/ 4651513 w 8667082"/>
              <a:gd name="connsiteY11" fmla="*/ 1180345 h 4288061"/>
              <a:gd name="connsiteX12" fmla="*/ 5035826 w 8667082"/>
              <a:gd name="connsiteY12" fmla="*/ 1127337 h 4288061"/>
              <a:gd name="connsiteX13" fmla="*/ 5711687 w 8667082"/>
              <a:gd name="connsiteY13" fmla="*/ 1127337 h 4288061"/>
              <a:gd name="connsiteX14" fmla="*/ 6122504 w 8667082"/>
              <a:gd name="connsiteY14" fmla="*/ 835789 h 4288061"/>
              <a:gd name="connsiteX15" fmla="*/ 6930887 w 8667082"/>
              <a:gd name="connsiteY15" fmla="*/ 27406 h 4288061"/>
              <a:gd name="connsiteX16" fmla="*/ 7712765 w 8667082"/>
              <a:gd name="connsiteY16" fmla="*/ 14154 h 4288061"/>
              <a:gd name="connsiteX17" fmla="*/ 8454887 w 8667082"/>
              <a:gd name="connsiteY17" fmla="*/ 93667 h 4288061"/>
              <a:gd name="connsiteX18" fmla="*/ 8613913 w 8667082"/>
              <a:gd name="connsiteY18" fmla="*/ 849041 h 4288061"/>
              <a:gd name="connsiteX19" fmla="*/ 8653669 w 8667082"/>
              <a:gd name="connsiteY19" fmla="*/ 1591163 h 4288061"/>
              <a:gd name="connsiteX20" fmla="*/ 8401878 w 8667082"/>
              <a:gd name="connsiteY20" fmla="*/ 1962224 h 4288061"/>
              <a:gd name="connsiteX21" fmla="*/ 8044069 w 8667082"/>
              <a:gd name="connsiteY21" fmla="*/ 2399545 h 4288061"/>
              <a:gd name="connsiteX22" fmla="*/ 7805530 w 8667082"/>
              <a:gd name="connsiteY22" fmla="*/ 2876624 h 4288061"/>
              <a:gd name="connsiteX23" fmla="*/ 7845287 w 8667082"/>
              <a:gd name="connsiteY23" fmla="*/ 3539232 h 4288061"/>
              <a:gd name="connsiteX24" fmla="*/ 7593495 w 8667082"/>
              <a:gd name="connsiteY24" fmla="*/ 4268102 h 4288061"/>
              <a:gd name="connsiteX25" fmla="*/ 6559826 w 8667082"/>
              <a:gd name="connsiteY25" fmla="*/ 4082571 h 4288061"/>
              <a:gd name="connsiteX26" fmla="*/ 5406887 w 8667082"/>
              <a:gd name="connsiteY26" fmla="*/ 4082571 h 4288061"/>
              <a:gd name="connsiteX27" fmla="*/ 3882887 w 8667082"/>
              <a:gd name="connsiteY27" fmla="*/ 4042815 h 4288061"/>
              <a:gd name="connsiteX28" fmla="*/ 2637182 w 8667082"/>
              <a:gd name="connsiteY28" fmla="*/ 4069319 h 4288061"/>
              <a:gd name="connsiteX29" fmla="*/ 1934817 w 8667082"/>
              <a:gd name="connsiteY29" fmla="*/ 4042815 h 4288061"/>
              <a:gd name="connsiteX30" fmla="*/ 1444487 w 8667082"/>
              <a:gd name="connsiteY30" fmla="*/ 3764519 h 4288061"/>
              <a:gd name="connsiteX31" fmla="*/ 1431234 w 8667082"/>
              <a:gd name="connsiteY31" fmla="*/ 3472971 h 4288061"/>
              <a:gd name="connsiteX32" fmla="*/ 1099930 w 8667082"/>
              <a:gd name="connsiteY32" fmla="*/ 3168171 h 4288061"/>
              <a:gd name="connsiteX33" fmla="*/ 596347 w 8667082"/>
              <a:gd name="connsiteY33" fmla="*/ 3115163 h 4288061"/>
              <a:gd name="connsiteX34" fmla="*/ 503582 w 8667082"/>
              <a:gd name="connsiteY34" fmla="*/ 2783858 h 4288061"/>
              <a:gd name="connsiteX35" fmla="*/ 609600 w 8667082"/>
              <a:gd name="connsiteY35" fmla="*/ 2386293 h 4288061"/>
              <a:gd name="connsiteX36" fmla="*/ 556591 w 8667082"/>
              <a:gd name="connsiteY36" fmla="*/ 2187510 h 4288061"/>
              <a:gd name="connsiteX37" fmla="*/ 265043 w 8667082"/>
              <a:gd name="connsiteY37" fmla="*/ 2121250 h 4288061"/>
              <a:gd name="connsiteX0" fmla="*/ 0 w 8667082"/>
              <a:gd name="connsiteY0" fmla="*/ 1506917 h 4323085"/>
              <a:gd name="connsiteX1" fmla="*/ 92765 w 8667082"/>
              <a:gd name="connsiteY1" fmla="*/ 1559926 h 4323085"/>
              <a:gd name="connsiteX2" fmla="*/ 384313 w 8667082"/>
              <a:gd name="connsiteY2" fmla="*/ 1546674 h 4323085"/>
              <a:gd name="connsiteX3" fmla="*/ 649356 w 8667082"/>
              <a:gd name="connsiteY3" fmla="*/ 1294882 h 4323085"/>
              <a:gd name="connsiteX4" fmla="*/ 993913 w 8667082"/>
              <a:gd name="connsiteY4" fmla="*/ 1162361 h 4323085"/>
              <a:gd name="connsiteX5" fmla="*/ 1378226 w 8667082"/>
              <a:gd name="connsiteY5" fmla="*/ 1215369 h 4323085"/>
              <a:gd name="connsiteX6" fmla="*/ 1974574 w 8667082"/>
              <a:gd name="connsiteY6" fmla="*/ 1135856 h 4323085"/>
              <a:gd name="connsiteX7" fmla="*/ 2557669 w 8667082"/>
              <a:gd name="connsiteY7" fmla="*/ 1135856 h 4323085"/>
              <a:gd name="connsiteX8" fmla="*/ 2955234 w 8667082"/>
              <a:gd name="connsiteY8" fmla="*/ 1228621 h 4323085"/>
              <a:gd name="connsiteX9" fmla="*/ 3511826 w 8667082"/>
              <a:gd name="connsiteY9" fmla="*/ 1122604 h 4323085"/>
              <a:gd name="connsiteX10" fmla="*/ 4028660 w 8667082"/>
              <a:gd name="connsiteY10" fmla="*/ 1268378 h 4323085"/>
              <a:gd name="connsiteX11" fmla="*/ 4651513 w 8667082"/>
              <a:gd name="connsiteY11" fmla="*/ 1215369 h 4323085"/>
              <a:gd name="connsiteX12" fmla="*/ 5035826 w 8667082"/>
              <a:gd name="connsiteY12" fmla="*/ 1162361 h 4323085"/>
              <a:gd name="connsiteX13" fmla="*/ 5711687 w 8667082"/>
              <a:gd name="connsiteY13" fmla="*/ 1162361 h 4323085"/>
              <a:gd name="connsiteX14" fmla="*/ 6042991 w 8667082"/>
              <a:gd name="connsiteY14" fmla="*/ 804552 h 4323085"/>
              <a:gd name="connsiteX15" fmla="*/ 6930887 w 8667082"/>
              <a:gd name="connsiteY15" fmla="*/ 62430 h 4323085"/>
              <a:gd name="connsiteX16" fmla="*/ 7712765 w 8667082"/>
              <a:gd name="connsiteY16" fmla="*/ 49178 h 4323085"/>
              <a:gd name="connsiteX17" fmla="*/ 8454887 w 8667082"/>
              <a:gd name="connsiteY17" fmla="*/ 128691 h 4323085"/>
              <a:gd name="connsiteX18" fmla="*/ 8613913 w 8667082"/>
              <a:gd name="connsiteY18" fmla="*/ 884065 h 4323085"/>
              <a:gd name="connsiteX19" fmla="*/ 8653669 w 8667082"/>
              <a:gd name="connsiteY19" fmla="*/ 1626187 h 4323085"/>
              <a:gd name="connsiteX20" fmla="*/ 8401878 w 8667082"/>
              <a:gd name="connsiteY20" fmla="*/ 1997248 h 4323085"/>
              <a:gd name="connsiteX21" fmla="*/ 8044069 w 8667082"/>
              <a:gd name="connsiteY21" fmla="*/ 2434569 h 4323085"/>
              <a:gd name="connsiteX22" fmla="*/ 7805530 w 8667082"/>
              <a:gd name="connsiteY22" fmla="*/ 2911648 h 4323085"/>
              <a:gd name="connsiteX23" fmla="*/ 7845287 w 8667082"/>
              <a:gd name="connsiteY23" fmla="*/ 3574256 h 4323085"/>
              <a:gd name="connsiteX24" fmla="*/ 7593495 w 8667082"/>
              <a:gd name="connsiteY24" fmla="*/ 4303126 h 4323085"/>
              <a:gd name="connsiteX25" fmla="*/ 6559826 w 8667082"/>
              <a:gd name="connsiteY25" fmla="*/ 4117595 h 4323085"/>
              <a:gd name="connsiteX26" fmla="*/ 5406887 w 8667082"/>
              <a:gd name="connsiteY26" fmla="*/ 4117595 h 4323085"/>
              <a:gd name="connsiteX27" fmla="*/ 3882887 w 8667082"/>
              <a:gd name="connsiteY27" fmla="*/ 4077839 h 4323085"/>
              <a:gd name="connsiteX28" fmla="*/ 2637182 w 8667082"/>
              <a:gd name="connsiteY28" fmla="*/ 4104343 h 4323085"/>
              <a:gd name="connsiteX29" fmla="*/ 1934817 w 8667082"/>
              <a:gd name="connsiteY29" fmla="*/ 4077839 h 4323085"/>
              <a:gd name="connsiteX30" fmla="*/ 1444487 w 8667082"/>
              <a:gd name="connsiteY30" fmla="*/ 3799543 h 4323085"/>
              <a:gd name="connsiteX31" fmla="*/ 1431234 w 8667082"/>
              <a:gd name="connsiteY31" fmla="*/ 3507995 h 4323085"/>
              <a:gd name="connsiteX32" fmla="*/ 1099930 w 8667082"/>
              <a:gd name="connsiteY32" fmla="*/ 3203195 h 4323085"/>
              <a:gd name="connsiteX33" fmla="*/ 596347 w 8667082"/>
              <a:gd name="connsiteY33" fmla="*/ 3150187 h 4323085"/>
              <a:gd name="connsiteX34" fmla="*/ 503582 w 8667082"/>
              <a:gd name="connsiteY34" fmla="*/ 2818882 h 4323085"/>
              <a:gd name="connsiteX35" fmla="*/ 609600 w 8667082"/>
              <a:gd name="connsiteY35" fmla="*/ 2421317 h 4323085"/>
              <a:gd name="connsiteX36" fmla="*/ 556591 w 8667082"/>
              <a:gd name="connsiteY36" fmla="*/ 2222534 h 4323085"/>
              <a:gd name="connsiteX37" fmla="*/ 265043 w 8667082"/>
              <a:gd name="connsiteY37" fmla="*/ 2156274 h 4323085"/>
              <a:gd name="connsiteX0" fmla="*/ 0 w 8667082"/>
              <a:gd name="connsiteY0" fmla="*/ 1506917 h 4323085"/>
              <a:gd name="connsiteX1" fmla="*/ 92765 w 8667082"/>
              <a:gd name="connsiteY1" fmla="*/ 1559926 h 4323085"/>
              <a:gd name="connsiteX2" fmla="*/ 384313 w 8667082"/>
              <a:gd name="connsiteY2" fmla="*/ 1546674 h 4323085"/>
              <a:gd name="connsiteX3" fmla="*/ 649356 w 8667082"/>
              <a:gd name="connsiteY3" fmla="*/ 1294882 h 4323085"/>
              <a:gd name="connsiteX4" fmla="*/ 993913 w 8667082"/>
              <a:gd name="connsiteY4" fmla="*/ 1162361 h 4323085"/>
              <a:gd name="connsiteX5" fmla="*/ 1378226 w 8667082"/>
              <a:gd name="connsiteY5" fmla="*/ 1215369 h 4323085"/>
              <a:gd name="connsiteX6" fmla="*/ 1974574 w 8667082"/>
              <a:gd name="connsiteY6" fmla="*/ 1135856 h 4323085"/>
              <a:gd name="connsiteX7" fmla="*/ 2557669 w 8667082"/>
              <a:gd name="connsiteY7" fmla="*/ 1135856 h 4323085"/>
              <a:gd name="connsiteX8" fmla="*/ 2955234 w 8667082"/>
              <a:gd name="connsiteY8" fmla="*/ 1228621 h 4323085"/>
              <a:gd name="connsiteX9" fmla="*/ 3511826 w 8667082"/>
              <a:gd name="connsiteY9" fmla="*/ 1122604 h 4323085"/>
              <a:gd name="connsiteX10" fmla="*/ 4028660 w 8667082"/>
              <a:gd name="connsiteY10" fmla="*/ 1268378 h 4323085"/>
              <a:gd name="connsiteX11" fmla="*/ 4651513 w 8667082"/>
              <a:gd name="connsiteY11" fmla="*/ 1215369 h 4323085"/>
              <a:gd name="connsiteX12" fmla="*/ 5035826 w 8667082"/>
              <a:gd name="connsiteY12" fmla="*/ 1162361 h 4323085"/>
              <a:gd name="connsiteX13" fmla="*/ 5711687 w 8667082"/>
              <a:gd name="connsiteY13" fmla="*/ 1162361 h 4323085"/>
              <a:gd name="connsiteX14" fmla="*/ 6042991 w 8667082"/>
              <a:gd name="connsiteY14" fmla="*/ 804552 h 4323085"/>
              <a:gd name="connsiteX15" fmla="*/ 6930887 w 8667082"/>
              <a:gd name="connsiteY15" fmla="*/ 62430 h 4323085"/>
              <a:gd name="connsiteX16" fmla="*/ 7712765 w 8667082"/>
              <a:gd name="connsiteY16" fmla="*/ 49178 h 4323085"/>
              <a:gd name="connsiteX17" fmla="*/ 8454887 w 8667082"/>
              <a:gd name="connsiteY17" fmla="*/ 128691 h 4323085"/>
              <a:gd name="connsiteX18" fmla="*/ 8613913 w 8667082"/>
              <a:gd name="connsiteY18" fmla="*/ 884065 h 4323085"/>
              <a:gd name="connsiteX19" fmla="*/ 8653669 w 8667082"/>
              <a:gd name="connsiteY19" fmla="*/ 1626187 h 4323085"/>
              <a:gd name="connsiteX20" fmla="*/ 8401878 w 8667082"/>
              <a:gd name="connsiteY20" fmla="*/ 1997248 h 4323085"/>
              <a:gd name="connsiteX21" fmla="*/ 8044069 w 8667082"/>
              <a:gd name="connsiteY21" fmla="*/ 2434569 h 4323085"/>
              <a:gd name="connsiteX22" fmla="*/ 7805530 w 8667082"/>
              <a:gd name="connsiteY22" fmla="*/ 2911648 h 4323085"/>
              <a:gd name="connsiteX23" fmla="*/ 7845287 w 8667082"/>
              <a:gd name="connsiteY23" fmla="*/ 3574256 h 4323085"/>
              <a:gd name="connsiteX24" fmla="*/ 7593495 w 8667082"/>
              <a:gd name="connsiteY24" fmla="*/ 4303126 h 4323085"/>
              <a:gd name="connsiteX25" fmla="*/ 6559826 w 8667082"/>
              <a:gd name="connsiteY25" fmla="*/ 4117595 h 4323085"/>
              <a:gd name="connsiteX26" fmla="*/ 5406887 w 8667082"/>
              <a:gd name="connsiteY26" fmla="*/ 4117595 h 4323085"/>
              <a:gd name="connsiteX27" fmla="*/ 3882887 w 8667082"/>
              <a:gd name="connsiteY27" fmla="*/ 4077839 h 4323085"/>
              <a:gd name="connsiteX28" fmla="*/ 2637182 w 8667082"/>
              <a:gd name="connsiteY28" fmla="*/ 4104343 h 4323085"/>
              <a:gd name="connsiteX29" fmla="*/ 1934817 w 8667082"/>
              <a:gd name="connsiteY29" fmla="*/ 4077839 h 4323085"/>
              <a:gd name="connsiteX30" fmla="*/ 1444487 w 8667082"/>
              <a:gd name="connsiteY30" fmla="*/ 3799543 h 4323085"/>
              <a:gd name="connsiteX31" fmla="*/ 1431234 w 8667082"/>
              <a:gd name="connsiteY31" fmla="*/ 3507995 h 4323085"/>
              <a:gd name="connsiteX32" fmla="*/ 1099930 w 8667082"/>
              <a:gd name="connsiteY32" fmla="*/ 3203195 h 4323085"/>
              <a:gd name="connsiteX33" fmla="*/ 596347 w 8667082"/>
              <a:gd name="connsiteY33" fmla="*/ 3150187 h 4323085"/>
              <a:gd name="connsiteX34" fmla="*/ 503582 w 8667082"/>
              <a:gd name="connsiteY34" fmla="*/ 2818882 h 4323085"/>
              <a:gd name="connsiteX35" fmla="*/ 609600 w 8667082"/>
              <a:gd name="connsiteY35" fmla="*/ 2421317 h 4323085"/>
              <a:gd name="connsiteX36" fmla="*/ 556591 w 8667082"/>
              <a:gd name="connsiteY36" fmla="*/ 2222534 h 4323085"/>
              <a:gd name="connsiteX37" fmla="*/ 265043 w 8667082"/>
              <a:gd name="connsiteY37" fmla="*/ 2156274 h 432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667082" h="4323085">
                <a:moveTo>
                  <a:pt x="0" y="1506917"/>
                </a:moveTo>
                <a:cubicBezTo>
                  <a:pt x="14356" y="1530108"/>
                  <a:pt x="28713" y="1553300"/>
                  <a:pt x="92765" y="1559926"/>
                </a:cubicBezTo>
                <a:cubicBezTo>
                  <a:pt x="156817" y="1566552"/>
                  <a:pt x="291548" y="1590848"/>
                  <a:pt x="384313" y="1546674"/>
                </a:cubicBezTo>
                <a:cubicBezTo>
                  <a:pt x="477078" y="1502500"/>
                  <a:pt x="547756" y="1358934"/>
                  <a:pt x="649356" y="1294882"/>
                </a:cubicBezTo>
                <a:cubicBezTo>
                  <a:pt x="750956" y="1230830"/>
                  <a:pt x="872435" y="1175613"/>
                  <a:pt x="993913" y="1162361"/>
                </a:cubicBezTo>
                <a:cubicBezTo>
                  <a:pt x="1115391" y="1149109"/>
                  <a:pt x="1214783" y="1219786"/>
                  <a:pt x="1378226" y="1215369"/>
                </a:cubicBezTo>
                <a:cubicBezTo>
                  <a:pt x="1541669" y="1210952"/>
                  <a:pt x="1778000" y="1149108"/>
                  <a:pt x="1974574" y="1135856"/>
                </a:cubicBezTo>
                <a:cubicBezTo>
                  <a:pt x="2171148" y="1122604"/>
                  <a:pt x="2394226" y="1120395"/>
                  <a:pt x="2557669" y="1135856"/>
                </a:cubicBezTo>
                <a:cubicBezTo>
                  <a:pt x="2721112" y="1151317"/>
                  <a:pt x="2796208" y="1230830"/>
                  <a:pt x="2955234" y="1228621"/>
                </a:cubicBezTo>
                <a:cubicBezTo>
                  <a:pt x="3114260" y="1226412"/>
                  <a:pt x="3332922" y="1115978"/>
                  <a:pt x="3511826" y="1122604"/>
                </a:cubicBezTo>
                <a:cubicBezTo>
                  <a:pt x="3690730" y="1129230"/>
                  <a:pt x="3838712" y="1252917"/>
                  <a:pt x="4028660" y="1268378"/>
                </a:cubicBezTo>
                <a:lnTo>
                  <a:pt x="4651513" y="1215369"/>
                </a:lnTo>
                <a:cubicBezTo>
                  <a:pt x="4819374" y="1197699"/>
                  <a:pt x="4859130" y="1171196"/>
                  <a:pt x="5035826" y="1162361"/>
                </a:cubicBezTo>
                <a:cubicBezTo>
                  <a:pt x="5212522" y="1153526"/>
                  <a:pt x="5543826" y="1221996"/>
                  <a:pt x="5711687" y="1162361"/>
                </a:cubicBezTo>
                <a:cubicBezTo>
                  <a:pt x="5879548" y="1102726"/>
                  <a:pt x="5945809" y="1014378"/>
                  <a:pt x="6042991" y="804552"/>
                </a:cubicBezTo>
                <a:cubicBezTo>
                  <a:pt x="6140173" y="594726"/>
                  <a:pt x="6652591" y="188326"/>
                  <a:pt x="6930887" y="62430"/>
                </a:cubicBezTo>
                <a:cubicBezTo>
                  <a:pt x="7209183" y="-63466"/>
                  <a:pt x="7458765" y="38135"/>
                  <a:pt x="7712765" y="49178"/>
                </a:cubicBezTo>
                <a:cubicBezTo>
                  <a:pt x="7966765" y="60221"/>
                  <a:pt x="8304696" y="-10457"/>
                  <a:pt x="8454887" y="128691"/>
                </a:cubicBezTo>
                <a:cubicBezTo>
                  <a:pt x="8605078" y="267839"/>
                  <a:pt x="8580783" y="634482"/>
                  <a:pt x="8613913" y="884065"/>
                </a:cubicBezTo>
                <a:cubicBezTo>
                  <a:pt x="8647043" y="1133648"/>
                  <a:pt x="8689008" y="1440656"/>
                  <a:pt x="8653669" y="1626187"/>
                </a:cubicBezTo>
                <a:cubicBezTo>
                  <a:pt x="8618330" y="1811718"/>
                  <a:pt x="8503478" y="1862518"/>
                  <a:pt x="8401878" y="1997248"/>
                </a:cubicBezTo>
                <a:cubicBezTo>
                  <a:pt x="8300278" y="2131978"/>
                  <a:pt x="8143460" y="2282169"/>
                  <a:pt x="8044069" y="2434569"/>
                </a:cubicBezTo>
                <a:cubicBezTo>
                  <a:pt x="7944678" y="2586969"/>
                  <a:pt x="7838660" y="2721700"/>
                  <a:pt x="7805530" y="2911648"/>
                </a:cubicBezTo>
                <a:cubicBezTo>
                  <a:pt x="7772400" y="3101596"/>
                  <a:pt x="7880626" y="3342343"/>
                  <a:pt x="7845287" y="3574256"/>
                </a:cubicBezTo>
                <a:cubicBezTo>
                  <a:pt x="7809948" y="3806169"/>
                  <a:pt x="7807738" y="4212570"/>
                  <a:pt x="7593495" y="4303126"/>
                </a:cubicBezTo>
                <a:cubicBezTo>
                  <a:pt x="7379252" y="4393682"/>
                  <a:pt x="6924261" y="4148517"/>
                  <a:pt x="6559826" y="4117595"/>
                </a:cubicBezTo>
                <a:cubicBezTo>
                  <a:pt x="6195391" y="4086673"/>
                  <a:pt x="5853043" y="4124221"/>
                  <a:pt x="5406887" y="4117595"/>
                </a:cubicBezTo>
                <a:cubicBezTo>
                  <a:pt x="4960731" y="4110969"/>
                  <a:pt x="4344504" y="4080048"/>
                  <a:pt x="3882887" y="4077839"/>
                </a:cubicBezTo>
                <a:cubicBezTo>
                  <a:pt x="3421270" y="4075630"/>
                  <a:pt x="2961860" y="4104343"/>
                  <a:pt x="2637182" y="4104343"/>
                </a:cubicBezTo>
                <a:cubicBezTo>
                  <a:pt x="2312504" y="4104343"/>
                  <a:pt x="2133599" y="4128639"/>
                  <a:pt x="1934817" y="4077839"/>
                </a:cubicBezTo>
                <a:cubicBezTo>
                  <a:pt x="1736035" y="4027039"/>
                  <a:pt x="1528417" y="3894517"/>
                  <a:pt x="1444487" y="3799543"/>
                </a:cubicBezTo>
                <a:cubicBezTo>
                  <a:pt x="1360557" y="3704569"/>
                  <a:pt x="1488660" y="3607386"/>
                  <a:pt x="1431234" y="3507995"/>
                </a:cubicBezTo>
                <a:cubicBezTo>
                  <a:pt x="1373808" y="3408604"/>
                  <a:pt x="1239078" y="3262830"/>
                  <a:pt x="1099930" y="3203195"/>
                </a:cubicBezTo>
                <a:cubicBezTo>
                  <a:pt x="960782" y="3143560"/>
                  <a:pt x="695738" y="3214239"/>
                  <a:pt x="596347" y="3150187"/>
                </a:cubicBezTo>
                <a:cubicBezTo>
                  <a:pt x="496956" y="3086135"/>
                  <a:pt x="501373" y="2940360"/>
                  <a:pt x="503582" y="2818882"/>
                </a:cubicBezTo>
                <a:cubicBezTo>
                  <a:pt x="505791" y="2697404"/>
                  <a:pt x="600765" y="2520708"/>
                  <a:pt x="609600" y="2421317"/>
                </a:cubicBezTo>
                <a:cubicBezTo>
                  <a:pt x="618435" y="2321926"/>
                  <a:pt x="614017" y="2266708"/>
                  <a:pt x="556591" y="2222534"/>
                </a:cubicBezTo>
                <a:cubicBezTo>
                  <a:pt x="499165" y="2178360"/>
                  <a:pt x="382104" y="2167317"/>
                  <a:pt x="265043" y="2156274"/>
                </a:cubicBezTo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矩形 715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等腰三角形 716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文本框 717"/>
          <p:cNvSpPr txBox="1"/>
          <p:nvPr/>
        </p:nvSpPr>
        <p:spPr>
          <a:xfrm>
            <a:off x="5303672" y="489471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不是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715" name="文本框 714"/>
          <p:cNvSpPr txBox="1"/>
          <p:nvPr/>
        </p:nvSpPr>
        <p:spPr>
          <a:xfrm>
            <a:off x="3882760" y="3282923"/>
            <a:ext cx="636584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接电话后有多少人</a:t>
            </a:r>
            <a:endParaRPr lang="en-US" altLang="zh-CN" sz="6000" b="1" dirty="0" smtClean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66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会</a:t>
            </a:r>
            <a:endParaRPr lang="zh-CN" altLang="en-US" sz="6600" b="1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76254" y="1753037"/>
            <a:ext cx="4613764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600" b="1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r>
              <a:rPr lang="zh-CN" altLang="en-US" sz="34400" dirty="0">
                <a:solidFill>
                  <a:schemeClr val="bg1"/>
                </a:solidFill>
              </a:rPr>
              <a:t>？</a:t>
            </a:r>
          </a:p>
        </p:txBody>
      </p:sp>
      <p:sp>
        <p:nvSpPr>
          <p:cNvPr id="3" name="矩形 2"/>
          <p:cNvSpPr/>
          <p:nvPr/>
        </p:nvSpPr>
        <p:spPr>
          <a:xfrm>
            <a:off x="4735557" y="4033648"/>
            <a:ext cx="5513048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听他讲</a:t>
            </a:r>
            <a:endParaRPr lang="zh-CN" altLang="en-US" sz="13800" b="1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556639" y="3143602"/>
            <a:ext cx="2080591" cy="208059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任意多边形 720"/>
          <p:cNvSpPr/>
          <p:nvPr/>
        </p:nvSpPr>
        <p:spPr>
          <a:xfrm>
            <a:off x="1675514" y="5224193"/>
            <a:ext cx="1842840" cy="1633807"/>
          </a:xfrm>
          <a:custGeom>
            <a:avLst/>
            <a:gdLst>
              <a:gd name="connsiteX0" fmla="*/ 921420 w 1842840"/>
              <a:gd name="connsiteY0" fmla="*/ 0 h 1513875"/>
              <a:gd name="connsiteX1" fmla="*/ 1842418 w 1842840"/>
              <a:gd name="connsiteY1" fmla="*/ 1498804 h 1513875"/>
              <a:gd name="connsiteX2" fmla="*/ 1842840 w 1842840"/>
              <a:gd name="connsiteY2" fmla="*/ 1513875 h 1513875"/>
              <a:gd name="connsiteX3" fmla="*/ 0 w 1842840"/>
              <a:gd name="connsiteY3" fmla="*/ 1513875 h 1513875"/>
              <a:gd name="connsiteX4" fmla="*/ 422 w 1842840"/>
              <a:gd name="connsiteY4" fmla="*/ 1498804 h 1513875"/>
              <a:gd name="connsiteX5" fmla="*/ 921420 w 1842840"/>
              <a:gd name="connsiteY5" fmla="*/ 0 h 151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2840" h="1513875">
                <a:moveTo>
                  <a:pt x="921420" y="0"/>
                </a:moveTo>
                <a:cubicBezTo>
                  <a:pt x="1400757" y="0"/>
                  <a:pt x="1795009" y="656948"/>
                  <a:pt x="1842418" y="1498804"/>
                </a:cubicBezTo>
                <a:lnTo>
                  <a:pt x="1842840" y="1513875"/>
                </a:lnTo>
                <a:lnTo>
                  <a:pt x="0" y="1513875"/>
                </a:lnTo>
                <a:lnTo>
                  <a:pt x="422" y="1498804"/>
                </a:lnTo>
                <a:cubicBezTo>
                  <a:pt x="47831" y="656948"/>
                  <a:pt x="442083" y="0"/>
                  <a:pt x="92142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03351" y="3698420"/>
            <a:ext cx="18341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r>
              <a:rPr lang="en-US" altLang="zh-CN" sz="7200" dirty="0">
                <a:solidFill>
                  <a:schemeClr val="bg1"/>
                </a:solidFill>
              </a:rPr>
              <a:t>NO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98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246783" y="2004909"/>
            <a:ext cx="8667082" cy="4323085"/>
          </a:xfrm>
          <a:custGeom>
            <a:avLst/>
            <a:gdLst>
              <a:gd name="connsiteX0" fmla="*/ 0 w 8667082"/>
              <a:gd name="connsiteY0" fmla="*/ 1511774 h 4327942"/>
              <a:gd name="connsiteX1" fmla="*/ 92765 w 8667082"/>
              <a:gd name="connsiteY1" fmla="*/ 1564783 h 4327942"/>
              <a:gd name="connsiteX2" fmla="*/ 384313 w 8667082"/>
              <a:gd name="connsiteY2" fmla="*/ 1551531 h 4327942"/>
              <a:gd name="connsiteX3" fmla="*/ 649356 w 8667082"/>
              <a:gd name="connsiteY3" fmla="*/ 1299739 h 4327942"/>
              <a:gd name="connsiteX4" fmla="*/ 993913 w 8667082"/>
              <a:gd name="connsiteY4" fmla="*/ 1167218 h 4327942"/>
              <a:gd name="connsiteX5" fmla="*/ 1378226 w 8667082"/>
              <a:gd name="connsiteY5" fmla="*/ 1220226 h 4327942"/>
              <a:gd name="connsiteX6" fmla="*/ 1974574 w 8667082"/>
              <a:gd name="connsiteY6" fmla="*/ 1140713 h 4327942"/>
              <a:gd name="connsiteX7" fmla="*/ 2557669 w 8667082"/>
              <a:gd name="connsiteY7" fmla="*/ 1140713 h 4327942"/>
              <a:gd name="connsiteX8" fmla="*/ 2955234 w 8667082"/>
              <a:gd name="connsiteY8" fmla="*/ 1233478 h 4327942"/>
              <a:gd name="connsiteX9" fmla="*/ 3511826 w 8667082"/>
              <a:gd name="connsiteY9" fmla="*/ 1127461 h 4327942"/>
              <a:gd name="connsiteX10" fmla="*/ 4028660 w 8667082"/>
              <a:gd name="connsiteY10" fmla="*/ 1273235 h 4327942"/>
              <a:gd name="connsiteX11" fmla="*/ 4651513 w 8667082"/>
              <a:gd name="connsiteY11" fmla="*/ 1220226 h 4327942"/>
              <a:gd name="connsiteX12" fmla="*/ 5035826 w 8667082"/>
              <a:gd name="connsiteY12" fmla="*/ 1167218 h 4327942"/>
              <a:gd name="connsiteX13" fmla="*/ 5711687 w 8667082"/>
              <a:gd name="connsiteY13" fmla="*/ 1167218 h 4327942"/>
              <a:gd name="connsiteX14" fmla="*/ 6122504 w 8667082"/>
              <a:gd name="connsiteY14" fmla="*/ 875670 h 4327942"/>
              <a:gd name="connsiteX15" fmla="*/ 6930887 w 8667082"/>
              <a:gd name="connsiteY15" fmla="*/ 67287 h 4327942"/>
              <a:gd name="connsiteX16" fmla="*/ 7712765 w 8667082"/>
              <a:gd name="connsiteY16" fmla="*/ 54035 h 4327942"/>
              <a:gd name="connsiteX17" fmla="*/ 8454887 w 8667082"/>
              <a:gd name="connsiteY17" fmla="*/ 133548 h 4327942"/>
              <a:gd name="connsiteX18" fmla="*/ 8613913 w 8667082"/>
              <a:gd name="connsiteY18" fmla="*/ 888922 h 4327942"/>
              <a:gd name="connsiteX19" fmla="*/ 8653669 w 8667082"/>
              <a:gd name="connsiteY19" fmla="*/ 1631044 h 4327942"/>
              <a:gd name="connsiteX20" fmla="*/ 8401878 w 8667082"/>
              <a:gd name="connsiteY20" fmla="*/ 2002105 h 4327942"/>
              <a:gd name="connsiteX21" fmla="*/ 8044069 w 8667082"/>
              <a:gd name="connsiteY21" fmla="*/ 2439426 h 4327942"/>
              <a:gd name="connsiteX22" fmla="*/ 7805530 w 8667082"/>
              <a:gd name="connsiteY22" fmla="*/ 2916505 h 4327942"/>
              <a:gd name="connsiteX23" fmla="*/ 7845287 w 8667082"/>
              <a:gd name="connsiteY23" fmla="*/ 3579113 h 4327942"/>
              <a:gd name="connsiteX24" fmla="*/ 7593495 w 8667082"/>
              <a:gd name="connsiteY24" fmla="*/ 4307983 h 4327942"/>
              <a:gd name="connsiteX25" fmla="*/ 6559826 w 8667082"/>
              <a:gd name="connsiteY25" fmla="*/ 4122452 h 4327942"/>
              <a:gd name="connsiteX26" fmla="*/ 5406887 w 8667082"/>
              <a:gd name="connsiteY26" fmla="*/ 4122452 h 4327942"/>
              <a:gd name="connsiteX27" fmla="*/ 3882887 w 8667082"/>
              <a:gd name="connsiteY27" fmla="*/ 4082696 h 4327942"/>
              <a:gd name="connsiteX28" fmla="*/ 2637182 w 8667082"/>
              <a:gd name="connsiteY28" fmla="*/ 4109200 h 4327942"/>
              <a:gd name="connsiteX29" fmla="*/ 1934817 w 8667082"/>
              <a:gd name="connsiteY29" fmla="*/ 4082696 h 4327942"/>
              <a:gd name="connsiteX30" fmla="*/ 1444487 w 8667082"/>
              <a:gd name="connsiteY30" fmla="*/ 3804400 h 4327942"/>
              <a:gd name="connsiteX31" fmla="*/ 1431234 w 8667082"/>
              <a:gd name="connsiteY31" fmla="*/ 3512852 h 4327942"/>
              <a:gd name="connsiteX32" fmla="*/ 1099930 w 8667082"/>
              <a:gd name="connsiteY32" fmla="*/ 3208052 h 4327942"/>
              <a:gd name="connsiteX33" fmla="*/ 596347 w 8667082"/>
              <a:gd name="connsiteY33" fmla="*/ 3155044 h 4327942"/>
              <a:gd name="connsiteX34" fmla="*/ 503582 w 8667082"/>
              <a:gd name="connsiteY34" fmla="*/ 2823739 h 4327942"/>
              <a:gd name="connsiteX35" fmla="*/ 609600 w 8667082"/>
              <a:gd name="connsiteY35" fmla="*/ 2426174 h 4327942"/>
              <a:gd name="connsiteX36" fmla="*/ 556591 w 8667082"/>
              <a:gd name="connsiteY36" fmla="*/ 2227391 h 4327942"/>
              <a:gd name="connsiteX37" fmla="*/ 265043 w 8667082"/>
              <a:gd name="connsiteY37" fmla="*/ 2161131 h 4327942"/>
              <a:gd name="connsiteX0" fmla="*/ 0 w 8667082"/>
              <a:gd name="connsiteY0" fmla="*/ 1471893 h 4288061"/>
              <a:gd name="connsiteX1" fmla="*/ 92765 w 8667082"/>
              <a:gd name="connsiteY1" fmla="*/ 1524902 h 4288061"/>
              <a:gd name="connsiteX2" fmla="*/ 384313 w 8667082"/>
              <a:gd name="connsiteY2" fmla="*/ 1511650 h 4288061"/>
              <a:gd name="connsiteX3" fmla="*/ 649356 w 8667082"/>
              <a:gd name="connsiteY3" fmla="*/ 1259858 h 4288061"/>
              <a:gd name="connsiteX4" fmla="*/ 993913 w 8667082"/>
              <a:gd name="connsiteY4" fmla="*/ 1127337 h 4288061"/>
              <a:gd name="connsiteX5" fmla="*/ 1378226 w 8667082"/>
              <a:gd name="connsiteY5" fmla="*/ 1180345 h 4288061"/>
              <a:gd name="connsiteX6" fmla="*/ 1974574 w 8667082"/>
              <a:gd name="connsiteY6" fmla="*/ 1100832 h 4288061"/>
              <a:gd name="connsiteX7" fmla="*/ 2557669 w 8667082"/>
              <a:gd name="connsiteY7" fmla="*/ 1100832 h 4288061"/>
              <a:gd name="connsiteX8" fmla="*/ 2955234 w 8667082"/>
              <a:gd name="connsiteY8" fmla="*/ 1193597 h 4288061"/>
              <a:gd name="connsiteX9" fmla="*/ 3511826 w 8667082"/>
              <a:gd name="connsiteY9" fmla="*/ 1087580 h 4288061"/>
              <a:gd name="connsiteX10" fmla="*/ 4028660 w 8667082"/>
              <a:gd name="connsiteY10" fmla="*/ 1233354 h 4288061"/>
              <a:gd name="connsiteX11" fmla="*/ 4651513 w 8667082"/>
              <a:gd name="connsiteY11" fmla="*/ 1180345 h 4288061"/>
              <a:gd name="connsiteX12" fmla="*/ 5035826 w 8667082"/>
              <a:gd name="connsiteY12" fmla="*/ 1127337 h 4288061"/>
              <a:gd name="connsiteX13" fmla="*/ 5711687 w 8667082"/>
              <a:gd name="connsiteY13" fmla="*/ 1127337 h 4288061"/>
              <a:gd name="connsiteX14" fmla="*/ 6122504 w 8667082"/>
              <a:gd name="connsiteY14" fmla="*/ 835789 h 4288061"/>
              <a:gd name="connsiteX15" fmla="*/ 6930887 w 8667082"/>
              <a:gd name="connsiteY15" fmla="*/ 27406 h 4288061"/>
              <a:gd name="connsiteX16" fmla="*/ 7712765 w 8667082"/>
              <a:gd name="connsiteY16" fmla="*/ 14154 h 4288061"/>
              <a:gd name="connsiteX17" fmla="*/ 8454887 w 8667082"/>
              <a:gd name="connsiteY17" fmla="*/ 93667 h 4288061"/>
              <a:gd name="connsiteX18" fmla="*/ 8613913 w 8667082"/>
              <a:gd name="connsiteY18" fmla="*/ 849041 h 4288061"/>
              <a:gd name="connsiteX19" fmla="*/ 8653669 w 8667082"/>
              <a:gd name="connsiteY19" fmla="*/ 1591163 h 4288061"/>
              <a:gd name="connsiteX20" fmla="*/ 8401878 w 8667082"/>
              <a:gd name="connsiteY20" fmla="*/ 1962224 h 4288061"/>
              <a:gd name="connsiteX21" fmla="*/ 8044069 w 8667082"/>
              <a:gd name="connsiteY21" fmla="*/ 2399545 h 4288061"/>
              <a:gd name="connsiteX22" fmla="*/ 7805530 w 8667082"/>
              <a:gd name="connsiteY22" fmla="*/ 2876624 h 4288061"/>
              <a:gd name="connsiteX23" fmla="*/ 7845287 w 8667082"/>
              <a:gd name="connsiteY23" fmla="*/ 3539232 h 4288061"/>
              <a:gd name="connsiteX24" fmla="*/ 7593495 w 8667082"/>
              <a:gd name="connsiteY24" fmla="*/ 4268102 h 4288061"/>
              <a:gd name="connsiteX25" fmla="*/ 6559826 w 8667082"/>
              <a:gd name="connsiteY25" fmla="*/ 4082571 h 4288061"/>
              <a:gd name="connsiteX26" fmla="*/ 5406887 w 8667082"/>
              <a:gd name="connsiteY26" fmla="*/ 4082571 h 4288061"/>
              <a:gd name="connsiteX27" fmla="*/ 3882887 w 8667082"/>
              <a:gd name="connsiteY27" fmla="*/ 4042815 h 4288061"/>
              <a:gd name="connsiteX28" fmla="*/ 2637182 w 8667082"/>
              <a:gd name="connsiteY28" fmla="*/ 4069319 h 4288061"/>
              <a:gd name="connsiteX29" fmla="*/ 1934817 w 8667082"/>
              <a:gd name="connsiteY29" fmla="*/ 4042815 h 4288061"/>
              <a:gd name="connsiteX30" fmla="*/ 1444487 w 8667082"/>
              <a:gd name="connsiteY30" fmla="*/ 3764519 h 4288061"/>
              <a:gd name="connsiteX31" fmla="*/ 1431234 w 8667082"/>
              <a:gd name="connsiteY31" fmla="*/ 3472971 h 4288061"/>
              <a:gd name="connsiteX32" fmla="*/ 1099930 w 8667082"/>
              <a:gd name="connsiteY32" fmla="*/ 3168171 h 4288061"/>
              <a:gd name="connsiteX33" fmla="*/ 596347 w 8667082"/>
              <a:gd name="connsiteY33" fmla="*/ 3115163 h 4288061"/>
              <a:gd name="connsiteX34" fmla="*/ 503582 w 8667082"/>
              <a:gd name="connsiteY34" fmla="*/ 2783858 h 4288061"/>
              <a:gd name="connsiteX35" fmla="*/ 609600 w 8667082"/>
              <a:gd name="connsiteY35" fmla="*/ 2386293 h 4288061"/>
              <a:gd name="connsiteX36" fmla="*/ 556591 w 8667082"/>
              <a:gd name="connsiteY36" fmla="*/ 2187510 h 4288061"/>
              <a:gd name="connsiteX37" fmla="*/ 265043 w 8667082"/>
              <a:gd name="connsiteY37" fmla="*/ 2121250 h 4288061"/>
              <a:gd name="connsiteX0" fmla="*/ 0 w 8667082"/>
              <a:gd name="connsiteY0" fmla="*/ 1506917 h 4323085"/>
              <a:gd name="connsiteX1" fmla="*/ 92765 w 8667082"/>
              <a:gd name="connsiteY1" fmla="*/ 1559926 h 4323085"/>
              <a:gd name="connsiteX2" fmla="*/ 384313 w 8667082"/>
              <a:gd name="connsiteY2" fmla="*/ 1546674 h 4323085"/>
              <a:gd name="connsiteX3" fmla="*/ 649356 w 8667082"/>
              <a:gd name="connsiteY3" fmla="*/ 1294882 h 4323085"/>
              <a:gd name="connsiteX4" fmla="*/ 993913 w 8667082"/>
              <a:gd name="connsiteY4" fmla="*/ 1162361 h 4323085"/>
              <a:gd name="connsiteX5" fmla="*/ 1378226 w 8667082"/>
              <a:gd name="connsiteY5" fmla="*/ 1215369 h 4323085"/>
              <a:gd name="connsiteX6" fmla="*/ 1974574 w 8667082"/>
              <a:gd name="connsiteY6" fmla="*/ 1135856 h 4323085"/>
              <a:gd name="connsiteX7" fmla="*/ 2557669 w 8667082"/>
              <a:gd name="connsiteY7" fmla="*/ 1135856 h 4323085"/>
              <a:gd name="connsiteX8" fmla="*/ 2955234 w 8667082"/>
              <a:gd name="connsiteY8" fmla="*/ 1228621 h 4323085"/>
              <a:gd name="connsiteX9" fmla="*/ 3511826 w 8667082"/>
              <a:gd name="connsiteY9" fmla="*/ 1122604 h 4323085"/>
              <a:gd name="connsiteX10" fmla="*/ 4028660 w 8667082"/>
              <a:gd name="connsiteY10" fmla="*/ 1268378 h 4323085"/>
              <a:gd name="connsiteX11" fmla="*/ 4651513 w 8667082"/>
              <a:gd name="connsiteY11" fmla="*/ 1215369 h 4323085"/>
              <a:gd name="connsiteX12" fmla="*/ 5035826 w 8667082"/>
              <a:gd name="connsiteY12" fmla="*/ 1162361 h 4323085"/>
              <a:gd name="connsiteX13" fmla="*/ 5711687 w 8667082"/>
              <a:gd name="connsiteY13" fmla="*/ 1162361 h 4323085"/>
              <a:gd name="connsiteX14" fmla="*/ 6042991 w 8667082"/>
              <a:gd name="connsiteY14" fmla="*/ 804552 h 4323085"/>
              <a:gd name="connsiteX15" fmla="*/ 6930887 w 8667082"/>
              <a:gd name="connsiteY15" fmla="*/ 62430 h 4323085"/>
              <a:gd name="connsiteX16" fmla="*/ 7712765 w 8667082"/>
              <a:gd name="connsiteY16" fmla="*/ 49178 h 4323085"/>
              <a:gd name="connsiteX17" fmla="*/ 8454887 w 8667082"/>
              <a:gd name="connsiteY17" fmla="*/ 128691 h 4323085"/>
              <a:gd name="connsiteX18" fmla="*/ 8613913 w 8667082"/>
              <a:gd name="connsiteY18" fmla="*/ 884065 h 4323085"/>
              <a:gd name="connsiteX19" fmla="*/ 8653669 w 8667082"/>
              <a:gd name="connsiteY19" fmla="*/ 1626187 h 4323085"/>
              <a:gd name="connsiteX20" fmla="*/ 8401878 w 8667082"/>
              <a:gd name="connsiteY20" fmla="*/ 1997248 h 4323085"/>
              <a:gd name="connsiteX21" fmla="*/ 8044069 w 8667082"/>
              <a:gd name="connsiteY21" fmla="*/ 2434569 h 4323085"/>
              <a:gd name="connsiteX22" fmla="*/ 7805530 w 8667082"/>
              <a:gd name="connsiteY22" fmla="*/ 2911648 h 4323085"/>
              <a:gd name="connsiteX23" fmla="*/ 7845287 w 8667082"/>
              <a:gd name="connsiteY23" fmla="*/ 3574256 h 4323085"/>
              <a:gd name="connsiteX24" fmla="*/ 7593495 w 8667082"/>
              <a:gd name="connsiteY24" fmla="*/ 4303126 h 4323085"/>
              <a:gd name="connsiteX25" fmla="*/ 6559826 w 8667082"/>
              <a:gd name="connsiteY25" fmla="*/ 4117595 h 4323085"/>
              <a:gd name="connsiteX26" fmla="*/ 5406887 w 8667082"/>
              <a:gd name="connsiteY26" fmla="*/ 4117595 h 4323085"/>
              <a:gd name="connsiteX27" fmla="*/ 3882887 w 8667082"/>
              <a:gd name="connsiteY27" fmla="*/ 4077839 h 4323085"/>
              <a:gd name="connsiteX28" fmla="*/ 2637182 w 8667082"/>
              <a:gd name="connsiteY28" fmla="*/ 4104343 h 4323085"/>
              <a:gd name="connsiteX29" fmla="*/ 1934817 w 8667082"/>
              <a:gd name="connsiteY29" fmla="*/ 4077839 h 4323085"/>
              <a:gd name="connsiteX30" fmla="*/ 1444487 w 8667082"/>
              <a:gd name="connsiteY30" fmla="*/ 3799543 h 4323085"/>
              <a:gd name="connsiteX31" fmla="*/ 1431234 w 8667082"/>
              <a:gd name="connsiteY31" fmla="*/ 3507995 h 4323085"/>
              <a:gd name="connsiteX32" fmla="*/ 1099930 w 8667082"/>
              <a:gd name="connsiteY32" fmla="*/ 3203195 h 4323085"/>
              <a:gd name="connsiteX33" fmla="*/ 596347 w 8667082"/>
              <a:gd name="connsiteY33" fmla="*/ 3150187 h 4323085"/>
              <a:gd name="connsiteX34" fmla="*/ 503582 w 8667082"/>
              <a:gd name="connsiteY34" fmla="*/ 2818882 h 4323085"/>
              <a:gd name="connsiteX35" fmla="*/ 609600 w 8667082"/>
              <a:gd name="connsiteY35" fmla="*/ 2421317 h 4323085"/>
              <a:gd name="connsiteX36" fmla="*/ 556591 w 8667082"/>
              <a:gd name="connsiteY36" fmla="*/ 2222534 h 4323085"/>
              <a:gd name="connsiteX37" fmla="*/ 265043 w 8667082"/>
              <a:gd name="connsiteY37" fmla="*/ 2156274 h 4323085"/>
              <a:gd name="connsiteX0" fmla="*/ 0 w 8667082"/>
              <a:gd name="connsiteY0" fmla="*/ 1506917 h 4323085"/>
              <a:gd name="connsiteX1" fmla="*/ 92765 w 8667082"/>
              <a:gd name="connsiteY1" fmla="*/ 1559926 h 4323085"/>
              <a:gd name="connsiteX2" fmla="*/ 384313 w 8667082"/>
              <a:gd name="connsiteY2" fmla="*/ 1546674 h 4323085"/>
              <a:gd name="connsiteX3" fmla="*/ 649356 w 8667082"/>
              <a:gd name="connsiteY3" fmla="*/ 1294882 h 4323085"/>
              <a:gd name="connsiteX4" fmla="*/ 993913 w 8667082"/>
              <a:gd name="connsiteY4" fmla="*/ 1162361 h 4323085"/>
              <a:gd name="connsiteX5" fmla="*/ 1378226 w 8667082"/>
              <a:gd name="connsiteY5" fmla="*/ 1215369 h 4323085"/>
              <a:gd name="connsiteX6" fmla="*/ 1974574 w 8667082"/>
              <a:gd name="connsiteY6" fmla="*/ 1135856 h 4323085"/>
              <a:gd name="connsiteX7" fmla="*/ 2557669 w 8667082"/>
              <a:gd name="connsiteY7" fmla="*/ 1135856 h 4323085"/>
              <a:gd name="connsiteX8" fmla="*/ 2955234 w 8667082"/>
              <a:gd name="connsiteY8" fmla="*/ 1228621 h 4323085"/>
              <a:gd name="connsiteX9" fmla="*/ 3511826 w 8667082"/>
              <a:gd name="connsiteY9" fmla="*/ 1122604 h 4323085"/>
              <a:gd name="connsiteX10" fmla="*/ 4028660 w 8667082"/>
              <a:gd name="connsiteY10" fmla="*/ 1268378 h 4323085"/>
              <a:gd name="connsiteX11" fmla="*/ 4651513 w 8667082"/>
              <a:gd name="connsiteY11" fmla="*/ 1215369 h 4323085"/>
              <a:gd name="connsiteX12" fmla="*/ 5035826 w 8667082"/>
              <a:gd name="connsiteY12" fmla="*/ 1162361 h 4323085"/>
              <a:gd name="connsiteX13" fmla="*/ 5711687 w 8667082"/>
              <a:gd name="connsiteY13" fmla="*/ 1162361 h 4323085"/>
              <a:gd name="connsiteX14" fmla="*/ 6042991 w 8667082"/>
              <a:gd name="connsiteY14" fmla="*/ 804552 h 4323085"/>
              <a:gd name="connsiteX15" fmla="*/ 6930887 w 8667082"/>
              <a:gd name="connsiteY15" fmla="*/ 62430 h 4323085"/>
              <a:gd name="connsiteX16" fmla="*/ 7712765 w 8667082"/>
              <a:gd name="connsiteY16" fmla="*/ 49178 h 4323085"/>
              <a:gd name="connsiteX17" fmla="*/ 8454887 w 8667082"/>
              <a:gd name="connsiteY17" fmla="*/ 128691 h 4323085"/>
              <a:gd name="connsiteX18" fmla="*/ 8613913 w 8667082"/>
              <a:gd name="connsiteY18" fmla="*/ 884065 h 4323085"/>
              <a:gd name="connsiteX19" fmla="*/ 8653669 w 8667082"/>
              <a:gd name="connsiteY19" fmla="*/ 1626187 h 4323085"/>
              <a:gd name="connsiteX20" fmla="*/ 8401878 w 8667082"/>
              <a:gd name="connsiteY20" fmla="*/ 1997248 h 4323085"/>
              <a:gd name="connsiteX21" fmla="*/ 8044069 w 8667082"/>
              <a:gd name="connsiteY21" fmla="*/ 2434569 h 4323085"/>
              <a:gd name="connsiteX22" fmla="*/ 7805530 w 8667082"/>
              <a:gd name="connsiteY22" fmla="*/ 2911648 h 4323085"/>
              <a:gd name="connsiteX23" fmla="*/ 7845287 w 8667082"/>
              <a:gd name="connsiteY23" fmla="*/ 3574256 h 4323085"/>
              <a:gd name="connsiteX24" fmla="*/ 7593495 w 8667082"/>
              <a:gd name="connsiteY24" fmla="*/ 4303126 h 4323085"/>
              <a:gd name="connsiteX25" fmla="*/ 6559826 w 8667082"/>
              <a:gd name="connsiteY25" fmla="*/ 4117595 h 4323085"/>
              <a:gd name="connsiteX26" fmla="*/ 5406887 w 8667082"/>
              <a:gd name="connsiteY26" fmla="*/ 4117595 h 4323085"/>
              <a:gd name="connsiteX27" fmla="*/ 3882887 w 8667082"/>
              <a:gd name="connsiteY27" fmla="*/ 4077839 h 4323085"/>
              <a:gd name="connsiteX28" fmla="*/ 2637182 w 8667082"/>
              <a:gd name="connsiteY28" fmla="*/ 4104343 h 4323085"/>
              <a:gd name="connsiteX29" fmla="*/ 1934817 w 8667082"/>
              <a:gd name="connsiteY29" fmla="*/ 4077839 h 4323085"/>
              <a:gd name="connsiteX30" fmla="*/ 1444487 w 8667082"/>
              <a:gd name="connsiteY30" fmla="*/ 3799543 h 4323085"/>
              <a:gd name="connsiteX31" fmla="*/ 1431234 w 8667082"/>
              <a:gd name="connsiteY31" fmla="*/ 3507995 h 4323085"/>
              <a:gd name="connsiteX32" fmla="*/ 1099930 w 8667082"/>
              <a:gd name="connsiteY32" fmla="*/ 3203195 h 4323085"/>
              <a:gd name="connsiteX33" fmla="*/ 596347 w 8667082"/>
              <a:gd name="connsiteY33" fmla="*/ 3150187 h 4323085"/>
              <a:gd name="connsiteX34" fmla="*/ 503582 w 8667082"/>
              <a:gd name="connsiteY34" fmla="*/ 2818882 h 4323085"/>
              <a:gd name="connsiteX35" fmla="*/ 609600 w 8667082"/>
              <a:gd name="connsiteY35" fmla="*/ 2421317 h 4323085"/>
              <a:gd name="connsiteX36" fmla="*/ 556591 w 8667082"/>
              <a:gd name="connsiteY36" fmla="*/ 2222534 h 4323085"/>
              <a:gd name="connsiteX37" fmla="*/ 265043 w 8667082"/>
              <a:gd name="connsiteY37" fmla="*/ 2156274 h 432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667082" h="4323085">
                <a:moveTo>
                  <a:pt x="0" y="1506917"/>
                </a:moveTo>
                <a:cubicBezTo>
                  <a:pt x="14356" y="1530108"/>
                  <a:pt x="28713" y="1553300"/>
                  <a:pt x="92765" y="1559926"/>
                </a:cubicBezTo>
                <a:cubicBezTo>
                  <a:pt x="156817" y="1566552"/>
                  <a:pt x="291548" y="1590848"/>
                  <a:pt x="384313" y="1546674"/>
                </a:cubicBezTo>
                <a:cubicBezTo>
                  <a:pt x="477078" y="1502500"/>
                  <a:pt x="547756" y="1358934"/>
                  <a:pt x="649356" y="1294882"/>
                </a:cubicBezTo>
                <a:cubicBezTo>
                  <a:pt x="750956" y="1230830"/>
                  <a:pt x="872435" y="1175613"/>
                  <a:pt x="993913" y="1162361"/>
                </a:cubicBezTo>
                <a:cubicBezTo>
                  <a:pt x="1115391" y="1149109"/>
                  <a:pt x="1214783" y="1219786"/>
                  <a:pt x="1378226" y="1215369"/>
                </a:cubicBezTo>
                <a:cubicBezTo>
                  <a:pt x="1541669" y="1210952"/>
                  <a:pt x="1778000" y="1149108"/>
                  <a:pt x="1974574" y="1135856"/>
                </a:cubicBezTo>
                <a:cubicBezTo>
                  <a:pt x="2171148" y="1122604"/>
                  <a:pt x="2394226" y="1120395"/>
                  <a:pt x="2557669" y="1135856"/>
                </a:cubicBezTo>
                <a:cubicBezTo>
                  <a:pt x="2721112" y="1151317"/>
                  <a:pt x="2796208" y="1230830"/>
                  <a:pt x="2955234" y="1228621"/>
                </a:cubicBezTo>
                <a:cubicBezTo>
                  <a:pt x="3114260" y="1226412"/>
                  <a:pt x="3332922" y="1115978"/>
                  <a:pt x="3511826" y="1122604"/>
                </a:cubicBezTo>
                <a:cubicBezTo>
                  <a:pt x="3690730" y="1129230"/>
                  <a:pt x="3838712" y="1252917"/>
                  <a:pt x="4028660" y="1268378"/>
                </a:cubicBezTo>
                <a:lnTo>
                  <a:pt x="4651513" y="1215369"/>
                </a:lnTo>
                <a:cubicBezTo>
                  <a:pt x="4819374" y="1197699"/>
                  <a:pt x="4859130" y="1171196"/>
                  <a:pt x="5035826" y="1162361"/>
                </a:cubicBezTo>
                <a:cubicBezTo>
                  <a:pt x="5212522" y="1153526"/>
                  <a:pt x="5543826" y="1221996"/>
                  <a:pt x="5711687" y="1162361"/>
                </a:cubicBezTo>
                <a:cubicBezTo>
                  <a:pt x="5879548" y="1102726"/>
                  <a:pt x="5945809" y="1014378"/>
                  <a:pt x="6042991" y="804552"/>
                </a:cubicBezTo>
                <a:cubicBezTo>
                  <a:pt x="6140173" y="594726"/>
                  <a:pt x="6652591" y="188326"/>
                  <a:pt x="6930887" y="62430"/>
                </a:cubicBezTo>
                <a:cubicBezTo>
                  <a:pt x="7209183" y="-63466"/>
                  <a:pt x="7458765" y="38135"/>
                  <a:pt x="7712765" y="49178"/>
                </a:cubicBezTo>
                <a:cubicBezTo>
                  <a:pt x="7966765" y="60221"/>
                  <a:pt x="8304696" y="-10457"/>
                  <a:pt x="8454887" y="128691"/>
                </a:cubicBezTo>
                <a:cubicBezTo>
                  <a:pt x="8605078" y="267839"/>
                  <a:pt x="8580783" y="634482"/>
                  <a:pt x="8613913" y="884065"/>
                </a:cubicBezTo>
                <a:cubicBezTo>
                  <a:pt x="8647043" y="1133648"/>
                  <a:pt x="8689008" y="1440656"/>
                  <a:pt x="8653669" y="1626187"/>
                </a:cubicBezTo>
                <a:cubicBezTo>
                  <a:pt x="8618330" y="1811718"/>
                  <a:pt x="8503478" y="1862518"/>
                  <a:pt x="8401878" y="1997248"/>
                </a:cubicBezTo>
                <a:cubicBezTo>
                  <a:pt x="8300278" y="2131978"/>
                  <a:pt x="8143460" y="2282169"/>
                  <a:pt x="8044069" y="2434569"/>
                </a:cubicBezTo>
                <a:cubicBezTo>
                  <a:pt x="7944678" y="2586969"/>
                  <a:pt x="7838660" y="2721700"/>
                  <a:pt x="7805530" y="2911648"/>
                </a:cubicBezTo>
                <a:cubicBezTo>
                  <a:pt x="7772400" y="3101596"/>
                  <a:pt x="7880626" y="3342343"/>
                  <a:pt x="7845287" y="3574256"/>
                </a:cubicBezTo>
                <a:cubicBezTo>
                  <a:pt x="7809948" y="3806169"/>
                  <a:pt x="7807738" y="4212570"/>
                  <a:pt x="7593495" y="4303126"/>
                </a:cubicBezTo>
                <a:cubicBezTo>
                  <a:pt x="7379252" y="4393682"/>
                  <a:pt x="6924261" y="4148517"/>
                  <a:pt x="6559826" y="4117595"/>
                </a:cubicBezTo>
                <a:cubicBezTo>
                  <a:pt x="6195391" y="4086673"/>
                  <a:pt x="5853043" y="4124221"/>
                  <a:pt x="5406887" y="4117595"/>
                </a:cubicBezTo>
                <a:cubicBezTo>
                  <a:pt x="4960731" y="4110969"/>
                  <a:pt x="4344504" y="4080048"/>
                  <a:pt x="3882887" y="4077839"/>
                </a:cubicBezTo>
                <a:cubicBezTo>
                  <a:pt x="3421270" y="4075630"/>
                  <a:pt x="2961860" y="4104343"/>
                  <a:pt x="2637182" y="4104343"/>
                </a:cubicBezTo>
                <a:cubicBezTo>
                  <a:pt x="2312504" y="4104343"/>
                  <a:pt x="2133599" y="4128639"/>
                  <a:pt x="1934817" y="4077839"/>
                </a:cubicBezTo>
                <a:cubicBezTo>
                  <a:pt x="1736035" y="4027039"/>
                  <a:pt x="1528417" y="3894517"/>
                  <a:pt x="1444487" y="3799543"/>
                </a:cubicBezTo>
                <a:cubicBezTo>
                  <a:pt x="1360557" y="3704569"/>
                  <a:pt x="1488660" y="3607386"/>
                  <a:pt x="1431234" y="3507995"/>
                </a:cubicBezTo>
                <a:cubicBezTo>
                  <a:pt x="1373808" y="3408604"/>
                  <a:pt x="1239078" y="3262830"/>
                  <a:pt x="1099930" y="3203195"/>
                </a:cubicBezTo>
                <a:cubicBezTo>
                  <a:pt x="960782" y="3143560"/>
                  <a:pt x="695738" y="3214239"/>
                  <a:pt x="596347" y="3150187"/>
                </a:cubicBezTo>
                <a:cubicBezTo>
                  <a:pt x="496956" y="3086135"/>
                  <a:pt x="501373" y="2940360"/>
                  <a:pt x="503582" y="2818882"/>
                </a:cubicBezTo>
                <a:cubicBezTo>
                  <a:pt x="505791" y="2697404"/>
                  <a:pt x="600765" y="2520708"/>
                  <a:pt x="609600" y="2421317"/>
                </a:cubicBezTo>
                <a:cubicBezTo>
                  <a:pt x="618435" y="2321926"/>
                  <a:pt x="614017" y="2266708"/>
                  <a:pt x="556591" y="2222534"/>
                </a:cubicBezTo>
                <a:cubicBezTo>
                  <a:pt x="499165" y="2178360"/>
                  <a:pt x="382104" y="2167317"/>
                  <a:pt x="265043" y="2156274"/>
                </a:cubicBezTo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矩形 715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等腰三角形 716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文本框 717"/>
          <p:cNvSpPr txBox="1"/>
          <p:nvPr/>
        </p:nvSpPr>
        <p:spPr>
          <a:xfrm>
            <a:off x="5021543" y="556402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也不是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715" name="文本框 714"/>
          <p:cNvSpPr txBox="1"/>
          <p:nvPr/>
        </p:nvSpPr>
        <p:spPr>
          <a:xfrm>
            <a:off x="3882760" y="3282923"/>
            <a:ext cx="636584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听</a:t>
            </a:r>
            <a:r>
              <a:rPr lang="zh-CN" altLang="en-US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他讲后有多少人</a:t>
            </a:r>
            <a:endParaRPr lang="en-US" altLang="zh-CN" sz="6000" b="1" dirty="0" smtClean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66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会</a:t>
            </a:r>
            <a:endParaRPr lang="zh-CN" altLang="en-US" sz="6600" b="1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76254" y="1753037"/>
            <a:ext cx="4613764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600" b="1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r>
              <a:rPr lang="zh-CN" altLang="en-US" sz="34400" dirty="0">
                <a:solidFill>
                  <a:schemeClr val="bg1"/>
                </a:solidFill>
              </a:rPr>
              <a:t>？</a:t>
            </a:r>
          </a:p>
        </p:txBody>
      </p:sp>
      <p:sp>
        <p:nvSpPr>
          <p:cNvPr id="3" name="矩形 2"/>
          <p:cNvSpPr/>
          <p:nvPr/>
        </p:nvSpPr>
        <p:spPr>
          <a:xfrm>
            <a:off x="4735557" y="4033648"/>
            <a:ext cx="5513048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出来看</a:t>
            </a:r>
          </a:p>
        </p:txBody>
      </p:sp>
      <p:sp>
        <p:nvSpPr>
          <p:cNvPr id="4" name="椭圆 3"/>
          <p:cNvSpPr/>
          <p:nvPr/>
        </p:nvSpPr>
        <p:spPr>
          <a:xfrm>
            <a:off x="1556639" y="3143602"/>
            <a:ext cx="2080591" cy="208059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任意多边形 720"/>
          <p:cNvSpPr/>
          <p:nvPr/>
        </p:nvSpPr>
        <p:spPr>
          <a:xfrm>
            <a:off x="1675514" y="5224193"/>
            <a:ext cx="1842840" cy="1633807"/>
          </a:xfrm>
          <a:custGeom>
            <a:avLst/>
            <a:gdLst>
              <a:gd name="connsiteX0" fmla="*/ 921420 w 1842840"/>
              <a:gd name="connsiteY0" fmla="*/ 0 h 1513875"/>
              <a:gd name="connsiteX1" fmla="*/ 1842418 w 1842840"/>
              <a:gd name="connsiteY1" fmla="*/ 1498804 h 1513875"/>
              <a:gd name="connsiteX2" fmla="*/ 1842840 w 1842840"/>
              <a:gd name="connsiteY2" fmla="*/ 1513875 h 1513875"/>
              <a:gd name="connsiteX3" fmla="*/ 0 w 1842840"/>
              <a:gd name="connsiteY3" fmla="*/ 1513875 h 1513875"/>
              <a:gd name="connsiteX4" fmla="*/ 422 w 1842840"/>
              <a:gd name="connsiteY4" fmla="*/ 1498804 h 1513875"/>
              <a:gd name="connsiteX5" fmla="*/ 921420 w 1842840"/>
              <a:gd name="connsiteY5" fmla="*/ 0 h 151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2840" h="1513875">
                <a:moveTo>
                  <a:pt x="921420" y="0"/>
                </a:moveTo>
                <a:cubicBezTo>
                  <a:pt x="1400757" y="0"/>
                  <a:pt x="1795009" y="656948"/>
                  <a:pt x="1842418" y="1498804"/>
                </a:cubicBezTo>
                <a:lnTo>
                  <a:pt x="1842840" y="1513875"/>
                </a:lnTo>
                <a:lnTo>
                  <a:pt x="0" y="1513875"/>
                </a:lnTo>
                <a:lnTo>
                  <a:pt x="422" y="1498804"/>
                </a:lnTo>
                <a:cubicBezTo>
                  <a:pt x="47831" y="656948"/>
                  <a:pt x="442083" y="0"/>
                  <a:pt x="92142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03351" y="3698420"/>
            <a:ext cx="18341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r>
              <a:rPr lang="en-US" altLang="zh-CN" sz="7200" dirty="0">
                <a:solidFill>
                  <a:schemeClr val="bg1"/>
                </a:solidFill>
              </a:rPr>
              <a:t>NO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571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246783" y="2004909"/>
            <a:ext cx="8659467" cy="4323085"/>
          </a:xfrm>
          <a:custGeom>
            <a:avLst/>
            <a:gdLst>
              <a:gd name="connsiteX0" fmla="*/ 0 w 8667082"/>
              <a:gd name="connsiteY0" fmla="*/ 1511774 h 4327942"/>
              <a:gd name="connsiteX1" fmla="*/ 92765 w 8667082"/>
              <a:gd name="connsiteY1" fmla="*/ 1564783 h 4327942"/>
              <a:gd name="connsiteX2" fmla="*/ 384313 w 8667082"/>
              <a:gd name="connsiteY2" fmla="*/ 1551531 h 4327942"/>
              <a:gd name="connsiteX3" fmla="*/ 649356 w 8667082"/>
              <a:gd name="connsiteY3" fmla="*/ 1299739 h 4327942"/>
              <a:gd name="connsiteX4" fmla="*/ 993913 w 8667082"/>
              <a:gd name="connsiteY4" fmla="*/ 1167218 h 4327942"/>
              <a:gd name="connsiteX5" fmla="*/ 1378226 w 8667082"/>
              <a:gd name="connsiteY5" fmla="*/ 1220226 h 4327942"/>
              <a:gd name="connsiteX6" fmla="*/ 1974574 w 8667082"/>
              <a:gd name="connsiteY6" fmla="*/ 1140713 h 4327942"/>
              <a:gd name="connsiteX7" fmla="*/ 2557669 w 8667082"/>
              <a:gd name="connsiteY7" fmla="*/ 1140713 h 4327942"/>
              <a:gd name="connsiteX8" fmla="*/ 2955234 w 8667082"/>
              <a:gd name="connsiteY8" fmla="*/ 1233478 h 4327942"/>
              <a:gd name="connsiteX9" fmla="*/ 3511826 w 8667082"/>
              <a:gd name="connsiteY9" fmla="*/ 1127461 h 4327942"/>
              <a:gd name="connsiteX10" fmla="*/ 4028660 w 8667082"/>
              <a:gd name="connsiteY10" fmla="*/ 1273235 h 4327942"/>
              <a:gd name="connsiteX11" fmla="*/ 4651513 w 8667082"/>
              <a:gd name="connsiteY11" fmla="*/ 1220226 h 4327942"/>
              <a:gd name="connsiteX12" fmla="*/ 5035826 w 8667082"/>
              <a:gd name="connsiteY12" fmla="*/ 1167218 h 4327942"/>
              <a:gd name="connsiteX13" fmla="*/ 5711687 w 8667082"/>
              <a:gd name="connsiteY13" fmla="*/ 1167218 h 4327942"/>
              <a:gd name="connsiteX14" fmla="*/ 6122504 w 8667082"/>
              <a:gd name="connsiteY14" fmla="*/ 875670 h 4327942"/>
              <a:gd name="connsiteX15" fmla="*/ 6930887 w 8667082"/>
              <a:gd name="connsiteY15" fmla="*/ 67287 h 4327942"/>
              <a:gd name="connsiteX16" fmla="*/ 7712765 w 8667082"/>
              <a:gd name="connsiteY16" fmla="*/ 54035 h 4327942"/>
              <a:gd name="connsiteX17" fmla="*/ 8454887 w 8667082"/>
              <a:gd name="connsiteY17" fmla="*/ 133548 h 4327942"/>
              <a:gd name="connsiteX18" fmla="*/ 8613913 w 8667082"/>
              <a:gd name="connsiteY18" fmla="*/ 888922 h 4327942"/>
              <a:gd name="connsiteX19" fmla="*/ 8653669 w 8667082"/>
              <a:gd name="connsiteY19" fmla="*/ 1631044 h 4327942"/>
              <a:gd name="connsiteX20" fmla="*/ 8401878 w 8667082"/>
              <a:gd name="connsiteY20" fmla="*/ 2002105 h 4327942"/>
              <a:gd name="connsiteX21" fmla="*/ 8044069 w 8667082"/>
              <a:gd name="connsiteY21" fmla="*/ 2439426 h 4327942"/>
              <a:gd name="connsiteX22" fmla="*/ 7805530 w 8667082"/>
              <a:gd name="connsiteY22" fmla="*/ 2916505 h 4327942"/>
              <a:gd name="connsiteX23" fmla="*/ 7845287 w 8667082"/>
              <a:gd name="connsiteY23" fmla="*/ 3579113 h 4327942"/>
              <a:gd name="connsiteX24" fmla="*/ 7593495 w 8667082"/>
              <a:gd name="connsiteY24" fmla="*/ 4307983 h 4327942"/>
              <a:gd name="connsiteX25" fmla="*/ 6559826 w 8667082"/>
              <a:gd name="connsiteY25" fmla="*/ 4122452 h 4327942"/>
              <a:gd name="connsiteX26" fmla="*/ 5406887 w 8667082"/>
              <a:gd name="connsiteY26" fmla="*/ 4122452 h 4327942"/>
              <a:gd name="connsiteX27" fmla="*/ 3882887 w 8667082"/>
              <a:gd name="connsiteY27" fmla="*/ 4082696 h 4327942"/>
              <a:gd name="connsiteX28" fmla="*/ 2637182 w 8667082"/>
              <a:gd name="connsiteY28" fmla="*/ 4109200 h 4327942"/>
              <a:gd name="connsiteX29" fmla="*/ 1934817 w 8667082"/>
              <a:gd name="connsiteY29" fmla="*/ 4082696 h 4327942"/>
              <a:gd name="connsiteX30" fmla="*/ 1444487 w 8667082"/>
              <a:gd name="connsiteY30" fmla="*/ 3804400 h 4327942"/>
              <a:gd name="connsiteX31" fmla="*/ 1431234 w 8667082"/>
              <a:gd name="connsiteY31" fmla="*/ 3512852 h 4327942"/>
              <a:gd name="connsiteX32" fmla="*/ 1099930 w 8667082"/>
              <a:gd name="connsiteY32" fmla="*/ 3208052 h 4327942"/>
              <a:gd name="connsiteX33" fmla="*/ 596347 w 8667082"/>
              <a:gd name="connsiteY33" fmla="*/ 3155044 h 4327942"/>
              <a:gd name="connsiteX34" fmla="*/ 503582 w 8667082"/>
              <a:gd name="connsiteY34" fmla="*/ 2823739 h 4327942"/>
              <a:gd name="connsiteX35" fmla="*/ 609600 w 8667082"/>
              <a:gd name="connsiteY35" fmla="*/ 2426174 h 4327942"/>
              <a:gd name="connsiteX36" fmla="*/ 556591 w 8667082"/>
              <a:gd name="connsiteY36" fmla="*/ 2227391 h 4327942"/>
              <a:gd name="connsiteX37" fmla="*/ 265043 w 8667082"/>
              <a:gd name="connsiteY37" fmla="*/ 2161131 h 4327942"/>
              <a:gd name="connsiteX0" fmla="*/ 0 w 8667082"/>
              <a:gd name="connsiteY0" fmla="*/ 1471893 h 4288061"/>
              <a:gd name="connsiteX1" fmla="*/ 92765 w 8667082"/>
              <a:gd name="connsiteY1" fmla="*/ 1524902 h 4288061"/>
              <a:gd name="connsiteX2" fmla="*/ 384313 w 8667082"/>
              <a:gd name="connsiteY2" fmla="*/ 1511650 h 4288061"/>
              <a:gd name="connsiteX3" fmla="*/ 649356 w 8667082"/>
              <a:gd name="connsiteY3" fmla="*/ 1259858 h 4288061"/>
              <a:gd name="connsiteX4" fmla="*/ 993913 w 8667082"/>
              <a:gd name="connsiteY4" fmla="*/ 1127337 h 4288061"/>
              <a:gd name="connsiteX5" fmla="*/ 1378226 w 8667082"/>
              <a:gd name="connsiteY5" fmla="*/ 1180345 h 4288061"/>
              <a:gd name="connsiteX6" fmla="*/ 1974574 w 8667082"/>
              <a:gd name="connsiteY6" fmla="*/ 1100832 h 4288061"/>
              <a:gd name="connsiteX7" fmla="*/ 2557669 w 8667082"/>
              <a:gd name="connsiteY7" fmla="*/ 1100832 h 4288061"/>
              <a:gd name="connsiteX8" fmla="*/ 2955234 w 8667082"/>
              <a:gd name="connsiteY8" fmla="*/ 1193597 h 4288061"/>
              <a:gd name="connsiteX9" fmla="*/ 3511826 w 8667082"/>
              <a:gd name="connsiteY9" fmla="*/ 1087580 h 4288061"/>
              <a:gd name="connsiteX10" fmla="*/ 4028660 w 8667082"/>
              <a:gd name="connsiteY10" fmla="*/ 1233354 h 4288061"/>
              <a:gd name="connsiteX11" fmla="*/ 4651513 w 8667082"/>
              <a:gd name="connsiteY11" fmla="*/ 1180345 h 4288061"/>
              <a:gd name="connsiteX12" fmla="*/ 5035826 w 8667082"/>
              <a:gd name="connsiteY12" fmla="*/ 1127337 h 4288061"/>
              <a:gd name="connsiteX13" fmla="*/ 5711687 w 8667082"/>
              <a:gd name="connsiteY13" fmla="*/ 1127337 h 4288061"/>
              <a:gd name="connsiteX14" fmla="*/ 6122504 w 8667082"/>
              <a:gd name="connsiteY14" fmla="*/ 835789 h 4288061"/>
              <a:gd name="connsiteX15" fmla="*/ 6930887 w 8667082"/>
              <a:gd name="connsiteY15" fmla="*/ 27406 h 4288061"/>
              <a:gd name="connsiteX16" fmla="*/ 7712765 w 8667082"/>
              <a:gd name="connsiteY16" fmla="*/ 14154 h 4288061"/>
              <a:gd name="connsiteX17" fmla="*/ 8454887 w 8667082"/>
              <a:gd name="connsiteY17" fmla="*/ 93667 h 4288061"/>
              <a:gd name="connsiteX18" fmla="*/ 8613913 w 8667082"/>
              <a:gd name="connsiteY18" fmla="*/ 849041 h 4288061"/>
              <a:gd name="connsiteX19" fmla="*/ 8653669 w 8667082"/>
              <a:gd name="connsiteY19" fmla="*/ 1591163 h 4288061"/>
              <a:gd name="connsiteX20" fmla="*/ 8401878 w 8667082"/>
              <a:gd name="connsiteY20" fmla="*/ 1962224 h 4288061"/>
              <a:gd name="connsiteX21" fmla="*/ 8044069 w 8667082"/>
              <a:gd name="connsiteY21" fmla="*/ 2399545 h 4288061"/>
              <a:gd name="connsiteX22" fmla="*/ 7805530 w 8667082"/>
              <a:gd name="connsiteY22" fmla="*/ 2876624 h 4288061"/>
              <a:gd name="connsiteX23" fmla="*/ 7845287 w 8667082"/>
              <a:gd name="connsiteY23" fmla="*/ 3539232 h 4288061"/>
              <a:gd name="connsiteX24" fmla="*/ 7593495 w 8667082"/>
              <a:gd name="connsiteY24" fmla="*/ 4268102 h 4288061"/>
              <a:gd name="connsiteX25" fmla="*/ 6559826 w 8667082"/>
              <a:gd name="connsiteY25" fmla="*/ 4082571 h 4288061"/>
              <a:gd name="connsiteX26" fmla="*/ 5406887 w 8667082"/>
              <a:gd name="connsiteY26" fmla="*/ 4082571 h 4288061"/>
              <a:gd name="connsiteX27" fmla="*/ 3882887 w 8667082"/>
              <a:gd name="connsiteY27" fmla="*/ 4042815 h 4288061"/>
              <a:gd name="connsiteX28" fmla="*/ 2637182 w 8667082"/>
              <a:gd name="connsiteY28" fmla="*/ 4069319 h 4288061"/>
              <a:gd name="connsiteX29" fmla="*/ 1934817 w 8667082"/>
              <a:gd name="connsiteY29" fmla="*/ 4042815 h 4288061"/>
              <a:gd name="connsiteX30" fmla="*/ 1444487 w 8667082"/>
              <a:gd name="connsiteY30" fmla="*/ 3764519 h 4288061"/>
              <a:gd name="connsiteX31" fmla="*/ 1431234 w 8667082"/>
              <a:gd name="connsiteY31" fmla="*/ 3472971 h 4288061"/>
              <a:gd name="connsiteX32" fmla="*/ 1099930 w 8667082"/>
              <a:gd name="connsiteY32" fmla="*/ 3168171 h 4288061"/>
              <a:gd name="connsiteX33" fmla="*/ 596347 w 8667082"/>
              <a:gd name="connsiteY33" fmla="*/ 3115163 h 4288061"/>
              <a:gd name="connsiteX34" fmla="*/ 503582 w 8667082"/>
              <a:gd name="connsiteY34" fmla="*/ 2783858 h 4288061"/>
              <a:gd name="connsiteX35" fmla="*/ 609600 w 8667082"/>
              <a:gd name="connsiteY35" fmla="*/ 2386293 h 4288061"/>
              <a:gd name="connsiteX36" fmla="*/ 556591 w 8667082"/>
              <a:gd name="connsiteY36" fmla="*/ 2187510 h 4288061"/>
              <a:gd name="connsiteX37" fmla="*/ 265043 w 8667082"/>
              <a:gd name="connsiteY37" fmla="*/ 2121250 h 4288061"/>
              <a:gd name="connsiteX0" fmla="*/ 0 w 8667082"/>
              <a:gd name="connsiteY0" fmla="*/ 1506917 h 4323085"/>
              <a:gd name="connsiteX1" fmla="*/ 92765 w 8667082"/>
              <a:gd name="connsiteY1" fmla="*/ 1559926 h 4323085"/>
              <a:gd name="connsiteX2" fmla="*/ 384313 w 8667082"/>
              <a:gd name="connsiteY2" fmla="*/ 1546674 h 4323085"/>
              <a:gd name="connsiteX3" fmla="*/ 649356 w 8667082"/>
              <a:gd name="connsiteY3" fmla="*/ 1294882 h 4323085"/>
              <a:gd name="connsiteX4" fmla="*/ 993913 w 8667082"/>
              <a:gd name="connsiteY4" fmla="*/ 1162361 h 4323085"/>
              <a:gd name="connsiteX5" fmla="*/ 1378226 w 8667082"/>
              <a:gd name="connsiteY5" fmla="*/ 1215369 h 4323085"/>
              <a:gd name="connsiteX6" fmla="*/ 1974574 w 8667082"/>
              <a:gd name="connsiteY6" fmla="*/ 1135856 h 4323085"/>
              <a:gd name="connsiteX7" fmla="*/ 2557669 w 8667082"/>
              <a:gd name="connsiteY7" fmla="*/ 1135856 h 4323085"/>
              <a:gd name="connsiteX8" fmla="*/ 2955234 w 8667082"/>
              <a:gd name="connsiteY8" fmla="*/ 1228621 h 4323085"/>
              <a:gd name="connsiteX9" fmla="*/ 3511826 w 8667082"/>
              <a:gd name="connsiteY9" fmla="*/ 1122604 h 4323085"/>
              <a:gd name="connsiteX10" fmla="*/ 4028660 w 8667082"/>
              <a:gd name="connsiteY10" fmla="*/ 1268378 h 4323085"/>
              <a:gd name="connsiteX11" fmla="*/ 4651513 w 8667082"/>
              <a:gd name="connsiteY11" fmla="*/ 1215369 h 4323085"/>
              <a:gd name="connsiteX12" fmla="*/ 5035826 w 8667082"/>
              <a:gd name="connsiteY12" fmla="*/ 1162361 h 4323085"/>
              <a:gd name="connsiteX13" fmla="*/ 5711687 w 8667082"/>
              <a:gd name="connsiteY13" fmla="*/ 1162361 h 4323085"/>
              <a:gd name="connsiteX14" fmla="*/ 6042991 w 8667082"/>
              <a:gd name="connsiteY14" fmla="*/ 804552 h 4323085"/>
              <a:gd name="connsiteX15" fmla="*/ 6930887 w 8667082"/>
              <a:gd name="connsiteY15" fmla="*/ 62430 h 4323085"/>
              <a:gd name="connsiteX16" fmla="*/ 7712765 w 8667082"/>
              <a:gd name="connsiteY16" fmla="*/ 49178 h 4323085"/>
              <a:gd name="connsiteX17" fmla="*/ 8454887 w 8667082"/>
              <a:gd name="connsiteY17" fmla="*/ 128691 h 4323085"/>
              <a:gd name="connsiteX18" fmla="*/ 8613913 w 8667082"/>
              <a:gd name="connsiteY18" fmla="*/ 884065 h 4323085"/>
              <a:gd name="connsiteX19" fmla="*/ 8653669 w 8667082"/>
              <a:gd name="connsiteY19" fmla="*/ 1626187 h 4323085"/>
              <a:gd name="connsiteX20" fmla="*/ 8401878 w 8667082"/>
              <a:gd name="connsiteY20" fmla="*/ 1997248 h 4323085"/>
              <a:gd name="connsiteX21" fmla="*/ 8044069 w 8667082"/>
              <a:gd name="connsiteY21" fmla="*/ 2434569 h 4323085"/>
              <a:gd name="connsiteX22" fmla="*/ 7805530 w 8667082"/>
              <a:gd name="connsiteY22" fmla="*/ 2911648 h 4323085"/>
              <a:gd name="connsiteX23" fmla="*/ 7845287 w 8667082"/>
              <a:gd name="connsiteY23" fmla="*/ 3574256 h 4323085"/>
              <a:gd name="connsiteX24" fmla="*/ 7593495 w 8667082"/>
              <a:gd name="connsiteY24" fmla="*/ 4303126 h 4323085"/>
              <a:gd name="connsiteX25" fmla="*/ 6559826 w 8667082"/>
              <a:gd name="connsiteY25" fmla="*/ 4117595 h 4323085"/>
              <a:gd name="connsiteX26" fmla="*/ 5406887 w 8667082"/>
              <a:gd name="connsiteY26" fmla="*/ 4117595 h 4323085"/>
              <a:gd name="connsiteX27" fmla="*/ 3882887 w 8667082"/>
              <a:gd name="connsiteY27" fmla="*/ 4077839 h 4323085"/>
              <a:gd name="connsiteX28" fmla="*/ 2637182 w 8667082"/>
              <a:gd name="connsiteY28" fmla="*/ 4104343 h 4323085"/>
              <a:gd name="connsiteX29" fmla="*/ 1934817 w 8667082"/>
              <a:gd name="connsiteY29" fmla="*/ 4077839 h 4323085"/>
              <a:gd name="connsiteX30" fmla="*/ 1444487 w 8667082"/>
              <a:gd name="connsiteY30" fmla="*/ 3799543 h 4323085"/>
              <a:gd name="connsiteX31" fmla="*/ 1431234 w 8667082"/>
              <a:gd name="connsiteY31" fmla="*/ 3507995 h 4323085"/>
              <a:gd name="connsiteX32" fmla="*/ 1099930 w 8667082"/>
              <a:gd name="connsiteY32" fmla="*/ 3203195 h 4323085"/>
              <a:gd name="connsiteX33" fmla="*/ 596347 w 8667082"/>
              <a:gd name="connsiteY33" fmla="*/ 3150187 h 4323085"/>
              <a:gd name="connsiteX34" fmla="*/ 503582 w 8667082"/>
              <a:gd name="connsiteY34" fmla="*/ 2818882 h 4323085"/>
              <a:gd name="connsiteX35" fmla="*/ 609600 w 8667082"/>
              <a:gd name="connsiteY35" fmla="*/ 2421317 h 4323085"/>
              <a:gd name="connsiteX36" fmla="*/ 556591 w 8667082"/>
              <a:gd name="connsiteY36" fmla="*/ 2222534 h 4323085"/>
              <a:gd name="connsiteX37" fmla="*/ 265043 w 8667082"/>
              <a:gd name="connsiteY37" fmla="*/ 2156274 h 4323085"/>
              <a:gd name="connsiteX0" fmla="*/ 0 w 8667082"/>
              <a:gd name="connsiteY0" fmla="*/ 1506917 h 4323085"/>
              <a:gd name="connsiteX1" fmla="*/ 92765 w 8667082"/>
              <a:gd name="connsiteY1" fmla="*/ 1559926 h 4323085"/>
              <a:gd name="connsiteX2" fmla="*/ 384313 w 8667082"/>
              <a:gd name="connsiteY2" fmla="*/ 1546674 h 4323085"/>
              <a:gd name="connsiteX3" fmla="*/ 649356 w 8667082"/>
              <a:gd name="connsiteY3" fmla="*/ 1294882 h 4323085"/>
              <a:gd name="connsiteX4" fmla="*/ 993913 w 8667082"/>
              <a:gd name="connsiteY4" fmla="*/ 1162361 h 4323085"/>
              <a:gd name="connsiteX5" fmla="*/ 1378226 w 8667082"/>
              <a:gd name="connsiteY5" fmla="*/ 1215369 h 4323085"/>
              <a:gd name="connsiteX6" fmla="*/ 1974574 w 8667082"/>
              <a:gd name="connsiteY6" fmla="*/ 1135856 h 4323085"/>
              <a:gd name="connsiteX7" fmla="*/ 2557669 w 8667082"/>
              <a:gd name="connsiteY7" fmla="*/ 1135856 h 4323085"/>
              <a:gd name="connsiteX8" fmla="*/ 2955234 w 8667082"/>
              <a:gd name="connsiteY8" fmla="*/ 1228621 h 4323085"/>
              <a:gd name="connsiteX9" fmla="*/ 3511826 w 8667082"/>
              <a:gd name="connsiteY9" fmla="*/ 1122604 h 4323085"/>
              <a:gd name="connsiteX10" fmla="*/ 4028660 w 8667082"/>
              <a:gd name="connsiteY10" fmla="*/ 1268378 h 4323085"/>
              <a:gd name="connsiteX11" fmla="*/ 4651513 w 8667082"/>
              <a:gd name="connsiteY11" fmla="*/ 1215369 h 4323085"/>
              <a:gd name="connsiteX12" fmla="*/ 5035826 w 8667082"/>
              <a:gd name="connsiteY12" fmla="*/ 1162361 h 4323085"/>
              <a:gd name="connsiteX13" fmla="*/ 5711687 w 8667082"/>
              <a:gd name="connsiteY13" fmla="*/ 1162361 h 4323085"/>
              <a:gd name="connsiteX14" fmla="*/ 6042991 w 8667082"/>
              <a:gd name="connsiteY14" fmla="*/ 804552 h 4323085"/>
              <a:gd name="connsiteX15" fmla="*/ 6930887 w 8667082"/>
              <a:gd name="connsiteY15" fmla="*/ 62430 h 4323085"/>
              <a:gd name="connsiteX16" fmla="*/ 7712765 w 8667082"/>
              <a:gd name="connsiteY16" fmla="*/ 49178 h 4323085"/>
              <a:gd name="connsiteX17" fmla="*/ 8454887 w 8667082"/>
              <a:gd name="connsiteY17" fmla="*/ 128691 h 4323085"/>
              <a:gd name="connsiteX18" fmla="*/ 8613913 w 8667082"/>
              <a:gd name="connsiteY18" fmla="*/ 884065 h 4323085"/>
              <a:gd name="connsiteX19" fmla="*/ 8653669 w 8667082"/>
              <a:gd name="connsiteY19" fmla="*/ 1626187 h 4323085"/>
              <a:gd name="connsiteX20" fmla="*/ 8401878 w 8667082"/>
              <a:gd name="connsiteY20" fmla="*/ 1997248 h 4323085"/>
              <a:gd name="connsiteX21" fmla="*/ 8044069 w 8667082"/>
              <a:gd name="connsiteY21" fmla="*/ 2434569 h 4323085"/>
              <a:gd name="connsiteX22" fmla="*/ 7805530 w 8667082"/>
              <a:gd name="connsiteY22" fmla="*/ 2911648 h 4323085"/>
              <a:gd name="connsiteX23" fmla="*/ 7845287 w 8667082"/>
              <a:gd name="connsiteY23" fmla="*/ 3574256 h 4323085"/>
              <a:gd name="connsiteX24" fmla="*/ 7593495 w 8667082"/>
              <a:gd name="connsiteY24" fmla="*/ 4303126 h 4323085"/>
              <a:gd name="connsiteX25" fmla="*/ 6559826 w 8667082"/>
              <a:gd name="connsiteY25" fmla="*/ 4117595 h 4323085"/>
              <a:gd name="connsiteX26" fmla="*/ 5406887 w 8667082"/>
              <a:gd name="connsiteY26" fmla="*/ 4117595 h 4323085"/>
              <a:gd name="connsiteX27" fmla="*/ 3882887 w 8667082"/>
              <a:gd name="connsiteY27" fmla="*/ 4077839 h 4323085"/>
              <a:gd name="connsiteX28" fmla="*/ 2637182 w 8667082"/>
              <a:gd name="connsiteY28" fmla="*/ 4104343 h 4323085"/>
              <a:gd name="connsiteX29" fmla="*/ 1934817 w 8667082"/>
              <a:gd name="connsiteY29" fmla="*/ 4077839 h 4323085"/>
              <a:gd name="connsiteX30" fmla="*/ 1444487 w 8667082"/>
              <a:gd name="connsiteY30" fmla="*/ 3799543 h 4323085"/>
              <a:gd name="connsiteX31" fmla="*/ 1431234 w 8667082"/>
              <a:gd name="connsiteY31" fmla="*/ 3507995 h 4323085"/>
              <a:gd name="connsiteX32" fmla="*/ 1099930 w 8667082"/>
              <a:gd name="connsiteY32" fmla="*/ 3203195 h 4323085"/>
              <a:gd name="connsiteX33" fmla="*/ 596347 w 8667082"/>
              <a:gd name="connsiteY33" fmla="*/ 3150187 h 4323085"/>
              <a:gd name="connsiteX34" fmla="*/ 503582 w 8667082"/>
              <a:gd name="connsiteY34" fmla="*/ 2818882 h 4323085"/>
              <a:gd name="connsiteX35" fmla="*/ 609600 w 8667082"/>
              <a:gd name="connsiteY35" fmla="*/ 2421317 h 4323085"/>
              <a:gd name="connsiteX36" fmla="*/ 556591 w 8667082"/>
              <a:gd name="connsiteY36" fmla="*/ 2222534 h 4323085"/>
              <a:gd name="connsiteX37" fmla="*/ 265043 w 8667082"/>
              <a:gd name="connsiteY37" fmla="*/ 2156274 h 432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667082" h="4323085">
                <a:moveTo>
                  <a:pt x="0" y="1506917"/>
                </a:moveTo>
                <a:cubicBezTo>
                  <a:pt x="14356" y="1530108"/>
                  <a:pt x="28713" y="1553300"/>
                  <a:pt x="92765" y="1559926"/>
                </a:cubicBezTo>
                <a:cubicBezTo>
                  <a:pt x="156817" y="1566552"/>
                  <a:pt x="291548" y="1590848"/>
                  <a:pt x="384313" y="1546674"/>
                </a:cubicBezTo>
                <a:cubicBezTo>
                  <a:pt x="477078" y="1502500"/>
                  <a:pt x="547756" y="1358934"/>
                  <a:pt x="649356" y="1294882"/>
                </a:cubicBezTo>
                <a:cubicBezTo>
                  <a:pt x="750956" y="1230830"/>
                  <a:pt x="872435" y="1175613"/>
                  <a:pt x="993913" y="1162361"/>
                </a:cubicBezTo>
                <a:cubicBezTo>
                  <a:pt x="1115391" y="1149109"/>
                  <a:pt x="1214783" y="1219786"/>
                  <a:pt x="1378226" y="1215369"/>
                </a:cubicBezTo>
                <a:cubicBezTo>
                  <a:pt x="1541669" y="1210952"/>
                  <a:pt x="1778000" y="1149108"/>
                  <a:pt x="1974574" y="1135856"/>
                </a:cubicBezTo>
                <a:cubicBezTo>
                  <a:pt x="2171148" y="1122604"/>
                  <a:pt x="2394226" y="1120395"/>
                  <a:pt x="2557669" y="1135856"/>
                </a:cubicBezTo>
                <a:cubicBezTo>
                  <a:pt x="2721112" y="1151317"/>
                  <a:pt x="2796208" y="1230830"/>
                  <a:pt x="2955234" y="1228621"/>
                </a:cubicBezTo>
                <a:cubicBezTo>
                  <a:pt x="3114260" y="1226412"/>
                  <a:pt x="3332922" y="1115978"/>
                  <a:pt x="3511826" y="1122604"/>
                </a:cubicBezTo>
                <a:cubicBezTo>
                  <a:pt x="3690730" y="1129230"/>
                  <a:pt x="3838712" y="1252917"/>
                  <a:pt x="4028660" y="1268378"/>
                </a:cubicBezTo>
                <a:lnTo>
                  <a:pt x="4651513" y="1215369"/>
                </a:lnTo>
                <a:cubicBezTo>
                  <a:pt x="4819374" y="1197699"/>
                  <a:pt x="4859130" y="1171196"/>
                  <a:pt x="5035826" y="1162361"/>
                </a:cubicBezTo>
                <a:cubicBezTo>
                  <a:pt x="5212522" y="1153526"/>
                  <a:pt x="5543826" y="1221996"/>
                  <a:pt x="5711687" y="1162361"/>
                </a:cubicBezTo>
                <a:cubicBezTo>
                  <a:pt x="5879548" y="1102726"/>
                  <a:pt x="5945809" y="1014378"/>
                  <a:pt x="6042991" y="804552"/>
                </a:cubicBezTo>
                <a:cubicBezTo>
                  <a:pt x="6140173" y="594726"/>
                  <a:pt x="6652591" y="188326"/>
                  <a:pt x="6930887" y="62430"/>
                </a:cubicBezTo>
                <a:cubicBezTo>
                  <a:pt x="7209183" y="-63466"/>
                  <a:pt x="7458765" y="38135"/>
                  <a:pt x="7712765" y="49178"/>
                </a:cubicBezTo>
                <a:cubicBezTo>
                  <a:pt x="7966765" y="60221"/>
                  <a:pt x="8304696" y="-10457"/>
                  <a:pt x="8454887" y="128691"/>
                </a:cubicBezTo>
                <a:cubicBezTo>
                  <a:pt x="8605078" y="267839"/>
                  <a:pt x="8580783" y="634482"/>
                  <a:pt x="8613913" y="884065"/>
                </a:cubicBezTo>
                <a:cubicBezTo>
                  <a:pt x="8647043" y="1133648"/>
                  <a:pt x="8689008" y="1440656"/>
                  <a:pt x="8653669" y="1626187"/>
                </a:cubicBezTo>
                <a:cubicBezTo>
                  <a:pt x="8618330" y="1811718"/>
                  <a:pt x="8503478" y="1862518"/>
                  <a:pt x="8401878" y="1997248"/>
                </a:cubicBezTo>
                <a:cubicBezTo>
                  <a:pt x="8300278" y="2131978"/>
                  <a:pt x="8143460" y="2282169"/>
                  <a:pt x="8044069" y="2434569"/>
                </a:cubicBezTo>
                <a:cubicBezTo>
                  <a:pt x="7944678" y="2586969"/>
                  <a:pt x="7838660" y="2721700"/>
                  <a:pt x="7805530" y="2911648"/>
                </a:cubicBezTo>
                <a:cubicBezTo>
                  <a:pt x="7772400" y="3101596"/>
                  <a:pt x="7880626" y="3342343"/>
                  <a:pt x="7845287" y="3574256"/>
                </a:cubicBezTo>
                <a:cubicBezTo>
                  <a:pt x="7809948" y="3806169"/>
                  <a:pt x="7807738" y="4212570"/>
                  <a:pt x="7593495" y="4303126"/>
                </a:cubicBezTo>
                <a:cubicBezTo>
                  <a:pt x="7379252" y="4393682"/>
                  <a:pt x="6924261" y="4148517"/>
                  <a:pt x="6559826" y="4117595"/>
                </a:cubicBezTo>
                <a:cubicBezTo>
                  <a:pt x="6195391" y="4086673"/>
                  <a:pt x="5853043" y="4124221"/>
                  <a:pt x="5406887" y="4117595"/>
                </a:cubicBezTo>
                <a:cubicBezTo>
                  <a:pt x="4960731" y="4110969"/>
                  <a:pt x="4344504" y="4080048"/>
                  <a:pt x="3882887" y="4077839"/>
                </a:cubicBezTo>
                <a:cubicBezTo>
                  <a:pt x="3421270" y="4075630"/>
                  <a:pt x="2961860" y="4104343"/>
                  <a:pt x="2637182" y="4104343"/>
                </a:cubicBezTo>
                <a:cubicBezTo>
                  <a:pt x="2312504" y="4104343"/>
                  <a:pt x="2133599" y="4128639"/>
                  <a:pt x="1934817" y="4077839"/>
                </a:cubicBezTo>
                <a:cubicBezTo>
                  <a:pt x="1736035" y="4027039"/>
                  <a:pt x="1528417" y="3894517"/>
                  <a:pt x="1444487" y="3799543"/>
                </a:cubicBezTo>
                <a:cubicBezTo>
                  <a:pt x="1360557" y="3704569"/>
                  <a:pt x="1488660" y="3607386"/>
                  <a:pt x="1431234" y="3507995"/>
                </a:cubicBezTo>
                <a:cubicBezTo>
                  <a:pt x="1373808" y="3408604"/>
                  <a:pt x="1239078" y="3262830"/>
                  <a:pt x="1099930" y="3203195"/>
                </a:cubicBezTo>
                <a:cubicBezTo>
                  <a:pt x="960782" y="3143560"/>
                  <a:pt x="695738" y="3214239"/>
                  <a:pt x="596347" y="3150187"/>
                </a:cubicBezTo>
                <a:cubicBezTo>
                  <a:pt x="496956" y="3086135"/>
                  <a:pt x="501373" y="2940360"/>
                  <a:pt x="503582" y="2818882"/>
                </a:cubicBezTo>
                <a:cubicBezTo>
                  <a:pt x="505791" y="2697404"/>
                  <a:pt x="600765" y="2520708"/>
                  <a:pt x="609600" y="2421317"/>
                </a:cubicBezTo>
                <a:cubicBezTo>
                  <a:pt x="618435" y="2321926"/>
                  <a:pt x="614017" y="2266708"/>
                  <a:pt x="556591" y="2222534"/>
                </a:cubicBezTo>
                <a:cubicBezTo>
                  <a:pt x="499165" y="2178360"/>
                  <a:pt x="382104" y="2167317"/>
                  <a:pt x="265043" y="2156274"/>
                </a:cubicBezTo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矩形 715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等腰三角形 716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文本框 717"/>
          <p:cNvSpPr txBox="1"/>
          <p:nvPr/>
        </p:nvSpPr>
        <p:spPr>
          <a:xfrm>
            <a:off x="5273720" y="594502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而是</a:t>
            </a:r>
          </a:p>
        </p:txBody>
      </p:sp>
      <p:sp>
        <p:nvSpPr>
          <p:cNvPr id="715" name="文本框 714"/>
          <p:cNvSpPr txBox="1"/>
          <p:nvPr/>
        </p:nvSpPr>
        <p:spPr>
          <a:xfrm>
            <a:off x="3882760" y="3282923"/>
            <a:ext cx="40479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我一天能打</a:t>
            </a:r>
            <a:endParaRPr lang="zh-CN" altLang="en-US" sz="6600" b="1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54481" y="1515291"/>
            <a:ext cx="4613764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600" b="1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r>
              <a:rPr lang="zh-CN" altLang="en-US" sz="34400" dirty="0">
                <a:solidFill>
                  <a:schemeClr val="bg1"/>
                </a:solidFill>
              </a:rPr>
              <a:t>？</a:t>
            </a:r>
          </a:p>
        </p:txBody>
      </p:sp>
      <p:sp>
        <p:nvSpPr>
          <p:cNvPr id="3" name="矩形 2"/>
          <p:cNvSpPr/>
          <p:nvPr/>
        </p:nvSpPr>
        <p:spPr>
          <a:xfrm>
            <a:off x="4525641" y="4033647"/>
            <a:ext cx="610936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几个电话</a:t>
            </a:r>
            <a:endParaRPr lang="zh-CN" altLang="en-US" sz="11500" b="1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14401" y="2501364"/>
            <a:ext cx="2722830" cy="272283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任意多边形 720"/>
          <p:cNvSpPr/>
          <p:nvPr/>
        </p:nvSpPr>
        <p:spPr>
          <a:xfrm>
            <a:off x="1274488" y="5224193"/>
            <a:ext cx="1842840" cy="1633807"/>
          </a:xfrm>
          <a:custGeom>
            <a:avLst/>
            <a:gdLst>
              <a:gd name="connsiteX0" fmla="*/ 921420 w 1842840"/>
              <a:gd name="connsiteY0" fmla="*/ 0 h 1513875"/>
              <a:gd name="connsiteX1" fmla="*/ 1842418 w 1842840"/>
              <a:gd name="connsiteY1" fmla="*/ 1498804 h 1513875"/>
              <a:gd name="connsiteX2" fmla="*/ 1842840 w 1842840"/>
              <a:gd name="connsiteY2" fmla="*/ 1513875 h 1513875"/>
              <a:gd name="connsiteX3" fmla="*/ 0 w 1842840"/>
              <a:gd name="connsiteY3" fmla="*/ 1513875 h 1513875"/>
              <a:gd name="connsiteX4" fmla="*/ 422 w 1842840"/>
              <a:gd name="connsiteY4" fmla="*/ 1498804 h 1513875"/>
              <a:gd name="connsiteX5" fmla="*/ 921420 w 1842840"/>
              <a:gd name="connsiteY5" fmla="*/ 0 h 151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2840" h="1513875">
                <a:moveTo>
                  <a:pt x="921420" y="0"/>
                </a:moveTo>
                <a:cubicBezTo>
                  <a:pt x="1400757" y="0"/>
                  <a:pt x="1795009" y="656948"/>
                  <a:pt x="1842418" y="1498804"/>
                </a:cubicBezTo>
                <a:lnTo>
                  <a:pt x="1842840" y="1513875"/>
                </a:lnTo>
                <a:lnTo>
                  <a:pt x="0" y="1513875"/>
                </a:lnTo>
                <a:lnTo>
                  <a:pt x="422" y="1498804"/>
                </a:lnTo>
                <a:cubicBezTo>
                  <a:pt x="47831" y="656948"/>
                  <a:pt x="442083" y="0"/>
                  <a:pt x="92142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20698" y="3433483"/>
            <a:ext cx="23936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r>
              <a:rPr lang="en-US" altLang="zh-CN" sz="7200" dirty="0" smtClean="0">
                <a:solidFill>
                  <a:schemeClr val="bg1"/>
                </a:solidFill>
              </a:rPr>
              <a:t>YES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377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矩形 715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等腰三角形 716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文本框 717"/>
          <p:cNvSpPr txBox="1"/>
          <p:nvPr/>
        </p:nvSpPr>
        <p:spPr>
          <a:xfrm>
            <a:off x="5273720" y="594502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请记住</a:t>
            </a:r>
          </a:p>
        </p:txBody>
      </p:sp>
      <p:sp>
        <p:nvSpPr>
          <p:cNvPr id="3" name="矩形 2"/>
          <p:cNvSpPr/>
          <p:nvPr/>
        </p:nvSpPr>
        <p:spPr>
          <a:xfrm>
            <a:off x="1676581" y="3121673"/>
            <a:ext cx="907171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b="1" dirty="0" smtClean="0">
                <a:solidFill>
                  <a:srgbClr val="00B0F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有量才会有质</a:t>
            </a:r>
            <a:endParaRPr lang="zh-CN" altLang="en-US" sz="11500" b="1" dirty="0">
              <a:solidFill>
                <a:srgbClr val="00B0F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156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 67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0" y="6748898"/>
            <a:ext cx="12192000" cy="1352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743662" y="2969821"/>
            <a:ext cx="8857075" cy="3798127"/>
            <a:chOff x="5483180" y="3795148"/>
            <a:chExt cx="5450983" cy="2337514"/>
          </a:xfrm>
        </p:grpSpPr>
        <p:sp>
          <p:nvSpPr>
            <p:cNvPr id="9" name="梯形 8"/>
            <p:cNvSpPr/>
            <p:nvPr/>
          </p:nvSpPr>
          <p:spPr>
            <a:xfrm>
              <a:off x="6384702" y="3795148"/>
              <a:ext cx="3528812" cy="1004552"/>
            </a:xfrm>
            <a:prstGeom prst="trapezoid">
              <a:avLst>
                <a:gd name="adj" fmla="val 8141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9"/>
            <p:cNvSpPr/>
            <p:nvPr/>
          </p:nvSpPr>
          <p:spPr>
            <a:xfrm>
              <a:off x="5483180" y="4748184"/>
              <a:ext cx="5450983" cy="1004552"/>
            </a:xfrm>
            <a:prstGeom prst="trapezoid">
              <a:avLst>
                <a:gd name="adj" fmla="val 28904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6606862" y="5050837"/>
              <a:ext cx="1081825" cy="108182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409904" y="5050836"/>
              <a:ext cx="1081825" cy="108182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6606862" y="3901470"/>
              <a:ext cx="1390918" cy="791910"/>
            </a:xfrm>
            <a:custGeom>
              <a:avLst/>
              <a:gdLst>
                <a:gd name="connsiteX0" fmla="*/ 817806 w 1764406"/>
                <a:gd name="connsiteY0" fmla="*/ 0 h 1004552"/>
                <a:gd name="connsiteX1" fmla="*/ 1764406 w 1764406"/>
                <a:gd name="connsiteY1" fmla="*/ 0 h 1004552"/>
                <a:gd name="connsiteX2" fmla="*/ 1764406 w 1764406"/>
                <a:gd name="connsiteY2" fmla="*/ 1004552 h 1004552"/>
                <a:gd name="connsiteX3" fmla="*/ 0 w 1764406"/>
                <a:gd name="connsiteY3" fmla="*/ 1004552 h 100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4406" h="1004552">
                  <a:moveTo>
                    <a:pt x="817806" y="0"/>
                  </a:moveTo>
                  <a:lnTo>
                    <a:pt x="1764406" y="0"/>
                  </a:lnTo>
                  <a:lnTo>
                    <a:pt x="1764406" y="1004552"/>
                  </a:lnTo>
                  <a:lnTo>
                    <a:pt x="0" y="10045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8255357" y="3901468"/>
              <a:ext cx="1390918" cy="791910"/>
            </a:xfrm>
            <a:custGeom>
              <a:avLst/>
              <a:gdLst>
                <a:gd name="connsiteX0" fmla="*/ 817806 w 1764406"/>
                <a:gd name="connsiteY0" fmla="*/ 0 h 1004552"/>
                <a:gd name="connsiteX1" fmla="*/ 1764406 w 1764406"/>
                <a:gd name="connsiteY1" fmla="*/ 0 h 1004552"/>
                <a:gd name="connsiteX2" fmla="*/ 1764406 w 1764406"/>
                <a:gd name="connsiteY2" fmla="*/ 1004552 h 1004552"/>
                <a:gd name="connsiteX3" fmla="*/ 0 w 1764406"/>
                <a:gd name="connsiteY3" fmla="*/ 1004552 h 100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4406" h="1004552">
                  <a:moveTo>
                    <a:pt x="817806" y="0"/>
                  </a:moveTo>
                  <a:lnTo>
                    <a:pt x="1764406" y="0"/>
                  </a:lnTo>
                  <a:lnTo>
                    <a:pt x="1764406" y="1004552"/>
                  </a:lnTo>
                  <a:lnTo>
                    <a:pt x="0" y="10045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6877318" y="5401787"/>
              <a:ext cx="540912" cy="5409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683580" y="5405007"/>
              <a:ext cx="540912" cy="5409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3273532" y="397395"/>
            <a:ext cx="6391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有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一个人电话推销二手车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688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052839" y="285090"/>
            <a:ext cx="62872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每年打</a:t>
            </a:r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36000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个电话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413955" y="2551166"/>
            <a:ext cx="11302688" cy="4121574"/>
            <a:chOff x="413955" y="2551166"/>
            <a:chExt cx="11302688" cy="4121574"/>
          </a:xfrm>
        </p:grpSpPr>
        <p:sp>
          <p:nvSpPr>
            <p:cNvPr id="8" name="任意多边形 7"/>
            <p:cNvSpPr/>
            <p:nvPr/>
          </p:nvSpPr>
          <p:spPr>
            <a:xfrm>
              <a:off x="413955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689124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964293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239462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514631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6789800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8064969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9340138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0615307" y="255116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413955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689124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2964293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239462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5514631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6789800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8064969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9340138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10615307" y="358704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413955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1689124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2964293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4239462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5514631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6789800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8064969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9340138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0615307" y="4622916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413955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1689124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2964293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4239462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5514631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6789800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8064969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9340138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10615307" y="5658791"/>
              <a:ext cx="1101336" cy="1013949"/>
            </a:xfrm>
            <a:custGeom>
              <a:avLst/>
              <a:gdLst>
                <a:gd name="connsiteX0" fmla="*/ 939639 w 1244246"/>
                <a:gd name="connsiteY0" fmla="*/ 792804 h 1145520"/>
                <a:gd name="connsiteX1" fmla="*/ 939639 w 1244246"/>
                <a:gd name="connsiteY1" fmla="*/ 838523 h 1145520"/>
                <a:gd name="connsiteX2" fmla="*/ 1063754 w 1244246"/>
                <a:gd name="connsiteY2" fmla="*/ 838523 h 1145520"/>
                <a:gd name="connsiteX3" fmla="*/ 1063754 w 1244246"/>
                <a:gd name="connsiteY3" fmla="*/ 792804 h 1145520"/>
                <a:gd name="connsiteX4" fmla="*/ 719374 w 1244246"/>
                <a:gd name="connsiteY4" fmla="*/ 792804 h 1145520"/>
                <a:gd name="connsiteX5" fmla="*/ 719374 w 1244246"/>
                <a:gd name="connsiteY5" fmla="*/ 838523 h 1145520"/>
                <a:gd name="connsiteX6" fmla="*/ 843489 w 1244246"/>
                <a:gd name="connsiteY6" fmla="*/ 838523 h 1145520"/>
                <a:gd name="connsiteX7" fmla="*/ 843489 w 1244246"/>
                <a:gd name="connsiteY7" fmla="*/ 792804 h 1145520"/>
                <a:gd name="connsiteX8" fmla="*/ 499109 w 1244246"/>
                <a:gd name="connsiteY8" fmla="*/ 792804 h 1145520"/>
                <a:gd name="connsiteX9" fmla="*/ 499109 w 1244246"/>
                <a:gd name="connsiteY9" fmla="*/ 838523 h 1145520"/>
                <a:gd name="connsiteX10" fmla="*/ 623224 w 1244246"/>
                <a:gd name="connsiteY10" fmla="*/ 838523 h 1145520"/>
                <a:gd name="connsiteX11" fmla="*/ 623224 w 1244246"/>
                <a:gd name="connsiteY11" fmla="*/ 792804 h 1145520"/>
                <a:gd name="connsiteX12" fmla="*/ 938538 w 1244246"/>
                <a:gd name="connsiteY12" fmla="*/ 651753 h 1145520"/>
                <a:gd name="connsiteX13" fmla="*/ 938538 w 1244246"/>
                <a:gd name="connsiteY13" fmla="*/ 697472 h 1145520"/>
                <a:gd name="connsiteX14" fmla="*/ 1062653 w 1244246"/>
                <a:gd name="connsiteY14" fmla="*/ 697472 h 1145520"/>
                <a:gd name="connsiteX15" fmla="*/ 1062653 w 1244246"/>
                <a:gd name="connsiteY15" fmla="*/ 651753 h 1145520"/>
                <a:gd name="connsiteX16" fmla="*/ 718273 w 1244246"/>
                <a:gd name="connsiteY16" fmla="*/ 651753 h 1145520"/>
                <a:gd name="connsiteX17" fmla="*/ 718273 w 1244246"/>
                <a:gd name="connsiteY17" fmla="*/ 697472 h 1145520"/>
                <a:gd name="connsiteX18" fmla="*/ 842388 w 1244246"/>
                <a:gd name="connsiteY18" fmla="*/ 697472 h 1145520"/>
                <a:gd name="connsiteX19" fmla="*/ 842388 w 1244246"/>
                <a:gd name="connsiteY19" fmla="*/ 651753 h 1145520"/>
                <a:gd name="connsiteX20" fmla="*/ 498008 w 1244246"/>
                <a:gd name="connsiteY20" fmla="*/ 651753 h 1145520"/>
                <a:gd name="connsiteX21" fmla="*/ 498008 w 1244246"/>
                <a:gd name="connsiteY21" fmla="*/ 697472 h 1145520"/>
                <a:gd name="connsiteX22" fmla="*/ 622123 w 1244246"/>
                <a:gd name="connsiteY22" fmla="*/ 697472 h 1145520"/>
                <a:gd name="connsiteX23" fmla="*/ 622123 w 1244246"/>
                <a:gd name="connsiteY23" fmla="*/ 651753 h 1145520"/>
                <a:gd name="connsiteX24" fmla="*/ 938538 w 1244246"/>
                <a:gd name="connsiteY24" fmla="*/ 510702 h 1145520"/>
                <a:gd name="connsiteX25" fmla="*/ 938538 w 1244246"/>
                <a:gd name="connsiteY25" fmla="*/ 556421 h 1145520"/>
                <a:gd name="connsiteX26" fmla="*/ 1062653 w 1244246"/>
                <a:gd name="connsiteY26" fmla="*/ 556421 h 1145520"/>
                <a:gd name="connsiteX27" fmla="*/ 1062653 w 1244246"/>
                <a:gd name="connsiteY27" fmla="*/ 510702 h 1145520"/>
                <a:gd name="connsiteX28" fmla="*/ 718273 w 1244246"/>
                <a:gd name="connsiteY28" fmla="*/ 510702 h 1145520"/>
                <a:gd name="connsiteX29" fmla="*/ 718273 w 1244246"/>
                <a:gd name="connsiteY29" fmla="*/ 556421 h 1145520"/>
                <a:gd name="connsiteX30" fmla="*/ 842388 w 1244246"/>
                <a:gd name="connsiteY30" fmla="*/ 556421 h 1145520"/>
                <a:gd name="connsiteX31" fmla="*/ 842388 w 1244246"/>
                <a:gd name="connsiteY31" fmla="*/ 510702 h 1145520"/>
                <a:gd name="connsiteX32" fmla="*/ 498008 w 1244246"/>
                <a:gd name="connsiteY32" fmla="*/ 510702 h 1145520"/>
                <a:gd name="connsiteX33" fmla="*/ 498008 w 1244246"/>
                <a:gd name="connsiteY33" fmla="*/ 556421 h 1145520"/>
                <a:gd name="connsiteX34" fmla="*/ 622123 w 1244246"/>
                <a:gd name="connsiteY34" fmla="*/ 556421 h 1145520"/>
                <a:gd name="connsiteX35" fmla="*/ 622123 w 1244246"/>
                <a:gd name="connsiteY35" fmla="*/ 510702 h 1145520"/>
                <a:gd name="connsiteX36" fmla="*/ 485554 w 1244246"/>
                <a:gd name="connsiteY36" fmla="*/ 215356 h 1145520"/>
                <a:gd name="connsiteX37" fmla="*/ 485554 w 1244246"/>
                <a:gd name="connsiteY37" fmla="*/ 400182 h 1145520"/>
                <a:gd name="connsiteX38" fmla="*/ 1088669 w 1244246"/>
                <a:gd name="connsiteY38" fmla="*/ 400182 h 1145520"/>
                <a:gd name="connsiteX39" fmla="*/ 1088669 w 1244246"/>
                <a:gd name="connsiteY39" fmla="*/ 215356 h 1145520"/>
                <a:gd name="connsiteX40" fmla="*/ 192723 w 1244246"/>
                <a:gd name="connsiteY40" fmla="*/ 93759 h 1145520"/>
                <a:gd name="connsiteX41" fmla="*/ 356261 w 1244246"/>
                <a:gd name="connsiteY41" fmla="*/ 257297 h 1145520"/>
                <a:gd name="connsiteX42" fmla="*/ 356260 w 1244246"/>
                <a:gd name="connsiteY42" fmla="*/ 784836 h 1145520"/>
                <a:gd name="connsiteX43" fmla="*/ 192722 w 1244246"/>
                <a:gd name="connsiteY43" fmla="*/ 948374 h 1145520"/>
                <a:gd name="connsiteX44" fmla="*/ 192723 w 1244246"/>
                <a:gd name="connsiteY44" fmla="*/ 948373 h 1145520"/>
                <a:gd name="connsiteX45" fmla="*/ 29185 w 1244246"/>
                <a:gd name="connsiteY45" fmla="*/ 784835 h 1145520"/>
                <a:gd name="connsiteX46" fmla="*/ 29185 w 1244246"/>
                <a:gd name="connsiteY46" fmla="*/ 257297 h 1145520"/>
                <a:gd name="connsiteX47" fmla="*/ 192723 w 1244246"/>
                <a:gd name="connsiteY47" fmla="*/ 93759 h 1145520"/>
                <a:gd name="connsiteX48" fmla="*/ 67952 w 1244246"/>
                <a:gd name="connsiteY48" fmla="*/ 65006 h 1145520"/>
                <a:gd name="connsiteX49" fmla="*/ 41848 w 1244246"/>
                <a:gd name="connsiteY49" fmla="*/ 96645 h 1145520"/>
                <a:gd name="connsiteX50" fmla="*/ 4411 w 1244246"/>
                <a:gd name="connsiteY50" fmla="*/ 219205 h 1145520"/>
                <a:gd name="connsiteX51" fmla="*/ 4411 w 1244246"/>
                <a:gd name="connsiteY51" fmla="*/ 858001 h 1145520"/>
                <a:gd name="connsiteX52" fmla="*/ 3846 w 1244246"/>
                <a:gd name="connsiteY52" fmla="*/ 856181 h 1145520"/>
                <a:gd name="connsiteX53" fmla="*/ 0 w 1244246"/>
                <a:gd name="connsiteY53" fmla="*/ 818025 h 1145520"/>
                <a:gd name="connsiteX54" fmla="*/ 0 w 1244246"/>
                <a:gd name="connsiteY54" fmla="*/ 207307 h 1145520"/>
                <a:gd name="connsiteX55" fmla="*/ 55451 w 1244246"/>
                <a:gd name="connsiteY55" fmla="*/ 73435 h 1145520"/>
                <a:gd name="connsiteX56" fmla="*/ 223616 w 1244246"/>
                <a:gd name="connsiteY56" fmla="*/ 0 h 1145520"/>
                <a:gd name="connsiteX57" fmla="*/ 378617 w 1244246"/>
                <a:gd name="connsiteY57" fmla="*/ 64203 h 1145520"/>
                <a:gd name="connsiteX58" fmla="*/ 417981 w 1244246"/>
                <a:gd name="connsiteY58" fmla="*/ 122588 h 1145520"/>
                <a:gd name="connsiteX59" fmla="*/ 417981 w 1244246"/>
                <a:gd name="connsiteY59" fmla="*/ 115560 h 1145520"/>
                <a:gd name="connsiteX60" fmla="*/ 580076 w 1244246"/>
                <a:gd name="connsiteY60" fmla="*/ 115560 h 1145520"/>
                <a:gd name="connsiteX61" fmla="*/ 580076 w 1244246"/>
                <a:gd name="connsiteY61" fmla="*/ 119534 h 1145520"/>
                <a:gd name="connsiteX62" fmla="*/ 599759 w 1244246"/>
                <a:gd name="connsiteY62" fmla="*/ 115560 h 1145520"/>
                <a:gd name="connsiteX63" fmla="*/ 1062468 w 1244246"/>
                <a:gd name="connsiteY63" fmla="*/ 115560 h 1145520"/>
                <a:gd name="connsiteX64" fmla="*/ 1244246 w 1244246"/>
                <a:gd name="connsiteY64" fmla="*/ 297338 h 1145520"/>
                <a:gd name="connsiteX65" fmla="*/ 1244246 w 1244246"/>
                <a:gd name="connsiteY65" fmla="*/ 848182 h 1145520"/>
                <a:gd name="connsiteX66" fmla="*/ 1062468 w 1244246"/>
                <a:gd name="connsiteY66" fmla="*/ 1029960 h 1145520"/>
                <a:gd name="connsiteX67" fmla="*/ 599759 w 1244246"/>
                <a:gd name="connsiteY67" fmla="*/ 1029960 h 1145520"/>
                <a:gd name="connsiteX68" fmla="*/ 580076 w 1244246"/>
                <a:gd name="connsiteY68" fmla="*/ 1025986 h 1145520"/>
                <a:gd name="connsiteX69" fmla="*/ 580076 w 1244246"/>
                <a:gd name="connsiteY69" fmla="*/ 1029960 h 1145520"/>
                <a:gd name="connsiteX70" fmla="*/ 417981 w 1244246"/>
                <a:gd name="connsiteY70" fmla="*/ 1029960 h 1145520"/>
                <a:gd name="connsiteX71" fmla="*/ 417981 w 1244246"/>
                <a:gd name="connsiteY71" fmla="*/ 1022931 h 1145520"/>
                <a:gd name="connsiteX72" fmla="*/ 378616 w 1244246"/>
                <a:gd name="connsiteY72" fmla="*/ 1081317 h 1145520"/>
                <a:gd name="connsiteX73" fmla="*/ 223615 w 1244246"/>
                <a:gd name="connsiteY73" fmla="*/ 1145520 h 1145520"/>
                <a:gd name="connsiteX74" fmla="*/ 223616 w 1244246"/>
                <a:gd name="connsiteY74" fmla="*/ 1145519 h 1145520"/>
                <a:gd name="connsiteX75" fmla="*/ 4411 w 1244246"/>
                <a:gd name="connsiteY75" fmla="*/ 926314 h 1145520"/>
                <a:gd name="connsiteX76" fmla="*/ 4411 w 1244246"/>
                <a:gd name="connsiteY76" fmla="*/ 858001 h 1145520"/>
                <a:gd name="connsiteX77" fmla="*/ 14878 w 1244246"/>
                <a:gd name="connsiteY77" fmla="*/ 891719 h 1145520"/>
                <a:gd name="connsiteX78" fmla="*/ 189323 w 1244246"/>
                <a:gd name="connsiteY78" fmla="*/ 1007349 h 1145520"/>
                <a:gd name="connsiteX79" fmla="*/ 189322 w 1244246"/>
                <a:gd name="connsiteY79" fmla="*/ 1007350 h 1145520"/>
                <a:gd name="connsiteX80" fmla="*/ 378645 w 1244246"/>
                <a:gd name="connsiteY80" fmla="*/ 818026 h 1145520"/>
                <a:gd name="connsiteX81" fmla="*/ 378646 w 1244246"/>
                <a:gd name="connsiteY81" fmla="*/ 207307 h 1145520"/>
                <a:gd name="connsiteX82" fmla="*/ 189323 w 1244246"/>
                <a:gd name="connsiteY82" fmla="*/ 17983 h 1145520"/>
                <a:gd name="connsiteX83" fmla="*/ 115630 w 1244246"/>
                <a:gd name="connsiteY83" fmla="*/ 32861 h 1145520"/>
                <a:gd name="connsiteX84" fmla="*/ 67952 w 1244246"/>
                <a:gd name="connsiteY84" fmla="*/ 65006 h 1145520"/>
                <a:gd name="connsiteX85" fmla="*/ 68614 w 1244246"/>
                <a:gd name="connsiteY85" fmla="*/ 64203 h 1145520"/>
                <a:gd name="connsiteX86" fmla="*/ 223616 w 1244246"/>
                <a:gd name="connsiteY86" fmla="*/ 0 h 11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244246" h="1145520">
                  <a:moveTo>
                    <a:pt x="939639" y="792804"/>
                  </a:moveTo>
                  <a:lnTo>
                    <a:pt x="939639" y="838523"/>
                  </a:lnTo>
                  <a:lnTo>
                    <a:pt x="1063754" y="838523"/>
                  </a:lnTo>
                  <a:lnTo>
                    <a:pt x="1063754" y="792804"/>
                  </a:lnTo>
                  <a:close/>
                  <a:moveTo>
                    <a:pt x="719374" y="792804"/>
                  </a:moveTo>
                  <a:lnTo>
                    <a:pt x="719374" y="838523"/>
                  </a:lnTo>
                  <a:lnTo>
                    <a:pt x="843489" y="838523"/>
                  </a:lnTo>
                  <a:lnTo>
                    <a:pt x="843489" y="792804"/>
                  </a:lnTo>
                  <a:close/>
                  <a:moveTo>
                    <a:pt x="499109" y="792804"/>
                  </a:moveTo>
                  <a:lnTo>
                    <a:pt x="499109" y="838523"/>
                  </a:lnTo>
                  <a:lnTo>
                    <a:pt x="623224" y="838523"/>
                  </a:lnTo>
                  <a:lnTo>
                    <a:pt x="623224" y="792804"/>
                  </a:lnTo>
                  <a:close/>
                  <a:moveTo>
                    <a:pt x="938538" y="651753"/>
                  </a:moveTo>
                  <a:lnTo>
                    <a:pt x="938538" y="697472"/>
                  </a:lnTo>
                  <a:lnTo>
                    <a:pt x="1062653" y="697472"/>
                  </a:lnTo>
                  <a:lnTo>
                    <a:pt x="1062653" y="651753"/>
                  </a:lnTo>
                  <a:close/>
                  <a:moveTo>
                    <a:pt x="718273" y="651753"/>
                  </a:moveTo>
                  <a:lnTo>
                    <a:pt x="718273" y="697472"/>
                  </a:lnTo>
                  <a:lnTo>
                    <a:pt x="842388" y="697472"/>
                  </a:lnTo>
                  <a:lnTo>
                    <a:pt x="842388" y="651753"/>
                  </a:lnTo>
                  <a:close/>
                  <a:moveTo>
                    <a:pt x="498008" y="651753"/>
                  </a:moveTo>
                  <a:lnTo>
                    <a:pt x="498008" y="697472"/>
                  </a:lnTo>
                  <a:lnTo>
                    <a:pt x="622123" y="697472"/>
                  </a:lnTo>
                  <a:lnTo>
                    <a:pt x="622123" y="651753"/>
                  </a:lnTo>
                  <a:close/>
                  <a:moveTo>
                    <a:pt x="938538" y="510702"/>
                  </a:moveTo>
                  <a:lnTo>
                    <a:pt x="938538" y="556421"/>
                  </a:lnTo>
                  <a:lnTo>
                    <a:pt x="1062653" y="556421"/>
                  </a:lnTo>
                  <a:lnTo>
                    <a:pt x="1062653" y="510702"/>
                  </a:lnTo>
                  <a:close/>
                  <a:moveTo>
                    <a:pt x="718273" y="510702"/>
                  </a:moveTo>
                  <a:lnTo>
                    <a:pt x="718273" y="556421"/>
                  </a:lnTo>
                  <a:lnTo>
                    <a:pt x="842388" y="556421"/>
                  </a:lnTo>
                  <a:lnTo>
                    <a:pt x="842388" y="510702"/>
                  </a:lnTo>
                  <a:close/>
                  <a:moveTo>
                    <a:pt x="498008" y="510702"/>
                  </a:moveTo>
                  <a:lnTo>
                    <a:pt x="498008" y="556421"/>
                  </a:lnTo>
                  <a:lnTo>
                    <a:pt x="622123" y="556421"/>
                  </a:lnTo>
                  <a:lnTo>
                    <a:pt x="622123" y="510702"/>
                  </a:lnTo>
                  <a:close/>
                  <a:moveTo>
                    <a:pt x="485554" y="215356"/>
                  </a:moveTo>
                  <a:lnTo>
                    <a:pt x="485554" y="400182"/>
                  </a:lnTo>
                  <a:lnTo>
                    <a:pt x="1088669" y="400182"/>
                  </a:lnTo>
                  <a:lnTo>
                    <a:pt x="1088669" y="215356"/>
                  </a:lnTo>
                  <a:close/>
                  <a:moveTo>
                    <a:pt x="192723" y="93759"/>
                  </a:moveTo>
                  <a:cubicBezTo>
                    <a:pt x="283043" y="93759"/>
                    <a:pt x="356261" y="166977"/>
                    <a:pt x="356261" y="257297"/>
                  </a:cubicBezTo>
                  <a:cubicBezTo>
                    <a:pt x="356261" y="433143"/>
                    <a:pt x="356260" y="608990"/>
                    <a:pt x="356260" y="784836"/>
                  </a:cubicBezTo>
                  <a:cubicBezTo>
                    <a:pt x="356260" y="875156"/>
                    <a:pt x="283042" y="948374"/>
                    <a:pt x="192722" y="948374"/>
                  </a:cubicBezTo>
                  <a:lnTo>
                    <a:pt x="192723" y="948373"/>
                  </a:lnTo>
                  <a:cubicBezTo>
                    <a:pt x="102403" y="948373"/>
                    <a:pt x="29185" y="875155"/>
                    <a:pt x="29185" y="784835"/>
                  </a:cubicBezTo>
                  <a:lnTo>
                    <a:pt x="29185" y="257297"/>
                  </a:lnTo>
                  <a:cubicBezTo>
                    <a:pt x="29185" y="166977"/>
                    <a:pt x="102403" y="93759"/>
                    <a:pt x="192723" y="93759"/>
                  </a:cubicBezTo>
                  <a:close/>
                  <a:moveTo>
                    <a:pt x="67952" y="65006"/>
                  </a:moveTo>
                  <a:lnTo>
                    <a:pt x="41848" y="96645"/>
                  </a:lnTo>
                  <a:cubicBezTo>
                    <a:pt x="18213" y="131631"/>
                    <a:pt x="4411" y="173806"/>
                    <a:pt x="4411" y="219205"/>
                  </a:cubicBezTo>
                  <a:lnTo>
                    <a:pt x="4411" y="858001"/>
                  </a:lnTo>
                  <a:lnTo>
                    <a:pt x="3846" y="856181"/>
                  </a:lnTo>
                  <a:cubicBezTo>
                    <a:pt x="1324" y="843856"/>
                    <a:pt x="0" y="831095"/>
                    <a:pt x="0" y="818025"/>
                  </a:cubicBezTo>
                  <a:lnTo>
                    <a:pt x="0" y="207307"/>
                  </a:lnTo>
                  <a:cubicBezTo>
                    <a:pt x="0" y="155027"/>
                    <a:pt x="21190" y="107695"/>
                    <a:pt x="55451" y="73435"/>
                  </a:cubicBezTo>
                  <a:close/>
                  <a:moveTo>
                    <a:pt x="223616" y="0"/>
                  </a:moveTo>
                  <a:cubicBezTo>
                    <a:pt x="284148" y="0"/>
                    <a:pt x="338949" y="24535"/>
                    <a:pt x="378617" y="64203"/>
                  </a:cubicBezTo>
                  <a:lnTo>
                    <a:pt x="417981" y="122588"/>
                  </a:lnTo>
                  <a:lnTo>
                    <a:pt x="417981" y="115560"/>
                  </a:lnTo>
                  <a:lnTo>
                    <a:pt x="580076" y="115560"/>
                  </a:lnTo>
                  <a:lnTo>
                    <a:pt x="580076" y="119534"/>
                  </a:lnTo>
                  <a:lnTo>
                    <a:pt x="599759" y="115560"/>
                  </a:lnTo>
                  <a:lnTo>
                    <a:pt x="1062468" y="115560"/>
                  </a:lnTo>
                  <a:cubicBezTo>
                    <a:pt x="1162861" y="115560"/>
                    <a:pt x="1244246" y="196945"/>
                    <a:pt x="1244246" y="297338"/>
                  </a:cubicBezTo>
                  <a:lnTo>
                    <a:pt x="1244246" y="848182"/>
                  </a:lnTo>
                  <a:cubicBezTo>
                    <a:pt x="1244246" y="948575"/>
                    <a:pt x="1162861" y="1029960"/>
                    <a:pt x="1062468" y="1029960"/>
                  </a:cubicBezTo>
                  <a:lnTo>
                    <a:pt x="599759" y="1029960"/>
                  </a:lnTo>
                  <a:lnTo>
                    <a:pt x="580076" y="1025986"/>
                  </a:lnTo>
                  <a:lnTo>
                    <a:pt x="580076" y="1029960"/>
                  </a:lnTo>
                  <a:lnTo>
                    <a:pt x="417981" y="1029960"/>
                  </a:lnTo>
                  <a:lnTo>
                    <a:pt x="417981" y="1022931"/>
                  </a:lnTo>
                  <a:lnTo>
                    <a:pt x="378616" y="1081317"/>
                  </a:lnTo>
                  <a:cubicBezTo>
                    <a:pt x="338948" y="1120985"/>
                    <a:pt x="284147" y="1145520"/>
                    <a:pt x="223615" y="1145520"/>
                  </a:cubicBezTo>
                  <a:lnTo>
                    <a:pt x="223616" y="1145519"/>
                  </a:lnTo>
                  <a:cubicBezTo>
                    <a:pt x="102552" y="1145519"/>
                    <a:pt x="4411" y="1047378"/>
                    <a:pt x="4411" y="926314"/>
                  </a:cubicBezTo>
                  <a:lnTo>
                    <a:pt x="4411" y="858001"/>
                  </a:lnTo>
                  <a:lnTo>
                    <a:pt x="14878" y="891719"/>
                  </a:lnTo>
                  <a:cubicBezTo>
                    <a:pt x="43619" y="959670"/>
                    <a:pt x="110903" y="1007349"/>
                    <a:pt x="189323" y="1007349"/>
                  </a:cubicBezTo>
                  <a:lnTo>
                    <a:pt x="189322" y="1007350"/>
                  </a:lnTo>
                  <a:cubicBezTo>
                    <a:pt x="293882" y="1007350"/>
                    <a:pt x="378645" y="922587"/>
                    <a:pt x="378645" y="818026"/>
                  </a:cubicBezTo>
                  <a:cubicBezTo>
                    <a:pt x="378645" y="614453"/>
                    <a:pt x="378646" y="410880"/>
                    <a:pt x="378646" y="207307"/>
                  </a:cubicBezTo>
                  <a:cubicBezTo>
                    <a:pt x="378646" y="102746"/>
                    <a:pt x="293883" y="17983"/>
                    <a:pt x="189323" y="17983"/>
                  </a:cubicBezTo>
                  <a:cubicBezTo>
                    <a:pt x="163183" y="17983"/>
                    <a:pt x="138280" y="23281"/>
                    <a:pt x="115630" y="32861"/>
                  </a:cubicBezTo>
                  <a:lnTo>
                    <a:pt x="67952" y="65006"/>
                  </a:lnTo>
                  <a:lnTo>
                    <a:pt x="68614" y="64203"/>
                  </a:lnTo>
                  <a:cubicBezTo>
                    <a:pt x="108283" y="24535"/>
                    <a:pt x="163084" y="0"/>
                    <a:pt x="22361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等腰三角形 8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77318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779274" y="285090"/>
            <a:ext cx="45608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28800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个会接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6088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35770" y="285090"/>
            <a:ext cx="53960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11520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个会听他讲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52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45591" y="216441"/>
            <a:ext cx="51651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4608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个会有兴趣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4599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55549" y="284645"/>
            <a:ext cx="50000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1843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个会出来看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09254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140370" y="368323"/>
            <a:ext cx="39869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737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个会考虑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9133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13955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2192000" cy="15152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146032" y="335780"/>
            <a:ext cx="45897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294</a:t>
            </a:r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个会有意向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5140370" y="1404198"/>
            <a:ext cx="1639784" cy="69767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689124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64293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239462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14631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789800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8064969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340138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615307" y="255116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413955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689124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964293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239462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5514631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6789800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8064969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9340138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10615307" y="358704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413955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1689124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2964293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4239462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514631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6789800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8064969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9340138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10615307" y="4622916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413955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689124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2964293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4239462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5514631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6789800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8064969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340138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0615307" y="5658791"/>
            <a:ext cx="1101336" cy="1013949"/>
          </a:xfrm>
          <a:custGeom>
            <a:avLst/>
            <a:gdLst>
              <a:gd name="connsiteX0" fmla="*/ 939639 w 1244246"/>
              <a:gd name="connsiteY0" fmla="*/ 792804 h 1145520"/>
              <a:gd name="connsiteX1" fmla="*/ 939639 w 1244246"/>
              <a:gd name="connsiteY1" fmla="*/ 838523 h 1145520"/>
              <a:gd name="connsiteX2" fmla="*/ 1063754 w 1244246"/>
              <a:gd name="connsiteY2" fmla="*/ 838523 h 1145520"/>
              <a:gd name="connsiteX3" fmla="*/ 1063754 w 1244246"/>
              <a:gd name="connsiteY3" fmla="*/ 792804 h 1145520"/>
              <a:gd name="connsiteX4" fmla="*/ 719374 w 1244246"/>
              <a:gd name="connsiteY4" fmla="*/ 792804 h 1145520"/>
              <a:gd name="connsiteX5" fmla="*/ 719374 w 1244246"/>
              <a:gd name="connsiteY5" fmla="*/ 838523 h 1145520"/>
              <a:gd name="connsiteX6" fmla="*/ 843489 w 1244246"/>
              <a:gd name="connsiteY6" fmla="*/ 838523 h 1145520"/>
              <a:gd name="connsiteX7" fmla="*/ 843489 w 1244246"/>
              <a:gd name="connsiteY7" fmla="*/ 792804 h 1145520"/>
              <a:gd name="connsiteX8" fmla="*/ 499109 w 1244246"/>
              <a:gd name="connsiteY8" fmla="*/ 792804 h 1145520"/>
              <a:gd name="connsiteX9" fmla="*/ 499109 w 1244246"/>
              <a:gd name="connsiteY9" fmla="*/ 838523 h 1145520"/>
              <a:gd name="connsiteX10" fmla="*/ 623224 w 1244246"/>
              <a:gd name="connsiteY10" fmla="*/ 838523 h 1145520"/>
              <a:gd name="connsiteX11" fmla="*/ 623224 w 1244246"/>
              <a:gd name="connsiteY11" fmla="*/ 792804 h 1145520"/>
              <a:gd name="connsiteX12" fmla="*/ 938538 w 1244246"/>
              <a:gd name="connsiteY12" fmla="*/ 651753 h 1145520"/>
              <a:gd name="connsiteX13" fmla="*/ 938538 w 1244246"/>
              <a:gd name="connsiteY13" fmla="*/ 697472 h 1145520"/>
              <a:gd name="connsiteX14" fmla="*/ 1062653 w 1244246"/>
              <a:gd name="connsiteY14" fmla="*/ 697472 h 1145520"/>
              <a:gd name="connsiteX15" fmla="*/ 1062653 w 1244246"/>
              <a:gd name="connsiteY15" fmla="*/ 651753 h 1145520"/>
              <a:gd name="connsiteX16" fmla="*/ 718273 w 1244246"/>
              <a:gd name="connsiteY16" fmla="*/ 651753 h 1145520"/>
              <a:gd name="connsiteX17" fmla="*/ 718273 w 1244246"/>
              <a:gd name="connsiteY17" fmla="*/ 697472 h 1145520"/>
              <a:gd name="connsiteX18" fmla="*/ 842388 w 1244246"/>
              <a:gd name="connsiteY18" fmla="*/ 697472 h 1145520"/>
              <a:gd name="connsiteX19" fmla="*/ 842388 w 1244246"/>
              <a:gd name="connsiteY19" fmla="*/ 651753 h 1145520"/>
              <a:gd name="connsiteX20" fmla="*/ 498008 w 1244246"/>
              <a:gd name="connsiteY20" fmla="*/ 651753 h 1145520"/>
              <a:gd name="connsiteX21" fmla="*/ 498008 w 1244246"/>
              <a:gd name="connsiteY21" fmla="*/ 697472 h 1145520"/>
              <a:gd name="connsiteX22" fmla="*/ 622123 w 1244246"/>
              <a:gd name="connsiteY22" fmla="*/ 697472 h 1145520"/>
              <a:gd name="connsiteX23" fmla="*/ 622123 w 1244246"/>
              <a:gd name="connsiteY23" fmla="*/ 651753 h 1145520"/>
              <a:gd name="connsiteX24" fmla="*/ 938538 w 1244246"/>
              <a:gd name="connsiteY24" fmla="*/ 510702 h 1145520"/>
              <a:gd name="connsiteX25" fmla="*/ 938538 w 1244246"/>
              <a:gd name="connsiteY25" fmla="*/ 556421 h 1145520"/>
              <a:gd name="connsiteX26" fmla="*/ 1062653 w 1244246"/>
              <a:gd name="connsiteY26" fmla="*/ 556421 h 1145520"/>
              <a:gd name="connsiteX27" fmla="*/ 1062653 w 1244246"/>
              <a:gd name="connsiteY27" fmla="*/ 510702 h 1145520"/>
              <a:gd name="connsiteX28" fmla="*/ 718273 w 1244246"/>
              <a:gd name="connsiteY28" fmla="*/ 510702 h 1145520"/>
              <a:gd name="connsiteX29" fmla="*/ 718273 w 1244246"/>
              <a:gd name="connsiteY29" fmla="*/ 556421 h 1145520"/>
              <a:gd name="connsiteX30" fmla="*/ 842388 w 1244246"/>
              <a:gd name="connsiteY30" fmla="*/ 556421 h 1145520"/>
              <a:gd name="connsiteX31" fmla="*/ 842388 w 1244246"/>
              <a:gd name="connsiteY31" fmla="*/ 510702 h 1145520"/>
              <a:gd name="connsiteX32" fmla="*/ 498008 w 1244246"/>
              <a:gd name="connsiteY32" fmla="*/ 510702 h 1145520"/>
              <a:gd name="connsiteX33" fmla="*/ 498008 w 1244246"/>
              <a:gd name="connsiteY33" fmla="*/ 556421 h 1145520"/>
              <a:gd name="connsiteX34" fmla="*/ 622123 w 1244246"/>
              <a:gd name="connsiteY34" fmla="*/ 556421 h 1145520"/>
              <a:gd name="connsiteX35" fmla="*/ 622123 w 1244246"/>
              <a:gd name="connsiteY35" fmla="*/ 510702 h 1145520"/>
              <a:gd name="connsiteX36" fmla="*/ 485554 w 1244246"/>
              <a:gd name="connsiteY36" fmla="*/ 215356 h 1145520"/>
              <a:gd name="connsiteX37" fmla="*/ 485554 w 1244246"/>
              <a:gd name="connsiteY37" fmla="*/ 400182 h 1145520"/>
              <a:gd name="connsiteX38" fmla="*/ 1088669 w 1244246"/>
              <a:gd name="connsiteY38" fmla="*/ 400182 h 1145520"/>
              <a:gd name="connsiteX39" fmla="*/ 1088669 w 1244246"/>
              <a:gd name="connsiteY39" fmla="*/ 215356 h 1145520"/>
              <a:gd name="connsiteX40" fmla="*/ 192723 w 1244246"/>
              <a:gd name="connsiteY40" fmla="*/ 93759 h 1145520"/>
              <a:gd name="connsiteX41" fmla="*/ 356261 w 1244246"/>
              <a:gd name="connsiteY41" fmla="*/ 257297 h 1145520"/>
              <a:gd name="connsiteX42" fmla="*/ 356260 w 1244246"/>
              <a:gd name="connsiteY42" fmla="*/ 784836 h 1145520"/>
              <a:gd name="connsiteX43" fmla="*/ 192722 w 1244246"/>
              <a:gd name="connsiteY43" fmla="*/ 948374 h 1145520"/>
              <a:gd name="connsiteX44" fmla="*/ 192723 w 1244246"/>
              <a:gd name="connsiteY44" fmla="*/ 948373 h 1145520"/>
              <a:gd name="connsiteX45" fmla="*/ 29185 w 1244246"/>
              <a:gd name="connsiteY45" fmla="*/ 784835 h 1145520"/>
              <a:gd name="connsiteX46" fmla="*/ 29185 w 1244246"/>
              <a:gd name="connsiteY46" fmla="*/ 257297 h 1145520"/>
              <a:gd name="connsiteX47" fmla="*/ 192723 w 1244246"/>
              <a:gd name="connsiteY47" fmla="*/ 93759 h 1145520"/>
              <a:gd name="connsiteX48" fmla="*/ 67952 w 1244246"/>
              <a:gd name="connsiteY48" fmla="*/ 65006 h 1145520"/>
              <a:gd name="connsiteX49" fmla="*/ 41848 w 1244246"/>
              <a:gd name="connsiteY49" fmla="*/ 96645 h 1145520"/>
              <a:gd name="connsiteX50" fmla="*/ 4411 w 1244246"/>
              <a:gd name="connsiteY50" fmla="*/ 219205 h 1145520"/>
              <a:gd name="connsiteX51" fmla="*/ 4411 w 1244246"/>
              <a:gd name="connsiteY51" fmla="*/ 858001 h 1145520"/>
              <a:gd name="connsiteX52" fmla="*/ 3846 w 1244246"/>
              <a:gd name="connsiteY52" fmla="*/ 856181 h 1145520"/>
              <a:gd name="connsiteX53" fmla="*/ 0 w 1244246"/>
              <a:gd name="connsiteY53" fmla="*/ 818025 h 1145520"/>
              <a:gd name="connsiteX54" fmla="*/ 0 w 1244246"/>
              <a:gd name="connsiteY54" fmla="*/ 207307 h 1145520"/>
              <a:gd name="connsiteX55" fmla="*/ 55451 w 1244246"/>
              <a:gd name="connsiteY55" fmla="*/ 73435 h 1145520"/>
              <a:gd name="connsiteX56" fmla="*/ 223616 w 1244246"/>
              <a:gd name="connsiteY56" fmla="*/ 0 h 1145520"/>
              <a:gd name="connsiteX57" fmla="*/ 378617 w 1244246"/>
              <a:gd name="connsiteY57" fmla="*/ 64203 h 1145520"/>
              <a:gd name="connsiteX58" fmla="*/ 417981 w 1244246"/>
              <a:gd name="connsiteY58" fmla="*/ 122588 h 1145520"/>
              <a:gd name="connsiteX59" fmla="*/ 417981 w 1244246"/>
              <a:gd name="connsiteY59" fmla="*/ 115560 h 1145520"/>
              <a:gd name="connsiteX60" fmla="*/ 580076 w 1244246"/>
              <a:gd name="connsiteY60" fmla="*/ 115560 h 1145520"/>
              <a:gd name="connsiteX61" fmla="*/ 580076 w 1244246"/>
              <a:gd name="connsiteY61" fmla="*/ 119534 h 1145520"/>
              <a:gd name="connsiteX62" fmla="*/ 599759 w 1244246"/>
              <a:gd name="connsiteY62" fmla="*/ 115560 h 1145520"/>
              <a:gd name="connsiteX63" fmla="*/ 1062468 w 1244246"/>
              <a:gd name="connsiteY63" fmla="*/ 115560 h 1145520"/>
              <a:gd name="connsiteX64" fmla="*/ 1244246 w 1244246"/>
              <a:gd name="connsiteY64" fmla="*/ 297338 h 1145520"/>
              <a:gd name="connsiteX65" fmla="*/ 1244246 w 1244246"/>
              <a:gd name="connsiteY65" fmla="*/ 848182 h 1145520"/>
              <a:gd name="connsiteX66" fmla="*/ 1062468 w 1244246"/>
              <a:gd name="connsiteY66" fmla="*/ 1029960 h 1145520"/>
              <a:gd name="connsiteX67" fmla="*/ 599759 w 1244246"/>
              <a:gd name="connsiteY67" fmla="*/ 1029960 h 1145520"/>
              <a:gd name="connsiteX68" fmla="*/ 580076 w 1244246"/>
              <a:gd name="connsiteY68" fmla="*/ 1025986 h 1145520"/>
              <a:gd name="connsiteX69" fmla="*/ 580076 w 1244246"/>
              <a:gd name="connsiteY69" fmla="*/ 1029960 h 1145520"/>
              <a:gd name="connsiteX70" fmla="*/ 417981 w 1244246"/>
              <a:gd name="connsiteY70" fmla="*/ 1029960 h 1145520"/>
              <a:gd name="connsiteX71" fmla="*/ 417981 w 1244246"/>
              <a:gd name="connsiteY71" fmla="*/ 1022931 h 1145520"/>
              <a:gd name="connsiteX72" fmla="*/ 378616 w 1244246"/>
              <a:gd name="connsiteY72" fmla="*/ 1081317 h 1145520"/>
              <a:gd name="connsiteX73" fmla="*/ 223615 w 1244246"/>
              <a:gd name="connsiteY73" fmla="*/ 1145520 h 1145520"/>
              <a:gd name="connsiteX74" fmla="*/ 223616 w 1244246"/>
              <a:gd name="connsiteY74" fmla="*/ 1145519 h 1145520"/>
              <a:gd name="connsiteX75" fmla="*/ 4411 w 1244246"/>
              <a:gd name="connsiteY75" fmla="*/ 926314 h 1145520"/>
              <a:gd name="connsiteX76" fmla="*/ 4411 w 1244246"/>
              <a:gd name="connsiteY76" fmla="*/ 858001 h 1145520"/>
              <a:gd name="connsiteX77" fmla="*/ 14878 w 1244246"/>
              <a:gd name="connsiteY77" fmla="*/ 891719 h 1145520"/>
              <a:gd name="connsiteX78" fmla="*/ 189323 w 1244246"/>
              <a:gd name="connsiteY78" fmla="*/ 1007349 h 1145520"/>
              <a:gd name="connsiteX79" fmla="*/ 189322 w 1244246"/>
              <a:gd name="connsiteY79" fmla="*/ 1007350 h 1145520"/>
              <a:gd name="connsiteX80" fmla="*/ 378645 w 1244246"/>
              <a:gd name="connsiteY80" fmla="*/ 818026 h 1145520"/>
              <a:gd name="connsiteX81" fmla="*/ 378646 w 1244246"/>
              <a:gd name="connsiteY81" fmla="*/ 207307 h 1145520"/>
              <a:gd name="connsiteX82" fmla="*/ 189323 w 1244246"/>
              <a:gd name="connsiteY82" fmla="*/ 17983 h 1145520"/>
              <a:gd name="connsiteX83" fmla="*/ 115630 w 1244246"/>
              <a:gd name="connsiteY83" fmla="*/ 32861 h 1145520"/>
              <a:gd name="connsiteX84" fmla="*/ 67952 w 1244246"/>
              <a:gd name="connsiteY84" fmla="*/ 65006 h 1145520"/>
              <a:gd name="connsiteX85" fmla="*/ 68614 w 1244246"/>
              <a:gd name="connsiteY85" fmla="*/ 64203 h 1145520"/>
              <a:gd name="connsiteX86" fmla="*/ 223616 w 1244246"/>
              <a:gd name="connsiteY86" fmla="*/ 0 h 114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244246" h="1145520">
                <a:moveTo>
                  <a:pt x="939639" y="792804"/>
                </a:moveTo>
                <a:lnTo>
                  <a:pt x="939639" y="838523"/>
                </a:lnTo>
                <a:lnTo>
                  <a:pt x="1063754" y="838523"/>
                </a:lnTo>
                <a:lnTo>
                  <a:pt x="1063754" y="792804"/>
                </a:lnTo>
                <a:close/>
                <a:moveTo>
                  <a:pt x="719374" y="792804"/>
                </a:moveTo>
                <a:lnTo>
                  <a:pt x="719374" y="838523"/>
                </a:lnTo>
                <a:lnTo>
                  <a:pt x="843489" y="838523"/>
                </a:lnTo>
                <a:lnTo>
                  <a:pt x="843489" y="792804"/>
                </a:lnTo>
                <a:close/>
                <a:moveTo>
                  <a:pt x="499109" y="792804"/>
                </a:moveTo>
                <a:lnTo>
                  <a:pt x="499109" y="838523"/>
                </a:lnTo>
                <a:lnTo>
                  <a:pt x="623224" y="838523"/>
                </a:lnTo>
                <a:lnTo>
                  <a:pt x="623224" y="792804"/>
                </a:lnTo>
                <a:close/>
                <a:moveTo>
                  <a:pt x="938538" y="651753"/>
                </a:moveTo>
                <a:lnTo>
                  <a:pt x="938538" y="697472"/>
                </a:lnTo>
                <a:lnTo>
                  <a:pt x="1062653" y="697472"/>
                </a:lnTo>
                <a:lnTo>
                  <a:pt x="1062653" y="651753"/>
                </a:lnTo>
                <a:close/>
                <a:moveTo>
                  <a:pt x="718273" y="651753"/>
                </a:moveTo>
                <a:lnTo>
                  <a:pt x="718273" y="697472"/>
                </a:lnTo>
                <a:lnTo>
                  <a:pt x="842388" y="697472"/>
                </a:lnTo>
                <a:lnTo>
                  <a:pt x="842388" y="651753"/>
                </a:lnTo>
                <a:close/>
                <a:moveTo>
                  <a:pt x="498008" y="651753"/>
                </a:moveTo>
                <a:lnTo>
                  <a:pt x="498008" y="697472"/>
                </a:lnTo>
                <a:lnTo>
                  <a:pt x="622123" y="697472"/>
                </a:lnTo>
                <a:lnTo>
                  <a:pt x="622123" y="651753"/>
                </a:lnTo>
                <a:close/>
                <a:moveTo>
                  <a:pt x="938538" y="510702"/>
                </a:moveTo>
                <a:lnTo>
                  <a:pt x="938538" y="556421"/>
                </a:lnTo>
                <a:lnTo>
                  <a:pt x="1062653" y="556421"/>
                </a:lnTo>
                <a:lnTo>
                  <a:pt x="1062653" y="510702"/>
                </a:lnTo>
                <a:close/>
                <a:moveTo>
                  <a:pt x="718273" y="510702"/>
                </a:moveTo>
                <a:lnTo>
                  <a:pt x="718273" y="556421"/>
                </a:lnTo>
                <a:lnTo>
                  <a:pt x="842388" y="556421"/>
                </a:lnTo>
                <a:lnTo>
                  <a:pt x="842388" y="510702"/>
                </a:lnTo>
                <a:close/>
                <a:moveTo>
                  <a:pt x="498008" y="510702"/>
                </a:moveTo>
                <a:lnTo>
                  <a:pt x="498008" y="556421"/>
                </a:lnTo>
                <a:lnTo>
                  <a:pt x="622123" y="556421"/>
                </a:lnTo>
                <a:lnTo>
                  <a:pt x="622123" y="510702"/>
                </a:lnTo>
                <a:close/>
                <a:moveTo>
                  <a:pt x="485554" y="215356"/>
                </a:moveTo>
                <a:lnTo>
                  <a:pt x="485554" y="400182"/>
                </a:lnTo>
                <a:lnTo>
                  <a:pt x="1088669" y="400182"/>
                </a:lnTo>
                <a:lnTo>
                  <a:pt x="1088669" y="215356"/>
                </a:lnTo>
                <a:close/>
                <a:moveTo>
                  <a:pt x="192723" y="93759"/>
                </a:moveTo>
                <a:cubicBezTo>
                  <a:pt x="283043" y="93759"/>
                  <a:pt x="356261" y="166977"/>
                  <a:pt x="356261" y="257297"/>
                </a:cubicBezTo>
                <a:cubicBezTo>
                  <a:pt x="356261" y="433143"/>
                  <a:pt x="356260" y="608990"/>
                  <a:pt x="356260" y="784836"/>
                </a:cubicBezTo>
                <a:cubicBezTo>
                  <a:pt x="356260" y="875156"/>
                  <a:pt x="283042" y="948374"/>
                  <a:pt x="192722" y="948374"/>
                </a:cubicBezTo>
                <a:lnTo>
                  <a:pt x="192723" y="948373"/>
                </a:lnTo>
                <a:cubicBezTo>
                  <a:pt x="102403" y="948373"/>
                  <a:pt x="29185" y="875155"/>
                  <a:pt x="29185" y="784835"/>
                </a:cubicBezTo>
                <a:lnTo>
                  <a:pt x="29185" y="257297"/>
                </a:lnTo>
                <a:cubicBezTo>
                  <a:pt x="29185" y="166977"/>
                  <a:pt x="102403" y="93759"/>
                  <a:pt x="192723" y="93759"/>
                </a:cubicBezTo>
                <a:close/>
                <a:moveTo>
                  <a:pt x="67952" y="65006"/>
                </a:moveTo>
                <a:lnTo>
                  <a:pt x="41848" y="96645"/>
                </a:lnTo>
                <a:cubicBezTo>
                  <a:pt x="18213" y="131631"/>
                  <a:pt x="4411" y="173806"/>
                  <a:pt x="4411" y="219205"/>
                </a:cubicBezTo>
                <a:lnTo>
                  <a:pt x="4411" y="858001"/>
                </a:lnTo>
                <a:lnTo>
                  <a:pt x="3846" y="856181"/>
                </a:lnTo>
                <a:cubicBezTo>
                  <a:pt x="1324" y="843856"/>
                  <a:pt x="0" y="831095"/>
                  <a:pt x="0" y="818025"/>
                </a:cubicBezTo>
                <a:lnTo>
                  <a:pt x="0" y="207307"/>
                </a:lnTo>
                <a:cubicBezTo>
                  <a:pt x="0" y="155027"/>
                  <a:pt x="21190" y="107695"/>
                  <a:pt x="55451" y="73435"/>
                </a:cubicBezTo>
                <a:close/>
                <a:moveTo>
                  <a:pt x="223616" y="0"/>
                </a:moveTo>
                <a:cubicBezTo>
                  <a:pt x="284148" y="0"/>
                  <a:pt x="338949" y="24535"/>
                  <a:pt x="378617" y="64203"/>
                </a:cubicBezTo>
                <a:lnTo>
                  <a:pt x="417981" y="122588"/>
                </a:lnTo>
                <a:lnTo>
                  <a:pt x="417981" y="115560"/>
                </a:lnTo>
                <a:lnTo>
                  <a:pt x="580076" y="115560"/>
                </a:lnTo>
                <a:lnTo>
                  <a:pt x="580076" y="119534"/>
                </a:lnTo>
                <a:lnTo>
                  <a:pt x="599759" y="115560"/>
                </a:lnTo>
                <a:lnTo>
                  <a:pt x="1062468" y="115560"/>
                </a:lnTo>
                <a:cubicBezTo>
                  <a:pt x="1162861" y="115560"/>
                  <a:pt x="1244246" y="196945"/>
                  <a:pt x="1244246" y="297338"/>
                </a:cubicBezTo>
                <a:lnTo>
                  <a:pt x="1244246" y="848182"/>
                </a:lnTo>
                <a:cubicBezTo>
                  <a:pt x="1244246" y="948575"/>
                  <a:pt x="1162861" y="1029960"/>
                  <a:pt x="1062468" y="1029960"/>
                </a:cubicBezTo>
                <a:lnTo>
                  <a:pt x="599759" y="1029960"/>
                </a:lnTo>
                <a:lnTo>
                  <a:pt x="580076" y="1025986"/>
                </a:lnTo>
                <a:lnTo>
                  <a:pt x="580076" y="1029960"/>
                </a:lnTo>
                <a:lnTo>
                  <a:pt x="417981" y="1029960"/>
                </a:lnTo>
                <a:lnTo>
                  <a:pt x="417981" y="1022931"/>
                </a:lnTo>
                <a:lnTo>
                  <a:pt x="378616" y="1081317"/>
                </a:lnTo>
                <a:cubicBezTo>
                  <a:pt x="338948" y="1120985"/>
                  <a:pt x="284147" y="1145520"/>
                  <a:pt x="223615" y="1145520"/>
                </a:cubicBezTo>
                <a:lnTo>
                  <a:pt x="223616" y="1145519"/>
                </a:lnTo>
                <a:cubicBezTo>
                  <a:pt x="102552" y="1145519"/>
                  <a:pt x="4411" y="1047378"/>
                  <a:pt x="4411" y="926314"/>
                </a:cubicBezTo>
                <a:lnTo>
                  <a:pt x="4411" y="858001"/>
                </a:lnTo>
                <a:lnTo>
                  <a:pt x="14878" y="891719"/>
                </a:lnTo>
                <a:cubicBezTo>
                  <a:pt x="43619" y="959670"/>
                  <a:pt x="110903" y="1007349"/>
                  <a:pt x="189323" y="1007349"/>
                </a:cubicBezTo>
                <a:lnTo>
                  <a:pt x="189322" y="1007350"/>
                </a:lnTo>
                <a:cubicBezTo>
                  <a:pt x="293882" y="1007350"/>
                  <a:pt x="378645" y="922587"/>
                  <a:pt x="378645" y="818026"/>
                </a:cubicBezTo>
                <a:cubicBezTo>
                  <a:pt x="378645" y="614453"/>
                  <a:pt x="378646" y="410880"/>
                  <a:pt x="378646" y="207307"/>
                </a:cubicBezTo>
                <a:cubicBezTo>
                  <a:pt x="378646" y="102746"/>
                  <a:pt x="293883" y="17983"/>
                  <a:pt x="189323" y="17983"/>
                </a:cubicBezTo>
                <a:cubicBezTo>
                  <a:pt x="163183" y="17983"/>
                  <a:pt x="138280" y="23281"/>
                  <a:pt x="115630" y="32861"/>
                </a:cubicBezTo>
                <a:lnTo>
                  <a:pt x="67952" y="65006"/>
                </a:lnTo>
                <a:lnTo>
                  <a:pt x="68614" y="64203"/>
                </a:lnTo>
                <a:cubicBezTo>
                  <a:pt x="108283" y="24535"/>
                  <a:pt x="163084" y="0"/>
                  <a:pt x="2236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11336162" y="5761077"/>
            <a:ext cx="352327" cy="809375"/>
          </a:xfrm>
          <a:custGeom>
            <a:avLst/>
            <a:gdLst>
              <a:gd name="connsiteX0" fmla="*/ 82706 w 352327"/>
              <a:gd name="connsiteY0" fmla="*/ 599458 h 809375"/>
              <a:gd name="connsiteX1" fmla="*/ 82706 w 352327"/>
              <a:gd name="connsiteY1" fmla="*/ 639926 h 809375"/>
              <a:gd name="connsiteX2" fmla="*/ 192566 w 352327"/>
              <a:gd name="connsiteY2" fmla="*/ 639926 h 809375"/>
              <a:gd name="connsiteX3" fmla="*/ 192566 w 352327"/>
              <a:gd name="connsiteY3" fmla="*/ 599458 h 809375"/>
              <a:gd name="connsiteX4" fmla="*/ 81732 w 352327"/>
              <a:gd name="connsiteY4" fmla="*/ 474608 h 809375"/>
              <a:gd name="connsiteX5" fmla="*/ 81732 w 352327"/>
              <a:gd name="connsiteY5" fmla="*/ 515076 h 809375"/>
              <a:gd name="connsiteX6" fmla="*/ 191591 w 352327"/>
              <a:gd name="connsiteY6" fmla="*/ 515076 h 809375"/>
              <a:gd name="connsiteX7" fmla="*/ 191591 w 352327"/>
              <a:gd name="connsiteY7" fmla="*/ 474608 h 809375"/>
              <a:gd name="connsiteX8" fmla="*/ 81732 w 352327"/>
              <a:gd name="connsiteY8" fmla="*/ 349757 h 809375"/>
              <a:gd name="connsiteX9" fmla="*/ 81732 w 352327"/>
              <a:gd name="connsiteY9" fmla="*/ 390225 h 809375"/>
              <a:gd name="connsiteX10" fmla="*/ 191591 w 352327"/>
              <a:gd name="connsiteY10" fmla="*/ 390225 h 809375"/>
              <a:gd name="connsiteX11" fmla="*/ 191591 w 352327"/>
              <a:gd name="connsiteY11" fmla="*/ 349757 h 809375"/>
              <a:gd name="connsiteX12" fmla="*/ 0 w 352327"/>
              <a:gd name="connsiteY12" fmla="*/ 0 h 809375"/>
              <a:gd name="connsiteX13" fmla="*/ 191427 w 352327"/>
              <a:gd name="connsiteY13" fmla="*/ 0 h 809375"/>
              <a:gd name="connsiteX14" fmla="*/ 352327 w 352327"/>
              <a:gd name="connsiteY14" fmla="*/ 160900 h 809375"/>
              <a:gd name="connsiteX15" fmla="*/ 352327 w 352327"/>
              <a:gd name="connsiteY15" fmla="*/ 648476 h 809375"/>
              <a:gd name="connsiteX16" fmla="*/ 191427 w 352327"/>
              <a:gd name="connsiteY16" fmla="*/ 809375 h 809375"/>
              <a:gd name="connsiteX17" fmla="*/ 0 w 352327"/>
              <a:gd name="connsiteY17" fmla="*/ 809375 h 809375"/>
              <a:gd name="connsiteX18" fmla="*/ 0 w 352327"/>
              <a:gd name="connsiteY18" fmla="*/ 251931 h 809375"/>
              <a:gd name="connsiteX19" fmla="*/ 214619 w 352327"/>
              <a:gd name="connsiteY19" fmla="*/ 251931 h 809375"/>
              <a:gd name="connsiteX20" fmla="*/ 214619 w 352327"/>
              <a:gd name="connsiteY20" fmla="*/ 88334 h 809375"/>
              <a:gd name="connsiteX21" fmla="*/ 0 w 352327"/>
              <a:gd name="connsiteY21" fmla="*/ 88334 h 80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2327" h="809375">
                <a:moveTo>
                  <a:pt x="82706" y="599458"/>
                </a:moveTo>
                <a:lnTo>
                  <a:pt x="82706" y="639926"/>
                </a:lnTo>
                <a:lnTo>
                  <a:pt x="192566" y="639926"/>
                </a:lnTo>
                <a:lnTo>
                  <a:pt x="192566" y="599458"/>
                </a:lnTo>
                <a:close/>
                <a:moveTo>
                  <a:pt x="81732" y="474608"/>
                </a:moveTo>
                <a:lnTo>
                  <a:pt x="81732" y="515076"/>
                </a:lnTo>
                <a:lnTo>
                  <a:pt x="191591" y="515076"/>
                </a:lnTo>
                <a:lnTo>
                  <a:pt x="191591" y="474608"/>
                </a:lnTo>
                <a:close/>
                <a:moveTo>
                  <a:pt x="81732" y="349757"/>
                </a:moveTo>
                <a:lnTo>
                  <a:pt x="81732" y="390225"/>
                </a:lnTo>
                <a:lnTo>
                  <a:pt x="191591" y="390225"/>
                </a:lnTo>
                <a:lnTo>
                  <a:pt x="191591" y="349757"/>
                </a:lnTo>
                <a:close/>
                <a:moveTo>
                  <a:pt x="0" y="0"/>
                </a:moveTo>
                <a:lnTo>
                  <a:pt x="191427" y="0"/>
                </a:lnTo>
                <a:cubicBezTo>
                  <a:pt x="280290" y="0"/>
                  <a:pt x="352327" y="72038"/>
                  <a:pt x="352327" y="160900"/>
                </a:cubicBezTo>
                <a:lnTo>
                  <a:pt x="352327" y="648476"/>
                </a:lnTo>
                <a:cubicBezTo>
                  <a:pt x="352327" y="737338"/>
                  <a:pt x="280290" y="809375"/>
                  <a:pt x="191427" y="809375"/>
                </a:cubicBezTo>
                <a:lnTo>
                  <a:pt x="0" y="809375"/>
                </a:lnTo>
                <a:lnTo>
                  <a:pt x="0" y="251931"/>
                </a:lnTo>
                <a:lnTo>
                  <a:pt x="214619" y="251931"/>
                </a:lnTo>
                <a:lnTo>
                  <a:pt x="214619" y="88334"/>
                </a:lnTo>
                <a:lnTo>
                  <a:pt x="0" y="8833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0028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178</Words>
  <Application>Microsoft Office PowerPoint</Application>
  <PresentationFormat>自定义</PresentationFormat>
  <Paragraphs>39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Arial</vt:lpstr>
      <vt:lpstr>宋体</vt:lpstr>
      <vt:lpstr>Calibri</vt:lpstr>
      <vt:lpstr>方正正中黑简体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妙手回春</dc:creator>
  <cp:lastModifiedBy>Administrator</cp:lastModifiedBy>
  <cp:revision>24</cp:revision>
  <dcterms:created xsi:type="dcterms:W3CDTF">2013-10-09T13:20:41Z</dcterms:created>
  <dcterms:modified xsi:type="dcterms:W3CDTF">2015-08-01T01:19:51Z</dcterms:modified>
</cp:coreProperties>
</file>