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5"/>
  </p:notesMasterIdLst>
  <p:sldIdLst>
    <p:sldId id="288" r:id="rId2"/>
    <p:sldId id="266" r:id="rId3"/>
    <p:sldId id="269" r:id="rId4"/>
    <p:sldId id="274" r:id="rId5"/>
    <p:sldId id="275" r:id="rId6"/>
    <p:sldId id="276" r:id="rId7"/>
    <p:sldId id="270" r:id="rId8"/>
    <p:sldId id="273" r:id="rId9"/>
    <p:sldId id="289" r:id="rId10"/>
    <p:sldId id="286" r:id="rId11"/>
    <p:sldId id="271" r:id="rId12"/>
    <p:sldId id="257" r:id="rId13"/>
    <p:sldId id="258" r:id="rId14"/>
  </p:sldIdLst>
  <p:sldSz cx="12801600" cy="9601200" type="A3"/>
  <p:notesSz cx="6858000" cy="9144000"/>
  <p:embeddedFontLst>
    <p:embeddedFont>
      <p:font typeface="Calibri" pitchFamily="34" charset="0"/>
      <p:regular r:id="rId16"/>
      <p:bold r:id="rId17"/>
      <p:italic r:id="rId18"/>
      <p:boldItalic r:id="rId19"/>
    </p:embeddedFont>
    <p:embeddedFont>
      <p:font typeface="方正粗宋简体" charset="-122"/>
      <p:regular r:id="rId20"/>
    </p:embeddedFont>
    <p:embeddedFont>
      <p:font typeface="微软雅黑" pitchFamily="34" charset="-122"/>
      <p:regular r:id="rId21"/>
      <p:bold r:id="rId22"/>
    </p:embeddedFont>
    <p:embeddedFont>
      <p:font typeface="华文细黑" charset="-122"/>
      <p:regular r:id="rId23"/>
    </p:embeddedFont>
    <p:embeddedFont>
      <p:font typeface="方正兰亭纤黑_GBK" charset="-122"/>
      <p:regular r:id="rId24"/>
    </p:embeddedFont>
    <p:embeddedFont>
      <p:font typeface="PMingLiU-ExtB" pitchFamily="18" charset="-120"/>
      <p:regular r:id="rId25"/>
    </p:embeddedFont>
    <p:embeddedFont>
      <p:font typeface="Impact" pitchFamily="34" charset="0"/>
      <p:regular r:id="rId26"/>
    </p:embeddedFont>
    <p:embeddedFont>
      <p:font typeface="Gadugi" charset="0"/>
      <p:regular r:id="rId27"/>
      <p:bold r:id="rId28"/>
    </p:embeddedFont>
    <p:embeddedFont>
      <p:font typeface="Calibri Light" charset="0"/>
      <p:regular r:id="rId29"/>
      <p:italic r:id="rId30"/>
    </p:embeddedFont>
  </p:embeddedFontLst>
  <p:defaultTextStyle>
    <a:defPPr>
      <a:defRPr lang="zh-CN"/>
    </a:defPPr>
    <a:lvl1pPr algn="l" defTabSz="1279525" rtl="0" fontAlgn="base">
      <a:spcBef>
        <a:spcPct val="0"/>
      </a:spcBef>
      <a:spcAft>
        <a:spcPct val="0"/>
      </a:spcAft>
      <a:defRPr sz="2500" kern="1200">
        <a:solidFill>
          <a:schemeClr val="tx1"/>
        </a:solidFill>
        <a:latin typeface="Arial" pitchFamily="34" charset="0"/>
        <a:ea typeface="宋体" pitchFamily="2" charset="-122"/>
        <a:cs typeface="+mn-cs"/>
      </a:defRPr>
    </a:lvl1pPr>
    <a:lvl2pPr marL="639763" indent="-182563" algn="l" defTabSz="1279525" rtl="0" fontAlgn="base">
      <a:spcBef>
        <a:spcPct val="0"/>
      </a:spcBef>
      <a:spcAft>
        <a:spcPct val="0"/>
      </a:spcAft>
      <a:defRPr sz="2500" kern="1200">
        <a:solidFill>
          <a:schemeClr val="tx1"/>
        </a:solidFill>
        <a:latin typeface="Arial" pitchFamily="34" charset="0"/>
        <a:ea typeface="宋体" pitchFamily="2" charset="-122"/>
        <a:cs typeface="+mn-cs"/>
      </a:defRPr>
    </a:lvl2pPr>
    <a:lvl3pPr marL="1279525" indent="-365125" algn="l" defTabSz="1279525" rtl="0" fontAlgn="base">
      <a:spcBef>
        <a:spcPct val="0"/>
      </a:spcBef>
      <a:spcAft>
        <a:spcPct val="0"/>
      </a:spcAft>
      <a:defRPr sz="2500" kern="1200">
        <a:solidFill>
          <a:schemeClr val="tx1"/>
        </a:solidFill>
        <a:latin typeface="Arial" pitchFamily="34" charset="0"/>
        <a:ea typeface="宋体" pitchFamily="2" charset="-122"/>
        <a:cs typeface="+mn-cs"/>
      </a:defRPr>
    </a:lvl3pPr>
    <a:lvl4pPr marL="1919288" indent="-547688" algn="l" defTabSz="1279525" rtl="0" fontAlgn="base">
      <a:spcBef>
        <a:spcPct val="0"/>
      </a:spcBef>
      <a:spcAft>
        <a:spcPct val="0"/>
      </a:spcAft>
      <a:defRPr sz="2500" kern="1200">
        <a:solidFill>
          <a:schemeClr val="tx1"/>
        </a:solidFill>
        <a:latin typeface="Arial" pitchFamily="34" charset="0"/>
        <a:ea typeface="宋体" pitchFamily="2" charset="-122"/>
        <a:cs typeface="+mn-cs"/>
      </a:defRPr>
    </a:lvl4pPr>
    <a:lvl5pPr marL="2559050" indent="-730250" algn="l" defTabSz="1279525" rtl="0" fontAlgn="base">
      <a:spcBef>
        <a:spcPct val="0"/>
      </a:spcBef>
      <a:spcAft>
        <a:spcPct val="0"/>
      </a:spcAft>
      <a:defRPr sz="2500" kern="1200">
        <a:solidFill>
          <a:schemeClr val="tx1"/>
        </a:solidFill>
        <a:latin typeface="Arial" pitchFamily="34" charset="0"/>
        <a:ea typeface="宋体" pitchFamily="2" charset="-122"/>
        <a:cs typeface="+mn-cs"/>
      </a:defRPr>
    </a:lvl5pPr>
    <a:lvl6pPr marL="2286000" algn="l" defTabSz="914400" rtl="0" eaLnBrk="1" latinLnBrk="0" hangingPunct="1">
      <a:defRPr sz="2500" kern="1200">
        <a:solidFill>
          <a:schemeClr val="tx1"/>
        </a:solidFill>
        <a:latin typeface="Arial" pitchFamily="34" charset="0"/>
        <a:ea typeface="宋体" pitchFamily="2" charset="-122"/>
        <a:cs typeface="+mn-cs"/>
      </a:defRPr>
    </a:lvl6pPr>
    <a:lvl7pPr marL="2743200" algn="l" defTabSz="914400" rtl="0" eaLnBrk="1" latinLnBrk="0" hangingPunct="1">
      <a:defRPr sz="2500" kern="1200">
        <a:solidFill>
          <a:schemeClr val="tx1"/>
        </a:solidFill>
        <a:latin typeface="Arial" pitchFamily="34" charset="0"/>
        <a:ea typeface="宋体" pitchFamily="2" charset="-122"/>
        <a:cs typeface="+mn-cs"/>
      </a:defRPr>
    </a:lvl7pPr>
    <a:lvl8pPr marL="3200400" algn="l" defTabSz="914400" rtl="0" eaLnBrk="1" latinLnBrk="0" hangingPunct="1">
      <a:defRPr sz="2500" kern="1200">
        <a:solidFill>
          <a:schemeClr val="tx1"/>
        </a:solidFill>
        <a:latin typeface="Arial" pitchFamily="34" charset="0"/>
        <a:ea typeface="宋体" pitchFamily="2" charset="-122"/>
        <a:cs typeface="+mn-cs"/>
      </a:defRPr>
    </a:lvl8pPr>
    <a:lvl9pPr marL="3657600" algn="l" defTabSz="914400" rtl="0" eaLnBrk="1" latinLnBrk="0" hangingPunct="1">
      <a:defRPr sz="2500"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89CE"/>
    <a:srgbClr val="000000"/>
    <a:srgbClr val="FFC000"/>
    <a:srgbClr val="08775F"/>
    <a:srgbClr val="366FBC"/>
    <a:srgbClr val="2E60A2"/>
    <a:srgbClr val="1F4E79"/>
    <a:srgbClr val="0D0D0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6" d="100"/>
          <a:sy n="76" d="100"/>
        </p:scale>
        <p:origin x="-1152" y="-90"/>
      </p:cViewPr>
      <p:guideLst>
        <p:guide orient="horz" pos="3024"/>
        <p:guide pos="4032"/>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s>
</file>

<file path=ppt/charts/_rels/chart1.xml.rels><?xml version="1.0" encoding="UTF-8" standalone="yes"?>
<Relationships xmlns="http://schemas.openxmlformats.org/package/2006/relationships"><Relationship Id="rId1" Type="http://schemas.openxmlformats.org/officeDocument/2006/relationships/oleObject" Target="file:///C:\Users\Administrator\Desktop\&#24037;&#20316;&#31807;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col"/>
        <c:grouping val="clustered"/>
        <c:ser>
          <c:idx val="0"/>
          <c:order val="0"/>
          <c:tx>
            <c:v>中国电子商务市场交易规模（万亿元）</c:v>
          </c:tx>
          <c:spPr>
            <a:solidFill>
              <a:srgbClr val="5489CE"/>
            </a:solidFill>
            <a:ln>
              <a:noFill/>
            </a:ln>
            <a:effectLst>
              <a:outerShdw blurRad="57150" dist="19050" dir="5400000" algn="ctr" rotWithShape="0">
                <a:srgbClr val="000000">
                  <a:alpha val="63000"/>
                </a:srgbClr>
              </a:outerShdw>
            </a:effectLst>
          </c:spPr>
          <c:dPt>
            <c:idx val="3"/>
            <c:spPr>
              <a:solidFill>
                <a:srgbClr val="FFC000"/>
              </a:solidFill>
              <a:ln>
                <a:noFill/>
              </a:ln>
              <a:effectLst>
                <a:outerShdw blurRad="57150" dist="19050" dir="5400000" algn="ctr" rotWithShape="0">
                  <a:srgbClr val="000000">
                    <a:alpha val="63000"/>
                  </a:srgbClr>
                </a:outerShdw>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zh-CN"/>
              </a:p>
            </c:txPr>
            <c:dLblPos val="outEnd"/>
            <c:showVal val="1"/>
            <c:extLst>
              <c:ext xmlns:c15="http://schemas.microsoft.com/office/drawing/2012/chart" uri="{CE6537A1-D6FC-4f65-9D91-7224C49458BB}">
                <c15:layout/>
                <c15:showLeaderLines val="0"/>
              </c:ext>
            </c:extLst>
          </c:dLbls>
          <c:cat>
            <c:strRef>
              <c:f>Sheet1!$A$1:$A$8</c:f>
              <c:strCache>
                <c:ptCount val="8"/>
                <c:pt idx="0">
                  <c:v>2008</c:v>
                </c:pt>
                <c:pt idx="1">
                  <c:v>2009</c:v>
                </c:pt>
                <c:pt idx="2">
                  <c:v>2010</c:v>
                </c:pt>
                <c:pt idx="3">
                  <c:v>2011</c:v>
                </c:pt>
                <c:pt idx="4">
                  <c:v>2012e</c:v>
                </c:pt>
                <c:pt idx="5">
                  <c:v>2013e</c:v>
                </c:pt>
                <c:pt idx="6">
                  <c:v>2014e</c:v>
                </c:pt>
                <c:pt idx="7">
                  <c:v>2015e</c:v>
                </c:pt>
              </c:strCache>
            </c:strRef>
          </c:cat>
          <c:val>
            <c:numRef>
              <c:f>Sheet1!$B$1:$B$8</c:f>
              <c:numCache>
                <c:formatCode>0.0</c:formatCode>
                <c:ptCount val="8"/>
                <c:pt idx="0">
                  <c:v>2.9</c:v>
                </c:pt>
                <c:pt idx="1">
                  <c:v>3.6</c:v>
                </c:pt>
                <c:pt idx="2">
                  <c:v>4.8</c:v>
                </c:pt>
                <c:pt idx="3">
                  <c:v>6.3</c:v>
                </c:pt>
                <c:pt idx="4">
                  <c:v>8.4</c:v>
                </c:pt>
                <c:pt idx="5">
                  <c:v>10.6</c:v>
                </c:pt>
                <c:pt idx="6">
                  <c:v>13</c:v>
                </c:pt>
                <c:pt idx="7">
                  <c:v>15.7</c:v>
                </c:pt>
              </c:numCache>
            </c:numRef>
          </c:val>
        </c:ser>
        <c:dLbls>
          <c:showVal val="1"/>
        </c:dLbls>
        <c:gapWidth val="100"/>
        <c:overlap val="-24"/>
        <c:axId val="99447936"/>
        <c:axId val="99449472"/>
      </c:barChart>
      <c:catAx>
        <c:axId val="99447936"/>
        <c:scaling>
          <c:orientation val="minMax"/>
        </c:scaling>
        <c:axPos val="b"/>
        <c:numFmt formatCode="General" sourceLinked="0"/>
        <c:maj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crossAx val="99449472"/>
        <c:crosses val="autoZero"/>
        <c:auto val="1"/>
        <c:lblAlgn val="ctr"/>
        <c:lblOffset val="100"/>
      </c:catAx>
      <c:valAx>
        <c:axId val="99449472"/>
        <c:scaling>
          <c:orientation val="minMax"/>
        </c:scaling>
        <c:axPos val="l"/>
        <c:majorGridlines>
          <c:spPr>
            <a:ln w="9525" cap="flat" cmpd="sng" algn="ctr">
              <a:solidFill>
                <a:schemeClr val="tx1">
                  <a:lumMod val="15000"/>
                  <a:lumOff val="85000"/>
                </a:schemeClr>
              </a:solidFill>
              <a:round/>
            </a:ln>
            <a:effectLst/>
          </c:spPr>
        </c:majorGridlines>
        <c:numFmt formatCode="0" sourceLinked="0"/>
        <c:maj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crossAx val="99447936"/>
        <c:crosses val="autoZero"/>
        <c:crossBetween val="between"/>
        <c:majorUnit val="4"/>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defTabSz="1280160" fontAlgn="auto">
              <a:spcBef>
                <a:spcPts val="0"/>
              </a:spcBef>
              <a:spcAft>
                <a:spcPts val="0"/>
              </a:spcAft>
              <a:defRPr sz="1200">
                <a:latin typeface="+mn-lt"/>
                <a:ea typeface="+mn-ea"/>
              </a:defRPr>
            </a:lvl1pPr>
          </a:lstStyle>
          <a:p>
            <a:pPr>
              <a:defRPr/>
            </a:pPr>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defTabSz="1280160" fontAlgn="auto">
              <a:spcBef>
                <a:spcPts val="0"/>
              </a:spcBef>
              <a:spcAft>
                <a:spcPts val="0"/>
              </a:spcAft>
              <a:defRPr sz="1200" smtClean="0">
                <a:latin typeface="+mn-lt"/>
                <a:ea typeface="+mn-ea"/>
              </a:defRPr>
            </a:lvl1pPr>
          </a:lstStyle>
          <a:p>
            <a:pPr>
              <a:defRPr/>
            </a:pPr>
            <a:fld id="{ED3E5761-7C62-4A43-AAE8-1CB0E8E3900C}" type="datetimeFigureOut">
              <a:rPr lang="zh-CN" altLang="en-US"/>
              <a:pPr>
                <a:defRPr/>
              </a:pPr>
              <a:t>2015/6/27</a:t>
            </a:fld>
            <a:endParaRPr lang="zh-CN" alt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endParaRPr lang="zh-CN" altLang="en-US"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defTabSz="1280160" fontAlgn="auto">
              <a:spcBef>
                <a:spcPts val="0"/>
              </a:spcBef>
              <a:spcAft>
                <a:spcPts val="0"/>
              </a:spcAft>
              <a:defRPr sz="1200">
                <a:latin typeface="+mn-lt"/>
                <a:ea typeface="+mn-ea"/>
              </a:defRPr>
            </a:lvl1pPr>
          </a:lstStyle>
          <a:p>
            <a:pPr>
              <a:defRPr/>
            </a:pPr>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defTabSz="1280160" fontAlgn="auto">
              <a:spcBef>
                <a:spcPts val="0"/>
              </a:spcBef>
              <a:spcAft>
                <a:spcPts val="0"/>
              </a:spcAft>
              <a:defRPr sz="1200" smtClean="0">
                <a:latin typeface="+mn-lt"/>
                <a:ea typeface="+mn-ea"/>
              </a:defRPr>
            </a:lvl1pPr>
          </a:lstStyle>
          <a:p>
            <a:pPr>
              <a:defRPr/>
            </a:pPr>
            <a:fld id="{C6A79B0F-85C5-464B-AFC0-C8ED9BCC2800}" type="slidenum">
              <a:rPr lang="zh-CN" altLang="en-US"/>
              <a:pPr>
                <a:defRPr/>
              </a:pPr>
              <a:t>‹#›</a:t>
            </a:fld>
            <a:endParaRPr lang="zh-CN" altLang="en-US"/>
          </a:p>
        </p:txBody>
      </p:sp>
    </p:spTree>
    <p:extLst>
      <p:ext uri="{BB962C8B-B14F-4D97-AF65-F5344CB8AC3E}">
        <p14:creationId xmlns:p14="http://schemas.microsoft.com/office/powerpoint/2010/main" xmlns="" val="4264811195"/>
      </p:ext>
    </p:extLst>
  </p:cSld>
  <p:clrMap bg1="lt1" tx1="dk1" bg2="lt2" tx2="dk2" accent1="accent1" accent2="accent2" accent3="accent3" accent4="accent4" accent5="accent5" accent6="accent6" hlink="hlink" folHlink="folHlink"/>
  <p:notesStyle>
    <a:lvl1pPr algn="l" defTabSz="1279525" rtl="0" fontAlgn="base">
      <a:spcBef>
        <a:spcPct val="30000"/>
      </a:spcBef>
      <a:spcAft>
        <a:spcPct val="0"/>
      </a:spcAft>
      <a:defRPr sz="1700" kern="1200">
        <a:solidFill>
          <a:schemeClr val="tx1"/>
        </a:solidFill>
        <a:latin typeface="+mn-lt"/>
        <a:ea typeface="+mn-ea"/>
        <a:cs typeface="+mn-cs"/>
      </a:defRPr>
    </a:lvl1pPr>
    <a:lvl2pPr marL="639763" algn="l" defTabSz="1279525" rtl="0" fontAlgn="base">
      <a:spcBef>
        <a:spcPct val="30000"/>
      </a:spcBef>
      <a:spcAft>
        <a:spcPct val="0"/>
      </a:spcAft>
      <a:defRPr sz="1700" kern="1200">
        <a:solidFill>
          <a:schemeClr val="tx1"/>
        </a:solidFill>
        <a:latin typeface="+mn-lt"/>
        <a:ea typeface="+mn-ea"/>
        <a:cs typeface="+mn-cs"/>
      </a:defRPr>
    </a:lvl2pPr>
    <a:lvl3pPr marL="1279525" algn="l" defTabSz="1279525" rtl="0" fontAlgn="base">
      <a:spcBef>
        <a:spcPct val="30000"/>
      </a:spcBef>
      <a:spcAft>
        <a:spcPct val="0"/>
      </a:spcAft>
      <a:defRPr sz="1700" kern="1200">
        <a:solidFill>
          <a:schemeClr val="tx1"/>
        </a:solidFill>
        <a:latin typeface="+mn-lt"/>
        <a:ea typeface="+mn-ea"/>
        <a:cs typeface="+mn-cs"/>
      </a:defRPr>
    </a:lvl3pPr>
    <a:lvl4pPr marL="1919288" algn="l" defTabSz="1279525" rtl="0" fontAlgn="base">
      <a:spcBef>
        <a:spcPct val="30000"/>
      </a:spcBef>
      <a:spcAft>
        <a:spcPct val="0"/>
      </a:spcAft>
      <a:defRPr sz="1700" kern="1200">
        <a:solidFill>
          <a:schemeClr val="tx1"/>
        </a:solidFill>
        <a:latin typeface="+mn-lt"/>
        <a:ea typeface="+mn-ea"/>
        <a:cs typeface="+mn-cs"/>
      </a:defRPr>
    </a:lvl4pPr>
    <a:lvl5pPr marL="2559050" algn="l" defTabSz="1279525" rtl="0" fontAlgn="base">
      <a:spcBef>
        <a:spcPct val="30000"/>
      </a:spcBef>
      <a:spcAft>
        <a:spcPct val="0"/>
      </a:spcAft>
      <a:defRPr sz="1700" kern="1200">
        <a:solidFill>
          <a:schemeClr val="tx1"/>
        </a:solidFill>
        <a:latin typeface="+mn-lt"/>
        <a:ea typeface="+mn-ea"/>
        <a:cs typeface="+mn-cs"/>
      </a:defRPr>
    </a:lvl5pPr>
    <a:lvl6pPr marL="3200400" algn="l" defTabSz="1280160" rtl="0" eaLnBrk="1" latinLnBrk="0" hangingPunct="1">
      <a:defRPr sz="1700" kern="1200">
        <a:solidFill>
          <a:schemeClr val="tx1"/>
        </a:solidFill>
        <a:latin typeface="+mn-lt"/>
        <a:ea typeface="+mn-ea"/>
        <a:cs typeface="+mn-cs"/>
      </a:defRPr>
    </a:lvl6pPr>
    <a:lvl7pPr marL="3840480" algn="l" defTabSz="1280160" rtl="0" eaLnBrk="1" latinLnBrk="0" hangingPunct="1">
      <a:defRPr sz="1700" kern="1200">
        <a:solidFill>
          <a:schemeClr val="tx1"/>
        </a:solidFill>
        <a:latin typeface="+mn-lt"/>
        <a:ea typeface="+mn-ea"/>
        <a:cs typeface="+mn-cs"/>
      </a:defRPr>
    </a:lvl7pPr>
    <a:lvl8pPr marL="4480560" algn="l" defTabSz="1280160" rtl="0" eaLnBrk="1" latinLnBrk="0" hangingPunct="1">
      <a:defRPr sz="1700" kern="1200">
        <a:solidFill>
          <a:schemeClr val="tx1"/>
        </a:solidFill>
        <a:latin typeface="+mn-lt"/>
        <a:ea typeface="+mn-ea"/>
        <a:cs typeface="+mn-cs"/>
      </a:defRPr>
    </a:lvl8pPr>
    <a:lvl9pPr marL="5120640" algn="l" defTabSz="1280160"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1279525" fontAlgn="base">
              <a:spcBef>
                <a:spcPct val="0"/>
              </a:spcBef>
              <a:spcAft>
                <a:spcPct val="0"/>
              </a:spcAft>
            </a:pPr>
            <a:fld id="{157C6816-290B-4682-B833-BEB890098844}" type="slidenum">
              <a:rPr lang="zh-CN" altLang="en-US"/>
              <a:pPr defTabSz="1279525" fontAlgn="base">
                <a:spcBef>
                  <a:spcPct val="0"/>
                </a:spcBef>
                <a:spcAft>
                  <a:spcPct val="0"/>
                </a:spcAft>
              </a:pPr>
              <a:t>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en-US" altLang="zh-CN" smtClean="0"/>
              <a:t>Click to edit Master title style</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400"/>
            </a:lvl1pPr>
            <a:lvl2pPr marL="640080" indent="0" algn="ctr">
              <a:buNone/>
              <a:defRPr sz="2800"/>
            </a:lvl2pPr>
            <a:lvl3pPr marL="1280160" indent="0" algn="ctr">
              <a:buNone/>
              <a:defRPr sz="2500"/>
            </a:lvl3pPr>
            <a:lvl4pPr marL="1920240" indent="0" algn="ctr">
              <a:buNone/>
              <a:defRPr sz="2200"/>
            </a:lvl4pPr>
            <a:lvl5pPr marL="2560320" indent="0" algn="ctr">
              <a:buNone/>
              <a:defRPr sz="2200"/>
            </a:lvl5pPr>
            <a:lvl6pPr marL="3200400" indent="0" algn="ctr">
              <a:buNone/>
              <a:defRPr sz="2200"/>
            </a:lvl6pPr>
            <a:lvl7pPr marL="3840480" indent="0" algn="ctr">
              <a:buNone/>
              <a:defRPr sz="2200"/>
            </a:lvl7pPr>
            <a:lvl8pPr marL="4480560" indent="0" algn="ctr">
              <a:buNone/>
              <a:defRPr sz="2200"/>
            </a:lvl8pPr>
            <a:lvl9pPr marL="5120640" indent="0" algn="ctr">
              <a:buNone/>
              <a:defRPr sz="2200"/>
            </a:lvl9pPr>
          </a:lstStyle>
          <a:p>
            <a:r>
              <a:rPr lang="en-US" altLang="zh-CN"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79305821-6898-4F67-A062-D6B46CEDB408}" type="datetimeFigureOut">
              <a:rPr lang="zh-CN" altLang="en-US"/>
              <a:pPr>
                <a:defRPr/>
              </a:pPr>
              <a:t>2015/6/27</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15020017-C47C-44B7-A6A0-3B355E8D6D86}"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7B234544-DC69-482A-86AE-2ED6C3DD83AD}" type="datetimeFigureOut">
              <a:rPr lang="zh-CN" altLang="en-US"/>
              <a:pPr>
                <a:defRPr/>
              </a:pPr>
              <a:t>2015/6/27</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0CF310E7-C1DB-42F4-B348-7FE6DE4D282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7" y="511175"/>
            <a:ext cx="2760345" cy="8136573"/>
          </a:xfrm>
        </p:spPr>
        <p:txBody>
          <a:bodyPr vert="eaVert"/>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a:xfrm>
            <a:off x="880112" y="511175"/>
            <a:ext cx="8121015" cy="8136573"/>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C8F93C75-EC31-4D71-AA3B-A67C2D85FF45}" type="datetimeFigureOut">
              <a:rPr lang="zh-CN" altLang="en-US"/>
              <a:pPr>
                <a:defRPr/>
              </a:pPr>
              <a:t>2015/6/27</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D20946CC-8E53-40C0-9928-BBA0C5C3197E}"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8B39A09C-0004-4AC4-B57F-C313C9F27BE8}" type="datetimeFigureOut">
              <a:rPr lang="zh-CN" altLang="en-US"/>
              <a:pPr>
                <a:defRPr/>
              </a:pPr>
              <a:t>2015/6/27</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F1EED212-2B46-4DEC-9C8B-5E17E429D2E9}"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8"/>
            <a:ext cx="11041380" cy="3993832"/>
          </a:xfrm>
        </p:spPr>
        <p:txBody>
          <a:bodyPr anchor="b"/>
          <a:lstStyle>
            <a:lvl1pPr>
              <a:defRPr sz="8400"/>
            </a:lvl1pPr>
          </a:lstStyle>
          <a:p>
            <a:r>
              <a:rPr lang="en-US" altLang="zh-CN" smtClean="0"/>
              <a:t>Click to edit Master title style</a:t>
            </a:r>
            <a:endParaRPr lang="en-US" dirty="0"/>
          </a:p>
        </p:txBody>
      </p:sp>
      <p:sp>
        <p:nvSpPr>
          <p:cNvPr id="3" name="Text Placeholder 2"/>
          <p:cNvSpPr>
            <a:spLocks noGrp="1"/>
          </p:cNvSpPr>
          <p:nvPr>
            <p:ph type="body" idx="1"/>
          </p:nvPr>
        </p:nvSpPr>
        <p:spPr>
          <a:xfrm>
            <a:off x="873443" y="6425253"/>
            <a:ext cx="11041380" cy="2100262"/>
          </a:xfrm>
        </p:spPr>
        <p:txBody>
          <a:bodyPr/>
          <a:lstStyle>
            <a:lvl1pPr marL="0" indent="0">
              <a:buNone/>
              <a:defRPr sz="3400">
                <a:solidFill>
                  <a:schemeClr val="tx1"/>
                </a:solidFill>
              </a:defRPr>
            </a:lvl1pPr>
            <a:lvl2pPr marL="640080" indent="0">
              <a:buNone/>
              <a:defRPr sz="2800">
                <a:solidFill>
                  <a:schemeClr val="tx1">
                    <a:tint val="75000"/>
                  </a:schemeClr>
                </a:solidFill>
              </a:defRPr>
            </a:lvl2pPr>
            <a:lvl3pPr marL="1280160" indent="0">
              <a:buNone/>
              <a:defRPr sz="2500">
                <a:solidFill>
                  <a:schemeClr val="tx1">
                    <a:tint val="75000"/>
                  </a:schemeClr>
                </a:solidFill>
              </a:defRPr>
            </a:lvl3pPr>
            <a:lvl4pPr marL="1920240" indent="0">
              <a:buNone/>
              <a:defRPr sz="2200">
                <a:solidFill>
                  <a:schemeClr val="tx1">
                    <a:tint val="75000"/>
                  </a:schemeClr>
                </a:solidFill>
              </a:defRPr>
            </a:lvl4pPr>
            <a:lvl5pPr marL="2560320" indent="0">
              <a:buNone/>
              <a:defRPr sz="2200">
                <a:solidFill>
                  <a:schemeClr val="tx1">
                    <a:tint val="75000"/>
                  </a:schemeClr>
                </a:solidFill>
              </a:defRPr>
            </a:lvl5pPr>
            <a:lvl6pPr marL="3200400" indent="0">
              <a:buNone/>
              <a:defRPr sz="2200">
                <a:solidFill>
                  <a:schemeClr val="tx1">
                    <a:tint val="75000"/>
                  </a:schemeClr>
                </a:solidFill>
              </a:defRPr>
            </a:lvl6pPr>
            <a:lvl7pPr marL="3840480" indent="0">
              <a:buNone/>
              <a:defRPr sz="2200">
                <a:solidFill>
                  <a:schemeClr val="tx1">
                    <a:tint val="75000"/>
                  </a:schemeClr>
                </a:solidFill>
              </a:defRPr>
            </a:lvl7pPr>
            <a:lvl8pPr marL="4480560" indent="0">
              <a:buNone/>
              <a:defRPr sz="2200">
                <a:solidFill>
                  <a:schemeClr val="tx1">
                    <a:tint val="75000"/>
                  </a:schemeClr>
                </a:solidFill>
              </a:defRPr>
            </a:lvl8pPr>
            <a:lvl9pPr marL="5120640" indent="0">
              <a:buNone/>
              <a:defRPr sz="22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20774C5-30EE-48ED-9710-B839A4DE4666}" type="datetimeFigureOut">
              <a:rPr lang="zh-CN" altLang="en-US"/>
              <a:pPr>
                <a:defRPr/>
              </a:pPr>
              <a:t>2015/6/27</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66319755-6F26-4B4C-B6F9-07128885C0A3}"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4275DA45-AFFF-4315-B26B-8D8227C0C8FB}" type="datetimeFigureOut">
              <a:rPr lang="zh-CN" altLang="en-US"/>
              <a:pPr>
                <a:defRPr/>
              </a:pPr>
              <a:t>2015/6/27</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F378547C-2914-4EC3-9F14-E8A204402673}"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80"/>
            <a:ext cx="11041380" cy="1855788"/>
          </a:xfrm>
        </p:spPr>
        <p:txBody>
          <a:bodyPr/>
          <a:lstStyle/>
          <a:p>
            <a:r>
              <a:rPr lang="en-US" altLang="zh-CN" smtClean="0"/>
              <a:t>Click to edit Master title style</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en-US" altLang="zh-CN" smtClean="0"/>
              <a:t>Click to edit Master text styles</a:t>
            </a:r>
          </a:p>
        </p:txBody>
      </p:sp>
      <p:sp>
        <p:nvSpPr>
          <p:cNvPr id="4" name="Content Placeholder 3"/>
          <p:cNvSpPr>
            <a:spLocks noGrp="1"/>
          </p:cNvSpPr>
          <p:nvPr>
            <p:ph sz="half" idx="2"/>
          </p:nvPr>
        </p:nvSpPr>
        <p:spPr>
          <a:xfrm>
            <a:off x="881779" y="3507105"/>
            <a:ext cx="5415676" cy="5158423"/>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Text Placeholder 4"/>
          <p:cNvSpPr>
            <a:spLocks noGrp="1"/>
          </p:cNvSpPr>
          <p:nvPr>
            <p:ph type="body" sz="quarter" idx="3"/>
          </p:nvPr>
        </p:nvSpPr>
        <p:spPr>
          <a:xfrm>
            <a:off x="6480812" y="2353628"/>
            <a:ext cx="5442347" cy="1153477"/>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en-US" altLang="zh-CN" smtClean="0"/>
              <a:t>Click to edit Master text styles</a:t>
            </a:r>
          </a:p>
        </p:txBody>
      </p:sp>
      <p:sp>
        <p:nvSpPr>
          <p:cNvPr id="6" name="Content Placeholder 5"/>
          <p:cNvSpPr>
            <a:spLocks noGrp="1"/>
          </p:cNvSpPr>
          <p:nvPr>
            <p:ph sz="quarter" idx="4"/>
          </p:nvPr>
        </p:nvSpPr>
        <p:spPr>
          <a:xfrm>
            <a:off x="6480812" y="3507105"/>
            <a:ext cx="5442347" cy="5158423"/>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A648A7AD-038D-47B9-A1DB-5514BA0F2BE4}" type="datetimeFigureOut">
              <a:rPr lang="zh-CN" altLang="en-US"/>
              <a:pPr>
                <a:defRPr/>
              </a:pPr>
              <a:t>2015/6/27</a:t>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6685AD07-761D-4995-89D3-B79513F07249}"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582A34F4-8851-4777-BE0B-35CE1DE4AEB5}" type="datetimeFigureOut">
              <a:rPr lang="zh-CN" altLang="en-US"/>
              <a:pPr>
                <a:defRPr/>
              </a:pPr>
              <a:t>2015/6/27</a:t>
            </a:fld>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7C922845-CA30-4106-B7B3-EBE80E419D2D}"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29E633B-BD8C-4AA6-AD14-740B505ABDA9}" type="datetimeFigureOut">
              <a:rPr lang="zh-CN" altLang="en-US"/>
              <a:pPr>
                <a:defRPr/>
              </a:pPr>
              <a:t>2015/6/27</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02599794-2673-4C6A-9678-4089DF78FA68}"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500"/>
            </a:lvl1pPr>
          </a:lstStyle>
          <a:p>
            <a:r>
              <a:rPr lang="en-US" altLang="zh-CN" smtClean="0"/>
              <a:t>Click to edit Master title style</a:t>
            </a:r>
            <a:endParaRPr lang="en-US" dirty="0"/>
          </a:p>
        </p:txBody>
      </p:sp>
      <p:sp>
        <p:nvSpPr>
          <p:cNvPr id="3" name="Content Placeholder 2"/>
          <p:cNvSpPr>
            <a:spLocks noGrp="1"/>
          </p:cNvSpPr>
          <p:nvPr>
            <p:ph idx="1"/>
          </p:nvPr>
        </p:nvSpPr>
        <p:spPr>
          <a:xfrm>
            <a:off x="5442347" y="1382400"/>
            <a:ext cx="6480810" cy="6823075"/>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00"/>
            </a:lvl1pPr>
            <a:lvl2pPr marL="640080" indent="0">
              <a:buNone/>
              <a:defRPr sz="2000"/>
            </a:lvl2pPr>
            <a:lvl3pPr marL="1280160" indent="0">
              <a:buNone/>
              <a:defRPr sz="170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en-US" altLang="zh-CN"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996A06-30C7-476C-895D-D1B4818E3CB8}" type="datetimeFigureOut">
              <a:rPr lang="zh-CN" altLang="en-US"/>
              <a:pPr>
                <a:defRPr/>
              </a:pPr>
              <a:t>2015/6/27</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5E282267-6059-4CD0-B795-FBC3A0FF0EAE}"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500"/>
            </a:lvl1pPr>
          </a:lstStyle>
          <a:p>
            <a:r>
              <a:rPr lang="en-US" altLang="zh-CN" smtClean="0"/>
              <a:t>Click to edit Master title style</a:t>
            </a:r>
            <a:endParaRPr lang="en-US" dirty="0"/>
          </a:p>
        </p:txBody>
      </p:sp>
      <p:sp>
        <p:nvSpPr>
          <p:cNvPr id="3" name="Picture Placeholder 2"/>
          <p:cNvSpPr>
            <a:spLocks noGrp="1" noChangeAspect="1"/>
          </p:cNvSpPr>
          <p:nvPr>
            <p:ph type="pic" idx="1"/>
          </p:nvPr>
        </p:nvSpPr>
        <p:spPr>
          <a:xfrm>
            <a:off x="5442347" y="1382400"/>
            <a:ext cx="6480810" cy="6823075"/>
          </a:xfrm>
        </p:spPr>
        <p:txBody>
          <a:bodyPr rtlCol="0">
            <a:normAutofit/>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pPr lvl="0"/>
            <a:r>
              <a:rPr lang="en-US" altLang="zh-CN" noProof="0" smtClean="0"/>
              <a:t>Click icon to add picture</a:t>
            </a:r>
            <a:endParaRPr lang="en-US" noProof="0"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00"/>
            </a:lvl1pPr>
            <a:lvl2pPr marL="640080" indent="0">
              <a:buNone/>
              <a:defRPr sz="2000"/>
            </a:lvl2pPr>
            <a:lvl3pPr marL="1280160" indent="0">
              <a:buNone/>
              <a:defRPr sz="170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en-US" altLang="zh-CN"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55AAADD-5E96-4FF2-BBF3-EE63527E96BE}" type="datetimeFigureOut">
              <a:rPr lang="zh-CN" altLang="en-US"/>
              <a:pPr>
                <a:defRPr/>
              </a:pPr>
              <a:t>2015/6/27</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F808F949-5CDA-4005-96A2-8A240B0E187B}"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79475" y="511175"/>
            <a:ext cx="11042650" cy="1855788"/>
          </a:xfrm>
          <a:prstGeom prst="rect">
            <a:avLst/>
          </a:prstGeom>
          <a:noFill/>
          <a:ln w="9525">
            <a:noFill/>
            <a:miter lim="800000"/>
            <a:headEnd/>
            <a:tailEnd/>
          </a:ln>
        </p:spPr>
        <p:txBody>
          <a:bodyPr vert="horz" wrap="square" lIns="128016" tIns="64008" rIns="128016" bIns="64008" numCol="1" anchor="ctr" anchorCtr="0" compatLnSpc="1">
            <a:prstTxWarp prst="textNoShape">
              <a:avLst/>
            </a:prstTxWarp>
          </a:bodyPr>
          <a:lstStyle/>
          <a:p>
            <a:pPr lvl="0"/>
            <a:r>
              <a:rPr lang="en-US" altLang="zh-CN" smtClean="0"/>
              <a:t>Click to edit Master title style</a:t>
            </a:r>
          </a:p>
        </p:txBody>
      </p:sp>
      <p:sp>
        <p:nvSpPr>
          <p:cNvPr id="1027" name="Text Placeholder 2"/>
          <p:cNvSpPr>
            <a:spLocks noGrp="1"/>
          </p:cNvSpPr>
          <p:nvPr>
            <p:ph type="body" idx="1"/>
          </p:nvPr>
        </p:nvSpPr>
        <p:spPr bwMode="auto">
          <a:xfrm>
            <a:off x="879475" y="2555875"/>
            <a:ext cx="11042650" cy="6091238"/>
          </a:xfrm>
          <a:prstGeom prst="rect">
            <a:avLst/>
          </a:prstGeom>
          <a:noFill/>
          <a:ln w="9525">
            <a:noFill/>
            <a:miter lim="800000"/>
            <a:headEnd/>
            <a:tailEnd/>
          </a:ln>
        </p:spPr>
        <p:txBody>
          <a:bodyPr vert="horz" wrap="square" lIns="128016" tIns="64008" rIns="128016" bIns="64008"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4" name="Date Placeholder 3"/>
          <p:cNvSpPr>
            <a:spLocks noGrp="1"/>
          </p:cNvSpPr>
          <p:nvPr>
            <p:ph type="dt" sz="half" idx="2"/>
          </p:nvPr>
        </p:nvSpPr>
        <p:spPr>
          <a:xfrm>
            <a:off x="879475" y="8899525"/>
            <a:ext cx="2881313" cy="511175"/>
          </a:xfrm>
          <a:prstGeom prst="rect">
            <a:avLst/>
          </a:prstGeom>
        </p:spPr>
        <p:txBody>
          <a:bodyPr vert="horz" lIns="128016" tIns="64008" rIns="128016" bIns="64008" rtlCol="0" anchor="ctr"/>
          <a:lstStyle>
            <a:lvl1pPr algn="l" defTabSz="1280160" fontAlgn="auto">
              <a:spcBef>
                <a:spcPts val="0"/>
              </a:spcBef>
              <a:spcAft>
                <a:spcPts val="0"/>
              </a:spcAft>
              <a:defRPr sz="1700" smtClean="0">
                <a:solidFill>
                  <a:schemeClr val="tx1">
                    <a:tint val="75000"/>
                  </a:schemeClr>
                </a:solidFill>
                <a:latin typeface="+mn-lt"/>
                <a:ea typeface="+mn-ea"/>
              </a:defRPr>
            </a:lvl1pPr>
          </a:lstStyle>
          <a:p>
            <a:pPr>
              <a:defRPr/>
            </a:pPr>
            <a:fld id="{13484584-E1A6-432B-8EA6-65CA44855EB0}" type="datetimeFigureOut">
              <a:rPr lang="zh-CN" altLang="en-US"/>
              <a:pPr>
                <a:defRPr/>
              </a:pPr>
              <a:t>2015/6/27</a:t>
            </a:fld>
            <a:endParaRPr lang="zh-CN" altLang="en-US"/>
          </a:p>
        </p:txBody>
      </p:sp>
      <p:sp>
        <p:nvSpPr>
          <p:cNvPr id="5" name="Footer Placeholder 4"/>
          <p:cNvSpPr>
            <a:spLocks noGrp="1"/>
          </p:cNvSpPr>
          <p:nvPr>
            <p:ph type="ftr" sz="quarter" idx="3"/>
          </p:nvPr>
        </p:nvSpPr>
        <p:spPr>
          <a:xfrm>
            <a:off x="4240213" y="8899525"/>
            <a:ext cx="4321175" cy="511175"/>
          </a:xfrm>
          <a:prstGeom prst="rect">
            <a:avLst/>
          </a:prstGeom>
        </p:spPr>
        <p:txBody>
          <a:bodyPr vert="horz" lIns="128016" tIns="64008" rIns="128016" bIns="64008" rtlCol="0" anchor="ctr"/>
          <a:lstStyle>
            <a:lvl1pPr algn="ctr" defTabSz="1280160" fontAlgn="auto">
              <a:spcBef>
                <a:spcPts val="0"/>
              </a:spcBef>
              <a:spcAft>
                <a:spcPts val="0"/>
              </a:spcAft>
              <a:defRPr sz="1700">
                <a:solidFill>
                  <a:schemeClr val="tx1">
                    <a:tint val="75000"/>
                  </a:schemeClr>
                </a:solidFill>
                <a:latin typeface="+mn-lt"/>
                <a:ea typeface="+mn-ea"/>
              </a:defRPr>
            </a:lvl1pPr>
          </a:lstStyle>
          <a:p>
            <a:pPr>
              <a:defRPr/>
            </a:pPr>
            <a:endParaRPr lang="zh-CN" altLang="en-US"/>
          </a:p>
        </p:txBody>
      </p:sp>
      <p:sp>
        <p:nvSpPr>
          <p:cNvPr id="6" name="Slide Number Placeholder 5"/>
          <p:cNvSpPr>
            <a:spLocks noGrp="1"/>
          </p:cNvSpPr>
          <p:nvPr>
            <p:ph type="sldNum" sz="quarter" idx="4"/>
          </p:nvPr>
        </p:nvSpPr>
        <p:spPr>
          <a:xfrm>
            <a:off x="9040813" y="8899525"/>
            <a:ext cx="2881312" cy="511175"/>
          </a:xfrm>
          <a:prstGeom prst="rect">
            <a:avLst/>
          </a:prstGeom>
        </p:spPr>
        <p:txBody>
          <a:bodyPr vert="horz" lIns="128016" tIns="64008" rIns="128016" bIns="64008" rtlCol="0" anchor="ctr"/>
          <a:lstStyle>
            <a:lvl1pPr algn="r" defTabSz="1280160" fontAlgn="auto">
              <a:spcBef>
                <a:spcPts val="0"/>
              </a:spcBef>
              <a:spcAft>
                <a:spcPts val="0"/>
              </a:spcAft>
              <a:defRPr sz="1700" smtClean="0">
                <a:solidFill>
                  <a:schemeClr val="tx1">
                    <a:tint val="75000"/>
                  </a:schemeClr>
                </a:solidFill>
                <a:latin typeface="+mn-lt"/>
                <a:ea typeface="+mn-ea"/>
              </a:defRPr>
            </a:lvl1pPr>
          </a:lstStyle>
          <a:p>
            <a:pPr>
              <a:defRPr/>
            </a:pPr>
            <a:fld id="{BBAADD86-8196-485C-8392-F2C09510066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279525" rtl="0" fontAlgn="base">
        <a:lnSpc>
          <a:spcPct val="90000"/>
        </a:lnSpc>
        <a:spcBef>
          <a:spcPct val="0"/>
        </a:spcBef>
        <a:spcAft>
          <a:spcPct val="0"/>
        </a:spcAft>
        <a:defRPr sz="6200" kern="1200">
          <a:solidFill>
            <a:schemeClr val="tx1"/>
          </a:solidFill>
          <a:latin typeface="+mj-lt"/>
          <a:ea typeface="+mj-ea"/>
          <a:cs typeface="+mj-cs"/>
        </a:defRPr>
      </a:lvl1pPr>
      <a:lvl2pPr algn="l" defTabSz="1279525" rtl="0" fontAlgn="base">
        <a:lnSpc>
          <a:spcPct val="90000"/>
        </a:lnSpc>
        <a:spcBef>
          <a:spcPct val="0"/>
        </a:spcBef>
        <a:spcAft>
          <a:spcPct val="0"/>
        </a:spcAft>
        <a:defRPr sz="6200">
          <a:solidFill>
            <a:schemeClr val="tx1"/>
          </a:solidFill>
          <a:latin typeface="Calibri Light"/>
          <a:ea typeface="宋体" pitchFamily="2" charset="-122"/>
        </a:defRPr>
      </a:lvl2pPr>
      <a:lvl3pPr algn="l" defTabSz="1279525" rtl="0" fontAlgn="base">
        <a:lnSpc>
          <a:spcPct val="90000"/>
        </a:lnSpc>
        <a:spcBef>
          <a:spcPct val="0"/>
        </a:spcBef>
        <a:spcAft>
          <a:spcPct val="0"/>
        </a:spcAft>
        <a:defRPr sz="6200">
          <a:solidFill>
            <a:schemeClr val="tx1"/>
          </a:solidFill>
          <a:latin typeface="Calibri Light"/>
          <a:ea typeface="宋体" pitchFamily="2" charset="-122"/>
        </a:defRPr>
      </a:lvl3pPr>
      <a:lvl4pPr algn="l" defTabSz="1279525" rtl="0" fontAlgn="base">
        <a:lnSpc>
          <a:spcPct val="90000"/>
        </a:lnSpc>
        <a:spcBef>
          <a:spcPct val="0"/>
        </a:spcBef>
        <a:spcAft>
          <a:spcPct val="0"/>
        </a:spcAft>
        <a:defRPr sz="6200">
          <a:solidFill>
            <a:schemeClr val="tx1"/>
          </a:solidFill>
          <a:latin typeface="Calibri Light"/>
          <a:ea typeface="宋体" pitchFamily="2" charset="-122"/>
        </a:defRPr>
      </a:lvl4pPr>
      <a:lvl5pPr algn="l" defTabSz="1279525" rtl="0" fontAlgn="base">
        <a:lnSpc>
          <a:spcPct val="90000"/>
        </a:lnSpc>
        <a:spcBef>
          <a:spcPct val="0"/>
        </a:spcBef>
        <a:spcAft>
          <a:spcPct val="0"/>
        </a:spcAft>
        <a:defRPr sz="6200">
          <a:solidFill>
            <a:schemeClr val="tx1"/>
          </a:solidFill>
          <a:latin typeface="Calibri Light"/>
          <a:ea typeface="宋体" pitchFamily="2" charset="-122"/>
        </a:defRPr>
      </a:lvl5pPr>
      <a:lvl6pPr marL="457200" algn="l" defTabSz="1279525" rtl="0" fontAlgn="base">
        <a:lnSpc>
          <a:spcPct val="90000"/>
        </a:lnSpc>
        <a:spcBef>
          <a:spcPct val="0"/>
        </a:spcBef>
        <a:spcAft>
          <a:spcPct val="0"/>
        </a:spcAft>
        <a:defRPr sz="6200">
          <a:solidFill>
            <a:schemeClr val="tx1"/>
          </a:solidFill>
          <a:latin typeface="Calibri Light"/>
          <a:ea typeface="宋体" pitchFamily="2" charset="-122"/>
        </a:defRPr>
      </a:lvl6pPr>
      <a:lvl7pPr marL="914400" algn="l" defTabSz="1279525" rtl="0" fontAlgn="base">
        <a:lnSpc>
          <a:spcPct val="90000"/>
        </a:lnSpc>
        <a:spcBef>
          <a:spcPct val="0"/>
        </a:spcBef>
        <a:spcAft>
          <a:spcPct val="0"/>
        </a:spcAft>
        <a:defRPr sz="6200">
          <a:solidFill>
            <a:schemeClr val="tx1"/>
          </a:solidFill>
          <a:latin typeface="Calibri Light"/>
          <a:ea typeface="宋体" pitchFamily="2" charset="-122"/>
        </a:defRPr>
      </a:lvl7pPr>
      <a:lvl8pPr marL="1371600" algn="l" defTabSz="1279525" rtl="0" fontAlgn="base">
        <a:lnSpc>
          <a:spcPct val="90000"/>
        </a:lnSpc>
        <a:spcBef>
          <a:spcPct val="0"/>
        </a:spcBef>
        <a:spcAft>
          <a:spcPct val="0"/>
        </a:spcAft>
        <a:defRPr sz="6200">
          <a:solidFill>
            <a:schemeClr val="tx1"/>
          </a:solidFill>
          <a:latin typeface="Calibri Light"/>
          <a:ea typeface="宋体" pitchFamily="2" charset="-122"/>
        </a:defRPr>
      </a:lvl8pPr>
      <a:lvl9pPr marL="1828800" algn="l" defTabSz="1279525" rtl="0" fontAlgn="base">
        <a:lnSpc>
          <a:spcPct val="90000"/>
        </a:lnSpc>
        <a:spcBef>
          <a:spcPct val="0"/>
        </a:spcBef>
        <a:spcAft>
          <a:spcPct val="0"/>
        </a:spcAft>
        <a:defRPr sz="6200">
          <a:solidFill>
            <a:schemeClr val="tx1"/>
          </a:solidFill>
          <a:latin typeface="Calibri Light"/>
          <a:ea typeface="宋体" pitchFamily="2" charset="-122"/>
        </a:defRPr>
      </a:lvl9pPr>
    </p:titleStyle>
    <p:bodyStyle>
      <a:lvl1pPr marL="319088" indent="-319088" algn="l" defTabSz="1279525" rtl="0" fontAlgn="base">
        <a:lnSpc>
          <a:spcPct val="90000"/>
        </a:lnSpc>
        <a:spcBef>
          <a:spcPts val="1400"/>
        </a:spcBef>
        <a:spcAft>
          <a:spcPct val="0"/>
        </a:spcAft>
        <a:buFont typeface="Arial" pitchFamily="34" charset="0"/>
        <a:buChar char="•"/>
        <a:defRPr sz="3900" kern="1200">
          <a:solidFill>
            <a:schemeClr val="tx1"/>
          </a:solidFill>
          <a:latin typeface="+mn-lt"/>
          <a:ea typeface="+mn-ea"/>
          <a:cs typeface="+mn-cs"/>
        </a:defRPr>
      </a:lvl1pPr>
      <a:lvl2pPr marL="958850" indent="-319088" algn="l" defTabSz="1279525" rtl="0" fontAlgn="base">
        <a:lnSpc>
          <a:spcPct val="90000"/>
        </a:lnSpc>
        <a:spcBef>
          <a:spcPts val="700"/>
        </a:spcBef>
        <a:spcAft>
          <a:spcPct val="0"/>
        </a:spcAft>
        <a:buFont typeface="Arial" pitchFamily="34" charset="0"/>
        <a:buChar char="•"/>
        <a:defRPr sz="3400" kern="1200">
          <a:solidFill>
            <a:schemeClr val="tx1"/>
          </a:solidFill>
          <a:latin typeface="+mn-lt"/>
          <a:ea typeface="+mn-ea"/>
          <a:cs typeface="+mn-cs"/>
        </a:defRPr>
      </a:lvl2pPr>
      <a:lvl3pPr marL="1600200" indent="-319088" algn="l" defTabSz="1279525" rtl="0" fontAlgn="base">
        <a:lnSpc>
          <a:spcPct val="90000"/>
        </a:lnSpc>
        <a:spcBef>
          <a:spcPts val="700"/>
        </a:spcBef>
        <a:spcAft>
          <a:spcPct val="0"/>
        </a:spcAft>
        <a:buFont typeface="Arial" pitchFamily="34" charset="0"/>
        <a:buChar char="•"/>
        <a:defRPr sz="2800" kern="1200">
          <a:solidFill>
            <a:schemeClr val="tx1"/>
          </a:solidFill>
          <a:latin typeface="+mn-lt"/>
          <a:ea typeface="+mn-ea"/>
          <a:cs typeface="+mn-cs"/>
        </a:defRPr>
      </a:lvl3pPr>
      <a:lvl4pPr marL="2239963" indent="-319088" algn="l" defTabSz="1279525" rtl="0" fontAlgn="base">
        <a:lnSpc>
          <a:spcPct val="90000"/>
        </a:lnSpc>
        <a:spcBef>
          <a:spcPts val="700"/>
        </a:spcBef>
        <a:spcAft>
          <a:spcPct val="0"/>
        </a:spcAft>
        <a:buFont typeface="Arial" pitchFamily="34" charset="0"/>
        <a:buChar char="•"/>
        <a:defRPr sz="2500" kern="1200">
          <a:solidFill>
            <a:schemeClr val="tx1"/>
          </a:solidFill>
          <a:latin typeface="+mn-lt"/>
          <a:ea typeface="+mn-ea"/>
          <a:cs typeface="+mn-cs"/>
        </a:defRPr>
      </a:lvl4pPr>
      <a:lvl5pPr marL="2879725" indent="-319088" algn="l" defTabSz="1279525" rtl="0" fontAlgn="base">
        <a:lnSpc>
          <a:spcPct val="90000"/>
        </a:lnSpc>
        <a:spcBef>
          <a:spcPts val="700"/>
        </a:spcBef>
        <a:spcAft>
          <a:spcPct val="0"/>
        </a:spcAft>
        <a:buFont typeface="Arial" pitchFamily="34" charset="0"/>
        <a:buChar char="•"/>
        <a:defRPr sz="250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sz="250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sz="250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sz="250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sz="2500" kern="1200">
          <a:solidFill>
            <a:schemeClr val="tx1"/>
          </a:solidFill>
          <a:latin typeface="+mn-lt"/>
          <a:ea typeface="+mn-ea"/>
          <a:cs typeface="+mn-cs"/>
        </a:defRPr>
      </a:lvl9pPr>
    </p:bodyStyle>
    <p:otherStyle>
      <a:defPPr>
        <a:defRPr lang="en-US"/>
      </a:defPPr>
      <a:lvl1pPr marL="0" algn="l" defTabSz="1280160" rtl="0" eaLnBrk="1" latinLnBrk="0" hangingPunct="1">
        <a:defRPr sz="2500" kern="1200">
          <a:solidFill>
            <a:schemeClr val="tx1"/>
          </a:solidFill>
          <a:latin typeface="+mn-lt"/>
          <a:ea typeface="+mn-ea"/>
          <a:cs typeface="+mn-cs"/>
        </a:defRPr>
      </a:lvl1pPr>
      <a:lvl2pPr marL="640080" algn="l" defTabSz="1280160" rtl="0" eaLnBrk="1" latinLnBrk="0" hangingPunct="1">
        <a:defRPr sz="2500" kern="1200">
          <a:solidFill>
            <a:schemeClr val="tx1"/>
          </a:solidFill>
          <a:latin typeface="+mn-lt"/>
          <a:ea typeface="+mn-ea"/>
          <a:cs typeface="+mn-cs"/>
        </a:defRPr>
      </a:lvl2pPr>
      <a:lvl3pPr marL="1280160" algn="l" defTabSz="1280160" rtl="0" eaLnBrk="1" latinLnBrk="0" hangingPunct="1">
        <a:defRPr sz="2500" kern="1200">
          <a:solidFill>
            <a:schemeClr val="tx1"/>
          </a:solidFill>
          <a:latin typeface="+mn-lt"/>
          <a:ea typeface="+mn-ea"/>
          <a:cs typeface="+mn-cs"/>
        </a:defRPr>
      </a:lvl3pPr>
      <a:lvl4pPr marL="1920240" algn="l" defTabSz="1280160" rtl="0" eaLnBrk="1" latinLnBrk="0" hangingPunct="1">
        <a:defRPr sz="2500" kern="1200">
          <a:solidFill>
            <a:schemeClr val="tx1"/>
          </a:solidFill>
          <a:latin typeface="+mn-lt"/>
          <a:ea typeface="+mn-ea"/>
          <a:cs typeface="+mn-cs"/>
        </a:defRPr>
      </a:lvl4pPr>
      <a:lvl5pPr marL="2560320" algn="l" defTabSz="1280160" rtl="0" eaLnBrk="1" latinLnBrk="0" hangingPunct="1">
        <a:defRPr sz="2500" kern="1200">
          <a:solidFill>
            <a:schemeClr val="tx1"/>
          </a:solidFill>
          <a:latin typeface="+mn-lt"/>
          <a:ea typeface="+mn-ea"/>
          <a:cs typeface="+mn-cs"/>
        </a:defRPr>
      </a:lvl5pPr>
      <a:lvl6pPr marL="3200400" algn="l" defTabSz="1280160" rtl="0" eaLnBrk="1" latinLnBrk="0" hangingPunct="1">
        <a:defRPr sz="2500" kern="1200">
          <a:solidFill>
            <a:schemeClr val="tx1"/>
          </a:solidFill>
          <a:latin typeface="+mn-lt"/>
          <a:ea typeface="+mn-ea"/>
          <a:cs typeface="+mn-cs"/>
        </a:defRPr>
      </a:lvl6pPr>
      <a:lvl7pPr marL="3840480" algn="l" defTabSz="1280160" rtl="0" eaLnBrk="1" latinLnBrk="0" hangingPunct="1">
        <a:defRPr sz="2500" kern="1200">
          <a:solidFill>
            <a:schemeClr val="tx1"/>
          </a:solidFill>
          <a:latin typeface="+mn-lt"/>
          <a:ea typeface="+mn-ea"/>
          <a:cs typeface="+mn-cs"/>
        </a:defRPr>
      </a:lvl7pPr>
      <a:lvl8pPr marL="4480560" algn="l" defTabSz="1280160" rtl="0" eaLnBrk="1" latinLnBrk="0" hangingPunct="1">
        <a:defRPr sz="2500" kern="1200">
          <a:solidFill>
            <a:schemeClr val="tx1"/>
          </a:solidFill>
          <a:latin typeface="+mn-lt"/>
          <a:ea typeface="+mn-ea"/>
          <a:cs typeface="+mn-cs"/>
        </a:defRPr>
      </a:lvl8pPr>
      <a:lvl9pPr marL="5120640" algn="l" defTabSz="1280160"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Excel_97-2003____11.xls"/></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p:cNvPicPr>
            <a:picLocks noChangeAspect="1"/>
          </p:cNvPicPr>
          <p:nvPr/>
        </p:nvPicPr>
        <p:blipFill>
          <a:blip r:embed="rId2" cstate="print"/>
          <a:srcRect b="3500"/>
          <a:stretch>
            <a:fillRect/>
          </a:stretch>
        </p:blipFill>
        <p:spPr bwMode="auto">
          <a:xfrm>
            <a:off x="0" y="0"/>
            <a:ext cx="12782550" cy="9677400"/>
          </a:xfrm>
          <a:prstGeom prst="rect">
            <a:avLst/>
          </a:prstGeom>
          <a:noFill/>
          <a:ln w="9525">
            <a:noFill/>
            <a:miter lim="800000"/>
            <a:headEnd/>
            <a:tailEnd/>
          </a:ln>
        </p:spPr>
      </p:pic>
      <p:sp>
        <p:nvSpPr>
          <p:cNvPr id="2" name="Rectangle 1"/>
          <p:cNvSpPr/>
          <p:nvPr/>
        </p:nvSpPr>
        <p:spPr>
          <a:xfrm>
            <a:off x="0" y="1020763"/>
            <a:ext cx="12800013" cy="1863725"/>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dirty="0"/>
          </a:p>
        </p:txBody>
      </p:sp>
      <p:sp>
        <p:nvSpPr>
          <p:cNvPr id="2052" name="TextBox 5"/>
          <p:cNvSpPr txBox="1">
            <a:spLocks noChangeArrowheads="1"/>
          </p:cNvSpPr>
          <p:nvPr/>
        </p:nvSpPr>
        <p:spPr bwMode="auto">
          <a:xfrm>
            <a:off x="1738313" y="1603375"/>
            <a:ext cx="9429750" cy="820738"/>
          </a:xfrm>
          <a:prstGeom prst="rect">
            <a:avLst/>
          </a:prstGeom>
          <a:noFill/>
          <a:ln w="9525">
            <a:noFill/>
            <a:miter lim="800000"/>
            <a:headEnd/>
            <a:tailEnd/>
          </a:ln>
        </p:spPr>
        <p:txBody>
          <a:bodyPr lIns="128016" tIns="64008" rIns="128016" bIns="64008">
            <a:spAutoFit/>
          </a:bodyPr>
          <a:lstStyle/>
          <a:p>
            <a:pPr algn="r"/>
            <a:r>
              <a:rPr lang="zh-CN" altLang="en-US" sz="4500">
                <a:solidFill>
                  <a:schemeClr val="bg1"/>
                </a:solidFill>
                <a:latin typeface="方正粗宋简体" charset="-122"/>
                <a:ea typeface="方正粗宋简体" charset="-122"/>
              </a:rPr>
              <a:t>电子商务行业人才需求的比较性研究</a:t>
            </a:r>
          </a:p>
        </p:txBody>
      </p:sp>
      <p:sp>
        <p:nvSpPr>
          <p:cNvPr id="7" name="TextBox 6"/>
          <p:cNvSpPr txBox="1"/>
          <p:nvPr/>
        </p:nvSpPr>
        <p:spPr>
          <a:xfrm>
            <a:off x="8380413" y="3079750"/>
            <a:ext cx="4165600" cy="1292225"/>
          </a:xfrm>
          <a:prstGeom prst="rect">
            <a:avLst/>
          </a:prstGeom>
          <a:noFill/>
        </p:spPr>
        <p:txBody>
          <a:bodyPr lIns="128016" tIns="64008" rIns="128016" bIns="64008">
            <a:spAutoFit/>
          </a:bodyPr>
          <a:lstStyle/>
          <a:p>
            <a:pPr algn="r" defTabSz="1280160" fontAlgn="auto">
              <a:lnSpc>
                <a:spcPct val="150000"/>
              </a:lnSpc>
              <a:spcBef>
                <a:spcPts val="0"/>
              </a:spcBef>
              <a:spcAft>
                <a:spcPts val="0"/>
              </a:spcAft>
              <a:defRPr/>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答辩人：</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XXX</a:t>
            </a:r>
          </a:p>
          <a:p>
            <a:pPr algn="r" defTabSz="1280160" fontAlgn="auto">
              <a:lnSpc>
                <a:spcPct val="150000"/>
              </a:lnSpc>
              <a:spcBef>
                <a:spcPts val="0"/>
              </a:spcBef>
              <a:spcAft>
                <a:spcPts val="0"/>
              </a:spcAft>
              <a:defRPr/>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导师：</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 教授</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Rectangle 7"/>
          <p:cNvSpPr/>
          <p:nvPr/>
        </p:nvSpPr>
        <p:spPr>
          <a:xfrm>
            <a:off x="12557125" y="3267075"/>
            <a:ext cx="242888" cy="965200"/>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757238" y="0"/>
            <a:ext cx="215900" cy="1103313"/>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5" name="TextBox 4"/>
          <p:cNvSpPr txBox="1"/>
          <p:nvPr/>
        </p:nvSpPr>
        <p:spPr>
          <a:xfrm>
            <a:off x="1077913" y="554038"/>
            <a:ext cx="9358312" cy="646112"/>
          </a:xfrm>
          <a:prstGeom prst="rect">
            <a:avLst/>
          </a:prstGeom>
          <a:noFill/>
        </p:spPr>
        <p:txBody>
          <a:bodyPr lIns="128016" tIns="64008" rIns="128016" bIns="64008">
            <a:spAutoFit/>
          </a:bodyPr>
          <a:lstStyle/>
          <a:p>
            <a:pPr defTabSz="1280160" fontAlgn="auto">
              <a:spcBef>
                <a:spcPts val="0"/>
              </a:spcBef>
              <a:spcAft>
                <a:spcPts val="0"/>
              </a:spcAft>
              <a:defRPr/>
            </a:pPr>
            <a:r>
              <a:rPr lang="zh-CN" altLang="en-US" sz="3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电子商务行业工作经验需求差异性分析</a:t>
            </a:r>
          </a:p>
        </p:txBody>
      </p:sp>
      <p:sp>
        <p:nvSpPr>
          <p:cNvPr id="24" name="Oval 23"/>
          <p:cNvSpPr/>
          <p:nvPr/>
        </p:nvSpPr>
        <p:spPr>
          <a:xfrm>
            <a:off x="739775" y="2036763"/>
            <a:ext cx="3335338" cy="3336925"/>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zh-CN" altLang="en-US" dirty="0">
                <a:solidFill>
                  <a:schemeClr val="bg1"/>
                </a:solidFill>
                <a:latin typeface="Hiragino Sans GB W3" panose="020B0300000000000000" pitchFamily="34" charset="-122"/>
                <a:ea typeface="Hiragino Sans GB W3" panose="020B0300000000000000" pitchFamily="34" charset="-122"/>
              </a:rPr>
              <a:t>新事物接受度</a:t>
            </a:r>
          </a:p>
        </p:txBody>
      </p:sp>
      <p:sp>
        <p:nvSpPr>
          <p:cNvPr id="25" name="Oval 24"/>
          <p:cNvSpPr/>
          <p:nvPr/>
        </p:nvSpPr>
        <p:spPr>
          <a:xfrm>
            <a:off x="4813300" y="2036763"/>
            <a:ext cx="3336925" cy="3336925"/>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zh-CN" altLang="en-US" dirty="0">
                <a:solidFill>
                  <a:schemeClr val="bg1"/>
                </a:solidFill>
                <a:latin typeface="Hiragino Sans GB W3" panose="020B0300000000000000" pitchFamily="34" charset="-122"/>
                <a:ea typeface="Hiragino Sans GB W3" panose="020B0300000000000000" pitchFamily="34" charset="-122"/>
              </a:rPr>
              <a:t>工作强度</a:t>
            </a:r>
          </a:p>
        </p:txBody>
      </p:sp>
      <p:sp>
        <p:nvSpPr>
          <p:cNvPr id="26" name="Oval 25"/>
          <p:cNvSpPr/>
          <p:nvPr/>
        </p:nvSpPr>
        <p:spPr>
          <a:xfrm>
            <a:off x="8888413" y="2036763"/>
            <a:ext cx="3335337" cy="3336925"/>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zh-CN" altLang="en-US" dirty="0">
                <a:solidFill>
                  <a:schemeClr val="bg1"/>
                </a:solidFill>
                <a:latin typeface="Hiragino Sans GB W3" panose="020B0300000000000000" pitchFamily="34" charset="-122"/>
                <a:ea typeface="Hiragino Sans GB W3" panose="020B0300000000000000" pitchFamily="34" charset="-122"/>
              </a:rPr>
              <a:t>造血机能</a:t>
            </a:r>
          </a:p>
        </p:txBody>
      </p:sp>
      <p:sp>
        <p:nvSpPr>
          <p:cNvPr id="28" name="Rounded Rectangle 27"/>
          <p:cNvSpPr/>
          <p:nvPr/>
        </p:nvSpPr>
        <p:spPr>
          <a:xfrm>
            <a:off x="973138" y="6329363"/>
            <a:ext cx="11034712" cy="2470150"/>
          </a:xfrm>
          <a:prstGeom prst="roundRect">
            <a:avLst>
              <a:gd name="adj" fmla="val 571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29" name="Isosceles Triangle 28"/>
          <p:cNvSpPr/>
          <p:nvPr/>
        </p:nvSpPr>
        <p:spPr>
          <a:xfrm rot="10800000">
            <a:off x="1639888" y="5707063"/>
            <a:ext cx="1533525" cy="28733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30" name="Isosceles Triangle 29"/>
          <p:cNvSpPr/>
          <p:nvPr/>
        </p:nvSpPr>
        <p:spPr>
          <a:xfrm rot="10800000">
            <a:off x="5715000" y="5707063"/>
            <a:ext cx="1533525" cy="28733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31" name="Isosceles Triangle 30"/>
          <p:cNvSpPr/>
          <p:nvPr/>
        </p:nvSpPr>
        <p:spPr>
          <a:xfrm rot="10800000">
            <a:off x="9790113" y="5707063"/>
            <a:ext cx="1533525" cy="28733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32" name="Rectangle 31"/>
          <p:cNvSpPr/>
          <p:nvPr/>
        </p:nvSpPr>
        <p:spPr>
          <a:xfrm>
            <a:off x="1354138" y="6656388"/>
            <a:ext cx="10239375" cy="1679575"/>
          </a:xfrm>
          <a:prstGeom prst="rect">
            <a:avLst/>
          </a:prstGeom>
        </p:spPr>
        <p:txBody>
          <a:bodyPr lIns="128016" tIns="64008" rIns="128016" bIns="64008">
            <a:spAutoFit/>
          </a:bodyPr>
          <a:lstStyle/>
          <a:p>
            <a:pPr defTabSz="1280160" fontAlgn="auto">
              <a:spcBef>
                <a:spcPts val="0"/>
              </a:spcBef>
              <a:spcAft>
                <a:spcPts val="0"/>
              </a:spcAft>
              <a:defRPr/>
            </a:pP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度新事物接受度，新事物接受度，新事物接受度新事物接受度，新事物接受度。新事物接受度新事物接受度，新事物接受度新事物接受度，新事物接受度，新事物接受度新事物接受度，新事物接受度</a:t>
            </a:r>
          </a:p>
        </p:txBody>
      </p:sp>
      <p:sp>
        <p:nvSpPr>
          <p:cNvPr id="16" name="Rectangle 15"/>
          <p:cNvSpPr/>
          <p:nvPr/>
        </p:nvSpPr>
        <p:spPr>
          <a:xfrm>
            <a:off x="1363663" y="6656388"/>
            <a:ext cx="10239375" cy="517525"/>
          </a:xfrm>
          <a:prstGeom prst="rect">
            <a:avLst/>
          </a:prstGeom>
        </p:spPr>
        <p:txBody>
          <a:bodyPr lIns="128016" tIns="64008" rIns="128016" bIns="64008">
            <a:spAutoFit/>
          </a:bodyPr>
          <a:lstStyle/>
          <a:p>
            <a:pPr defTabSz="1280160" fontAlgn="auto">
              <a:spcBef>
                <a:spcPts val="0"/>
              </a:spcBef>
              <a:spcAft>
                <a:spcPts val="0"/>
              </a:spcAft>
              <a:defRPr/>
            </a:pP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工作强度，工作强</a:t>
            </a:r>
          </a:p>
        </p:txBody>
      </p:sp>
      <p:sp>
        <p:nvSpPr>
          <p:cNvPr id="2" name="TextBox 1"/>
          <p:cNvSpPr txBox="1">
            <a:spLocks noChangeArrowheads="1"/>
          </p:cNvSpPr>
          <p:nvPr/>
        </p:nvSpPr>
        <p:spPr bwMode="auto">
          <a:xfrm>
            <a:off x="1363663" y="7118350"/>
            <a:ext cx="2711450" cy="517525"/>
          </a:xfrm>
          <a:prstGeom prst="rect">
            <a:avLst/>
          </a:prstGeom>
          <a:noFill/>
          <a:ln w="9525">
            <a:noFill/>
            <a:miter lim="800000"/>
            <a:headEnd/>
            <a:tailEnd/>
          </a:ln>
        </p:spPr>
        <p:txBody>
          <a:bodyPr lIns="128016" tIns="64008" rIns="128016" bIns="64008">
            <a:spAutoFit/>
          </a:bodyPr>
          <a:lstStyle/>
          <a:p>
            <a:r>
              <a:rPr lang="zh-CN" altLang="en-US">
                <a:latin typeface="Hiragino Sans GB W3"/>
                <a:ea typeface="Hiragino Sans GB W3"/>
                <a:cs typeface="Hiragino Sans GB W3"/>
              </a:rPr>
              <a:t>造血机能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3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5"/>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6"/>
                                        </p:tgtEl>
                                        <p:attrNameLst>
                                          <p:attrName>style.visibility</p:attrName>
                                        </p:attrNameLst>
                                      </p:cBhvr>
                                      <p:to>
                                        <p:strVal val="hidden"/>
                                      </p:to>
                                    </p:set>
                                  </p:childTnLst>
                                </p:cTn>
                              </p:par>
                              <p:par>
                                <p:cTn id="40" presetID="1" presetClass="exit"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500"/>
                                        <p:tgtEl>
                                          <p:spTgt spid="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8" grpId="0" animBg="1"/>
      <p:bldP spid="29" grpId="0" animBg="1"/>
      <p:bldP spid="29" grpId="1" animBg="1"/>
      <p:bldP spid="30" grpId="0" animBg="1"/>
      <p:bldP spid="30" grpId="1" animBg="1"/>
      <p:bldP spid="31" grpId="0" animBg="1"/>
      <p:bldP spid="32" grpId="0"/>
      <p:bldP spid="32" grpId="1"/>
      <p:bldP spid="16" grpId="0"/>
      <p:bldP spid="16" grpId="1"/>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3"/>
          <p:cNvSpPr txBox="1">
            <a:spLocks noChangeArrowheads="1"/>
          </p:cNvSpPr>
          <p:nvPr/>
        </p:nvSpPr>
        <p:spPr bwMode="auto">
          <a:xfrm>
            <a:off x="612775" y="649288"/>
            <a:ext cx="1855788" cy="1852612"/>
          </a:xfrm>
          <a:prstGeom prst="rect">
            <a:avLst/>
          </a:prstGeom>
          <a:noFill/>
          <a:ln w="9525">
            <a:noFill/>
            <a:miter lim="800000"/>
            <a:headEnd/>
            <a:tailEnd/>
          </a:ln>
        </p:spPr>
        <p:txBody>
          <a:bodyPr wrap="none" lIns="128016" tIns="64008" rIns="128016" bIns="64008">
            <a:spAutoFit/>
          </a:bodyPr>
          <a:lstStyle/>
          <a:p>
            <a:r>
              <a:rPr lang="en-US" altLang="zh-CN" sz="11200">
                <a:latin typeface="Helvetica 35 Thin"/>
              </a:rPr>
              <a:t>#4</a:t>
            </a:r>
          </a:p>
        </p:txBody>
      </p:sp>
      <p:sp>
        <p:nvSpPr>
          <p:cNvPr id="19" name="Rectangle 18"/>
          <p:cNvSpPr/>
          <p:nvPr/>
        </p:nvSpPr>
        <p:spPr>
          <a:xfrm>
            <a:off x="0" y="3389313"/>
            <a:ext cx="9177338" cy="2632075"/>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pic>
        <p:nvPicPr>
          <p:cNvPr id="12292" name="Picture 20"/>
          <p:cNvPicPr>
            <a:picLocks noChangeAspect="1"/>
          </p:cNvPicPr>
          <p:nvPr/>
        </p:nvPicPr>
        <p:blipFill>
          <a:blip r:embed="rId2" cstate="print"/>
          <a:srcRect/>
          <a:stretch>
            <a:fillRect/>
          </a:stretch>
        </p:blipFill>
        <p:spPr bwMode="auto">
          <a:xfrm>
            <a:off x="9329738" y="3389313"/>
            <a:ext cx="3475037" cy="2616200"/>
          </a:xfrm>
          <a:prstGeom prst="rect">
            <a:avLst/>
          </a:prstGeom>
          <a:noFill/>
          <a:ln w="9525">
            <a:noFill/>
            <a:miter lim="800000"/>
            <a:headEnd/>
            <a:tailEnd/>
          </a:ln>
        </p:spPr>
      </p:pic>
      <p:sp>
        <p:nvSpPr>
          <p:cNvPr id="3" name="TextBox 2"/>
          <p:cNvSpPr txBox="1"/>
          <p:nvPr/>
        </p:nvSpPr>
        <p:spPr>
          <a:xfrm>
            <a:off x="4763" y="3389313"/>
            <a:ext cx="9177337" cy="819150"/>
          </a:xfrm>
          <a:prstGeom prst="rect">
            <a:avLst/>
          </a:prstGeom>
          <a:noFill/>
        </p:spPr>
        <p:txBody>
          <a:bodyPr lIns="128016" tIns="64008" rIns="128016" bIns="64008">
            <a:spAutoFit/>
          </a:bodyPr>
          <a:lstStyle/>
          <a:p>
            <a:pPr algn="r" defTabSz="1280160" fontAlgn="auto">
              <a:spcBef>
                <a:spcPts val="0"/>
              </a:spcBef>
              <a:spcAft>
                <a:spcPts val="0"/>
              </a:spcAft>
              <a:defRPr/>
            </a:pPr>
            <a:r>
              <a:rPr lang="zh-CN" altLang="en-US" sz="4500" dirty="0">
                <a:solidFill>
                  <a:schemeClr val="bg1">
                    <a:lumMod val="95000"/>
                  </a:schemeClr>
                </a:solidFill>
                <a:latin typeface="方正粗宋简体" panose="03000509000000000000" pitchFamily="65" charset="-122"/>
                <a:ea typeface="方正粗宋简体" panose="03000509000000000000" pitchFamily="65" charset="-122"/>
              </a:rPr>
              <a:t>结论与启示</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504825" y="704850"/>
            <a:ext cx="7980363" cy="1731963"/>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dirty="0"/>
          </a:p>
        </p:txBody>
      </p:sp>
      <p:sp>
        <p:nvSpPr>
          <p:cNvPr id="13315" name="Rectangle 4"/>
          <p:cNvSpPr>
            <a:spLocks noChangeArrowheads="1"/>
          </p:cNvSpPr>
          <p:nvPr/>
        </p:nvSpPr>
        <p:spPr bwMode="auto">
          <a:xfrm>
            <a:off x="504825" y="1716088"/>
            <a:ext cx="7980363" cy="733425"/>
          </a:xfrm>
          <a:prstGeom prst="rect">
            <a:avLst/>
          </a:prstGeom>
          <a:noFill/>
          <a:ln w="9525">
            <a:noFill/>
            <a:miter lim="800000"/>
            <a:headEnd/>
            <a:tailEnd/>
          </a:ln>
        </p:spPr>
        <p:txBody>
          <a:bodyPr lIns="128016" tIns="64008" rIns="128016" bIns="64008" anchor="ctr">
            <a:spAutoFit/>
          </a:bodyPr>
          <a:lstStyle/>
          <a:p>
            <a:pPr eaLnBrk="0" hangingPunct="0"/>
            <a:r>
              <a:rPr lang="zh-CN" altLang="en-US" sz="3900">
                <a:solidFill>
                  <a:schemeClr val="bg1"/>
                </a:solidFill>
                <a:latin typeface="微软雅黑" pitchFamily="34" charset="-122"/>
                <a:ea typeface="微软雅黑" pitchFamily="34" charset="-122"/>
              </a:rPr>
              <a:t>文章总结</a:t>
            </a:r>
          </a:p>
        </p:txBody>
      </p:sp>
      <p:sp>
        <p:nvSpPr>
          <p:cNvPr id="13316" name="矩形 20"/>
          <p:cNvSpPr>
            <a:spLocks noChangeArrowheads="1"/>
          </p:cNvSpPr>
          <p:nvPr/>
        </p:nvSpPr>
        <p:spPr bwMode="auto">
          <a:xfrm>
            <a:off x="1354138" y="704850"/>
            <a:ext cx="7131050" cy="474663"/>
          </a:xfrm>
          <a:prstGeom prst="rect">
            <a:avLst/>
          </a:prstGeom>
          <a:noFill/>
          <a:ln w="9525">
            <a:noFill/>
            <a:miter lim="800000"/>
            <a:headEnd/>
            <a:tailEnd/>
          </a:ln>
        </p:spPr>
        <p:txBody>
          <a:bodyPr lIns="128016" tIns="64008" rIns="128016" bIns="64008">
            <a:spAutoFit/>
          </a:bodyPr>
          <a:lstStyle/>
          <a:p>
            <a:pPr algn="r"/>
            <a:r>
              <a:rPr lang="en-US" altLang="zh-CN" sz="2200">
                <a:solidFill>
                  <a:schemeClr val="bg1"/>
                </a:solidFill>
                <a:latin typeface="Impact" pitchFamily="34" charset="0"/>
              </a:rPr>
              <a:t>Paper Summary</a:t>
            </a:r>
            <a:endParaRPr lang="zh-CN" altLang="en-US" sz="2200">
              <a:solidFill>
                <a:schemeClr val="bg1"/>
              </a:solidFill>
              <a:latin typeface="Impact" pitchFamily="34" charset="0"/>
            </a:endParaRPr>
          </a:p>
        </p:txBody>
      </p:sp>
      <p:sp>
        <p:nvSpPr>
          <p:cNvPr id="3" name="Oval 2"/>
          <p:cNvSpPr/>
          <p:nvPr/>
        </p:nvSpPr>
        <p:spPr>
          <a:xfrm>
            <a:off x="792163" y="3433763"/>
            <a:ext cx="671512" cy="6715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en-US" altLang="zh-CN" dirty="0">
                <a:latin typeface="华文细黑" panose="02010600040101010101" pitchFamily="2" charset="-122"/>
                <a:ea typeface="华文细黑" panose="02010600040101010101" pitchFamily="2" charset="-122"/>
              </a:rPr>
              <a:t>1</a:t>
            </a:r>
            <a:endParaRPr lang="zh-CN" altLang="en-US" dirty="0">
              <a:latin typeface="华文细黑" panose="02010600040101010101" pitchFamily="2" charset="-122"/>
              <a:ea typeface="华文细黑" panose="02010600040101010101" pitchFamily="2" charset="-122"/>
            </a:endParaRPr>
          </a:p>
        </p:txBody>
      </p:sp>
      <p:sp>
        <p:nvSpPr>
          <p:cNvPr id="8" name="Oval 7"/>
          <p:cNvSpPr/>
          <p:nvPr/>
        </p:nvSpPr>
        <p:spPr>
          <a:xfrm>
            <a:off x="792163" y="4495800"/>
            <a:ext cx="671512" cy="6699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en-US" altLang="zh-CN" dirty="0">
                <a:latin typeface="华文细黑" panose="02010600040101010101" pitchFamily="2" charset="-122"/>
                <a:ea typeface="华文细黑" panose="02010600040101010101" pitchFamily="2" charset="-122"/>
              </a:rPr>
              <a:t>2</a:t>
            </a:r>
            <a:endParaRPr lang="zh-CN" altLang="en-US" dirty="0">
              <a:latin typeface="华文细黑" panose="02010600040101010101" pitchFamily="2" charset="-122"/>
              <a:ea typeface="华文细黑" panose="02010600040101010101" pitchFamily="2" charset="-122"/>
            </a:endParaRPr>
          </a:p>
        </p:txBody>
      </p:sp>
      <p:sp>
        <p:nvSpPr>
          <p:cNvPr id="9" name="Oval 8"/>
          <p:cNvSpPr/>
          <p:nvPr/>
        </p:nvSpPr>
        <p:spPr>
          <a:xfrm>
            <a:off x="792163" y="5556250"/>
            <a:ext cx="671512" cy="67151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en-US" altLang="zh-CN" dirty="0">
                <a:latin typeface="华文细黑" panose="02010600040101010101" pitchFamily="2" charset="-122"/>
                <a:ea typeface="华文细黑" panose="02010600040101010101" pitchFamily="2" charset="-122"/>
              </a:rPr>
              <a:t>3</a:t>
            </a:r>
            <a:endParaRPr lang="zh-CN" altLang="en-US" dirty="0">
              <a:latin typeface="华文细黑" panose="02010600040101010101" pitchFamily="2" charset="-122"/>
              <a:ea typeface="华文细黑" panose="02010600040101010101" pitchFamily="2" charset="-122"/>
            </a:endParaRPr>
          </a:p>
        </p:txBody>
      </p:sp>
      <p:sp>
        <p:nvSpPr>
          <p:cNvPr id="10" name="Oval 9"/>
          <p:cNvSpPr/>
          <p:nvPr/>
        </p:nvSpPr>
        <p:spPr>
          <a:xfrm>
            <a:off x="792163" y="6618288"/>
            <a:ext cx="671512" cy="6715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en-US" altLang="zh-CN" dirty="0">
                <a:latin typeface="华文细黑" panose="02010600040101010101" pitchFamily="2" charset="-122"/>
                <a:ea typeface="华文细黑" panose="02010600040101010101" pitchFamily="2" charset="-122"/>
              </a:rPr>
              <a:t>4</a:t>
            </a:r>
            <a:endParaRPr lang="zh-CN" altLang="en-US" dirty="0">
              <a:latin typeface="华文细黑" panose="02010600040101010101" pitchFamily="2" charset="-122"/>
              <a:ea typeface="华文细黑" panose="02010600040101010101" pitchFamily="2" charset="-122"/>
            </a:endParaRPr>
          </a:p>
        </p:txBody>
      </p:sp>
      <p:sp>
        <p:nvSpPr>
          <p:cNvPr id="11" name="Oval 10"/>
          <p:cNvSpPr/>
          <p:nvPr/>
        </p:nvSpPr>
        <p:spPr>
          <a:xfrm>
            <a:off x="792163" y="7680325"/>
            <a:ext cx="671512" cy="6699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en-US" altLang="zh-CN" dirty="0">
                <a:latin typeface="华文细黑" panose="02010600040101010101" pitchFamily="2" charset="-122"/>
                <a:ea typeface="华文细黑" panose="02010600040101010101" pitchFamily="2" charset="-122"/>
              </a:rPr>
              <a:t>5</a:t>
            </a:r>
            <a:endParaRPr lang="zh-CN" altLang="en-US" dirty="0">
              <a:latin typeface="华文细黑" panose="02010600040101010101" pitchFamily="2" charset="-122"/>
              <a:ea typeface="华文细黑" panose="02010600040101010101" pitchFamily="2" charset="-122"/>
            </a:endParaRPr>
          </a:p>
        </p:txBody>
      </p:sp>
      <p:sp>
        <p:nvSpPr>
          <p:cNvPr id="5" name="TextBox 4"/>
          <p:cNvSpPr txBox="1"/>
          <p:nvPr/>
        </p:nvSpPr>
        <p:spPr>
          <a:xfrm>
            <a:off x="1625600" y="3514725"/>
            <a:ext cx="10587038" cy="474663"/>
          </a:xfrm>
          <a:prstGeom prst="rect">
            <a:avLst/>
          </a:prstGeom>
          <a:solidFill>
            <a:schemeClr val="bg1">
              <a:lumMod val="95000"/>
            </a:schemeClr>
          </a:solidFill>
        </p:spPr>
        <p:txBody>
          <a:bodyPr lIns="128016" tIns="64008" rIns="128016" bIns="64008">
            <a:spAutoFit/>
          </a:bodyPr>
          <a:lstStyle/>
          <a:p>
            <a:pPr defTabSz="1280160" fontAlgn="auto">
              <a:spcBef>
                <a:spcPts val="0"/>
              </a:spcBef>
              <a:spcAft>
                <a:spcPts val="0"/>
              </a:spcAft>
              <a:defRPr/>
            </a:pPr>
            <a:r>
              <a:rPr lang="zh-CN" altLang="en-US" sz="2200" dirty="0">
                <a:latin typeface="Gadugi" panose="020B0502040204020203" pitchFamily="34" charset="0"/>
                <a:ea typeface="Hiragino Sans GB W3" panose="020B0300000000000000" pitchFamily="34" charset="-122"/>
              </a:rPr>
              <a:t>电子商务行业和</a:t>
            </a:r>
            <a:r>
              <a:rPr lang="en-US" altLang="zh-CN" sz="2200" dirty="0">
                <a:latin typeface="Gadugi" panose="020B0502040204020203" pitchFamily="34" charset="0"/>
                <a:ea typeface="Hiragino Sans GB W3" panose="020B0300000000000000" pitchFamily="34" charset="-122"/>
              </a:rPr>
              <a:t>IT</a:t>
            </a:r>
            <a:r>
              <a:rPr lang="zh-CN" altLang="en-US" sz="2200" dirty="0">
                <a:latin typeface="Gadugi" panose="020B0502040204020203" pitchFamily="34" charset="0"/>
                <a:ea typeface="Hiragino Sans GB W3" panose="020B0300000000000000" pitchFamily="34" charset="-122"/>
              </a:rPr>
              <a:t>行业、传统行业在人才需求上有着显著差异</a:t>
            </a:r>
          </a:p>
        </p:txBody>
      </p:sp>
      <p:sp>
        <p:nvSpPr>
          <p:cNvPr id="14" name="TextBox 13"/>
          <p:cNvSpPr txBox="1"/>
          <p:nvPr/>
        </p:nvSpPr>
        <p:spPr>
          <a:xfrm>
            <a:off x="1625600" y="4589463"/>
            <a:ext cx="10587038" cy="474662"/>
          </a:xfrm>
          <a:prstGeom prst="rect">
            <a:avLst/>
          </a:prstGeom>
          <a:solidFill>
            <a:schemeClr val="bg1">
              <a:lumMod val="95000"/>
            </a:schemeClr>
          </a:solidFill>
        </p:spPr>
        <p:txBody>
          <a:bodyPr lIns="128016" tIns="64008" rIns="128016" bIns="64008">
            <a:spAutoFit/>
          </a:bodyPr>
          <a:lstStyle/>
          <a:p>
            <a:pPr defTabSz="1280160" fontAlgn="auto">
              <a:spcBef>
                <a:spcPts val="0"/>
              </a:spcBef>
              <a:spcAft>
                <a:spcPts val="0"/>
              </a:spcAft>
              <a:defRPr/>
            </a:pPr>
            <a:r>
              <a:rPr lang="zh-CN" altLang="en-US" sz="2200" dirty="0">
                <a:latin typeface="Gadugi" panose="020B0502040204020203" pitchFamily="34" charset="0"/>
                <a:ea typeface="Hiragino Sans GB W3" panose="020B0300000000000000" pitchFamily="34" charset="-122"/>
              </a:rPr>
              <a:t>电子商务行业和</a:t>
            </a:r>
            <a:r>
              <a:rPr lang="en-US" altLang="zh-CN" sz="2200" dirty="0">
                <a:latin typeface="Gadugi" panose="020B0502040204020203" pitchFamily="34" charset="0"/>
                <a:ea typeface="Hiragino Sans GB W3" panose="020B0300000000000000" pitchFamily="34" charset="-122"/>
              </a:rPr>
              <a:t>IT</a:t>
            </a:r>
            <a:r>
              <a:rPr lang="zh-CN" altLang="en-US" sz="2200" dirty="0">
                <a:latin typeface="Gadugi" panose="020B0502040204020203" pitchFamily="34" charset="0"/>
                <a:ea typeface="Hiragino Sans GB W3" panose="020B0300000000000000" pitchFamily="34" charset="-122"/>
              </a:rPr>
              <a:t>行业、传统行业对不同学历的人才偏好程度不同</a:t>
            </a:r>
          </a:p>
        </p:txBody>
      </p:sp>
      <p:sp>
        <p:nvSpPr>
          <p:cNvPr id="15" name="TextBox 14"/>
          <p:cNvSpPr txBox="1"/>
          <p:nvPr/>
        </p:nvSpPr>
        <p:spPr>
          <a:xfrm>
            <a:off x="1625600" y="5664200"/>
            <a:ext cx="10587038" cy="474663"/>
          </a:xfrm>
          <a:prstGeom prst="rect">
            <a:avLst/>
          </a:prstGeom>
          <a:solidFill>
            <a:schemeClr val="bg1">
              <a:lumMod val="95000"/>
            </a:schemeClr>
          </a:solidFill>
        </p:spPr>
        <p:txBody>
          <a:bodyPr lIns="128016" tIns="64008" rIns="128016" bIns="64008">
            <a:spAutoFit/>
          </a:bodyPr>
          <a:lstStyle/>
          <a:p>
            <a:pPr defTabSz="1280160" fontAlgn="auto">
              <a:spcBef>
                <a:spcPts val="0"/>
              </a:spcBef>
              <a:spcAft>
                <a:spcPts val="0"/>
              </a:spcAft>
              <a:defRPr/>
            </a:pPr>
            <a:r>
              <a:rPr lang="zh-CN" altLang="en-US" sz="2200" dirty="0">
                <a:latin typeface="Gadugi" panose="020B0502040204020203" pitchFamily="34" charset="0"/>
                <a:ea typeface="Hiragino Sans GB W3" panose="020B0300000000000000" pitchFamily="34" charset="-122"/>
              </a:rPr>
              <a:t>电子商务行业和</a:t>
            </a:r>
            <a:r>
              <a:rPr lang="en-US" altLang="zh-CN" sz="2200" dirty="0">
                <a:latin typeface="Gadugi" panose="020B0502040204020203" pitchFamily="34" charset="0"/>
                <a:ea typeface="Hiragino Sans GB W3" panose="020B0300000000000000" pitchFamily="34" charset="-122"/>
              </a:rPr>
              <a:t>IT</a:t>
            </a:r>
            <a:r>
              <a:rPr lang="zh-CN" altLang="en-US" sz="2200" dirty="0">
                <a:latin typeface="Gadugi" panose="020B0502040204020203" pitchFamily="34" charset="0"/>
                <a:ea typeface="Hiragino Sans GB W3" panose="020B0300000000000000" pitchFamily="34" charset="-122"/>
              </a:rPr>
              <a:t>行业、传统行业对于拥有不同工作经验的人才偏好程度不同</a:t>
            </a:r>
          </a:p>
        </p:txBody>
      </p:sp>
      <p:sp>
        <p:nvSpPr>
          <p:cNvPr id="17" name="TextBox 16"/>
          <p:cNvSpPr txBox="1"/>
          <p:nvPr/>
        </p:nvSpPr>
        <p:spPr>
          <a:xfrm>
            <a:off x="1625600" y="6738938"/>
            <a:ext cx="10587038" cy="473075"/>
          </a:xfrm>
          <a:prstGeom prst="rect">
            <a:avLst/>
          </a:prstGeom>
          <a:solidFill>
            <a:schemeClr val="bg1">
              <a:lumMod val="95000"/>
            </a:schemeClr>
          </a:solidFill>
        </p:spPr>
        <p:txBody>
          <a:bodyPr lIns="128016" tIns="64008" rIns="128016" bIns="64008">
            <a:spAutoFit/>
          </a:bodyPr>
          <a:lstStyle/>
          <a:p>
            <a:pPr defTabSz="1280160" fontAlgn="auto">
              <a:spcBef>
                <a:spcPts val="0"/>
              </a:spcBef>
              <a:spcAft>
                <a:spcPts val="0"/>
              </a:spcAft>
              <a:defRPr/>
            </a:pPr>
            <a:r>
              <a:rPr lang="zh-CN" altLang="en-US" sz="2200" dirty="0">
                <a:latin typeface="Gadugi" panose="020B0502040204020203" pitchFamily="34" charset="0"/>
                <a:ea typeface="Hiragino Sans GB W3" panose="020B0300000000000000" pitchFamily="34" charset="-122"/>
              </a:rPr>
              <a:t>电子商务行业的人才特殊需求将对社会的就业问题产生积极影响</a:t>
            </a:r>
          </a:p>
        </p:txBody>
      </p:sp>
      <p:sp>
        <p:nvSpPr>
          <p:cNvPr id="19" name="TextBox 18"/>
          <p:cNvSpPr txBox="1"/>
          <p:nvPr/>
        </p:nvSpPr>
        <p:spPr>
          <a:xfrm>
            <a:off x="1625600" y="7813675"/>
            <a:ext cx="10587038" cy="473075"/>
          </a:xfrm>
          <a:prstGeom prst="rect">
            <a:avLst/>
          </a:prstGeom>
          <a:solidFill>
            <a:schemeClr val="bg1">
              <a:lumMod val="95000"/>
            </a:schemeClr>
          </a:solidFill>
        </p:spPr>
        <p:txBody>
          <a:bodyPr lIns="128016" tIns="64008" rIns="128016" bIns="64008">
            <a:spAutoFit/>
          </a:bodyPr>
          <a:lstStyle/>
          <a:p>
            <a:pPr defTabSz="1280160" fontAlgn="auto">
              <a:spcBef>
                <a:spcPts val="0"/>
              </a:spcBef>
              <a:spcAft>
                <a:spcPts val="0"/>
              </a:spcAft>
              <a:defRPr/>
            </a:pPr>
            <a:r>
              <a:rPr lang="zh-CN" altLang="en-US" sz="2200" dirty="0">
                <a:latin typeface="Gadugi" panose="020B0502040204020203" pitchFamily="34" charset="0"/>
                <a:ea typeface="Hiragino Sans GB W3" panose="020B0300000000000000" pitchFamily="34" charset="-122"/>
              </a:rPr>
              <a:t>电子商务行业在其他方面的人才需求预测</a:t>
            </a:r>
          </a:p>
        </p:txBody>
      </p:sp>
      <p:pic>
        <p:nvPicPr>
          <p:cNvPr id="13327" name="Picture 20"/>
          <p:cNvPicPr>
            <a:picLocks noChangeAspect="1"/>
          </p:cNvPicPr>
          <p:nvPr/>
        </p:nvPicPr>
        <p:blipFill>
          <a:blip r:embed="rId2" cstate="print"/>
          <a:srcRect t="15990"/>
          <a:stretch>
            <a:fillRect/>
          </a:stretch>
        </p:blipFill>
        <p:spPr bwMode="auto">
          <a:xfrm>
            <a:off x="8662988" y="703263"/>
            <a:ext cx="3667125" cy="1731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8" descr="http://zixun.goufang.com/Images/20080307/2008030764622533.jpg"/>
          <p:cNvPicPr>
            <a:picLocks noChangeAspect="1" noChangeArrowheads="1"/>
          </p:cNvPicPr>
          <p:nvPr/>
        </p:nvPicPr>
        <p:blipFill>
          <a:blip r:embed="rId2" cstate="print"/>
          <a:srcRect/>
          <a:stretch>
            <a:fillRect/>
          </a:stretch>
        </p:blipFill>
        <p:spPr bwMode="auto">
          <a:xfrm>
            <a:off x="8655050" y="704850"/>
            <a:ext cx="3659188" cy="1728788"/>
          </a:xfrm>
          <a:prstGeom prst="rect">
            <a:avLst/>
          </a:prstGeom>
          <a:noFill/>
          <a:ln w="9525">
            <a:noFill/>
            <a:miter lim="800000"/>
            <a:headEnd/>
            <a:tailEnd/>
          </a:ln>
        </p:spPr>
      </p:pic>
      <p:sp>
        <p:nvSpPr>
          <p:cNvPr id="29" name="Rectangle 28"/>
          <p:cNvSpPr/>
          <p:nvPr/>
        </p:nvSpPr>
        <p:spPr>
          <a:xfrm>
            <a:off x="504825" y="704850"/>
            <a:ext cx="7980363" cy="1731963"/>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dirty="0"/>
          </a:p>
        </p:txBody>
      </p:sp>
      <p:sp>
        <p:nvSpPr>
          <p:cNvPr id="14340" name="Rectangle 4"/>
          <p:cNvSpPr>
            <a:spLocks noChangeArrowheads="1"/>
          </p:cNvSpPr>
          <p:nvPr/>
        </p:nvSpPr>
        <p:spPr bwMode="auto">
          <a:xfrm>
            <a:off x="504825" y="1716088"/>
            <a:ext cx="7980363" cy="733425"/>
          </a:xfrm>
          <a:prstGeom prst="rect">
            <a:avLst/>
          </a:prstGeom>
          <a:noFill/>
          <a:ln w="9525">
            <a:noFill/>
            <a:miter lim="800000"/>
            <a:headEnd/>
            <a:tailEnd/>
          </a:ln>
        </p:spPr>
        <p:txBody>
          <a:bodyPr lIns="128016" tIns="64008" rIns="128016" bIns="64008" anchor="ctr">
            <a:spAutoFit/>
          </a:bodyPr>
          <a:lstStyle/>
          <a:p>
            <a:pPr eaLnBrk="0" hangingPunct="0"/>
            <a:r>
              <a:rPr lang="en-US" altLang="zh-CN" sz="3900">
                <a:solidFill>
                  <a:schemeClr val="bg1"/>
                </a:solidFill>
                <a:latin typeface="Hiragino Sans GB W6"/>
                <a:ea typeface="Hiragino Sans GB W6"/>
                <a:cs typeface="Hiragino Sans GB W6"/>
              </a:rPr>
              <a:t>Conclusion</a:t>
            </a:r>
            <a:endParaRPr lang="zh-CN" altLang="en-US" sz="3900">
              <a:solidFill>
                <a:schemeClr val="bg1"/>
              </a:solidFill>
              <a:latin typeface="Hiragino Sans GB W6"/>
              <a:ea typeface="Hiragino Sans GB W6"/>
              <a:cs typeface="Hiragino Sans GB W6"/>
            </a:endParaRPr>
          </a:p>
        </p:txBody>
      </p:sp>
      <p:sp>
        <p:nvSpPr>
          <p:cNvPr id="14341" name="矩形 20"/>
          <p:cNvSpPr>
            <a:spLocks noChangeArrowheads="1"/>
          </p:cNvSpPr>
          <p:nvPr/>
        </p:nvSpPr>
        <p:spPr bwMode="auto">
          <a:xfrm>
            <a:off x="1354138" y="704850"/>
            <a:ext cx="7131050" cy="474663"/>
          </a:xfrm>
          <a:prstGeom prst="rect">
            <a:avLst/>
          </a:prstGeom>
          <a:noFill/>
          <a:ln w="9525">
            <a:noFill/>
            <a:miter lim="800000"/>
            <a:headEnd/>
            <a:tailEnd/>
          </a:ln>
        </p:spPr>
        <p:txBody>
          <a:bodyPr lIns="128016" tIns="64008" rIns="128016" bIns="64008">
            <a:spAutoFit/>
          </a:bodyPr>
          <a:lstStyle/>
          <a:p>
            <a:pPr algn="r"/>
            <a:r>
              <a:rPr lang="en-US" altLang="zh-CN" sz="2200">
                <a:solidFill>
                  <a:schemeClr val="bg1"/>
                </a:solidFill>
                <a:latin typeface="Impact" pitchFamily="34" charset="0"/>
              </a:rPr>
              <a:t>2</a:t>
            </a:r>
            <a:r>
              <a:rPr lang="en-US" altLang="zh-CN" sz="2200" baseline="30000">
                <a:solidFill>
                  <a:schemeClr val="bg1"/>
                </a:solidFill>
                <a:latin typeface="Impact" pitchFamily="34" charset="0"/>
              </a:rPr>
              <a:t>nd</a:t>
            </a:r>
            <a:r>
              <a:rPr lang="en-US" altLang="zh-CN" sz="2200">
                <a:solidFill>
                  <a:schemeClr val="bg1"/>
                </a:solidFill>
                <a:latin typeface="Impact" pitchFamily="34" charset="0"/>
              </a:rPr>
              <a:t> priority initiatives</a:t>
            </a:r>
            <a:endParaRPr lang="zh-CN" altLang="en-US" sz="2200">
              <a:solidFill>
                <a:schemeClr val="bg1"/>
              </a:solidFill>
              <a:latin typeface="Impact" pitchFamily="34" charset="0"/>
            </a:endParaRPr>
          </a:p>
        </p:txBody>
      </p:sp>
      <p:sp>
        <p:nvSpPr>
          <p:cNvPr id="6" name="Oval 5"/>
          <p:cNvSpPr/>
          <p:nvPr/>
        </p:nvSpPr>
        <p:spPr>
          <a:xfrm>
            <a:off x="792163" y="3433763"/>
            <a:ext cx="671512" cy="6715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en-US" altLang="zh-CN" dirty="0">
                <a:latin typeface="华文细黑" panose="02010600040101010101" pitchFamily="2" charset="-122"/>
                <a:ea typeface="华文细黑" panose="02010600040101010101" pitchFamily="2" charset="-122"/>
              </a:rPr>
              <a:t>1</a:t>
            </a:r>
            <a:endParaRPr lang="zh-CN" altLang="en-US" dirty="0">
              <a:latin typeface="华文细黑" panose="02010600040101010101" pitchFamily="2" charset="-122"/>
              <a:ea typeface="华文细黑" panose="02010600040101010101" pitchFamily="2" charset="-122"/>
            </a:endParaRPr>
          </a:p>
        </p:txBody>
      </p:sp>
      <p:sp>
        <p:nvSpPr>
          <p:cNvPr id="7" name="Oval 6"/>
          <p:cNvSpPr/>
          <p:nvPr/>
        </p:nvSpPr>
        <p:spPr>
          <a:xfrm>
            <a:off x="792163" y="4495800"/>
            <a:ext cx="671512" cy="6699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en-US" altLang="zh-CN" dirty="0">
                <a:latin typeface="华文细黑" panose="02010600040101010101" pitchFamily="2" charset="-122"/>
                <a:ea typeface="华文细黑" panose="02010600040101010101" pitchFamily="2" charset="-122"/>
              </a:rPr>
              <a:t>2</a:t>
            </a:r>
            <a:endParaRPr lang="zh-CN" altLang="en-US" dirty="0">
              <a:latin typeface="华文细黑" panose="02010600040101010101" pitchFamily="2" charset="-122"/>
              <a:ea typeface="华文细黑" panose="02010600040101010101" pitchFamily="2" charset="-122"/>
            </a:endParaRPr>
          </a:p>
        </p:txBody>
      </p:sp>
      <p:sp>
        <p:nvSpPr>
          <p:cNvPr id="8" name="Oval 7"/>
          <p:cNvSpPr/>
          <p:nvPr/>
        </p:nvSpPr>
        <p:spPr>
          <a:xfrm>
            <a:off x="792163" y="5556250"/>
            <a:ext cx="671512" cy="67151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en-US" altLang="zh-CN" dirty="0">
                <a:latin typeface="华文细黑" panose="02010600040101010101" pitchFamily="2" charset="-122"/>
                <a:ea typeface="华文细黑" panose="02010600040101010101" pitchFamily="2" charset="-122"/>
              </a:rPr>
              <a:t>3</a:t>
            </a:r>
            <a:endParaRPr lang="zh-CN" altLang="en-US" dirty="0">
              <a:latin typeface="华文细黑" panose="02010600040101010101" pitchFamily="2" charset="-122"/>
              <a:ea typeface="华文细黑" panose="02010600040101010101" pitchFamily="2" charset="-122"/>
            </a:endParaRPr>
          </a:p>
        </p:txBody>
      </p:sp>
      <p:sp>
        <p:nvSpPr>
          <p:cNvPr id="9" name="Oval 8"/>
          <p:cNvSpPr/>
          <p:nvPr/>
        </p:nvSpPr>
        <p:spPr>
          <a:xfrm>
            <a:off x="792163" y="6618288"/>
            <a:ext cx="671512" cy="6715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en-US" altLang="zh-CN" dirty="0">
                <a:latin typeface="华文细黑" panose="02010600040101010101" pitchFamily="2" charset="-122"/>
                <a:ea typeface="华文细黑" panose="02010600040101010101" pitchFamily="2" charset="-122"/>
              </a:rPr>
              <a:t>4</a:t>
            </a:r>
            <a:endParaRPr lang="zh-CN" altLang="en-US" dirty="0">
              <a:latin typeface="华文细黑" panose="02010600040101010101" pitchFamily="2" charset="-122"/>
              <a:ea typeface="华文细黑" panose="02010600040101010101" pitchFamily="2" charset="-122"/>
            </a:endParaRPr>
          </a:p>
        </p:txBody>
      </p:sp>
      <p:sp>
        <p:nvSpPr>
          <p:cNvPr id="10" name="Oval 9"/>
          <p:cNvSpPr/>
          <p:nvPr/>
        </p:nvSpPr>
        <p:spPr>
          <a:xfrm>
            <a:off x="792163" y="7680325"/>
            <a:ext cx="671512" cy="6699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en-US" altLang="zh-CN" dirty="0">
                <a:latin typeface="华文细黑" panose="02010600040101010101" pitchFamily="2" charset="-122"/>
                <a:ea typeface="华文细黑" panose="02010600040101010101" pitchFamily="2" charset="-122"/>
              </a:rPr>
              <a:t>5</a:t>
            </a:r>
            <a:endParaRPr lang="zh-CN" altLang="en-US" dirty="0">
              <a:latin typeface="华文细黑" panose="02010600040101010101" pitchFamily="2" charset="-122"/>
              <a:ea typeface="华文细黑" panose="02010600040101010101" pitchFamily="2" charset="-122"/>
            </a:endParaRPr>
          </a:p>
        </p:txBody>
      </p:sp>
      <p:sp>
        <p:nvSpPr>
          <p:cNvPr id="11" name="TextBox 10"/>
          <p:cNvSpPr txBox="1"/>
          <p:nvPr/>
        </p:nvSpPr>
        <p:spPr>
          <a:xfrm>
            <a:off x="1625600" y="3514725"/>
            <a:ext cx="10587038" cy="474663"/>
          </a:xfrm>
          <a:prstGeom prst="rect">
            <a:avLst/>
          </a:prstGeom>
          <a:solidFill>
            <a:schemeClr val="bg1">
              <a:lumMod val="95000"/>
            </a:schemeClr>
          </a:solidFill>
        </p:spPr>
        <p:txBody>
          <a:bodyPr lIns="128016" tIns="64008" rIns="128016" bIns="64008">
            <a:spAutoFit/>
          </a:bodyPr>
          <a:lstStyle/>
          <a:p>
            <a:pPr defTabSz="1280160" fontAlgn="auto">
              <a:spcBef>
                <a:spcPts val="0"/>
              </a:spcBef>
              <a:spcAft>
                <a:spcPts val="0"/>
              </a:spcAft>
              <a:defRPr/>
            </a:pPr>
            <a:r>
              <a:rPr lang="en-US" altLang="zh-CN" sz="2200" dirty="0">
                <a:latin typeface="Gadugi" panose="020B0502040204020203" pitchFamily="34" charset="0"/>
                <a:ea typeface="Hiragino Sans GB W3" panose="020B0300000000000000" pitchFamily="34" charset="-122"/>
              </a:rPr>
              <a:t>Evaluate whether offer DT store more margin is possible</a:t>
            </a:r>
            <a:endParaRPr lang="zh-CN" altLang="en-US" sz="2200" dirty="0">
              <a:latin typeface="Gadugi" panose="020B0502040204020203" pitchFamily="34" charset="0"/>
              <a:ea typeface="Hiragino Sans GB W3" panose="020B0300000000000000" pitchFamily="34" charset="-122"/>
            </a:endParaRPr>
          </a:p>
        </p:txBody>
      </p:sp>
      <p:sp>
        <p:nvSpPr>
          <p:cNvPr id="12" name="TextBox 11"/>
          <p:cNvSpPr txBox="1"/>
          <p:nvPr/>
        </p:nvSpPr>
        <p:spPr>
          <a:xfrm>
            <a:off x="1625600" y="4575175"/>
            <a:ext cx="10587038" cy="473075"/>
          </a:xfrm>
          <a:prstGeom prst="rect">
            <a:avLst/>
          </a:prstGeom>
          <a:solidFill>
            <a:schemeClr val="bg1">
              <a:lumMod val="95000"/>
            </a:schemeClr>
          </a:solidFill>
        </p:spPr>
        <p:txBody>
          <a:bodyPr lIns="128016" tIns="64008" rIns="128016" bIns="64008">
            <a:spAutoFit/>
          </a:bodyPr>
          <a:lstStyle/>
          <a:p>
            <a:pPr defTabSz="1280160" fontAlgn="auto">
              <a:spcBef>
                <a:spcPts val="0"/>
              </a:spcBef>
              <a:spcAft>
                <a:spcPts val="0"/>
              </a:spcAft>
              <a:defRPr/>
            </a:pPr>
            <a:r>
              <a:rPr lang="en-US" altLang="zh-CN" sz="2200" dirty="0">
                <a:latin typeface="Gadugi" panose="020B0502040204020203" pitchFamily="34" charset="0"/>
                <a:ea typeface="Hiragino Sans GB W3" panose="020B0300000000000000" pitchFamily="34" charset="-122"/>
              </a:rPr>
              <a:t>Together with other strong brands, communicate “Unilever” company brand more</a:t>
            </a:r>
            <a:endParaRPr lang="zh-CN" altLang="en-US" sz="2200" dirty="0">
              <a:latin typeface="Gadugi" panose="020B0502040204020203" pitchFamily="34" charset="0"/>
              <a:ea typeface="Hiragino Sans GB W3" panose="020B0300000000000000" pitchFamily="34" charset="-122"/>
            </a:endParaRPr>
          </a:p>
        </p:txBody>
      </p:sp>
      <p:sp>
        <p:nvSpPr>
          <p:cNvPr id="13" name="TextBox 12"/>
          <p:cNvSpPr txBox="1"/>
          <p:nvPr/>
        </p:nvSpPr>
        <p:spPr>
          <a:xfrm>
            <a:off x="1625600" y="5634038"/>
            <a:ext cx="10587038" cy="473075"/>
          </a:xfrm>
          <a:prstGeom prst="rect">
            <a:avLst/>
          </a:prstGeom>
          <a:solidFill>
            <a:schemeClr val="bg1">
              <a:lumMod val="95000"/>
            </a:schemeClr>
          </a:solidFill>
        </p:spPr>
        <p:txBody>
          <a:bodyPr lIns="128016" tIns="64008" rIns="128016" bIns="64008">
            <a:spAutoFit/>
          </a:bodyPr>
          <a:lstStyle/>
          <a:p>
            <a:pPr defTabSz="1280160" fontAlgn="auto">
              <a:spcBef>
                <a:spcPts val="0"/>
              </a:spcBef>
              <a:spcAft>
                <a:spcPts val="0"/>
              </a:spcAft>
              <a:defRPr/>
            </a:pPr>
            <a:r>
              <a:rPr lang="en-US" altLang="zh-CN" sz="2200" dirty="0">
                <a:latin typeface="Gadugi" panose="020B0502040204020203" pitchFamily="34" charset="0"/>
                <a:ea typeface="Hiragino Sans GB W3" panose="020B0300000000000000" pitchFamily="34" charset="-122"/>
              </a:rPr>
              <a:t>Optimize our promotion pack allocation policy</a:t>
            </a:r>
            <a:endParaRPr lang="zh-CN" altLang="en-US" sz="2200" dirty="0">
              <a:latin typeface="Gadugi" panose="020B0502040204020203" pitchFamily="34" charset="0"/>
              <a:ea typeface="Hiragino Sans GB W3" panose="020B0300000000000000" pitchFamily="34" charset="-122"/>
            </a:endParaRPr>
          </a:p>
        </p:txBody>
      </p:sp>
      <p:sp>
        <p:nvSpPr>
          <p:cNvPr id="14" name="TextBox 13"/>
          <p:cNvSpPr txBox="1"/>
          <p:nvPr/>
        </p:nvSpPr>
        <p:spPr>
          <a:xfrm>
            <a:off x="1625600" y="6692900"/>
            <a:ext cx="10587038" cy="474663"/>
          </a:xfrm>
          <a:prstGeom prst="rect">
            <a:avLst/>
          </a:prstGeom>
          <a:solidFill>
            <a:schemeClr val="bg1">
              <a:lumMod val="95000"/>
            </a:schemeClr>
          </a:solidFill>
        </p:spPr>
        <p:txBody>
          <a:bodyPr lIns="128016" tIns="64008" rIns="128016" bIns="64008">
            <a:spAutoFit/>
          </a:bodyPr>
          <a:lstStyle/>
          <a:p>
            <a:pPr defTabSz="1280160" fontAlgn="auto">
              <a:spcBef>
                <a:spcPts val="0"/>
              </a:spcBef>
              <a:spcAft>
                <a:spcPts val="0"/>
              </a:spcAft>
              <a:defRPr/>
            </a:pPr>
            <a:r>
              <a:rPr lang="en-US" altLang="zh-CN" sz="2200" dirty="0">
                <a:latin typeface="Gadugi" panose="020B0502040204020203" pitchFamily="34" charset="0"/>
                <a:ea typeface="Hiragino Sans GB W3" panose="020B0300000000000000" pitchFamily="34" charset="-122"/>
              </a:rPr>
              <a:t>Optimize island display in Northern area, pay more attention to season differences</a:t>
            </a:r>
            <a:endParaRPr lang="zh-CN" altLang="en-US" sz="2200" dirty="0">
              <a:latin typeface="Gadugi" panose="020B0502040204020203" pitchFamily="34" charset="0"/>
              <a:ea typeface="Hiragino Sans GB W3" panose="020B0300000000000000" pitchFamily="34" charset="-122"/>
            </a:endParaRPr>
          </a:p>
        </p:txBody>
      </p:sp>
      <p:sp>
        <p:nvSpPr>
          <p:cNvPr id="15" name="TextBox 14"/>
          <p:cNvSpPr txBox="1"/>
          <p:nvPr/>
        </p:nvSpPr>
        <p:spPr>
          <a:xfrm>
            <a:off x="1625600" y="7751763"/>
            <a:ext cx="10587038" cy="819150"/>
          </a:xfrm>
          <a:prstGeom prst="rect">
            <a:avLst/>
          </a:prstGeom>
          <a:solidFill>
            <a:schemeClr val="bg1">
              <a:lumMod val="95000"/>
            </a:schemeClr>
          </a:solidFill>
        </p:spPr>
        <p:txBody>
          <a:bodyPr lIns="128016" tIns="64008" rIns="128016" bIns="64008">
            <a:spAutoFit/>
          </a:bodyPr>
          <a:lstStyle/>
          <a:p>
            <a:pPr defTabSz="1280160" fontAlgn="auto">
              <a:spcBef>
                <a:spcPts val="0"/>
              </a:spcBef>
              <a:spcAft>
                <a:spcPts val="0"/>
              </a:spcAft>
              <a:defRPr/>
            </a:pPr>
            <a:r>
              <a:rPr lang="en-US" altLang="zh-CN" sz="2200" dirty="0">
                <a:latin typeface="Gadugi" panose="020B0502040204020203" pitchFamily="34" charset="0"/>
                <a:ea typeface="Hiragino Sans GB W3" panose="020B0300000000000000" pitchFamily="34" charset="-122"/>
              </a:rPr>
              <a:t>Add more POSMs to more outlets. Using multiple ways to communicate with consumers</a:t>
            </a:r>
            <a:endParaRPr lang="zh-CN" altLang="en-US" sz="2200" dirty="0">
              <a:latin typeface="Gadugi" panose="020B0502040204020203" pitchFamily="34" charset="0"/>
              <a:ea typeface="Hiragino Sans GB W3" panose="020B0300000000000000" pitchFamily="34" charset="-122"/>
            </a:endParaRPr>
          </a:p>
        </p:txBody>
      </p:sp>
      <p:pic>
        <p:nvPicPr>
          <p:cNvPr id="14352" name="图片 3" descr="p_large_ulbo_43760000acc55c71.jpg"/>
          <p:cNvPicPr>
            <a:picLocks noChangeAspect="1"/>
          </p:cNvPicPr>
          <p:nvPr/>
        </p:nvPicPr>
        <p:blipFill>
          <a:blip r:embed="rId3" cstate="print"/>
          <a:srcRect l="6757" t="2386" r="6757" b="21262"/>
          <a:stretch>
            <a:fillRect/>
          </a:stretch>
        </p:blipFill>
        <p:spPr bwMode="auto">
          <a:xfrm>
            <a:off x="0" y="0"/>
            <a:ext cx="12801600" cy="9601200"/>
          </a:xfrm>
          <a:prstGeom prst="rect">
            <a:avLst/>
          </a:prstGeom>
          <a:noFill/>
          <a:ln w="9525">
            <a:noFill/>
            <a:miter lim="800000"/>
            <a:headEnd/>
            <a:tailEnd/>
          </a:ln>
        </p:spPr>
      </p:pic>
      <p:sp>
        <p:nvSpPr>
          <p:cNvPr id="20" name="圆角矩形 2"/>
          <p:cNvSpPr/>
          <p:nvPr/>
        </p:nvSpPr>
        <p:spPr>
          <a:xfrm>
            <a:off x="4122738" y="1312863"/>
            <a:ext cx="5141912" cy="1916112"/>
          </a:xfrm>
          <a:prstGeom prst="roundRect">
            <a:avLst>
              <a:gd name="adj" fmla="val 10302"/>
            </a:avLst>
          </a:prstGeom>
          <a:solidFill>
            <a:srgbClr val="5489CE"/>
          </a:solidFill>
          <a:ln w="25400" cap="flat" cmpd="sng" algn="ctr">
            <a:noFill/>
            <a:prstDash val="solid"/>
          </a:ln>
          <a:effectLst/>
        </p:spPr>
        <p:txBody>
          <a:bodyPr lIns="128016" tIns="64008" rIns="128016" bIns="64008" anchor="ctr"/>
          <a:lstStyle/>
          <a:p>
            <a:pPr algn="ctr" defTabSz="1280160" fontAlgn="auto">
              <a:spcBef>
                <a:spcPts val="0"/>
              </a:spcBef>
              <a:spcAft>
                <a:spcPts val="0"/>
              </a:spcAft>
              <a:defRPr/>
            </a:pPr>
            <a:endParaRPr lang="zh-CN" altLang="en-US" kern="0">
              <a:solidFill>
                <a:prstClr val="white"/>
              </a:solidFill>
              <a:latin typeface="Calibr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29"/>
          <p:cNvSpPr>
            <a:spLocks noChangeArrowheads="1"/>
          </p:cNvSpPr>
          <p:nvPr/>
        </p:nvSpPr>
        <p:spPr bwMode="auto">
          <a:xfrm>
            <a:off x="17463" y="1692275"/>
            <a:ext cx="12804775" cy="515938"/>
          </a:xfrm>
          <a:prstGeom prst="rect">
            <a:avLst/>
          </a:prstGeom>
          <a:noFill/>
          <a:ln w="9525">
            <a:noFill/>
            <a:miter lim="800000"/>
            <a:headEnd/>
            <a:tailEnd/>
          </a:ln>
        </p:spPr>
        <p:txBody>
          <a:bodyPr lIns="128016" tIns="64008" rIns="128016" bIns="64008">
            <a:spAutoFit/>
          </a:bodyPr>
          <a:lstStyle/>
          <a:p>
            <a:pPr algn="r"/>
            <a:r>
              <a:rPr lang="zh-CN" altLang="en-US">
                <a:solidFill>
                  <a:srgbClr val="5489CE"/>
                </a:solidFill>
                <a:latin typeface="Hiragino Sans GB W3"/>
              </a:rPr>
              <a:t>电子商务行业人才需求的比较性研究</a:t>
            </a:r>
          </a:p>
        </p:txBody>
      </p:sp>
      <p:sp>
        <p:nvSpPr>
          <p:cNvPr id="23" name="矩形 4"/>
          <p:cNvSpPr/>
          <p:nvPr/>
        </p:nvSpPr>
        <p:spPr>
          <a:xfrm>
            <a:off x="3478213" y="2236788"/>
            <a:ext cx="9323387" cy="3838575"/>
          </a:xfrm>
          <a:prstGeom prst="rect">
            <a:avLst/>
          </a:prstGeom>
          <a:solidFill>
            <a:srgbClr val="5489CE"/>
          </a:solidFill>
          <a:ln w="12700" cap="flat" cmpd="sng" algn="ctr">
            <a:noFill/>
            <a:prstDash val="solid"/>
            <a:miter lim="800000"/>
          </a:ln>
          <a:effectLst/>
        </p:spPr>
        <p:txBody>
          <a:bodyPr lIns="128016" tIns="64008" rIns="128016" bIns="64008" anchor="ctr"/>
          <a:lstStyle/>
          <a:p>
            <a:pPr algn="ctr" defTabSz="1280160" fontAlgn="auto">
              <a:spcBef>
                <a:spcPts val="0"/>
              </a:spcBef>
              <a:spcAft>
                <a:spcPts val="0"/>
              </a:spcAft>
              <a:defRPr/>
            </a:pPr>
            <a:endParaRPr lang="zh-CN" altLang="en-US" kern="0">
              <a:solidFill>
                <a:prstClr val="white"/>
              </a:solidFill>
              <a:latin typeface="华文细黑"/>
              <a:ea typeface="微软雅黑"/>
            </a:endParaRPr>
          </a:p>
        </p:txBody>
      </p:sp>
      <p:cxnSp>
        <p:nvCxnSpPr>
          <p:cNvPr id="3076" name="直接连接符 6"/>
          <p:cNvCxnSpPr>
            <a:cxnSpLocks noChangeShapeType="1"/>
          </p:cNvCxnSpPr>
          <p:nvPr/>
        </p:nvCxnSpPr>
        <p:spPr bwMode="auto">
          <a:xfrm>
            <a:off x="4122738" y="3365500"/>
            <a:ext cx="5629275" cy="0"/>
          </a:xfrm>
          <a:prstGeom prst="line">
            <a:avLst/>
          </a:prstGeom>
          <a:noFill/>
          <a:ln w="6350" algn="ctr">
            <a:solidFill>
              <a:srgbClr val="D9D9D9"/>
            </a:solidFill>
            <a:miter lim="800000"/>
            <a:headEnd/>
            <a:tailEnd/>
          </a:ln>
        </p:spPr>
      </p:cxnSp>
      <p:sp>
        <p:nvSpPr>
          <p:cNvPr id="3077" name="TextBox 24"/>
          <p:cNvSpPr txBox="1">
            <a:spLocks noChangeArrowheads="1"/>
          </p:cNvSpPr>
          <p:nvPr/>
        </p:nvSpPr>
        <p:spPr bwMode="auto">
          <a:xfrm>
            <a:off x="4122738" y="2557463"/>
            <a:ext cx="2316162" cy="817562"/>
          </a:xfrm>
          <a:prstGeom prst="rect">
            <a:avLst/>
          </a:prstGeom>
          <a:noFill/>
          <a:ln w="9525">
            <a:noFill/>
            <a:miter lim="800000"/>
            <a:headEnd/>
            <a:tailEnd/>
          </a:ln>
        </p:spPr>
        <p:txBody>
          <a:bodyPr lIns="128016" tIns="64008" rIns="128016" bIns="64008">
            <a:spAutoFit/>
          </a:bodyPr>
          <a:lstStyle/>
          <a:p>
            <a:r>
              <a:rPr lang="zh-CN" altLang="en-US" sz="4500">
                <a:solidFill>
                  <a:srgbClr val="FFFFFF"/>
                </a:solidFill>
                <a:latin typeface="方正粗宋简体" charset="-122"/>
                <a:ea typeface="方正粗宋简体" charset="-122"/>
              </a:rPr>
              <a:t>目录</a:t>
            </a:r>
          </a:p>
        </p:txBody>
      </p:sp>
      <p:grpSp>
        <p:nvGrpSpPr>
          <p:cNvPr id="3078" name="Group 4"/>
          <p:cNvGrpSpPr>
            <a:grpSpLocks/>
          </p:cNvGrpSpPr>
          <p:nvPr/>
        </p:nvGrpSpPr>
        <p:grpSpPr bwMode="auto">
          <a:xfrm>
            <a:off x="3981450" y="3871913"/>
            <a:ext cx="2419350" cy="990600"/>
            <a:chOff x="2844055" y="2765208"/>
            <a:chExt cx="1727947" cy="708289"/>
          </a:xfrm>
        </p:grpSpPr>
        <p:sp>
          <p:nvSpPr>
            <p:cNvPr id="3092" name="TextBox 25"/>
            <p:cNvSpPr txBox="1">
              <a:spLocks noChangeArrowheads="1"/>
            </p:cNvSpPr>
            <p:nvPr/>
          </p:nvSpPr>
          <p:spPr bwMode="auto">
            <a:xfrm>
              <a:off x="2844055" y="2765208"/>
              <a:ext cx="309282" cy="615553"/>
            </a:xfrm>
            <a:prstGeom prst="rect">
              <a:avLst/>
            </a:prstGeom>
            <a:noFill/>
            <a:ln w="9525">
              <a:noFill/>
              <a:miter lim="800000"/>
              <a:headEnd/>
              <a:tailEnd/>
            </a:ln>
          </p:spPr>
          <p:txBody>
            <a:bodyPr>
              <a:spAutoFit/>
            </a:bodyPr>
            <a:lstStyle/>
            <a:p>
              <a:r>
                <a:rPr lang="en-US" altLang="zh-CN" sz="5000">
                  <a:solidFill>
                    <a:srgbClr val="FFFFFF"/>
                  </a:solidFill>
                  <a:latin typeface="华文细黑" pitchFamily="2" charset="-122"/>
                  <a:ea typeface="微软雅黑" pitchFamily="34" charset="-122"/>
                </a:rPr>
                <a:t>1</a:t>
              </a:r>
              <a:endParaRPr lang="zh-CN" altLang="en-US" sz="5000">
                <a:solidFill>
                  <a:srgbClr val="FFFFFF"/>
                </a:solidFill>
                <a:latin typeface="华文细黑" pitchFamily="2" charset="-122"/>
                <a:ea typeface="微软雅黑" pitchFamily="34" charset="-122"/>
              </a:endParaRPr>
            </a:p>
          </p:txBody>
        </p:sp>
        <p:cxnSp>
          <p:nvCxnSpPr>
            <p:cNvPr id="3093" name="直接连接符 10"/>
            <p:cNvCxnSpPr>
              <a:cxnSpLocks noChangeShapeType="1"/>
            </p:cNvCxnSpPr>
            <p:nvPr/>
          </p:nvCxnSpPr>
          <p:spPr bwMode="auto">
            <a:xfrm flipH="1">
              <a:off x="3012145" y="2994244"/>
              <a:ext cx="322727" cy="443753"/>
            </a:xfrm>
            <a:prstGeom prst="line">
              <a:avLst/>
            </a:prstGeom>
            <a:noFill/>
            <a:ln w="6350" algn="ctr">
              <a:solidFill>
                <a:srgbClr val="D9D9D9"/>
              </a:solidFill>
              <a:miter lim="800000"/>
              <a:headEnd/>
              <a:tailEnd/>
            </a:ln>
          </p:spPr>
        </p:cxnSp>
        <p:sp>
          <p:nvSpPr>
            <p:cNvPr id="3094" name="TextBox 27"/>
            <p:cNvSpPr txBox="1">
              <a:spLocks noChangeArrowheads="1"/>
            </p:cNvSpPr>
            <p:nvPr/>
          </p:nvSpPr>
          <p:spPr bwMode="auto">
            <a:xfrm>
              <a:off x="3166784" y="3132744"/>
              <a:ext cx="1405218" cy="340753"/>
            </a:xfrm>
            <a:prstGeom prst="rect">
              <a:avLst/>
            </a:prstGeom>
            <a:noFill/>
            <a:ln w="9525">
              <a:noFill/>
              <a:miter lim="800000"/>
              <a:headEnd/>
              <a:tailEnd/>
            </a:ln>
          </p:spPr>
          <p:txBody>
            <a:bodyPr>
              <a:spAutoFit/>
            </a:bodyPr>
            <a:lstStyle/>
            <a:p>
              <a:r>
                <a:rPr lang="zh-CN" altLang="en-US">
                  <a:solidFill>
                    <a:srgbClr val="FFFFFF"/>
                  </a:solidFill>
                  <a:latin typeface="Hiragino Sans GB W3"/>
                  <a:ea typeface="Hiragino Sans GB W3"/>
                  <a:cs typeface="Hiragino Sans GB W3"/>
                </a:rPr>
                <a:t>现状</a:t>
              </a:r>
            </a:p>
          </p:txBody>
        </p:sp>
      </p:grpSp>
      <p:grpSp>
        <p:nvGrpSpPr>
          <p:cNvPr id="3079" name="Group 3"/>
          <p:cNvGrpSpPr>
            <a:grpSpLocks/>
          </p:cNvGrpSpPr>
          <p:nvPr/>
        </p:nvGrpSpPr>
        <p:grpSpPr bwMode="auto">
          <a:xfrm>
            <a:off x="5695950" y="3871913"/>
            <a:ext cx="2419350" cy="990600"/>
            <a:chOff x="4314266" y="2765208"/>
            <a:chExt cx="1727947" cy="708289"/>
          </a:xfrm>
        </p:grpSpPr>
        <p:sp>
          <p:nvSpPr>
            <p:cNvPr id="3089" name="TextBox 28"/>
            <p:cNvSpPr txBox="1">
              <a:spLocks noChangeArrowheads="1"/>
            </p:cNvSpPr>
            <p:nvPr/>
          </p:nvSpPr>
          <p:spPr bwMode="auto">
            <a:xfrm>
              <a:off x="4314266" y="2765208"/>
              <a:ext cx="309282" cy="615553"/>
            </a:xfrm>
            <a:prstGeom prst="rect">
              <a:avLst/>
            </a:prstGeom>
            <a:noFill/>
            <a:ln w="9525">
              <a:noFill/>
              <a:miter lim="800000"/>
              <a:headEnd/>
              <a:tailEnd/>
            </a:ln>
          </p:spPr>
          <p:txBody>
            <a:bodyPr>
              <a:spAutoFit/>
            </a:bodyPr>
            <a:lstStyle/>
            <a:p>
              <a:r>
                <a:rPr lang="en-US" altLang="zh-CN" sz="5000">
                  <a:solidFill>
                    <a:srgbClr val="FFFFFF"/>
                  </a:solidFill>
                  <a:latin typeface="华文细黑" pitchFamily="2" charset="-122"/>
                  <a:ea typeface="微软雅黑" pitchFamily="34" charset="-122"/>
                </a:rPr>
                <a:t>2</a:t>
              </a:r>
              <a:endParaRPr lang="zh-CN" altLang="en-US" sz="5000">
                <a:solidFill>
                  <a:srgbClr val="FFFFFF"/>
                </a:solidFill>
                <a:latin typeface="华文细黑" pitchFamily="2" charset="-122"/>
                <a:ea typeface="微软雅黑" pitchFamily="34" charset="-122"/>
              </a:endParaRPr>
            </a:p>
          </p:txBody>
        </p:sp>
        <p:cxnSp>
          <p:nvCxnSpPr>
            <p:cNvPr id="3090" name="直接连接符 17"/>
            <p:cNvCxnSpPr>
              <a:cxnSpLocks noChangeShapeType="1"/>
            </p:cNvCxnSpPr>
            <p:nvPr/>
          </p:nvCxnSpPr>
          <p:spPr bwMode="auto">
            <a:xfrm flipH="1">
              <a:off x="4482356" y="2994244"/>
              <a:ext cx="322727" cy="443753"/>
            </a:xfrm>
            <a:prstGeom prst="line">
              <a:avLst/>
            </a:prstGeom>
            <a:noFill/>
            <a:ln w="6350" algn="ctr">
              <a:solidFill>
                <a:srgbClr val="D9D9D9"/>
              </a:solidFill>
              <a:miter lim="800000"/>
              <a:headEnd/>
              <a:tailEnd/>
            </a:ln>
          </p:spPr>
        </p:cxnSp>
        <p:sp>
          <p:nvSpPr>
            <p:cNvPr id="3091" name="TextBox 30"/>
            <p:cNvSpPr txBox="1">
              <a:spLocks noChangeArrowheads="1"/>
            </p:cNvSpPr>
            <p:nvPr/>
          </p:nvSpPr>
          <p:spPr bwMode="auto">
            <a:xfrm>
              <a:off x="4636995" y="3132744"/>
              <a:ext cx="1405218" cy="340753"/>
            </a:xfrm>
            <a:prstGeom prst="rect">
              <a:avLst/>
            </a:prstGeom>
            <a:noFill/>
            <a:ln w="9525">
              <a:noFill/>
              <a:miter lim="800000"/>
              <a:headEnd/>
              <a:tailEnd/>
            </a:ln>
          </p:spPr>
          <p:txBody>
            <a:bodyPr>
              <a:spAutoFit/>
            </a:bodyPr>
            <a:lstStyle/>
            <a:p>
              <a:r>
                <a:rPr lang="zh-CN" altLang="en-US">
                  <a:solidFill>
                    <a:srgbClr val="FFFFFF"/>
                  </a:solidFill>
                  <a:latin typeface="Hiragino Sans GB W3"/>
                  <a:ea typeface="Hiragino Sans GB W3"/>
                  <a:cs typeface="Hiragino Sans GB W3"/>
                </a:rPr>
                <a:t>差异性检验</a:t>
              </a:r>
            </a:p>
          </p:txBody>
        </p:sp>
      </p:grpSp>
      <p:grpSp>
        <p:nvGrpSpPr>
          <p:cNvPr id="3080" name="Group 2"/>
          <p:cNvGrpSpPr>
            <a:grpSpLocks/>
          </p:cNvGrpSpPr>
          <p:nvPr/>
        </p:nvGrpSpPr>
        <p:grpSpPr bwMode="auto">
          <a:xfrm>
            <a:off x="8116888" y="3871913"/>
            <a:ext cx="2417762" cy="990600"/>
            <a:chOff x="5972735" y="2765208"/>
            <a:chExt cx="1727947" cy="708289"/>
          </a:xfrm>
        </p:grpSpPr>
        <p:sp>
          <p:nvSpPr>
            <p:cNvPr id="3086" name="TextBox 31"/>
            <p:cNvSpPr txBox="1">
              <a:spLocks noChangeArrowheads="1"/>
            </p:cNvSpPr>
            <p:nvPr/>
          </p:nvSpPr>
          <p:spPr bwMode="auto">
            <a:xfrm>
              <a:off x="5972735" y="2765208"/>
              <a:ext cx="309282" cy="615553"/>
            </a:xfrm>
            <a:prstGeom prst="rect">
              <a:avLst/>
            </a:prstGeom>
            <a:noFill/>
            <a:ln w="9525">
              <a:noFill/>
              <a:miter lim="800000"/>
              <a:headEnd/>
              <a:tailEnd/>
            </a:ln>
          </p:spPr>
          <p:txBody>
            <a:bodyPr>
              <a:spAutoFit/>
            </a:bodyPr>
            <a:lstStyle/>
            <a:p>
              <a:r>
                <a:rPr lang="en-US" altLang="zh-CN" sz="5000">
                  <a:solidFill>
                    <a:srgbClr val="FFFFFF"/>
                  </a:solidFill>
                  <a:latin typeface="华文细黑" pitchFamily="2" charset="-122"/>
                  <a:ea typeface="微软雅黑" pitchFamily="34" charset="-122"/>
                </a:rPr>
                <a:t>3</a:t>
              </a:r>
              <a:endParaRPr lang="zh-CN" altLang="en-US" sz="5000">
                <a:solidFill>
                  <a:srgbClr val="FFFFFF"/>
                </a:solidFill>
                <a:latin typeface="华文细黑" pitchFamily="2" charset="-122"/>
                <a:ea typeface="微软雅黑" pitchFamily="34" charset="-122"/>
              </a:endParaRPr>
            </a:p>
          </p:txBody>
        </p:sp>
        <p:cxnSp>
          <p:nvCxnSpPr>
            <p:cNvPr id="3087" name="直接连接符 21"/>
            <p:cNvCxnSpPr>
              <a:cxnSpLocks noChangeShapeType="1"/>
            </p:cNvCxnSpPr>
            <p:nvPr/>
          </p:nvCxnSpPr>
          <p:spPr bwMode="auto">
            <a:xfrm flipH="1">
              <a:off x="6140825" y="2994244"/>
              <a:ext cx="322727" cy="443753"/>
            </a:xfrm>
            <a:prstGeom prst="line">
              <a:avLst/>
            </a:prstGeom>
            <a:noFill/>
            <a:ln w="6350" algn="ctr">
              <a:solidFill>
                <a:srgbClr val="D9D9D9"/>
              </a:solidFill>
              <a:miter lim="800000"/>
              <a:headEnd/>
              <a:tailEnd/>
            </a:ln>
          </p:spPr>
        </p:cxnSp>
        <p:sp>
          <p:nvSpPr>
            <p:cNvPr id="3088" name="TextBox 33"/>
            <p:cNvSpPr txBox="1">
              <a:spLocks noChangeArrowheads="1"/>
            </p:cNvSpPr>
            <p:nvPr/>
          </p:nvSpPr>
          <p:spPr bwMode="auto">
            <a:xfrm>
              <a:off x="6295464" y="3132744"/>
              <a:ext cx="1405218" cy="340753"/>
            </a:xfrm>
            <a:prstGeom prst="rect">
              <a:avLst/>
            </a:prstGeom>
            <a:noFill/>
            <a:ln w="9525">
              <a:noFill/>
              <a:miter lim="800000"/>
              <a:headEnd/>
              <a:tailEnd/>
            </a:ln>
          </p:spPr>
          <p:txBody>
            <a:bodyPr>
              <a:spAutoFit/>
            </a:bodyPr>
            <a:lstStyle/>
            <a:p>
              <a:r>
                <a:rPr lang="zh-CN" altLang="en-US">
                  <a:solidFill>
                    <a:srgbClr val="FFFFFF"/>
                  </a:solidFill>
                  <a:latin typeface="Hiragino Sans GB W3"/>
                  <a:ea typeface="Hiragino Sans GB W3"/>
                  <a:cs typeface="Hiragino Sans GB W3"/>
                </a:rPr>
                <a:t>对比分析</a:t>
              </a:r>
            </a:p>
          </p:txBody>
        </p:sp>
      </p:grpSp>
      <p:grpSp>
        <p:nvGrpSpPr>
          <p:cNvPr id="3081" name="Group 1"/>
          <p:cNvGrpSpPr>
            <a:grpSpLocks/>
          </p:cNvGrpSpPr>
          <p:nvPr/>
        </p:nvGrpSpPr>
        <p:grpSpPr bwMode="auto">
          <a:xfrm>
            <a:off x="10174288" y="3871913"/>
            <a:ext cx="2419350" cy="990600"/>
            <a:chOff x="7335371" y="2765208"/>
            <a:chExt cx="1727947" cy="708289"/>
          </a:xfrm>
        </p:grpSpPr>
        <p:sp>
          <p:nvSpPr>
            <p:cNvPr id="3083" name="TextBox 34"/>
            <p:cNvSpPr txBox="1">
              <a:spLocks noChangeArrowheads="1"/>
            </p:cNvSpPr>
            <p:nvPr/>
          </p:nvSpPr>
          <p:spPr bwMode="auto">
            <a:xfrm>
              <a:off x="7335371" y="2765208"/>
              <a:ext cx="309282" cy="615553"/>
            </a:xfrm>
            <a:prstGeom prst="rect">
              <a:avLst/>
            </a:prstGeom>
            <a:noFill/>
            <a:ln w="9525">
              <a:noFill/>
              <a:miter lim="800000"/>
              <a:headEnd/>
              <a:tailEnd/>
            </a:ln>
          </p:spPr>
          <p:txBody>
            <a:bodyPr>
              <a:spAutoFit/>
            </a:bodyPr>
            <a:lstStyle/>
            <a:p>
              <a:r>
                <a:rPr lang="en-US" altLang="zh-CN" sz="5000">
                  <a:solidFill>
                    <a:srgbClr val="FFFFFF"/>
                  </a:solidFill>
                  <a:latin typeface="华文细黑" pitchFamily="2" charset="-122"/>
                  <a:ea typeface="微软雅黑" pitchFamily="34" charset="-122"/>
                </a:rPr>
                <a:t>4</a:t>
              </a:r>
              <a:endParaRPr lang="zh-CN" altLang="en-US" sz="5000">
                <a:solidFill>
                  <a:srgbClr val="FFFFFF"/>
                </a:solidFill>
                <a:latin typeface="华文细黑" pitchFamily="2" charset="-122"/>
                <a:ea typeface="微软雅黑" pitchFamily="34" charset="-122"/>
              </a:endParaRPr>
            </a:p>
          </p:txBody>
        </p:sp>
        <p:cxnSp>
          <p:nvCxnSpPr>
            <p:cNvPr id="3084" name="直接连接符 27"/>
            <p:cNvCxnSpPr>
              <a:cxnSpLocks noChangeShapeType="1"/>
            </p:cNvCxnSpPr>
            <p:nvPr/>
          </p:nvCxnSpPr>
          <p:spPr bwMode="auto">
            <a:xfrm flipH="1">
              <a:off x="7503461" y="2994244"/>
              <a:ext cx="322727" cy="443753"/>
            </a:xfrm>
            <a:prstGeom prst="line">
              <a:avLst/>
            </a:prstGeom>
            <a:noFill/>
            <a:ln w="6350" algn="ctr">
              <a:solidFill>
                <a:srgbClr val="D9D9D9"/>
              </a:solidFill>
              <a:miter lim="800000"/>
              <a:headEnd/>
              <a:tailEnd/>
            </a:ln>
          </p:spPr>
        </p:cxnSp>
        <p:sp>
          <p:nvSpPr>
            <p:cNvPr id="3085" name="TextBox 36"/>
            <p:cNvSpPr txBox="1">
              <a:spLocks noChangeArrowheads="1"/>
            </p:cNvSpPr>
            <p:nvPr/>
          </p:nvSpPr>
          <p:spPr bwMode="auto">
            <a:xfrm>
              <a:off x="7658100" y="3132744"/>
              <a:ext cx="1405218" cy="340753"/>
            </a:xfrm>
            <a:prstGeom prst="rect">
              <a:avLst/>
            </a:prstGeom>
            <a:noFill/>
            <a:ln w="9525">
              <a:noFill/>
              <a:miter lim="800000"/>
              <a:headEnd/>
              <a:tailEnd/>
            </a:ln>
          </p:spPr>
          <p:txBody>
            <a:bodyPr>
              <a:spAutoFit/>
            </a:bodyPr>
            <a:lstStyle/>
            <a:p>
              <a:r>
                <a:rPr lang="zh-CN" altLang="en-US">
                  <a:solidFill>
                    <a:srgbClr val="FFFFFF"/>
                  </a:solidFill>
                  <a:latin typeface="Hiragino Sans GB W3"/>
                  <a:ea typeface="Hiragino Sans GB W3"/>
                  <a:cs typeface="Hiragino Sans GB W3"/>
                </a:rPr>
                <a:t>结论与启示</a:t>
              </a:r>
            </a:p>
          </p:txBody>
        </p:sp>
      </p:grpSp>
      <p:pic>
        <p:nvPicPr>
          <p:cNvPr id="3082" name="Picture 39"/>
          <p:cNvPicPr>
            <a:picLocks noChangeAspect="1"/>
          </p:cNvPicPr>
          <p:nvPr/>
        </p:nvPicPr>
        <p:blipFill>
          <a:blip r:embed="rId3" cstate="print"/>
          <a:srcRect r="27003"/>
          <a:stretch>
            <a:fillRect/>
          </a:stretch>
        </p:blipFill>
        <p:spPr bwMode="auto">
          <a:xfrm>
            <a:off x="-34925" y="2208213"/>
            <a:ext cx="3449638" cy="3867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612775" y="649288"/>
            <a:ext cx="1841500" cy="1835150"/>
          </a:xfrm>
          <a:prstGeom prst="rect">
            <a:avLst/>
          </a:prstGeom>
          <a:noFill/>
          <a:ln w="9525">
            <a:noFill/>
            <a:miter lim="800000"/>
            <a:headEnd/>
            <a:tailEnd/>
          </a:ln>
        </p:spPr>
        <p:txBody>
          <a:bodyPr wrap="none" lIns="128016" tIns="64008" rIns="128016" bIns="64008">
            <a:spAutoFit/>
          </a:bodyPr>
          <a:lstStyle/>
          <a:p>
            <a:pPr defTabSz="1280160" fontAlgn="auto">
              <a:spcBef>
                <a:spcPts val="0"/>
              </a:spcBef>
              <a:spcAft>
                <a:spcPts val="0"/>
              </a:spcAft>
              <a:defRPr/>
            </a:pPr>
            <a:r>
              <a:rPr lang="en-US" sz="11200" dirty="0">
                <a:solidFill>
                  <a:schemeClr val="tx1">
                    <a:lumMod val="75000"/>
                    <a:lumOff val="25000"/>
                  </a:schemeClr>
                </a:solidFill>
                <a:latin typeface="Helvetica 35 Thin" pitchFamily="34" charset="0"/>
                <a:ea typeface="+mn-ea"/>
              </a:rPr>
              <a:t>#1</a:t>
            </a:r>
          </a:p>
        </p:txBody>
      </p:sp>
      <p:sp>
        <p:nvSpPr>
          <p:cNvPr id="19" name="Rectangle 18"/>
          <p:cNvSpPr/>
          <p:nvPr/>
        </p:nvSpPr>
        <p:spPr>
          <a:xfrm>
            <a:off x="0" y="3389313"/>
            <a:ext cx="9177338" cy="2632075"/>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pic>
        <p:nvPicPr>
          <p:cNvPr id="4100" name="Picture 20"/>
          <p:cNvPicPr>
            <a:picLocks noChangeAspect="1"/>
          </p:cNvPicPr>
          <p:nvPr/>
        </p:nvPicPr>
        <p:blipFill>
          <a:blip r:embed="rId2" cstate="print"/>
          <a:srcRect/>
          <a:stretch>
            <a:fillRect/>
          </a:stretch>
        </p:blipFill>
        <p:spPr bwMode="auto">
          <a:xfrm>
            <a:off x="9329738" y="3389313"/>
            <a:ext cx="3475037" cy="2616200"/>
          </a:xfrm>
          <a:prstGeom prst="rect">
            <a:avLst/>
          </a:prstGeom>
          <a:noFill/>
          <a:ln w="9525">
            <a:noFill/>
            <a:miter lim="800000"/>
            <a:headEnd/>
            <a:tailEnd/>
          </a:ln>
        </p:spPr>
      </p:pic>
      <p:sp>
        <p:nvSpPr>
          <p:cNvPr id="3" name="TextBox 2"/>
          <p:cNvSpPr txBox="1"/>
          <p:nvPr/>
        </p:nvSpPr>
        <p:spPr>
          <a:xfrm>
            <a:off x="4763" y="3389313"/>
            <a:ext cx="9177337" cy="819150"/>
          </a:xfrm>
          <a:prstGeom prst="rect">
            <a:avLst/>
          </a:prstGeom>
          <a:noFill/>
        </p:spPr>
        <p:txBody>
          <a:bodyPr lIns="128016" tIns="64008" rIns="128016" bIns="64008">
            <a:spAutoFit/>
          </a:bodyPr>
          <a:lstStyle/>
          <a:p>
            <a:pPr algn="r" defTabSz="1280160" fontAlgn="auto">
              <a:spcBef>
                <a:spcPts val="0"/>
              </a:spcBef>
              <a:spcAft>
                <a:spcPts val="0"/>
              </a:spcAft>
              <a:defRPr/>
            </a:pPr>
            <a:r>
              <a:rPr lang="zh-CN" altLang="en-US" sz="4500" dirty="0">
                <a:solidFill>
                  <a:schemeClr val="bg1">
                    <a:lumMod val="95000"/>
                  </a:schemeClr>
                </a:solidFill>
                <a:latin typeface="方正粗宋简体" panose="03000509000000000000" pitchFamily="65" charset="-122"/>
                <a:ea typeface="方正粗宋简体" panose="03000509000000000000" pitchFamily="65" charset="-122"/>
              </a:rPr>
              <a:t>现状</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8278813" y="1949450"/>
            <a:ext cx="3987800" cy="65341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11" name="Rectangle 10"/>
          <p:cNvSpPr/>
          <p:nvPr/>
        </p:nvSpPr>
        <p:spPr>
          <a:xfrm>
            <a:off x="757238" y="1949450"/>
            <a:ext cx="7115175" cy="65341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7" name="矩形 13"/>
          <p:cNvSpPr/>
          <p:nvPr/>
        </p:nvSpPr>
        <p:spPr>
          <a:xfrm>
            <a:off x="757238" y="0"/>
            <a:ext cx="215900" cy="1103313"/>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8" name="TextBox 7"/>
          <p:cNvSpPr txBox="1"/>
          <p:nvPr/>
        </p:nvSpPr>
        <p:spPr>
          <a:xfrm>
            <a:off x="1077913" y="554038"/>
            <a:ext cx="6453187" cy="646112"/>
          </a:xfrm>
          <a:prstGeom prst="rect">
            <a:avLst/>
          </a:prstGeom>
          <a:noFill/>
        </p:spPr>
        <p:txBody>
          <a:bodyPr lIns="128016" tIns="64008" rIns="128016" bIns="64008">
            <a:spAutoFit/>
          </a:bodyPr>
          <a:lstStyle/>
          <a:p>
            <a:pPr defTabSz="1280160" fontAlgn="auto">
              <a:spcBef>
                <a:spcPts val="0"/>
              </a:spcBef>
              <a:spcAft>
                <a:spcPts val="0"/>
              </a:spcAft>
              <a:defRPr/>
            </a:pPr>
            <a:r>
              <a:rPr lang="zh-CN" altLang="en-US" sz="3400" dirty="0">
                <a:solidFill>
                  <a:schemeClr val="tx1">
                    <a:lumMod val="65000"/>
                    <a:lumOff val="35000"/>
                  </a:schemeClr>
                </a:solidFill>
                <a:latin typeface="微软雅黑" panose="020B0503020204020204" pitchFamily="34" charset="-122"/>
                <a:ea typeface="微软雅黑" panose="020B0503020204020204" pitchFamily="34" charset="-122"/>
              </a:rPr>
              <a:t>电子商务行业的发展</a:t>
            </a:r>
          </a:p>
        </p:txBody>
      </p:sp>
      <p:graphicFrame>
        <p:nvGraphicFramePr>
          <p:cNvPr id="9" name="图表 1"/>
          <p:cNvGraphicFramePr/>
          <p:nvPr/>
        </p:nvGraphicFramePr>
        <p:xfrm>
          <a:off x="865257" y="2969127"/>
          <a:ext cx="6773473" cy="452076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127" name="图表 12"/>
          <p:cNvGraphicFramePr>
            <a:graphicFrameLocks/>
          </p:cNvGraphicFramePr>
          <p:nvPr/>
        </p:nvGraphicFramePr>
        <p:xfrm>
          <a:off x="8278813" y="3286125"/>
          <a:ext cx="3987800" cy="5121275"/>
        </p:xfrm>
        <a:graphic>
          <a:graphicData uri="http://schemas.openxmlformats.org/presentationml/2006/ole">
            <p:oleObj spid="_x0000_s5128" r:id="rId4" imgW="3987130" imgH="5121084" progId="">
              <p:embed/>
            </p:oleObj>
          </a:graphicData>
        </a:graphic>
      </p:graphicFrame>
      <p:sp>
        <p:nvSpPr>
          <p:cNvPr id="5128" name="TextBox 22"/>
          <p:cNvSpPr txBox="1">
            <a:spLocks noChangeArrowheads="1"/>
          </p:cNvSpPr>
          <p:nvPr/>
        </p:nvSpPr>
        <p:spPr bwMode="auto">
          <a:xfrm>
            <a:off x="1077913" y="7510463"/>
            <a:ext cx="6202362" cy="560387"/>
          </a:xfrm>
          <a:prstGeom prst="rect">
            <a:avLst/>
          </a:prstGeom>
          <a:noFill/>
          <a:ln w="9525">
            <a:noFill/>
            <a:miter lim="800000"/>
            <a:headEnd/>
            <a:tailEnd/>
          </a:ln>
        </p:spPr>
        <p:txBody>
          <a:bodyPr lIns="128016" tIns="64008" rIns="128016" bIns="64008">
            <a:spAutoFit/>
          </a:bodyPr>
          <a:lstStyle/>
          <a:p>
            <a:r>
              <a:rPr lang="zh-CN" altLang="en-US" sz="2000">
                <a:latin typeface="Hiragino Sans GB W3"/>
                <a:ea typeface="Hiragino Sans GB W3"/>
                <a:cs typeface="Hiragino Sans GB W3"/>
              </a:rPr>
              <a:t>电子商务行业在过去</a:t>
            </a:r>
            <a:r>
              <a:rPr lang="en-US" altLang="zh-CN" sz="2000">
                <a:latin typeface="Hiragino Sans GB W3"/>
                <a:ea typeface="Hiragino Sans GB W3"/>
                <a:cs typeface="Hiragino Sans GB W3"/>
              </a:rPr>
              <a:t>5</a:t>
            </a:r>
            <a:r>
              <a:rPr lang="zh-CN" altLang="en-US" sz="2000">
                <a:latin typeface="Hiragino Sans GB W3"/>
                <a:ea typeface="Hiragino Sans GB W3"/>
                <a:cs typeface="Hiragino Sans GB W3"/>
              </a:rPr>
              <a:t>年里，</a:t>
            </a:r>
            <a:r>
              <a:rPr lang="en-US" altLang="zh-CN" sz="2000">
                <a:latin typeface="Hiragino Sans GB W3"/>
                <a:ea typeface="Hiragino Sans GB W3"/>
                <a:cs typeface="Hiragino Sans GB W3"/>
              </a:rPr>
              <a:t>CAGR</a:t>
            </a:r>
            <a:r>
              <a:rPr lang="zh-CN" altLang="en-US" sz="2000">
                <a:latin typeface="Hiragino Sans GB W3"/>
                <a:ea typeface="Hiragino Sans GB W3"/>
                <a:cs typeface="Hiragino Sans GB W3"/>
              </a:rPr>
              <a:t>一直在</a:t>
            </a:r>
            <a:r>
              <a:rPr lang="en-US" altLang="zh-CN" sz="2800" b="1">
                <a:solidFill>
                  <a:srgbClr val="FFC000"/>
                </a:solidFill>
                <a:latin typeface="Hiragino Sans GB W3"/>
                <a:ea typeface="Hiragino Sans GB W3"/>
                <a:cs typeface="Hiragino Sans GB W3"/>
              </a:rPr>
              <a:t>40%+</a:t>
            </a:r>
            <a:endParaRPr lang="zh-CN" altLang="en-US" sz="2000" b="1">
              <a:solidFill>
                <a:srgbClr val="FFC000"/>
              </a:solidFill>
              <a:latin typeface="Hiragino Sans GB W3"/>
              <a:ea typeface="Hiragino Sans GB W3"/>
              <a:cs typeface="Hiragino Sans GB W3"/>
            </a:endParaRPr>
          </a:p>
        </p:txBody>
      </p:sp>
      <p:sp>
        <p:nvSpPr>
          <p:cNvPr id="5129" name="TextBox 23"/>
          <p:cNvSpPr txBox="1">
            <a:spLocks noChangeArrowheads="1"/>
          </p:cNvSpPr>
          <p:nvPr/>
        </p:nvSpPr>
        <p:spPr bwMode="auto">
          <a:xfrm>
            <a:off x="8278813" y="7510463"/>
            <a:ext cx="6200775" cy="1036637"/>
          </a:xfrm>
          <a:prstGeom prst="rect">
            <a:avLst/>
          </a:prstGeom>
          <a:noFill/>
          <a:ln w="9525">
            <a:noFill/>
            <a:miter lim="800000"/>
            <a:headEnd/>
            <a:tailEnd/>
          </a:ln>
        </p:spPr>
        <p:txBody>
          <a:bodyPr lIns="128016" tIns="64008" rIns="128016" bIns="64008">
            <a:spAutoFit/>
          </a:bodyPr>
          <a:lstStyle/>
          <a:p>
            <a:r>
              <a:rPr lang="zh-CN" altLang="en-US" sz="2000">
                <a:latin typeface="Hiragino Sans GB W3"/>
                <a:ea typeface="Hiragino Sans GB W3"/>
                <a:cs typeface="Hiragino Sans GB W3"/>
              </a:rPr>
              <a:t>电子商务行业对人才的需求，</a:t>
            </a:r>
            <a:endParaRPr lang="en-US" altLang="zh-CN" sz="2000">
              <a:latin typeface="Hiragino Sans GB W3"/>
              <a:ea typeface="Hiragino Sans GB W3"/>
              <a:cs typeface="Hiragino Sans GB W3"/>
            </a:endParaRPr>
          </a:p>
          <a:p>
            <a:r>
              <a:rPr lang="zh-CN" altLang="en-US" sz="2000">
                <a:latin typeface="Hiragino Sans GB W3"/>
                <a:ea typeface="Hiragino Sans GB W3"/>
                <a:cs typeface="Hiragino Sans GB W3"/>
              </a:rPr>
              <a:t>在过去的</a:t>
            </a:r>
            <a:r>
              <a:rPr lang="en-US" altLang="zh-CN" sz="2000">
                <a:latin typeface="Hiragino Sans GB W3"/>
                <a:ea typeface="Hiragino Sans GB W3"/>
                <a:cs typeface="Hiragino Sans GB W3"/>
              </a:rPr>
              <a:t>5</a:t>
            </a:r>
            <a:r>
              <a:rPr lang="zh-CN" altLang="en-US" sz="2000">
                <a:latin typeface="Hiragino Sans GB W3"/>
                <a:ea typeface="Hiragino Sans GB W3"/>
                <a:cs typeface="Hiragino Sans GB W3"/>
              </a:rPr>
              <a:t>年里，翻了将近</a:t>
            </a:r>
            <a:r>
              <a:rPr lang="en-US" altLang="zh-CN" sz="3900" b="1">
                <a:solidFill>
                  <a:srgbClr val="FFC000"/>
                </a:solidFill>
                <a:latin typeface="Hiragino Sans GB W3"/>
                <a:ea typeface="Hiragino Sans GB W3"/>
                <a:cs typeface="Hiragino Sans GB W3"/>
              </a:rPr>
              <a:t>8</a:t>
            </a:r>
            <a:r>
              <a:rPr lang="zh-CN" altLang="en-US" sz="2000">
                <a:latin typeface="Hiragino Sans GB W3"/>
                <a:ea typeface="Hiragino Sans GB W3"/>
                <a:cs typeface="Hiragino Sans GB W3"/>
              </a:rPr>
              <a:t>倍</a:t>
            </a:r>
          </a:p>
        </p:txBody>
      </p:sp>
      <p:sp>
        <p:nvSpPr>
          <p:cNvPr id="25" name="矩形 4"/>
          <p:cNvSpPr/>
          <p:nvPr/>
        </p:nvSpPr>
        <p:spPr>
          <a:xfrm>
            <a:off x="865188" y="2044700"/>
            <a:ext cx="3805237" cy="474663"/>
          </a:xfrm>
          <a:prstGeom prst="rect">
            <a:avLst/>
          </a:prstGeom>
          <a:noFill/>
        </p:spPr>
        <p:txBody>
          <a:bodyPr lIns="128016" tIns="64008" rIns="128016" bIns="64008">
            <a:spAutoFit/>
          </a:bodyPr>
          <a:lstStyle/>
          <a:p>
            <a:pPr defTabSz="1280160" fontAlgn="auto">
              <a:spcBef>
                <a:spcPts val="0"/>
              </a:spcBef>
              <a:spcAft>
                <a:spcPts val="0"/>
              </a:spcAft>
              <a:defRPr/>
            </a:pP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电子商务行业交易规模</a:t>
            </a:r>
          </a:p>
        </p:txBody>
      </p:sp>
      <p:sp>
        <p:nvSpPr>
          <p:cNvPr id="4" name="Rectangle 3"/>
          <p:cNvSpPr/>
          <p:nvPr/>
        </p:nvSpPr>
        <p:spPr>
          <a:xfrm>
            <a:off x="757238" y="2044700"/>
            <a:ext cx="107950" cy="47466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14" name="矩形 4"/>
          <p:cNvSpPr/>
          <p:nvPr/>
        </p:nvSpPr>
        <p:spPr>
          <a:xfrm>
            <a:off x="8386763" y="2055813"/>
            <a:ext cx="3805237" cy="474662"/>
          </a:xfrm>
          <a:prstGeom prst="rect">
            <a:avLst/>
          </a:prstGeom>
          <a:noFill/>
        </p:spPr>
        <p:txBody>
          <a:bodyPr lIns="128016" tIns="64008" rIns="128016" bIns="64008">
            <a:spAutoFit/>
          </a:bodyPr>
          <a:lstStyle/>
          <a:p>
            <a:pPr defTabSz="1280160" fontAlgn="auto">
              <a:spcBef>
                <a:spcPts val="0"/>
              </a:spcBef>
              <a:spcAft>
                <a:spcPts val="0"/>
              </a:spcAft>
              <a:defRPr/>
            </a:pP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电子商务行业人才需求</a:t>
            </a:r>
          </a:p>
        </p:txBody>
      </p:sp>
      <p:sp>
        <p:nvSpPr>
          <p:cNvPr id="15" name="Rectangle 14"/>
          <p:cNvSpPr/>
          <p:nvPr/>
        </p:nvSpPr>
        <p:spPr>
          <a:xfrm>
            <a:off x="8278813" y="2055813"/>
            <a:ext cx="107950" cy="4746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757238" y="7372350"/>
            <a:ext cx="11179175" cy="17557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27" name="Rectangle 26"/>
          <p:cNvSpPr/>
          <p:nvPr/>
        </p:nvSpPr>
        <p:spPr>
          <a:xfrm>
            <a:off x="757238" y="3675063"/>
            <a:ext cx="11179175" cy="17557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26" name="Rectangle 25"/>
          <p:cNvSpPr/>
          <p:nvPr/>
        </p:nvSpPr>
        <p:spPr>
          <a:xfrm>
            <a:off x="757238" y="5530850"/>
            <a:ext cx="11179175" cy="17557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18" name="Rectangle 17"/>
          <p:cNvSpPr/>
          <p:nvPr/>
        </p:nvSpPr>
        <p:spPr>
          <a:xfrm>
            <a:off x="757238" y="1814513"/>
            <a:ext cx="11179175" cy="17557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8" name="TextBox 7"/>
          <p:cNvSpPr txBox="1"/>
          <p:nvPr/>
        </p:nvSpPr>
        <p:spPr>
          <a:xfrm>
            <a:off x="2659063" y="2030413"/>
            <a:ext cx="6780212" cy="515937"/>
          </a:xfrm>
          <a:prstGeom prst="rect">
            <a:avLst/>
          </a:prstGeom>
          <a:noFill/>
        </p:spPr>
        <p:txBody>
          <a:bodyPr lIns="128016" tIns="64008" rIns="128016" bIns="64008">
            <a:spAutoFit/>
          </a:bodyPr>
          <a:lstStyle/>
          <a:p>
            <a:pPr defTabSz="1280160" fontAlgn="auto">
              <a:spcBef>
                <a:spcPts val="0"/>
              </a:spcBef>
              <a:spcAft>
                <a:spcPts val="0"/>
              </a:spcAft>
              <a:defRPr/>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带动就业</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989263" y="2493963"/>
            <a:ext cx="8388350" cy="744537"/>
          </a:xfrm>
          <a:prstGeom prst="rect">
            <a:avLst/>
          </a:prstGeom>
          <a:noFill/>
        </p:spPr>
        <p:txBody>
          <a:bodyPr lIns="128016" tIns="64008" rIns="128016" bIns="64008">
            <a:spAutoFit/>
          </a:bodyPr>
          <a:lstStyle/>
          <a:p>
            <a:pPr defTabSz="1280160" fontAlgn="auto">
              <a:spcBef>
                <a:spcPts val="0"/>
              </a:spcBef>
              <a:spcAft>
                <a:spcPts val="0"/>
              </a:spcAft>
              <a:defRPr/>
            </a:pPr>
            <a:r>
              <a:rPr lang="en-US" altLang="zh-CN" sz="2000" dirty="0">
                <a:solidFill>
                  <a:schemeClr val="tx1">
                    <a:lumMod val="75000"/>
                    <a:lumOff val="25000"/>
                  </a:schemeClr>
                </a:solidFill>
                <a:latin typeface="Hiragino Sans GB W3" panose="020B0300000000000000" pitchFamily="34" charset="-122"/>
                <a:ea typeface="Hiragino Sans GB W3" panose="020B0300000000000000" pitchFamily="34" charset="-122"/>
              </a:rPr>
              <a:t>2012</a:t>
            </a:r>
            <a:r>
              <a:rPr lang="zh-CN" altLang="en-US" sz="2000" dirty="0">
                <a:solidFill>
                  <a:schemeClr val="tx1">
                    <a:lumMod val="75000"/>
                    <a:lumOff val="25000"/>
                  </a:schemeClr>
                </a:solidFill>
                <a:latin typeface="Hiragino Sans GB W3" panose="020B0300000000000000" pitchFamily="34" charset="-122"/>
                <a:ea typeface="Hiragino Sans GB W3" panose="020B0300000000000000" pitchFamily="34" charset="-122"/>
              </a:rPr>
              <a:t>年淘宝在线购物平台就给社会带来超过</a:t>
            </a:r>
            <a:r>
              <a:rPr lang="en-US" altLang="zh-CN" sz="2000" dirty="0">
                <a:solidFill>
                  <a:schemeClr val="tx1">
                    <a:lumMod val="75000"/>
                    <a:lumOff val="25000"/>
                  </a:schemeClr>
                </a:solidFill>
                <a:latin typeface="Hiragino Sans GB W3" panose="020B0300000000000000" pitchFamily="34" charset="-122"/>
                <a:ea typeface="Hiragino Sans GB W3" panose="020B0300000000000000" pitchFamily="34" charset="-122"/>
              </a:rPr>
              <a:t>300</a:t>
            </a:r>
            <a:r>
              <a:rPr lang="zh-CN" altLang="en-US" sz="2000" dirty="0">
                <a:solidFill>
                  <a:schemeClr val="tx1">
                    <a:lumMod val="75000"/>
                    <a:lumOff val="25000"/>
                  </a:schemeClr>
                </a:solidFill>
                <a:latin typeface="Hiragino Sans GB W3" panose="020B0300000000000000" pitchFamily="34" charset="-122"/>
                <a:ea typeface="Hiragino Sans GB W3" panose="020B0300000000000000" pitchFamily="34" charset="-122"/>
              </a:rPr>
              <a:t>万的直接就业和超过</a:t>
            </a:r>
            <a:r>
              <a:rPr lang="en-US" altLang="zh-CN" sz="2000" dirty="0">
                <a:solidFill>
                  <a:schemeClr val="tx1">
                    <a:lumMod val="75000"/>
                    <a:lumOff val="25000"/>
                  </a:schemeClr>
                </a:solidFill>
                <a:latin typeface="Hiragino Sans GB W3" panose="020B0300000000000000" pitchFamily="34" charset="-122"/>
                <a:ea typeface="Hiragino Sans GB W3" panose="020B0300000000000000" pitchFamily="34" charset="-122"/>
              </a:rPr>
              <a:t>1000</a:t>
            </a:r>
            <a:r>
              <a:rPr lang="zh-CN" altLang="en-US" sz="2000" dirty="0">
                <a:solidFill>
                  <a:schemeClr val="tx1">
                    <a:lumMod val="75000"/>
                    <a:lumOff val="25000"/>
                  </a:schemeClr>
                </a:solidFill>
                <a:latin typeface="Hiragino Sans GB W3" panose="020B0300000000000000" pitchFamily="34" charset="-122"/>
                <a:ea typeface="Hiragino Sans GB W3" panose="020B0300000000000000" pitchFamily="34" charset="-122"/>
              </a:rPr>
              <a:t>万的间接就业</a:t>
            </a:r>
          </a:p>
        </p:txBody>
      </p:sp>
      <p:sp>
        <p:nvSpPr>
          <p:cNvPr id="10" name="TextBox 9"/>
          <p:cNvSpPr txBox="1"/>
          <p:nvPr/>
        </p:nvSpPr>
        <p:spPr>
          <a:xfrm>
            <a:off x="2686050" y="3862388"/>
            <a:ext cx="8628063" cy="515937"/>
          </a:xfrm>
          <a:prstGeom prst="rect">
            <a:avLst/>
          </a:prstGeom>
          <a:noFill/>
        </p:spPr>
        <p:txBody>
          <a:bodyPr lIns="128016" tIns="64008" rIns="128016" bIns="64008">
            <a:spAutoFit/>
          </a:bodyPr>
          <a:lstStyle/>
          <a:p>
            <a:pPr defTabSz="1280160" fontAlgn="auto">
              <a:spcBef>
                <a:spcPts val="0"/>
              </a:spcBef>
              <a:spcAft>
                <a:spcPts val="0"/>
              </a:spcAft>
              <a:defRPr/>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扩大内需</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2997200" y="4325938"/>
            <a:ext cx="8332788" cy="744537"/>
          </a:xfrm>
          <a:prstGeom prst="rect">
            <a:avLst/>
          </a:prstGeom>
          <a:noFill/>
        </p:spPr>
        <p:txBody>
          <a:bodyPr lIns="128016" tIns="64008" rIns="128016" bIns="64008">
            <a:spAutoFit/>
          </a:bodyPr>
          <a:lstStyle/>
          <a:p>
            <a:pPr defTabSz="1280160" fontAlgn="auto">
              <a:spcBef>
                <a:spcPts val="0"/>
              </a:spcBef>
              <a:spcAft>
                <a:spcPts val="0"/>
              </a:spcAft>
              <a:defRPr/>
            </a:pPr>
            <a:r>
              <a:rPr lang="zh-CN" altLang="en-US" sz="2000" dirty="0">
                <a:solidFill>
                  <a:schemeClr val="tx1">
                    <a:lumMod val="75000"/>
                    <a:lumOff val="25000"/>
                  </a:schemeClr>
                </a:solidFill>
                <a:latin typeface="Hiragino Sans GB W3" panose="020B0300000000000000" pitchFamily="34" charset="-122"/>
                <a:ea typeface="Hiragino Sans GB W3" panose="020B0300000000000000" pitchFamily="34" charset="-122"/>
              </a:rPr>
              <a:t>为国内消费者提供了海量的价廉物美的商品和服务，有效帮助中国企业实现“出口转内销”</a:t>
            </a:r>
          </a:p>
        </p:txBody>
      </p:sp>
      <p:sp>
        <p:nvSpPr>
          <p:cNvPr id="12" name="TextBox 11"/>
          <p:cNvSpPr txBox="1"/>
          <p:nvPr/>
        </p:nvSpPr>
        <p:spPr>
          <a:xfrm>
            <a:off x="2697163" y="5694363"/>
            <a:ext cx="8048625" cy="515937"/>
          </a:xfrm>
          <a:prstGeom prst="rect">
            <a:avLst/>
          </a:prstGeom>
          <a:noFill/>
        </p:spPr>
        <p:txBody>
          <a:bodyPr lIns="128016" tIns="64008" rIns="128016" bIns="64008">
            <a:spAutoFit/>
          </a:bodyPr>
          <a:lstStyle/>
          <a:p>
            <a:pPr defTabSz="1280160" fontAlgn="auto">
              <a:spcBef>
                <a:spcPts val="0"/>
              </a:spcBef>
              <a:spcAft>
                <a:spcPts val="0"/>
              </a:spcAft>
              <a:defRPr/>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提高产业结构竞争力</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008313" y="6157913"/>
            <a:ext cx="8199437" cy="744537"/>
          </a:xfrm>
          <a:prstGeom prst="rect">
            <a:avLst/>
          </a:prstGeom>
          <a:noFill/>
        </p:spPr>
        <p:txBody>
          <a:bodyPr lIns="128016" tIns="64008" rIns="128016" bIns="64008">
            <a:spAutoFit/>
          </a:bodyPr>
          <a:lstStyle/>
          <a:p>
            <a:pPr defTabSz="1280160" fontAlgn="auto">
              <a:spcBef>
                <a:spcPts val="0"/>
              </a:spcBef>
              <a:spcAft>
                <a:spcPts val="0"/>
              </a:spcAft>
              <a:defRPr/>
            </a:pPr>
            <a:r>
              <a:rPr lang="zh-CN" altLang="en-US" sz="2000" dirty="0">
                <a:solidFill>
                  <a:schemeClr val="tx1">
                    <a:lumMod val="75000"/>
                    <a:lumOff val="25000"/>
                  </a:schemeClr>
                </a:solidFill>
                <a:latin typeface="Hiragino Sans GB W3" panose="020B0300000000000000" pitchFamily="34" charset="-122"/>
                <a:ea typeface="Hiragino Sans GB W3" panose="020B0300000000000000" pitchFamily="34" charset="-122"/>
              </a:rPr>
              <a:t>为大规模定制与柔性制造提供了基础，改变传统的企业生产组织形态、经营管理模式等</a:t>
            </a:r>
          </a:p>
        </p:txBody>
      </p:sp>
      <p:sp>
        <p:nvSpPr>
          <p:cNvPr id="15" name="TextBox 14"/>
          <p:cNvSpPr txBox="1"/>
          <p:nvPr/>
        </p:nvSpPr>
        <p:spPr>
          <a:xfrm>
            <a:off x="2686050" y="7502525"/>
            <a:ext cx="9428163" cy="517525"/>
          </a:xfrm>
          <a:prstGeom prst="rect">
            <a:avLst/>
          </a:prstGeom>
          <a:noFill/>
        </p:spPr>
        <p:txBody>
          <a:bodyPr lIns="128016" tIns="64008" rIns="128016" bIns="64008">
            <a:spAutoFit/>
          </a:bodyPr>
          <a:lstStyle/>
          <a:p>
            <a:pPr defTabSz="1280160" fontAlgn="auto">
              <a:spcBef>
                <a:spcPts val="0"/>
              </a:spcBef>
              <a:spcAft>
                <a:spcPts val="0"/>
              </a:spcAft>
              <a:defRPr/>
            </a:pP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促进区域经济协调发展</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2997200" y="7967663"/>
            <a:ext cx="8377238" cy="436562"/>
          </a:xfrm>
          <a:prstGeom prst="rect">
            <a:avLst/>
          </a:prstGeom>
          <a:noFill/>
        </p:spPr>
        <p:txBody>
          <a:bodyPr lIns="128016" tIns="64008" rIns="128016" bIns="64008">
            <a:spAutoFit/>
          </a:bodyPr>
          <a:lstStyle/>
          <a:p>
            <a:pPr defTabSz="1280160" fontAlgn="auto">
              <a:spcBef>
                <a:spcPts val="0"/>
              </a:spcBef>
              <a:spcAft>
                <a:spcPts val="0"/>
              </a:spcAft>
              <a:defRPr/>
            </a:pPr>
            <a:r>
              <a:rPr lang="zh-CN" altLang="en-US" sz="2000" dirty="0">
                <a:solidFill>
                  <a:schemeClr val="tx1">
                    <a:lumMod val="75000"/>
                    <a:lumOff val="25000"/>
                  </a:schemeClr>
                </a:solidFill>
                <a:latin typeface="Hiragino Sans GB W3" panose="020B0300000000000000" pitchFamily="34" charset="-122"/>
                <a:ea typeface="Hiragino Sans GB W3" panose="020B0300000000000000" pitchFamily="34" charset="-122"/>
              </a:rPr>
              <a:t>以淘宝为代表的电子商务平台为中西部企业及商家提供了广阔的市场</a:t>
            </a:r>
          </a:p>
        </p:txBody>
      </p:sp>
      <p:sp>
        <p:nvSpPr>
          <p:cNvPr id="24" name="矩形 13"/>
          <p:cNvSpPr/>
          <p:nvPr/>
        </p:nvSpPr>
        <p:spPr>
          <a:xfrm>
            <a:off x="757238" y="0"/>
            <a:ext cx="215900" cy="1103313"/>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25" name="TextBox 24"/>
          <p:cNvSpPr txBox="1"/>
          <p:nvPr/>
        </p:nvSpPr>
        <p:spPr>
          <a:xfrm>
            <a:off x="1077913" y="554038"/>
            <a:ext cx="6453187" cy="646112"/>
          </a:xfrm>
          <a:prstGeom prst="rect">
            <a:avLst/>
          </a:prstGeom>
          <a:noFill/>
        </p:spPr>
        <p:txBody>
          <a:bodyPr lIns="128016" tIns="64008" rIns="128016" bIns="64008">
            <a:spAutoFit/>
          </a:bodyPr>
          <a:lstStyle/>
          <a:p>
            <a:pPr defTabSz="1280160" fontAlgn="auto">
              <a:spcBef>
                <a:spcPts val="0"/>
              </a:spcBef>
              <a:spcAft>
                <a:spcPts val="0"/>
              </a:spcAft>
              <a:defRPr/>
            </a:pPr>
            <a:r>
              <a:rPr lang="zh-CN" altLang="en-US" sz="3400" dirty="0">
                <a:solidFill>
                  <a:schemeClr val="tx1">
                    <a:lumMod val="65000"/>
                    <a:lumOff val="35000"/>
                  </a:schemeClr>
                </a:solidFill>
                <a:latin typeface="微软雅黑" panose="020B0503020204020204" pitchFamily="34" charset="-122"/>
                <a:ea typeface="微软雅黑" panose="020B0503020204020204" pitchFamily="34" charset="-122"/>
              </a:rPr>
              <a:t>电子商务行业的发展</a:t>
            </a:r>
          </a:p>
        </p:txBody>
      </p:sp>
      <p:pic>
        <p:nvPicPr>
          <p:cNvPr id="6160" name="Picture 2" descr="C:\Users\LINCOLN\Desktop\2012.4.7 桌面\doing buz in china\china-flag.jpg"/>
          <p:cNvPicPr>
            <a:picLocks noChangeAspect="1" noChangeArrowheads="1"/>
          </p:cNvPicPr>
          <p:nvPr/>
        </p:nvPicPr>
        <p:blipFill>
          <a:blip r:embed="rId2" cstate="print">
            <a:grayscl/>
          </a:blip>
          <a:srcRect r="5205"/>
          <a:stretch>
            <a:fillRect/>
          </a:stretch>
        </p:blipFill>
        <p:spPr bwMode="auto">
          <a:xfrm>
            <a:off x="757238" y="3709988"/>
            <a:ext cx="1700212" cy="1435100"/>
          </a:xfrm>
          <a:prstGeom prst="rect">
            <a:avLst/>
          </a:prstGeom>
          <a:noFill/>
          <a:ln w="9525">
            <a:noFill/>
            <a:miter lim="800000"/>
            <a:headEnd/>
            <a:tailEnd/>
          </a:ln>
        </p:spPr>
      </p:pic>
      <p:pic>
        <p:nvPicPr>
          <p:cNvPr id="6161" name="图片 41"/>
          <p:cNvPicPr>
            <a:picLocks noChangeAspect="1"/>
          </p:cNvPicPr>
          <p:nvPr/>
        </p:nvPicPr>
        <p:blipFill>
          <a:blip r:embed="rId3" cstate="print">
            <a:grayscl/>
          </a:blip>
          <a:srcRect l="16608"/>
          <a:stretch>
            <a:fillRect/>
          </a:stretch>
        </p:blipFill>
        <p:spPr bwMode="auto">
          <a:xfrm>
            <a:off x="757238" y="7408863"/>
            <a:ext cx="1689100" cy="1420812"/>
          </a:xfrm>
          <a:prstGeom prst="rect">
            <a:avLst/>
          </a:prstGeom>
          <a:noFill/>
          <a:ln w="9525">
            <a:noFill/>
            <a:miter lim="800000"/>
            <a:headEnd/>
            <a:tailEnd/>
          </a:ln>
        </p:spPr>
      </p:pic>
      <p:pic>
        <p:nvPicPr>
          <p:cNvPr id="6162" name="图片 39"/>
          <p:cNvPicPr>
            <a:picLocks noChangeAspect="1"/>
          </p:cNvPicPr>
          <p:nvPr/>
        </p:nvPicPr>
        <p:blipFill>
          <a:blip r:embed="rId4" cstate="print">
            <a:grayscl/>
          </a:blip>
          <a:srcRect l="10918"/>
          <a:stretch>
            <a:fillRect/>
          </a:stretch>
        </p:blipFill>
        <p:spPr bwMode="auto">
          <a:xfrm>
            <a:off x="757238" y="5559425"/>
            <a:ext cx="1700212" cy="1443038"/>
          </a:xfrm>
          <a:prstGeom prst="rect">
            <a:avLst/>
          </a:prstGeom>
          <a:noFill/>
          <a:ln w="9525">
            <a:noFill/>
            <a:miter lim="800000"/>
            <a:headEnd/>
            <a:tailEnd/>
          </a:ln>
        </p:spPr>
      </p:pic>
      <p:pic>
        <p:nvPicPr>
          <p:cNvPr id="6163" name="Picture 39"/>
          <p:cNvPicPr>
            <a:picLocks noChangeAspect="1"/>
          </p:cNvPicPr>
          <p:nvPr/>
        </p:nvPicPr>
        <p:blipFill>
          <a:blip r:embed="rId5" cstate="print">
            <a:grayscl/>
          </a:blip>
          <a:srcRect l="11115"/>
          <a:stretch>
            <a:fillRect/>
          </a:stretch>
        </p:blipFill>
        <p:spPr bwMode="auto">
          <a:xfrm>
            <a:off x="757238" y="1790700"/>
            <a:ext cx="1700212" cy="1436688"/>
          </a:xfrm>
          <a:prstGeom prst="rect">
            <a:avLst/>
          </a:prstGeom>
          <a:noFill/>
          <a:ln w="9525">
            <a:noFill/>
            <a:miter lim="800000"/>
            <a:headEnd/>
            <a:tailEnd/>
          </a:ln>
        </p:spPr>
      </p:pic>
      <p:sp>
        <p:nvSpPr>
          <p:cNvPr id="29" name="Rectangle 28"/>
          <p:cNvSpPr/>
          <p:nvPr/>
        </p:nvSpPr>
        <p:spPr>
          <a:xfrm>
            <a:off x="11872913" y="1814513"/>
            <a:ext cx="63500" cy="3476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30" name="Rectangle 29"/>
          <p:cNvSpPr/>
          <p:nvPr/>
        </p:nvSpPr>
        <p:spPr>
          <a:xfrm>
            <a:off x="11872913" y="3683000"/>
            <a:ext cx="63500" cy="34766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31" name="Rectangle 30"/>
          <p:cNvSpPr/>
          <p:nvPr/>
        </p:nvSpPr>
        <p:spPr>
          <a:xfrm>
            <a:off x="11872913" y="5530850"/>
            <a:ext cx="63500" cy="3492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32" name="Rectangle 31"/>
          <p:cNvSpPr/>
          <p:nvPr/>
        </p:nvSpPr>
        <p:spPr>
          <a:xfrm>
            <a:off x="11872913" y="7375525"/>
            <a:ext cx="63500" cy="34766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4854575" y="1746250"/>
            <a:ext cx="2501900" cy="1503363"/>
          </a:xfrm>
          <a:prstGeom prst="rect">
            <a:avLst/>
          </a:prstGeom>
          <a:solidFill>
            <a:srgbClr val="08775F"/>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286" name="Rectangle 285"/>
          <p:cNvSpPr/>
          <p:nvPr/>
        </p:nvSpPr>
        <p:spPr>
          <a:xfrm>
            <a:off x="0" y="1746250"/>
            <a:ext cx="4719638" cy="395763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52" name="矩形 13"/>
          <p:cNvSpPr/>
          <p:nvPr/>
        </p:nvSpPr>
        <p:spPr>
          <a:xfrm>
            <a:off x="757238" y="0"/>
            <a:ext cx="215900" cy="1103313"/>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53" name="TextBox 52"/>
          <p:cNvSpPr txBox="1"/>
          <p:nvPr/>
        </p:nvSpPr>
        <p:spPr>
          <a:xfrm>
            <a:off x="1077913" y="554038"/>
            <a:ext cx="6453187" cy="646112"/>
          </a:xfrm>
          <a:prstGeom prst="rect">
            <a:avLst/>
          </a:prstGeom>
          <a:noFill/>
        </p:spPr>
        <p:txBody>
          <a:bodyPr lIns="128016" tIns="64008" rIns="128016" bIns="64008">
            <a:spAutoFit/>
          </a:bodyPr>
          <a:lstStyle/>
          <a:p>
            <a:pPr defTabSz="1280160" fontAlgn="auto">
              <a:spcBef>
                <a:spcPts val="0"/>
              </a:spcBef>
              <a:spcAft>
                <a:spcPts val="0"/>
              </a:spcAft>
              <a:defRPr/>
            </a:pPr>
            <a:r>
              <a:rPr lang="zh-CN" altLang="en-US" sz="3400" dirty="0">
                <a:solidFill>
                  <a:schemeClr val="tx1">
                    <a:lumMod val="65000"/>
                    <a:lumOff val="35000"/>
                  </a:schemeClr>
                </a:solidFill>
                <a:latin typeface="微软雅黑" panose="020B0503020204020204" pitchFamily="34" charset="-122"/>
                <a:ea typeface="微软雅黑" panose="020B0503020204020204" pitchFamily="34" charset="-122"/>
              </a:rPr>
              <a:t>人才的压力</a:t>
            </a:r>
          </a:p>
        </p:txBody>
      </p:sp>
      <p:pic>
        <p:nvPicPr>
          <p:cNvPr id="7174" name="Picture 2"/>
          <p:cNvPicPr>
            <a:picLocks noChangeAspect="1"/>
          </p:cNvPicPr>
          <p:nvPr/>
        </p:nvPicPr>
        <p:blipFill>
          <a:blip r:embed="rId2" cstate="print"/>
          <a:srcRect l="9721"/>
          <a:stretch>
            <a:fillRect/>
          </a:stretch>
        </p:blipFill>
        <p:spPr bwMode="auto">
          <a:xfrm>
            <a:off x="0" y="5954713"/>
            <a:ext cx="12801600" cy="3435350"/>
          </a:xfrm>
          <a:prstGeom prst="rect">
            <a:avLst/>
          </a:prstGeom>
          <a:noFill/>
          <a:ln w="9525">
            <a:noFill/>
            <a:miter lim="800000"/>
            <a:headEnd/>
            <a:tailEnd/>
          </a:ln>
        </p:spPr>
      </p:pic>
      <p:sp>
        <p:nvSpPr>
          <p:cNvPr id="7175" name="Rectangle 3"/>
          <p:cNvSpPr>
            <a:spLocks noChangeArrowheads="1"/>
          </p:cNvSpPr>
          <p:nvPr/>
        </p:nvSpPr>
        <p:spPr bwMode="auto">
          <a:xfrm>
            <a:off x="5368925" y="7138988"/>
            <a:ext cx="7183438" cy="474662"/>
          </a:xfrm>
          <a:prstGeom prst="rect">
            <a:avLst/>
          </a:prstGeom>
          <a:noFill/>
          <a:ln w="9525">
            <a:noFill/>
            <a:miter lim="800000"/>
            <a:headEnd/>
            <a:tailEnd/>
          </a:ln>
        </p:spPr>
        <p:txBody>
          <a:bodyPr lIns="128016" tIns="64008" rIns="128016" bIns="64008">
            <a:spAutoFit/>
          </a:bodyPr>
          <a:lstStyle/>
          <a:p>
            <a:r>
              <a:rPr lang="zh-CN" altLang="en-US" sz="2200">
                <a:solidFill>
                  <a:schemeClr val="bg1"/>
                </a:solidFill>
                <a:latin typeface="方正兰亭纤黑_GBK" charset="-122"/>
                <a:ea typeface="方正兰亭纤黑_GBK" charset="-122"/>
              </a:rPr>
              <a:t>有一段时间，我几乎花了百分之百的时间找人</a:t>
            </a:r>
          </a:p>
        </p:txBody>
      </p:sp>
      <p:sp>
        <p:nvSpPr>
          <p:cNvPr id="5" name="TextBox 4"/>
          <p:cNvSpPr txBox="1"/>
          <p:nvPr/>
        </p:nvSpPr>
        <p:spPr>
          <a:xfrm>
            <a:off x="4719638" y="6040438"/>
            <a:ext cx="1023937" cy="2197100"/>
          </a:xfrm>
          <a:prstGeom prst="rect">
            <a:avLst/>
          </a:prstGeom>
          <a:noFill/>
        </p:spPr>
        <p:txBody>
          <a:bodyPr wrap="none" lIns="128016" tIns="64008" rIns="128016" bIns="64008">
            <a:spAutoFit/>
          </a:bodyPr>
          <a:lstStyle/>
          <a:p>
            <a:pPr defTabSz="1280160" fontAlgn="auto">
              <a:spcBef>
                <a:spcPts val="0"/>
              </a:spcBef>
              <a:spcAft>
                <a:spcPts val="0"/>
              </a:spcAft>
              <a:defRPr/>
            </a:pPr>
            <a:r>
              <a:rPr lang="en-US" altLang="zh-CN" sz="13400" dirty="0">
                <a:solidFill>
                  <a:schemeClr val="bg1">
                    <a:lumMod val="75000"/>
                  </a:schemeClr>
                </a:solidFill>
                <a:latin typeface="PMingLiU-ExtB" panose="02020500000000000000" pitchFamily="18" charset="-120"/>
                <a:ea typeface="PMingLiU-ExtB" panose="02020500000000000000" pitchFamily="18" charset="-120"/>
              </a:rPr>
              <a:t>“</a:t>
            </a:r>
            <a:endParaRPr lang="zh-CN" altLang="en-US" sz="13400" dirty="0">
              <a:solidFill>
                <a:schemeClr val="bg1">
                  <a:lumMod val="75000"/>
                </a:schemeClr>
              </a:solidFill>
              <a:latin typeface="PMingLiU-ExtB" panose="02020500000000000000" pitchFamily="18" charset="-120"/>
              <a:ea typeface="+mn-ea"/>
            </a:endParaRPr>
          </a:p>
        </p:txBody>
      </p:sp>
      <p:sp>
        <p:nvSpPr>
          <p:cNvPr id="62" name="TextBox 61"/>
          <p:cNvSpPr txBox="1"/>
          <p:nvPr/>
        </p:nvSpPr>
        <p:spPr>
          <a:xfrm>
            <a:off x="11345863" y="7346950"/>
            <a:ext cx="958850" cy="2025650"/>
          </a:xfrm>
          <a:prstGeom prst="rect">
            <a:avLst/>
          </a:prstGeom>
          <a:noFill/>
        </p:spPr>
        <p:txBody>
          <a:bodyPr wrap="none" lIns="128016" tIns="64008" rIns="128016" bIns="64008">
            <a:spAutoFit/>
          </a:bodyPr>
          <a:lstStyle/>
          <a:p>
            <a:pPr defTabSz="1280160" fontAlgn="auto">
              <a:spcBef>
                <a:spcPts val="0"/>
              </a:spcBef>
              <a:spcAft>
                <a:spcPts val="0"/>
              </a:spcAft>
              <a:defRPr/>
            </a:pPr>
            <a:r>
              <a:rPr lang="en-US" altLang="zh-CN" sz="12300" dirty="0">
                <a:solidFill>
                  <a:schemeClr val="bg1">
                    <a:lumMod val="75000"/>
                  </a:schemeClr>
                </a:solidFill>
                <a:latin typeface="PMingLiU-ExtB" panose="02020500000000000000" pitchFamily="18" charset="-120"/>
                <a:ea typeface="PMingLiU-ExtB" panose="02020500000000000000" pitchFamily="18" charset="-120"/>
              </a:rPr>
              <a:t>”</a:t>
            </a:r>
            <a:endParaRPr lang="zh-CN" altLang="en-US" sz="12300" dirty="0">
              <a:solidFill>
                <a:schemeClr val="bg1">
                  <a:lumMod val="75000"/>
                </a:schemeClr>
              </a:solidFill>
              <a:latin typeface="PMingLiU-ExtB" panose="02020500000000000000" pitchFamily="18" charset="-120"/>
              <a:ea typeface="+mn-ea"/>
            </a:endParaRPr>
          </a:p>
        </p:txBody>
      </p:sp>
      <p:sp>
        <p:nvSpPr>
          <p:cNvPr id="63" name="Rectangle 62"/>
          <p:cNvSpPr/>
          <p:nvPr/>
        </p:nvSpPr>
        <p:spPr>
          <a:xfrm>
            <a:off x="4854575" y="3443288"/>
            <a:ext cx="5919788" cy="2260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64" name="Rectangle 63"/>
          <p:cNvSpPr/>
          <p:nvPr/>
        </p:nvSpPr>
        <p:spPr>
          <a:xfrm>
            <a:off x="7489825" y="1746250"/>
            <a:ext cx="5311775" cy="1503363"/>
          </a:xfrm>
          <a:prstGeom prst="rect">
            <a:avLst/>
          </a:prstGeom>
          <a:solidFill>
            <a:srgbClr val="366FBC"/>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65" name="Rectangle 64"/>
          <p:cNvSpPr/>
          <p:nvPr/>
        </p:nvSpPr>
        <p:spPr>
          <a:xfrm>
            <a:off x="10917238" y="3443288"/>
            <a:ext cx="1884362" cy="2260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7181" name="Rectangle 25"/>
          <p:cNvSpPr>
            <a:spLocks noChangeArrowheads="1"/>
          </p:cNvSpPr>
          <p:nvPr/>
        </p:nvSpPr>
        <p:spPr bwMode="auto">
          <a:xfrm>
            <a:off x="7531100" y="1979613"/>
            <a:ext cx="5270500" cy="990600"/>
          </a:xfrm>
          <a:prstGeom prst="rect">
            <a:avLst/>
          </a:prstGeom>
          <a:noFill/>
          <a:ln w="9525">
            <a:noFill/>
            <a:miter lim="800000"/>
            <a:headEnd/>
            <a:tailEnd/>
          </a:ln>
        </p:spPr>
        <p:txBody>
          <a:bodyPr lIns="128016" tIns="64008" rIns="128016" bIns="64008">
            <a:spAutoFit/>
          </a:bodyPr>
          <a:lstStyle/>
          <a:p>
            <a:r>
              <a:rPr lang="en-US" altLang="zh-CN" sz="2200">
                <a:solidFill>
                  <a:schemeClr val="bg1"/>
                </a:solidFill>
                <a:latin typeface="Hiragino Sans GB W3"/>
                <a:ea typeface="Hiragino Sans GB W3"/>
                <a:cs typeface="Hiragino Sans GB W3"/>
              </a:rPr>
              <a:t>2012</a:t>
            </a:r>
            <a:r>
              <a:rPr lang="zh-CN" altLang="en-US" sz="2200">
                <a:solidFill>
                  <a:schemeClr val="bg1"/>
                </a:solidFill>
                <a:latin typeface="Hiragino Sans GB W3"/>
                <a:ea typeface="Hiragino Sans GB W3"/>
                <a:cs typeface="Hiragino Sans GB W3"/>
              </a:rPr>
              <a:t>中国电子商务人才状况报告，</a:t>
            </a:r>
            <a:r>
              <a:rPr lang="en-US" altLang="zh-CN" sz="2200">
                <a:solidFill>
                  <a:schemeClr val="bg1"/>
                </a:solidFill>
                <a:latin typeface="Hiragino Sans GB W3"/>
                <a:ea typeface="Hiragino Sans GB W3"/>
                <a:cs typeface="Hiragino Sans GB W3"/>
              </a:rPr>
              <a:t> </a:t>
            </a:r>
            <a:r>
              <a:rPr lang="en-US" altLang="zh-CN" sz="3400">
                <a:solidFill>
                  <a:schemeClr val="bg1"/>
                </a:solidFill>
                <a:latin typeface="Hiragino Sans GB W3"/>
                <a:ea typeface="Hiragino Sans GB W3"/>
                <a:cs typeface="Hiragino Sans GB W3"/>
              </a:rPr>
              <a:t>43%</a:t>
            </a:r>
            <a:r>
              <a:rPr lang="zh-CN" altLang="en-US" sz="2200">
                <a:solidFill>
                  <a:schemeClr val="bg1"/>
                </a:solidFill>
                <a:latin typeface="Hiragino Sans GB W3"/>
                <a:ea typeface="Hiragino Sans GB W3"/>
                <a:cs typeface="Hiragino Sans GB W3"/>
              </a:rPr>
              <a:t>的电子商务企业人员</a:t>
            </a:r>
            <a:r>
              <a:rPr lang="zh-CN" altLang="en-US" sz="3400">
                <a:solidFill>
                  <a:schemeClr val="bg1"/>
                </a:solidFill>
                <a:latin typeface="Hiragino Sans GB W3"/>
                <a:ea typeface="Hiragino Sans GB W3"/>
                <a:cs typeface="Hiragino Sans GB W3"/>
              </a:rPr>
              <a:t>短缺</a:t>
            </a:r>
            <a:endParaRPr lang="zh-CN" altLang="en-US" sz="2200">
              <a:solidFill>
                <a:schemeClr val="bg1"/>
              </a:solidFill>
              <a:latin typeface="Hiragino Sans GB W3"/>
              <a:ea typeface="Hiragino Sans GB W3"/>
              <a:cs typeface="Hiragino Sans GB W3"/>
            </a:endParaRPr>
          </a:p>
        </p:txBody>
      </p:sp>
      <p:sp>
        <p:nvSpPr>
          <p:cNvPr id="7182" name="Rectangle 1"/>
          <p:cNvSpPr>
            <a:spLocks noChangeArrowheads="1"/>
          </p:cNvSpPr>
          <p:nvPr/>
        </p:nvSpPr>
        <p:spPr bwMode="auto">
          <a:xfrm>
            <a:off x="5027613" y="3886200"/>
            <a:ext cx="5646737" cy="1330325"/>
          </a:xfrm>
          <a:prstGeom prst="rect">
            <a:avLst/>
          </a:prstGeom>
          <a:noFill/>
          <a:ln w="9525">
            <a:noFill/>
            <a:miter lim="800000"/>
            <a:headEnd/>
            <a:tailEnd/>
          </a:ln>
        </p:spPr>
        <p:txBody>
          <a:bodyPr lIns="128016" tIns="64008" rIns="128016" bIns="64008">
            <a:spAutoFit/>
          </a:bodyPr>
          <a:lstStyle/>
          <a:p>
            <a:r>
              <a:rPr lang="zh-CN" altLang="en-US" sz="2200">
                <a:solidFill>
                  <a:schemeClr val="bg1"/>
                </a:solidFill>
                <a:latin typeface="Hiragino Sans GB W3"/>
                <a:ea typeface="Hiragino Sans GB W3"/>
                <a:cs typeface="Hiragino Sans GB W3"/>
              </a:rPr>
              <a:t>中国电子商务协会统计</a:t>
            </a:r>
            <a:r>
              <a:rPr lang="en-US" altLang="zh-CN" sz="2200">
                <a:solidFill>
                  <a:schemeClr val="bg1"/>
                </a:solidFill>
                <a:latin typeface="Hiragino Sans GB W3"/>
                <a:ea typeface="Hiragino Sans GB W3"/>
                <a:cs typeface="Hiragino Sans GB W3"/>
              </a:rPr>
              <a:t>: </a:t>
            </a:r>
            <a:r>
              <a:rPr lang="zh-CN" altLang="en-US" sz="2200">
                <a:solidFill>
                  <a:schemeClr val="bg1"/>
                </a:solidFill>
                <a:latin typeface="Hiragino Sans GB W3"/>
                <a:ea typeface="Hiragino Sans GB W3"/>
                <a:cs typeface="Hiragino Sans GB W3"/>
              </a:rPr>
              <a:t>电子商务企业的直接从业人员大概在</a:t>
            </a:r>
            <a:r>
              <a:rPr lang="en-US" altLang="zh-CN" sz="2200">
                <a:solidFill>
                  <a:schemeClr val="bg1"/>
                </a:solidFill>
                <a:latin typeface="Hiragino Sans GB W3"/>
                <a:ea typeface="Hiragino Sans GB W3"/>
                <a:cs typeface="Hiragino Sans GB W3"/>
              </a:rPr>
              <a:t>213</a:t>
            </a:r>
            <a:r>
              <a:rPr lang="zh-CN" altLang="en-US" sz="2200">
                <a:solidFill>
                  <a:schemeClr val="bg1"/>
                </a:solidFill>
                <a:latin typeface="Hiragino Sans GB W3"/>
                <a:ea typeface="Hiragino Sans GB W3"/>
                <a:cs typeface="Hiragino Sans GB W3"/>
              </a:rPr>
              <a:t>万人左右，未来</a:t>
            </a:r>
            <a:r>
              <a:rPr lang="en-US" altLang="zh-CN" sz="2200">
                <a:solidFill>
                  <a:schemeClr val="bg1"/>
                </a:solidFill>
                <a:latin typeface="Hiragino Sans GB W3"/>
                <a:ea typeface="Hiragino Sans GB W3"/>
                <a:cs typeface="Hiragino Sans GB W3"/>
              </a:rPr>
              <a:t>5</a:t>
            </a:r>
            <a:r>
              <a:rPr lang="zh-CN" altLang="en-US" sz="2200">
                <a:solidFill>
                  <a:schemeClr val="bg1"/>
                </a:solidFill>
                <a:latin typeface="Hiragino Sans GB W3"/>
                <a:ea typeface="Hiragino Sans GB W3"/>
                <a:cs typeface="Hiragino Sans GB W3"/>
              </a:rPr>
              <a:t>年的</a:t>
            </a:r>
            <a:r>
              <a:rPr lang="zh-CN" altLang="en-US" sz="3400">
                <a:solidFill>
                  <a:schemeClr val="bg1"/>
                </a:solidFill>
                <a:latin typeface="Hiragino Sans GB W3"/>
                <a:ea typeface="Hiragino Sans GB W3"/>
                <a:cs typeface="Hiragino Sans GB W3"/>
              </a:rPr>
              <a:t>缺口</a:t>
            </a:r>
            <a:r>
              <a:rPr lang="zh-CN" altLang="en-US" sz="2200">
                <a:solidFill>
                  <a:schemeClr val="bg1"/>
                </a:solidFill>
                <a:latin typeface="Hiragino Sans GB W3"/>
                <a:ea typeface="Hiragino Sans GB W3"/>
                <a:cs typeface="Hiragino Sans GB W3"/>
              </a:rPr>
              <a:t>，将在</a:t>
            </a:r>
            <a:r>
              <a:rPr lang="en-US" altLang="zh-CN" sz="3400">
                <a:solidFill>
                  <a:schemeClr val="bg1"/>
                </a:solidFill>
                <a:latin typeface="Hiragino Sans GB W3"/>
                <a:ea typeface="Hiragino Sans GB W3"/>
                <a:cs typeface="Hiragino Sans GB W3"/>
              </a:rPr>
              <a:t>300</a:t>
            </a:r>
            <a:r>
              <a:rPr lang="zh-CN" altLang="en-US" sz="3400">
                <a:solidFill>
                  <a:schemeClr val="bg1"/>
                </a:solidFill>
                <a:latin typeface="Hiragino Sans GB W3"/>
                <a:ea typeface="Hiragino Sans GB W3"/>
                <a:cs typeface="Hiragino Sans GB W3"/>
              </a:rPr>
              <a:t>万</a:t>
            </a:r>
            <a:r>
              <a:rPr lang="zh-CN" altLang="en-US" sz="2200">
                <a:solidFill>
                  <a:schemeClr val="bg1"/>
                </a:solidFill>
                <a:latin typeface="Hiragino Sans GB W3"/>
                <a:ea typeface="Hiragino Sans GB W3"/>
                <a:cs typeface="Hiragino Sans GB W3"/>
              </a:rPr>
              <a:t>人以上</a:t>
            </a:r>
          </a:p>
        </p:txBody>
      </p:sp>
      <p:sp>
        <p:nvSpPr>
          <p:cNvPr id="7183" name="Rectangle 5"/>
          <p:cNvSpPr>
            <a:spLocks noChangeArrowheads="1"/>
          </p:cNvSpPr>
          <p:nvPr/>
        </p:nvSpPr>
        <p:spPr bwMode="auto">
          <a:xfrm>
            <a:off x="144463" y="2028825"/>
            <a:ext cx="4575175" cy="1144588"/>
          </a:xfrm>
          <a:prstGeom prst="rect">
            <a:avLst/>
          </a:prstGeom>
          <a:noFill/>
          <a:ln w="9525">
            <a:noFill/>
            <a:miter lim="800000"/>
            <a:headEnd/>
            <a:tailEnd/>
          </a:ln>
        </p:spPr>
        <p:txBody>
          <a:bodyPr lIns="128016" tIns="64008" rIns="128016" bIns="64008">
            <a:spAutoFit/>
          </a:bodyPr>
          <a:lstStyle/>
          <a:p>
            <a:r>
              <a:rPr lang="zh-CN" altLang="en-US" sz="2200">
                <a:solidFill>
                  <a:schemeClr val="bg1"/>
                </a:solidFill>
                <a:latin typeface="Hiragino Sans GB W3"/>
                <a:ea typeface="Hiragino Sans GB W3"/>
                <a:cs typeface="Hiragino Sans GB W3"/>
              </a:rPr>
              <a:t>把找人才列为</a:t>
            </a:r>
            <a:r>
              <a:rPr lang="en-US" altLang="zh-CN" sz="2200">
                <a:solidFill>
                  <a:schemeClr val="bg1"/>
                </a:solidFill>
                <a:latin typeface="Hiragino Sans GB W3"/>
                <a:ea typeface="Hiragino Sans GB W3"/>
                <a:cs typeface="Hiragino Sans GB W3"/>
              </a:rPr>
              <a:t>CEO</a:t>
            </a:r>
            <a:r>
              <a:rPr lang="zh-CN" altLang="en-US" sz="2200">
                <a:solidFill>
                  <a:schemeClr val="bg1"/>
                </a:solidFill>
                <a:latin typeface="Hiragino Sans GB W3"/>
                <a:ea typeface="Hiragino Sans GB W3"/>
                <a:cs typeface="Hiragino Sans GB W3"/>
              </a:rPr>
              <a:t>最重要的工作，因为“人越来越贵，越来越缺，几年之内不会改观”</a:t>
            </a:r>
          </a:p>
        </p:txBody>
      </p:sp>
      <p:pic>
        <p:nvPicPr>
          <p:cNvPr id="7184" name="Picture 7"/>
          <p:cNvPicPr>
            <a:picLocks noChangeAspect="1"/>
          </p:cNvPicPr>
          <p:nvPr/>
        </p:nvPicPr>
        <p:blipFill>
          <a:blip r:embed="rId3" cstate="print"/>
          <a:srcRect t="3558" b="21042"/>
          <a:stretch>
            <a:fillRect/>
          </a:stretch>
        </p:blipFill>
        <p:spPr bwMode="auto">
          <a:xfrm>
            <a:off x="0" y="3429000"/>
            <a:ext cx="4711700" cy="2289175"/>
          </a:xfrm>
          <a:prstGeom prst="rect">
            <a:avLst/>
          </a:prstGeom>
          <a:noFill/>
          <a:ln w="9525">
            <a:noFill/>
            <a:miter lim="800000"/>
            <a:headEnd/>
            <a:tailEnd/>
          </a:ln>
        </p:spPr>
      </p:pic>
      <p:sp>
        <p:nvSpPr>
          <p:cNvPr id="9" name="Rectangle 8"/>
          <p:cNvSpPr/>
          <p:nvPr/>
        </p:nvSpPr>
        <p:spPr>
          <a:xfrm>
            <a:off x="2478088" y="3521075"/>
            <a:ext cx="2168525" cy="744538"/>
          </a:xfrm>
          <a:prstGeom prst="rect">
            <a:avLst/>
          </a:prstGeom>
        </p:spPr>
        <p:txBody>
          <a:bodyPr lIns="128016" tIns="64008" rIns="128016" bIns="64008">
            <a:spAutoFit/>
          </a:bodyPr>
          <a:lstStyle/>
          <a:p>
            <a:pPr algn="r" defTabSz="1280160" fontAlgn="auto">
              <a:spcBef>
                <a:spcPts val="0"/>
              </a:spcBef>
              <a:spcAft>
                <a:spcPts val="0"/>
              </a:spcAft>
              <a:defRPr/>
            </a:pPr>
            <a:r>
              <a:rPr lang="zh-CN" altLang="en-US" sz="2000" dirty="0">
                <a:solidFill>
                  <a:schemeClr val="bg1">
                    <a:lumMod val="95000"/>
                  </a:schemeClr>
                </a:solidFill>
                <a:latin typeface="Hiragino Sans GB W3" panose="020B0300000000000000" pitchFamily="34" charset="-122"/>
                <a:ea typeface="Hiragino Sans GB W3" panose="020B0300000000000000" pitchFamily="34" charset="-122"/>
              </a:rPr>
              <a:t>亿邦动力</a:t>
            </a:r>
            <a:r>
              <a:rPr lang="en-US" altLang="zh-CN" sz="2000" dirty="0">
                <a:solidFill>
                  <a:schemeClr val="bg1">
                    <a:lumMod val="95000"/>
                  </a:schemeClr>
                </a:solidFill>
                <a:latin typeface="Hiragino Sans GB W3" panose="020B0300000000000000" pitchFamily="34" charset="-122"/>
                <a:ea typeface="Hiragino Sans GB W3" panose="020B0300000000000000" pitchFamily="34" charset="-122"/>
              </a:rPr>
              <a:t>CEO</a:t>
            </a:r>
          </a:p>
          <a:p>
            <a:pPr algn="r" defTabSz="1280160" fontAlgn="auto">
              <a:spcBef>
                <a:spcPts val="0"/>
              </a:spcBef>
              <a:spcAft>
                <a:spcPts val="0"/>
              </a:spcAft>
              <a:defRPr/>
            </a:pPr>
            <a:r>
              <a:rPr lang="zh-CN" altLang="en-US" sz="2000" dirty="0">
                <a:solidFill>
                  <a:schemeClr val="bg1">
                    <a:lumMod val="95000"/>
                  </a:schemeClr>
                </a:solidFill>
                <a:latin typeface="Hiragino Sans GB W3" panose="020B0300000000000000" pitchFamily="34" charset="-122"/>
                <a:ea typeface="Hiragino Sans GB W3" panose="020B0300000000000000" pitchFamily="34" charset="-122"/>
              </a:rPr>
              <a:t>郑敏</a:t>
            </a:r>
          </a:p>
        </p:txBody>
      </p:sp>
      <p:sp>
        <p:nvSpPr>
          <p:cNvPr id="7" name="TextBox 6"/>
          <p:cNvSpPr txBox="1"/>
          <p:nvPr/>
        </p:nvSpPr>
        <p:spPr>
          <a:xfrm>
            <a:off x="9483725" y="8491538"/>
            <a:ext cx="2759075" cy="438150"/>
          </a:xfrm>
          <a:prstGeom prst="rect">
            <a:avLst/>
          </a:prstGeom>
          <a:noFill/>
        </p:spPr>
        <p:txBody>
          <a:bodyPr lIns="128016" tIns="64008" rIns="128016" bIns="64008">
            <a:spAutoFit/>
          </a:bodyPr>
          <a:lstStyle/>
          <a:p>
            <a:pPr algn="r" defTabSz="1280160" fontAlgn="auto">
              <a:spcBef>
                <a:spcPts val="0"/>
              </a:spcBef>
              <a:spcAft>
                <a:spcPts val="0"/>
              </a:spcAft>
              <a:defRPr/>
            </a:pPr>
            <a:r>
              <a:rPr lang="zh-CN" altLang="en-US" sz="2000" dirty="0">
                <a:solidFill>
                  <a:schemeClr val="bg1">
                    <a:lumMod val="95000"/>
                  </a:schemeClr>
                </a:solidFill>
                <a:latin typeface="Hiragino Sans GB W3" panose="020B0300000000000000" pitchFamily="34" charset="-122"/>
                <a:ea typeface="Hiragino Sans GB W3" panose="020B0300000000000000" pitchFamily="34" charset="-122"/>
              </a:rPr>
              <a:t>小米创始人，雷军</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612775" y="649288"/>
            <a:ext cx="1841500" cy="1835150"/>
          </a:xfrm>
          <a:prstGeom prst="rect">
            <a:avLst/>
          </a:prstGeom>
          <a:noFill/>
          <a:ln w="9525">
            <a:noFill/>
            <a:miter lim="800000"/>
            <a:headEnd/>
            <a:tailEnd/>
          </a:ln>
        </p:spPr>
        <p:txBody>
          <a:bodyPr wrap="none" lIns="128016" tIns="64008" rIns="128016" bIns="64008">
            <a:spAutoFit/>
          </a:bodyPr>
          <a:lstStyle/>
          <a:p>
            <a:pPr defTabSz="1280160" fontAlgn="auto">
              <a:spcBef>
                <a:spcPts val="0"/>
              </a:spcBef>
              <a:spcAft>
                <a:spcPts val="0"/>
              </a:spcAft>
              <a:defRPr/>
            </a:pPr>
            <a:r>
              <a:rPr lang="en-US" sz="11200" dirty="0">
                <a:solidFill>
                  <a:schemeClr val="tx1">
                    <a:lumMod val="65000"/>
                    <a:lumOff val="35000"/>
                  </a:schemeClr>
                </a:solidFill>
                <a:latin typeface="Helvetica 35 Thin" pitchFamily="34" charset="0"/>
                <a:ea typeface="+mn-ea"/>
              </a:rPr>
              <a:t>#2</a:t>
            </a:r>
          </a:p>
        </p:txBody>
      </p:sp>
      <p:sp>
        <p:nvSpPr>
          <p:cNvPr id="19" name="Rectangle 18"/>
          <p:cNvSpPr/>
          <p:nvPr/>
        </p:nvSpPr>
        <p:spPr>
          <a:xfrm>
            <a:off x="0" y="3389313"/>
            <a:ext cx="9177338" cy="2632075"/>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pic>
        <p:nvPicPr>
          <p:cNvPr id="8196" name="Picture 20"/>
          <p:cNvPicPr>
            <a:picLocks noChangeAspect="1"/>
          </p:cNvPicPr>
          <p:nvPr/>
        </p:nvPicPr>
        <p:blipFill>
          <a:blip r:embed="rId2" cstate="print"/>
          <a:srcRect/>
          <a:stretch>
            <a:fillRect/>
          </a:stretch>
        </p:blipFill>
        <p:spPr bwMode="auto">
          <a:xfrm>
            <a:off x="9329738" y="3389313"/>
            <a:ext cx="3475037" cy="2616200"/>
          </a:xfrm>
          <a:prstGeom prst="rect">
            <a:avLst/>
          </a:prstGeom>
          <a:noFill/>
          <a:ln w="9525">
            <a:noFill/>
            <a:miter lim="800000"/>
            <a:headEnd/>
            <a:tailEnd/>
          </a:ln>
        </p:spPr>
      </p:pic>
      <p:sp>
        <p:nvSpPr>
          <p:cNvPr id="8197" name="TextBox 2"/>
          <p:cNvSpPr txBox="1">
            <a:spLocks noChangeArrowheads="1"/>
          </p:cNvSpPr>
          <p:nvPr/>
        </p:nvSpPr>
        <p:spPr bwMode="auto">
          <a:xfrm>
            <a:off x="4763" y="3389313"/>
            <a:ext cx="9177337" cy="1114425"/>
          </a:xfrm>
          <a:prstGeom prst="rect">
            <a:avLst/>
          </a:prstGeom>
          <a:noFill/>
          <a:ln w="9525">
            <a:noFill/>
            <a:miter lim="800000"/>
            <a:headEnd/>
            <a:tailEnd/>
          </a:ln>
        </p:spPr>
        <p:txBody>
          <a:bodyPr lIns="128016" tIns="64008" rIns="128016" bIns="64008">
            <a:spAutoFit/>
          </a:bodyPr>
          <a:lstStyle/>
          <a:p>
            <a:pPr algn="r"/>
            <a:r>
              <a:rPr lang="zh-CN" altLang="zh-CN" sz="3200">
                <a:solidFill>
                  <a:srgbClr val="F2F2F2"/>
                </a:solidFill>
                <a:latin typeface="方正粗宋简体" charset="-122"/>
                <a:ea typeface="方正粗宋简体" charset="-122"/>
              </a:rPr>
              <a:t>电子商务行业人才需求</a:t>
            </a:r>
            <a:endParaRPr lang="en-US" altLang="zh-CN" sz="3200">
              <a:solidFill>
                <a:srgbClr val="F2F2F2"/>
              </a:solidFill>
              <a:latin typeface="方正粗宋简体" charset="-122"/>
              <a:ea typeface="方正粗宋简体" charset="-122"/>
            </a:endParaRPr>
          </a:p>
          <a:p>
            <a:pPr algn="r"/>
            <a:r>
              <a:rPr lang="zh-CN" altLang="zh-CN" sz="3200">
                <a:solidFill>
                  <a:srgbClr val="F2F2F2"/>
                </a:solidFill>
                <a:latin typeface="方正粗宋简体" charset="-122"/>
                <a:ea typeface="方正粗宋简体" charset="-122"/>
              </a:rPr>
              <a:t>差异性检验</a:t>
            </a:r>
            <a:endParaRPr lang="zh-CN" altLang="en-US" sz="3200">
              <a:solidFill>
                <a:srgbClr val="F2F2F2"/>
              </a:solidFill>
              <a:latin typeface="方正粗宋简体" charset="-122"/>
              <a:ea typeface="方正粗宋简体"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3"/>
          <p:cNvSpPr txBox="1">
            <a:spLocks noChangeArrowheads="1"/>
          </p:cNvSpPr>
          <p:nvPr/>
        </p:nvSpPr>
        <p:spPr bwMode="auto">
          <a:xfrm>
            <a:off x="612775" y="649288"/>
            <a:ext cx="1855788" cy="1852612"/>
          </a:xfrm>
          <a:prstGeom prst="rect">
            <a:avLst/>
          </a:prstGeom>
          <a:noFill/>
          <a:ln w="9525">
            <a:noFill/>
            <a:miter lim="800000"/>
            <a:headEnd/>
            <a:tailEnd/>
          </a:ln>
        </p:spPr>
        <p:txBody>
          <a:bodyPr wrap="none" lIns="128016" tIns="64008" rIns="128016" bIns="64008">
            <a:spAutoFit/>
          </a:bodyPr>
          <a:lstStyle/>
          <a:p>
            <a:r>
              <a:rPr lang="en-US" altLang="zh-CN" sz="11200">
                <a:latin typeface="Helvetica 35 Thin"/>
              </a:rPr>
              <a:t>#3</a:t>
            </a:r>
          </a:p>
        </p:txBody>
      </p:sp>
      <p:sp>
        <p:nvSpPr>
          <p:cNvPr id="19" name="Rectangle 18"/>
          <p:cNvSpPr/>
          <p:nvPr/>
        </p:nvSpPr>
        <p:spPr>
          <a:xfrm>
            <a:off x="0" y="3389313"/>
            <a:ext cx="9177338" cy="2632075"/>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pic>
        <p:nvPicPr>
          <p:cNvPr id="9220" name="Picture 20"/>
          <p:cNvPicPr>
            <a:picLocks noChangeAspect="1"/>
          </p:cNvPicPr>
          <p:nvPr/>
        </p:nvPicPr>
        <p:blipFill>
          <a:blip r:embed="rId2" cstate="print"/>
          <a:srcRect/>
          <a:stretch>
            <a:fillRect/>
          </a:stretch>
        </p:blipFill>
        <p:spPr bwMode="auto">
          <a:xfrm>
            <a:off x="9329738" y="3389313"/>
            <a:ext cx="3475037" cy="2616200"/>
          </a:xfrm>
          <a:prstGeom prst="rect">
            <a:avLst/>
          </a:prstGeom>
          <a:noFill/>
          <a:ln w="9525">
            <a:noFill/>
            <a:miter lim="800000"/>
            <a:headEnd/>
            <a:tailEnd/>
          </a:ln>
        </p:spPr>
      </p:pic>
      <p:sp>
        <p:nvSpPr>
          <p:cNvPr id="9221" name="TextBox 2"/>
          <p:cNvSpPr txBox="1">
            <a:spLocks noChangeArrowheads="1"/>
          </p:cNvSpPr>
          <p:nvPr/>
        </p:nvSpPr>
        <p:spPr bwMode="auto">
          <a:xfrm>
            <a:off x="4763" y="3389313"/>
            <a:ext cx="9177337" cy="1114425"/>
          </a:xfrm>
          <a:prstGeom prst="rect">
            <a:avLst/>
          </a:prstGeom>
          <a:noFill/>
          <a:ln w="9525">
            <a:noFill/>
            <a:miter lim="800000"/>
            <a:headEnd/>
            <a:tailEnd/>
          </a:ln>
        </p:spPr>
        <p:txBody>
          <a:bodyPr lIns="128016" tIns="64008" rIns="128016" bIns="64008">
            <a:spAutoFit/>
          </a:bodyPr>
          <a:lstStyle/>
          <a:p>
            <a:pPr algn="r"/>
            <a:r>
              <a:rPr lang="zh-CN" altLang="zh-CN" sz="3200">
                <a:solidFill>
                  <a:srgbClr val="F2F2F2"/>
                </a:solidFill>
                <a:latin typeface="方正粗宋简体" charset="-122"/>
                <a:ea typeface="方正粗宋简体" charset="-122"/>
              </a:rPr>
              <a:t>电子商务行业人才需求</a:t>
            </a:r>
            <a:endParaRPr lang="en-US" altLang="zh-CN" sz="3200">
              <a:solidFill>
                <a:srgbClr val="F2F2F2"/>
              </a:solidFill>
              <a:latin typeface="方正粗宋简体" charset="-122"/>
              <a:ea typeface="方正粗宋简体" charset="-122"/>
            </a:endParaRPr>
          </a:p>
          <a:p>
            <a:pPr algn="r"/>
            <a:r>
              <a:rPr lang="zh-CN" altLang="en-US" sz="3200">
                <a:solidFill>
                  <a:srgbClr val="F2F2F2"/>
                </a:solidFill>
                <a:latin typeface="方正粗宋简体" charset="-122"/>
                <a:ea typeface="方正粗宋简体" charset="-122"/>
              </a:rPr>
              <a:t>对比分析</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757238" y="0"/>
            <a:ext cx="215900" cy="1103313"/>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5" name="TextBox 4"/>
          <p:cNvSpPr txBox="1"/>
          <p:nvPr/>
        </p:nvSpPr>
        <p:spPr>
          <a:xfrm>
            <a:off x="1077913" y="554038"/>
            <a:ext cx="9358312" cy="646112"/>
          </a:xfrm>
          <a:prstGeom prst="rect">
            <a:avLst/>
          </a:prstGeom>
          <a:noFill/>
        </p:spPr>
        <p:txBody>
          <a:bodyPr lIns="128016" tIns="64008" rIns="128016" bIns="64008">
            <a:spAutoFit/>
          </a:bodyPr>
          <a:lstStyle/>
          <a:p>
            <a:pPr defTabSz="1280160" fontAlgn="auto">
              <a:spcBef>
                <a:spcPts val="0"/>
              </a:spcBef>
              <a:spcAft>
                <a:spcPts val="0"/>
              </a:spcAft>
              <a:defRPr/>
            </a:pPr>
            <a:r>
              <a:rPr lang="zh-CN" altLang="en-US" sz="3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电子商务行业工作经验需求差异性分析</a:t>
            </a:r>
          </a:p>
        </p:txBody>
      </p:sp>
      <p:sp>
        <p:nvSpPr>
          <p:cNvPr id="24" name="Oval 23"/>
          <p:cNvSpPr/>
          <p:nvPr/>
        </p:nvSpPr>
        <p:spPr>
          <a:xfrm>
            <a:off x="739775" y="2036763"/>
            <a:ext cx="3335338" cy="3336925"/>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zh-CN" altLang="en-US" dirty="0">
                <a:solidFill>
                  <a:schemeClr val="bg1"/>
                </a:solidFill>
                <a:latin typeface="Hiragino Sans GB W3" panose="020B0300000000000000" pitchFamily="34" charset="-122"/>
                <a:ea typeface="Hiragino Sans GB W3" panose="020B0300000000000000" pitchFamily="34" charset="-122"/>
              </a:rPr>
              <a:t>信息密集性</a:t>
            </a:r>
          </a:p>
        </p:txBody>
      </p:sp>
      <p:sp>
        <p:nvSpPr>
          <p:cNvPr id="25" name="Oval 24"/>
          <p:cNvSpPr/>
          <p:nvPr/>
        </p:nvSpPr>
        <p:spPr>
          <a:xfrm>
            <a:off x="4813300" y="2036763"/>
            <a:ext cx="3336925" cy="3336925"/>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zh-CN" altLang="en-US" dirty="0">
                <a:solidFill>
                  <a:schemeClr val="bg1"/>
                </a:solidFill>
                <a:latin typeface="Hiragino Sans GB W3" panose="020B0300000000000000" pitchFamily="34" charset="-122"/>
                <a:ea typeface="Hiragino Sans GB W3" panose="020B0300000000000000" pitchFamily="34" charset="-122"/>
              </a:rPr>
              <a:t>职能草根性</a:t>
            </a:r>
          </a:p>
        </p:txBody>
      </p:sp>
      <p:sp>
        <p:nvSpPr>
          <p:cNvPr id="26" name="Oval 25"/>
          <p:cNvSpPr/>
          <p:nvPr/>
        </p:nvSpPr>
        <p:spPr>
          <a:xfrm>
            <a:off x="8888413" y="2036763"/>
            <a:ext cx="3335337" cy="3336925"/>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r>
              <a:rPr lang="zh-CN" altLang="en-US" dirty="0">
                <a:solidFill>
                  <a:schemeClr val="bg1"/>
                </a:solidFill>
                <a:latin typeface="Hiragino Sans GB W3" panose="020B0300000000000000" pitchFamily="34" charset="-122"/>
                <a:ea typeface="Hiragino Sans GB W3" panose="020B0300000000000000" pitchFamily="34" charset="-122"/>
              </a:rPr>
              <a:t>知识重构性</a:t>
            </a:r>
          </a:p>
        </p:txBody>
      </p:sp>
      <p:sp>
        <p:nvSpPr>
          <p:cNvPr id="28" name="Rounded Rectangle 27"/>
          <p:cNvSpPr/>
          <p:nvPr/>
        </p:nvSpPr>
        <p:spPr>
          <a:xfrm>
            <a:off x="973138" y="6329363"/>
            <a:ext cx="11034712" cy="2470150"/>
          </a:xfrm>
          <a:prstGeom prst="roundRect">
            <a:avLst>
              <a:gd name="adj" fmla="val 571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29" name="Isosceles Triangle 28"/>
          <p:cNvSpPr/>
          <p:nvPr/>
        </p:nvSpPr>
        <p:spPr>
          <a:xfrm rot="10800000">
            <a:off x="1639888" y="5707063"/>
            <a:ext cx="1533525" cy="28733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30" name="Isosceles Triangle 29"/>
          <p:cNvSpPr/>
          <p:nvPr/>
        </p:nvSpPr>
        <p:spPr>
          <a:xfrm rot="10800000">
            <a:off x="5715000" y="5707063"/>
            <a:ext cx="1533525" cy="28733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31" name="Isosceles Triangle 30"/>
          <p:cNvSpPr/>
          <p:nvPr/>
        </p:nvSpPr>
        <p:spPr>
          <a:xfrm rot="10800000">
            <a:off x="9790113" y="5707063"/>
            <a:ext cx="1533525" cy="28733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anchor="ctr"/>
          <a:lstStyle/>
          <a:p>
            <a:pPr algn="ctr" defTabSz="1280160" fontAlgn="auto">
              <a:spcBef>
                <a:spcPts val="0"/>
              </a:spcBef>
              <a:spcAft>
                <a:spcPts val="0"/>
              </a:spcAft>
              <a:defRPr/>
            </a:pPr>
            <a:endParaRPr lang="zh-CN" altLang="en-US"/>
          </a:p>
        </p:txBody>
      </p:sp>
      <p:sp>
        <p:nvSpPr>
          <p:cNvPr id="32" name="Rectangle 31"/>
          <p:cNvSpPr/>
          <p:nvPr/>
        </p:nvSpPr>
        <p:spPr>
          <a:xfrm>
            <a:off x="1354138" y="6656388"/>
            <a:ext cx="10239375" cy="1679575"/>
          </a:xfrm>
          <a:prstGeom prst="rect">
            <a:avLst/>
          </a:prstGeom>
        </p:spPr>
        <p:txBody>
          <a:bodyPr lIns="128016" tIns="64008" rIns="128016" bIns="64008">
            <a:spAutoFit/>
          </a:bodyPr>
          <a:lstStyle/>
          <a:p>
            <a:pPr defTabSz="1280160" fontAlgn="auto">
              <a:spcBef>
                <a:spcPts val="0"/>
              </a:spcBef>
              <a:spcAft>
                <a:spcPts val="0"/>
              </a:spcAft>
              <a:defRPr/>
            </a:pP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度新事物接受度，新事物接受度，新事物接受度新事物接受度，新事物接受度。新事物接受度新事物接受度，新事物接受度新事物接受度，新事物接受度，新事物接受度新事物接受度，新事物接受度</a:t>
            </a:r>
          </a:p>
        </p:txBody>
      </p:sp>
      <p:sp>
        <p:nvSpPr>
          <p:cNvPr id="16" name="Rectangle 15"/>
          <p:cNvSpPr/>
          <p:nvPr/>
        </p:nvSpPr>
        <p:spPr>
          <a:xfrm>
            <a:off x="1363663" y="6656388"/>
            <a:ext cx="10239375" cy="517525"/>
          </a:xfrm>
          <a:prstGeom prst="rect">
            <a:avLst/>
          </a:prstGeom>
        </p:spPr>
        <p:txBody>
          <a:bodyPr lIns="128016" tIns="64008" rIns="128016" bIns="64008">
            <a:spAutoFit/>
          </a:bodyPr>
          <a:lstStyle/>
          <a:p>
            <a:pPr defTabSz="1280160" fontAlgn="auto">
              <a:spcBef>
                <a:spcPts val="0"/>
              </a:spcBef>
              <a:spcAft>
                <a:spcPts val="0"/>
              </a:spcAft>
              <a:defRPr/>
            </a:pP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工作强度，工作强</a:t>
            </a:r>
          </a:p>
        </p:txBody>
      </p:sp>
      <p:sp>
        <p:nvSpPr>
          <p:cNvPr id="2" name="TextBox 1"/>
          <p:cNvSpPr txBox="1">
            <a:spLocks noChangeArrowheads="1"/>
          </p:cNvSpPr>
          <p:nvPr/>
        </p:nvSpPr>
        <p:spPr bwMode="auto">
          <a:xfrm>
            <a:off x="1363663" y="7118350"/>
            <a:ext cx="2711450" cy="517525"/>
          </a:xfrm>
          <a:prstGeom prst="rect">
            <a:avLst/>
          </a:prstGeom>
          <a:noFill/>
          <a:ln w="9525">
            <a:noFill/>
            <a:miter lim="800000"/>
            <a:headEnd/>
            <a:tailEnd/>
          </a:ln>
        </p:spPr>
        <p:txBody>
          <a:bodyPr lIns="128016" tIns="64008" rIns="128016" bIns="64008">
            <a:spAutoFit/>
          </a:bodyPr>
          <a:lstStyle/>
          <a:p>
            <a:r>
              <a:rPr lang="zh-CN" altLang="en-US">
                <a:latin typeface="Hiragino Sans GB W3"/>
                <a:ea typeface="Hiragino Sans GB W3"/>
                <a:cs typeface="Hiragino Sans GB W3"/>
              </a:rPr>
              <a:t>造血机能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3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5"/>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6"/>
                                        </p:tgtEl>
                                        <p:attrNameLst>
                                          <p:attrName>style.visibility</p:attrName>
                                        </p:attrNameLst>
                                      </p:cBhvr>
                                      <p:to>
                                        <p:strVal val="hidden"/>
                                      </p:to>
                                    </p:set>
                                  </p:childTnLst>
                                </p:cTn>
                              </p:par>
                              <p:par>
                                <p:cTn id="40" presetID="1" presetClass="exit"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500"/>
                                        <p:tgtEl>
                                          <p:spTgt spid="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8" grpId="0" animBg="1"/>
      <p:bldP spid="29" grpId="0" animBg="1"/>
      <p:bldP spid="29" grpId="1" animBg="1"/>
      <p:bldP spid="30" grpId="0" animBg="1"/>
      <p:bldP spid="30" grpId="1" animBg="1"/>
      <p:bldP spid="31" grpId="0" animBg="1"/>
      <p:bldP spid="32" grpId="0"/>
      <p:bldP spid="32" grpId="1"/>
      <p:bldP spid="16" grpId="0"/>
      <p:bldP spid="16" grpId="1"/>
      <p:bldP spid="2"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692</TotalTime>
  <Words>1034</Words>
  <Application>Microsoft Office PowerPoint</Application>
  <PresentationFormat>A3 纸张(297x420 毫米)</PresentationFormat>
  <Paragraphs>87</Paragraphs>
  <Slides>13</Slides>
  <Notes>1</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0</vt:i4>
      </vt:variant>
      <vt:variant>
        <vt:lpstr>幻灯片标题</vt:lpstr>
      </vt:variant>
      <vt:variant>
        <vt:i4>13</vt:i4>
      </vt:variant>
    </vt:vector>
  </HeadingPairs>
  <TitlesOfParts>
    <vt:vector size="28" baseType="lpstr">
      <vt:lpstr>Arial</vt:lpstr>
      <vt:lpstr>宋体</vt:lpstr>
      <vt:lpstr>Calibri</vt:lpstr>
      <vt:lpstr>方正粗宋简体</vt:lpstr>
      <vt:lpstr>微软雅黑</vt:lpstr>
      <vt:lpstr>Hiragino Sans GB W3</vt:lpstr>
      <vt:lpstr>华文细黑</vt:lpstr>
      <vt:lpstr>Helvetica 35 Thin</vt:lpstr>
      <vt:lpstr>方正兰亭纤黑_GBK</vt:lpstr>
      <vt:lpstr>PMingLiU-ExtB</vt:lpstr>
      <vt:lpstr>Impact</vt:lpstr>
      <vt:lpstr>Gadugi</vt:lpstr>
      <vt:lpstr>Hiragino Sans GB W6</vt:lpstr>
      <vt:lpstr>Calibri Light</vt:lpstr>
      <vt:lpstr>Office Theme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vector>
  </TitlesOfParts>
  <Company>PKU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刘滨</dc:creator>
  <cp:lastModifiedBy>Administrator</cp:lastModifiedBy>
  <cp:revision>299</cp:revision>
  <dcterms:created xsi:type="dcterms:W3CDTF">2013-05-03T06:26:29Z</dcterms:created>
  <dcterms:modified xsi:type="dcterms:W3CDTF">2015-06-27T02:05:55Z</dcterms:modified>
</cp:coreProperties>
</file>