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247"/>
    <a:srgbClr val="DB443A"/>
    <a:srgbClr val="DF594F"/>
    <a:srgbClr val="E06056"/>
    <a:srgbClr val="EF6257"/>
    <a:srgbClr val="CC2F2C"/>
    <a:srgbClr val="F1675A"/>
    <a:srgbClr val="FE7061"/>
    <a:srgbClr val="D43C38"/>
    <a:srgbClr val="D89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00" d="100"/>
          <a:sy n="100" d="100"/>
        </p:scale>
        <p:origin x="99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55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43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63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80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23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38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466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5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23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15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97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2EC2D-58FB-4990-9C00-EF6876F615D1}" type="datetimeFigureOut">
              <a:rPr lang="zh-CN" altLang="en-US" smtClean="0"/>
              <a:t>2014/4/25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F390D-4034-43F3-A2D1-5B2279EDF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58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2855250" cy="16060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37422"/>
            <a:ext cx="2855250" cy="16060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51" y="3537422"/>
            <a:ext cx="2855250" cy="16060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501" y="3537422"/>
            <a:ext cx="2855250" cy="16060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750" y="3537422"/>
            <a:ext cx="2855250" cy="16060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651" y="0"/>
            <a:ext cx="2855250" cy="16060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501" y="0"/>
            <a:ext cx="2855250" cy="160607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351" y="0"/>
            <a:ext cx="2855250" cy="160607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51526" y="2146726"/>
            <a:ext cx="87874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Low 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Poly 3D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风格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341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2" name="组合 501"/>
          <p:cNvGrpSpPr/>
          <p:nvPr/>
        </p:nvGrpSpPr>
        <p:grpSpPr>
          <a:xfrm>
            <a:off x="0" y="1"/>
            <a:ext cx="9144000" cy="5143500"/>
            <a:chOff x="0" y="1"/>
            <a:chExt cx="9144000" cy="5143500"/>
          </a:xfrm>
        </p:grpSpPr>
        <p:sp>
          <p:nvSpPr>
            <p:cNvPr id="301" name="Freeform 254"/>
            <p:cNvSpPr>
              <a:spLocks/>
            </p:cNvSpPr>
            <p:nvPr/>
          </p:nvSpPr>
          <p:spPr bwMode="auto">
            <a:xfrm>
              <a:off x="7475389" y="1"/>
              <a:ext cx="1031363" cy="71684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55"/>
            <p:cNvSpPr>
              <a:spLocks/>
            </p:cNvSpPr>
            <p:nvPr/>
          </p:nvSpPr>
          <p:spPr bwMode="auto">
            <a:xfrm>
              <a:off x="8311285" y="1"/>
              <a:ext cx="829539" cy="656448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56"/>
            <p:cNvSpPr>
              <a:spLocks/>
            </p:cNvSpPr>
            <p:nvPr/>
          </p:nvSpPr>
          <p:spPr bwMode="auto">
            <a:xfrm>
              <a:off x="8506751" y="1"/>
              <a:ext cx="634074" cy="1506810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57"/>
            <p:cNvSpPr>
              <a:spLocks/>
            </p:cNvSpPr>
            <p:nvPr/>
          </p:nvSpPr>
          <p:spPr bwMode="auto">
            <a:xfrm>
              <a:off x="7211589" y="716849"/>
              <a:ext cx="1296751" cy="1195275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58"/>
            <p:cNvSpPr>
              <a:spLocks/>
            </p:cNvSpPr>
            <p:nvPr/>
          </p:nvSpPr>
          <p:spPr bwMode="auto">
            <a:xfrm>
              <a:off x="6455151" y="1"/>
              <a:ext cx="1185510" cy="821752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59"/>
            <p:cNvSpPr>
              <a:spLocks/>
            </p:cNvSpPr>
            <p:nvPr/>
          </p:nvSpPr>
          <p:spPr bwMode="auto">
            <a:xfrm>
              <a:off x="7211589" y="1850135"/>
              <a:ext cx="967796" cy="1227065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60"/>
            <p:cNvSpPr>
              <a:spLocks/>
            </p:cNvSpPr>
            <p:nvPr/>
          </p:nvSpPr>
          <p:spPr bwMode="auto">
            <a:xfrm>
              <a:off x="8087214" y="1506811"/>
              <a:ext cx="1053611" cy="1090371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61"/>
            <p:cNvSpPr>
              <a:spLocks/>
            </p:cNvSpPr>
            <p:nvPr/>
          </p:nvSpPr>
          <p:spPr bwMode="auto">
            <a:xfrm>
              <a:off x="8179385" y="2551088"/>
              <a:ext cx="961440" cy="799500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62"/>
            <p:cNvSpPr>
              <a:spLocks/>
            </p:cNvSpPr>
            <p:nvPr/>
          </p:nvSpPr>
          <p:spPr bwMode="auto">
            <a:xfrm>
              <a:off x="8508340" y="1079246"/>
              <a:ext cx="632484" cy="1471842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63"/>
            <p:cNvSpPr>
              <a:spLocks/>
            </p:cNvSpPr>
            <p:nvPr/>
          </p:nvSpPr>
          <p:spPr bwMode="auto">
            <a:xfrm>
              <a:off x="7475389" y="656449"/>
              <a:ext cx="1032951" cy="850363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64"/>
            <p:cNvSpPr>
              <a:spLocks/>
            </p:cNvSpPr>
            <p:nvPr/>
          </p:nvSpPr>
          <p:spPr bwMode="auto">
            <a:xfrm>
              <a:off x="6455151" y="716849"/>
              <a:ext cx="1020238" cy="113328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65"/>
            <p:cNvSpPr>
              <a:spLocks/>
            </p:cNvSpPr>
            <p:nvPr/>
          </p:nvSpPr>
          <p:spPr bwMode="auto">
            <a:xfrm>
              <a:off x="5670108" y="1"/>
              <a:ext cx="1148960" cy="821752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66"/>
            <p:cNvSpPr>
              <a:spLocks/>
            </p:cNvSpPr>
            <p:nvPr/>
          </p:nvSpPr>
          <p:spPr bwMode="auto">
            <a:xfrm>
              <a:off x="5670108" y="411672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267"/>
            <p:cNvSpPr>
              <a:spLocks/>
            </p:cNvSpPr>
            <p:nvPr/>
          </p:nvSpPr>
          <p:spPr bwMode="auto">
            <a:xfrm>
              <a:off x="5670108" y="411672"/>
              <a:ext cx="1541481" cy="143846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268"/>
            <p:cNvSpPr>
              <a:spLocks/>
            </p:cNvSpPr>
            <p:nvPr/>
          </p:nvSpPr>
          <p:spPr bwMode="auto">
            <a:xfrm>
              <a:off x="4915259" y="411672"/>
              <a:ext cx="923300" cy="1381243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69"/>
            <p:cNvSpPr>
              <a:spLocks/>
            </p:cNvSpPr>
            <p:nvPr/>
          </p:nvSpPr>
          <p:spPr bwMode="auto">
            <a:xfrm>
              <a:off x="5229912" y="1"/>
              <a:ext cx="910587" cy="41167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70"/>
            <p:cNvSpPr>
              <a:spLocks/>
            </p:cNvSpPr>
            <p:nvPr/>
          </p:nvSpPr>
          <p:spPr bwMode="auto">
            <a:xfrm>
              <a:off x="4066650" y="1"/>
              <a:ext cx="1603459" cy="848773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71"/>
            <p:cNvSpPr>
              <a:spLocks/>
            </p:cNvSpPr>
            <p:nvPr/>
          </p:nvSpPr>
          <p:spPr bwMode="auto">
            <a:xfrm>
              <a:off x="4139751" y="848774"/>
              <a:ext cx="958261" cy="944140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72"/>
            <p:cNvSpPr>
              <a:spLocks/>
            </p:cNvSpPr>
            <p:nvPr/>
          </p:nvSpPr>
          <p:spPr bwMode="auto">
            <a:xfrm>
              <a:off x="5544565" y="1320844"/>
              <a:ext cx="985277" cy="1165076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73"/>
            <p:cNvSpPr>
              <a:spLocks/>
            </p:cNvSpPr>
            <p:nvPr/>
          </p:nvSpPr>
          <p:spPr bwMode="auto">
            <a:xfrm>
              <a:off x="5544565" y="2339689"/>
              <a:ext cx="985277" cy="856721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74"/>
            <p:cNvSpPr>
              <a:spLocks/>
            </p:cNvSpPr>
            <p:nvPr/>
          </p:nvSpPr>
          <p:spPr bwMode="auto">
            <a:xfrm>
              <a:off x="4398783" y="1320844"/>
              <a:ext cx="1439775" cy="1365348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275"/>
            <p:cNvSpPr>
              <a:spLocks/>
            </p:cNvSpPr>
            <p:nvPr/>
          </p:nvSpPr>
          <p:spPr bwMode="auto">
            <a:xfrm>
              <a:off x="5838558" y="1320844"/>
              <a:ext cx="1373031" cy="1165076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276"/>
            <p:cNvSpPr>
              <a:spLocks/>
            </p:cNvSpPr>
            <p:nvPr/>
          </p:nvSpPr>
          <p:spPr bwMode="auto">
            <a:xfrm>
              <a:off x="6096002" y="3196410"/>
              <a:ext cx="821594" cy="882152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277"/>
            <p:cNvSpPr>
              <a:spLocks/>
            </p:cNvSpPr>
            <p:nvPr/>
          </p:nvSpPr>
          <p:spPr bwMode="auto">
            <a:xfrm>
              <a:off x="6162746" y="3650996"/>
              <a:ext cx="810469" cy="1492505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278"/>
            <p:cNvSpPr>
              <a:spLocks/>
            </p:cNvSpPr>
            <p:nvPr/>
          </p:nvSpPr>
          <p:spPr bwMode="auto">
            <a:xfrm>
              <a:off x="5080532" y="3196410"/>
              <a:ext cx="1082216" cy="1076066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279"/>
            <p:cNvSpPr>
              <a:spLocks/>
            </p:cNvSpPr>
            <p:nvPr/>
          </p:nvSpPr>
          <p:spPr bwMode="auto">
            <a:xfrm>
              <a:off x="6096002" y="2485920"/>
              <a:ext cx="1547838" cy="1165076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280"/>
            <p:cNvSpPr>
              <a:spLocks/>
            </p:cNvSpPr>
            <p:nvPr/>
          </p:nvSpPr>
          <p:spPr bwMode="auto">
            <a:xfrm>
              <a:off x="4934329" y="4272475"/>
              <a:ext cx="1406403" cy="871025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281"/>
            <p:cNvSpPr>
              <a:spLocks/>
            </p:cNvSpPr>
            <p:nvPr/>
          </p:nvSpPr>
          <p:spPr bwMode="auto">
            <a:xfrm>
              <a:off x="4141340" y="4272475"/>
              <a:ext cx="939192" cy="871025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282"/>
            <p:cNvSpPr>
              <a:spLocks/>
            </p:cNvSpPr>
            <p:nvPr/>
          </p:nvSpPr>
          <p:spPr bwMode="auto">
            <a:xfrm>
              <a:off x="5080532" y="4078560"/>
              <a:ext cx="1260201" cy="1064940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283"/>
            <p:cNvSpPr>
              <a:spLocks/>
            </p:cNvSpPr>
            <p:nvPr/>
          </p:nvSpPr>
          <p:spPr bwMode="auto">
            <a:xfrm>
              <a:off x="4427388" y="3196410"/>
              <a:ext cx="1668614" cy="1076066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284"/>
            <p:cNvSpPr>
              <a:spLocks/>
            </p:cNvSpPr>
            <p:nvPr/>
          </p:nvSpPr>
          <p:spPr bwMode="auto">
            <a:xfrm>
              <a:off x="6917596" y="3077199"/>
              <a:ext cx="726245" cy="696184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285"/>
            <p:cNvSpPr>
              <a:spLocks/>
            </p:cNvSpPr>
            <p:nvPr/>
          </p:nvSpPr>
          <p:spPr bwMode="auto">
            <a:xfrm>
              <a:off x="7618413" y="3773384"/>
              <a:ext cx="1522411" cy="840826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286"/>
            <p:cNvSpPr>
              <a:spLocks/>
            </p:cNvSpPr>
            <p:nvPr/>
          </p:nvSpPr>
          <p:spPr bwMode="auto">
            <a:xfrm>
              <a:off x="7618413" y="2597182"/>
              <a:ext cx="1017060" cy="1176202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287"/>
            <p:cNvSpPr>
              <a:spLocks/>
            </p:cNvSpPr>
            <p:nvPr/>
          </p:nvSpPr>
          <p:spPr bwMode="auto">
            <a:xfrm>
              <a:off x="6973216" y="4371021"/>
              <a:ext cx="924889" cy="772479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288"/>
            <p:cNvSpPr>
              <a:spLocks/>
            </p:cNvSpPr>
            <p:nvPr/>
          </p:nvSpPr>
          <p:spPr bwMode="auto">
            <a:xfrm>
              <a:off x="6917596" y="3650996"/>
              <a:ext cx="980510" cy="963214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289"/>
            <p:cNvSpPr>
              <a:spLocks/>
            </p:cNvSpPr>
            <p:nvPr/>
          </p:nvSpPr>
          <p:spPr bwMode="auto">
            <a:xfrm>
              <a:off x="7740778" y="4350359"/>
              <a:ext cx="1400047" cy="793142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290"/>
            <p:cNvSpPr>
              <a:spLocks/>
            </p:cNvSpPr>
            <p:nvPr/>
          </p:nvSpPr>
          <p:spPr bwMode="auto">
            <a:xfrm>
              <a:off x="6340732" y="4371021"/>
              <a:ext cx="785043" cy="772479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291"/>
            <p:cNvSpPr>
              <a:spLocks/>
            </p:cNvSpPr>
            <p:nvPr/>
          </p:nvSpPr>
          <p:spPr bwMode="auto">
            <a:xfrm>
              <a:off x="8440007" y="4350359"/>
              <a:ext cx="700818" cy="793142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292"/>
            <p:cNvSpPr>
              <a:spLocks/>
            </p:cNvSpPr>
            <p:nvPr/>
          </p:nvSpPr>
          <p:spPr bwMode="auto">
            <a:xfrm>
              <a:off x="7618413" y="3350587"/>
              <a:ext cx="1522411" cy="999772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293"/>
            <p:cNvSpPr>
              <a:spLocks/>
            </p:cNvSpPr>
            <p:nvPr/>
          </p:nvSpPr>
          <p:spPr bwMode="auto">
            <a:xfrm>
              <a:off x="8622758" y="2551088"/>
              <a:ext cx="521242" cy="1799271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294"/>
            <p:cNvSpPr>
              <a:spLocks/>
            </p:cNvSpPr>
            <p:nvPr/>
          </p:nvSpPr>
          <p:spPr bwMode="auto">
            <a:xfrm>
              <a:off x="4398783" y="2339689"/>
              <a:ext cx="1697218" cy="856721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295"/>
            <p:cNvSpPr>
              <a:spLocks/>
            </p:cNvSpPr>
            <p:nvPr/>
          </p:nvSpPr>
          <p:spPr bwMode="auto">
            <a:xfrm>
              <a:off x="6529842" y="1850135"/>
              <a:ext cx="1113999" cy="1227065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296"/>
            <p:cNvSpPr>
              <a:spLocks/>
            </p:cNvSpPr>
            <p:nvPr/>
          </p:nvSpPr>
          <p:spPr bwMode="auto">
            <a:xfrm>
              <a:off x="3070249" y="1"/>
              <a:ext cx="1250666" cy="537238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297"/>
            <p:cNvSpPr>
              <a:spLocks/>
            </p:cNvSpPr>
            <p:nvPr/>
          </p:nvSpPr>
          <p:spPr bwMode="auto">
            <a:xfrm>
              <a:off x="1821173" y="1"/>
              <a:ext cx="1268146" cy="985466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298"/>
            <p:cNvSpPr>
              <a:spLocks/>
            </p:cNvSpPr>
            <p:nvPr/>
          </p:nvSpPr>
          <p:spPr bwMode="auto">
            <a:xfrm>
              <a:off x="3087730" y="985467"/>
              <a:ext cx="1052021" cy="1058582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299"/>
            <p:cNvSpPr>
              <a:spLocks/>
            </p:cNvSpPr>
            <p:nvPr/>
          </p:nvSpPr>
          <p:spPr bwMode="auto">
            <a:xfrm>
              <a:off x="1625707" y="314714"/>
              <a:ext cx="1462023" cy="1325611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00"/>
            <p:cNvSpPr>
              <a:spLocks/>
            </p:cNvSpPr>
            <p:nvPr/>
          </p:nvSpPr>
          <p:spPr bwMode="auto">
            <a:xfrm>
              <a:off x="2050011" y="985467"/>
              <a:ext cx="1392100" cy="1058582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01"/>
            <p:cNvSpPr>
              <a:spLocks/>
            </p:cNvSpPr>
            <p:nvPr/>
          </p:nvSpPr>
          <p:spPr bwMode="auto">
            <a:xfrm>
              <a:off x="3070249" y="1"/>
              <a:ext cx="996401" cy="985466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02"/>
            <p:cNvSpPr>
              <a:spLocks/>
            </p:cNvSpPr>
            <p:nvPr/>
          </p:nvSpPr>
          <p:spPr bwMode="auto">
            <a:xfrm>
              <a:off x="3089319" y="537239"/>
              <a:ext cx="1825940" cy="743868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03"/>
            <p:cNvSpPr>
              <a:spLocks/>
            </p:cNvSpPr>
            <p:nvPr/>
          </p:nvSpPr>
          <p:spPr bwMode="auto">
            <a:xfrm>
              <a:off x="3442111" y="1281107"/>
              <a:ext cx="1655900" cy="762942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04"/>
            <p:cNvSpPr>
              <a:spLocks/>
            </p:cNvSpPr>
            <p:nvPr/>
          </p:nvSpPr>
          <p:spPr bwMode="auto">
            <a:xfrm>
              <a:off x="3388080" y="2044049"/>
              <a:ext cx="1039308" cy="130812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05"/>
            <p:cNvSpPr>
              <a:spLocks/>
            </p:cNvSpPr>
            <p:nvPr/>
          </p:nvSpPr>
          <p:spPr bwMode="auto">
            <a:xfrm>
              <a:off x="3442111" y="1792914"/>
              <a:ext cx="1655900" cy="893278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06"/>
            <p:cNvSpPr>
              <a:spLocks/>
            </p:cNvSpPr>
            <p:nvPr/>
          </p:nvSpPr>
          <p:spPr bwMode="auto">
            <a:xfrm>
              <a:off x="780276" y="1"/>
              <a:ext cx="1347604" cy="952088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07"/>
            <p:cNvSpPr>
              <a:spLocks/>
            </p:cNvSpPr>
            <p:nvPr/>
          </p:nvSpPr>
          <p:spPr bwMode="auto">
            <a:xfrm>
              <a:off x="0" y="1"/>
              <a:ext cx="780276" cy="952088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08"/>
            <p:cNvSpPr>
              <a:spLocks/>
            </p:cNvSpPr>
            <p:nvPr/>
          </p:nvSpPr>
          <p:spPr bwMode="auto">
            <a:xfrm>
              <a:off x="349614" y="1"/>
              <a:ext cx="1064734" cy="952088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09"/>
            <p:cNvSpPr>
              <a:spLocks/>
            </p:cNvSpPr>
            <p:nvPr/>
          </p:nvSpPr>
          <p:spPr bwMode="auto">
            <a:xfrm>
              <a:off x="0" y="650091"/>
              <a:ext cx="824772" cy="1039508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10"/>
            <p:cNvSpPr>
              <a:spLocks/>
            </p:cNvSpPr>
            <p:nvPr/>
          </p:nvSpPr>
          <p:spPr bwMode="auto">
            <a:xfrm>
              <a:off x="0" y="1371707"/>
              <a:ext cx="824772" cy="842415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11"/>
            <p:cNvSpPr>
              <a:spLocks/>
            </p:cNvSpPr>
            <p:nvPr/>
          </p:nvSpPr>
          <p:spPr bwMode="auto">
            <a:xfrm>
              <a:off x="0" y="1689600"/>
              <a:ext cx="1156905" cy="1284285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12"/>
            <p:cNvSpPr>
              <a:spLocks/>
            </p:cNvSpPr>
            <p:nvPr/>
          </p:nvSpPr>
          <p:spPr bwMode="auto">
            <a:xfrm>
              <a:off x="1156905" y="2654403"/>
              <a:ext cx="894695" cy="839236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13"/>
            <p:cNvSpPr>
              <a:spLocks/>
            </p:cNvSpPr>
            <p:nvPr/>
          </p:nvSpPr>
          <p:spPr bwMode="auto">
            <a:xfrm>
              <a:off x="2051601" y="2654403"/>
              <a:ext cx="1336481" cy="113805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14"/>
            <p:cNvSpPr>
              <a:spLocks/>
            </p:cNvSpPr>
            <p:nvPr/>
          </p:nvSpPr>
          <p:spPr bwMode="auto">
            <a:xfrm>
              <a:off x="2051601" y="2654403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15"/>
            <p:cNvSpPr>
              <a:spLocks/>
            </p:cNvSpPr>
            <p:nvPr/>
          </p:nvSpPr>
          <p:spPr bwMode="auto">
            <a:xfrm>
              <a:off x="2050011" y="1640326"/>
              <a:ext cx="1392100" cy="1014077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16"/>
            <p:cNvSpPr>
              <a:spLocks/>
            </p:cNvSpPr>
            <p:nvPr/>
          </p:nvSpPr>
          <p:spPr bwMode="auto">
            <a:xfrm>
              <a:off x="1156905" y="1640326"/>
              <a:ext cx="894695" cy="1037919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17"/>
            <p:cNvSpPr>
              <a:spLocks/>
            </p:cNvSpPr>
            <p:nvPr/>
          </p:nvSpPr>
          <p:spPr bwMode="auto">
            <a:xfrm>
              <a:off x="824772" y="1640326"/>
              <a:ext cx="1225240" cy="1037919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18"/>
            <p:cNvSpPr>
              <a:spLocks/>
            </p:cNvSpPr>
            <p:nvPr/>
          </p:nvSpPr>
          <p:spPr bwMode="auto">
            <a:xfrm>
              <a:off x="780276" y="753406"/>
              <a:ext cx="1269736" cy="936194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19"/>
            <p:cNvSpPr>
              <a:spLocks/>
            </p:cNvSpPr>
            <p:nvPr/>
          </p:nvSpPr>
          <p:spPr bwMode="auto">
            <a:xfrm>
              <a:off x="435429" y="2678245"/>
              <a:ext cx="1080626" cy="1441643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20"/>
            <p:cNvSpPr>
              <a:spLocks/>
            </p:cNvSpPr>
            <p:nvPr/>
          </p:nvSpPr>
          <p:spPr bwMode="auto">
            <a:xfrm>
              <a:off x="0" y="2973885"/>
              <a:ext cx="792989" cy="1146003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21"/>
            <p:cNvSpPr>
              <a:spLocks/>
            </p:cNvSpPr>
            <p:nvPr/>
          </p:nvSpPr>
          <p:spPr bwMode="auto">
            <a:xfrm>
              <a:off x="0" y="2214122"/>
              <a:ext cx="435429" cy="1142824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22"/>
            <p:cNvSpPr>
              <a:spLocks/>
            </p:cNvSpPr>
            <p:nvPr/>
          </p:nvSpPr>
          <p:spPr bwMode="auto">
            <a:xfrm>
              <a:off x="0" y="3992730"/>
              <a:ext cx="792989" cy="812216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23"/>
            <p:cNvSpPr>
              <a:spLocks/>
            </p:cNvSpPr>
            <p:nvPr/>
          </p:nvSpPr>
          <p:spPr bwMode="auto">
            <a:xfrm>
              <a:off x="839074" y="4631693"/>
              <a:ext cx="839074" cy="511807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24"/>
            <p:cNvSpPr>
              <a:spLocks/>
            </p:cNvSpPr>
            <p:nvPr/>
          </p:nvSpPr>
          <p:spPr bwMode="auto">
            <a:xfrm>
              <a:off x="0" y="4119886"/>
              <a:ext cx="1039308" cy="1023614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25"/>
            <p:cNvSpPr>
              <a:spLocks/>
            </p:cNvSpPr>
            <p:nvPr/>
          </p:nvSpPr>
          <p:spPr bwMode="auto">
            <a:xfrm>
              <a:off x="1678148" y="4493411"/>
              <a:ext cx="1414349" cy="650090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26"/>
            <p:cNvSpPr>
              <a:spLocks/>
            </p:cNvSpPr>
            <p:nvPr/>
          </p:nvSpPr>
          <p:spPr bwMode="auto">
            <a:xfrm>
              <a:off x="1516055" y="3493638"/>
              <a:ext cx="810469" cy="1649862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27"/>
            <p:cNvSpPr>
              <a:spLocks/>
            </p:cNvSpPr>
            <p:nvPr/>
          </p:nvSpPr>
          <p:spPr bwMode="auto">
            <a:xfrm>
              <a:off x="792989" y="3493638"/>
              <a:ext cx="885160" cy="1649862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28"/>
            <p:cNvSpPr>
              <a:spLocks/>
            </p:cNvSpPr>
            <p:nvPr/>
          </p:nvSpPr>
          <p:spPr bwMode="auto">
            <a:xfrm>
              <a:off x="2326524" y="3266346"/>
              <a:ext cx="1061556" cy="1227065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29"/>
            <p:cNvSpPr>
              <a:spLocks/>
            </p:cNvSpPr>
            <p:nvPr/>
          </p:nvSpPr>
          <p:spPr bwMode="auto">
            <a:xfrm>
              <a:off x="2671371" y="4493411"/>
              <a:ext cx="1469970" cy="650090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30"/>
            <p:cNvSpPr>
              <a:spLocks/>
            </p:cNvSpPr>
            <p:nvPr/>
          </p:nvSpPr>
          <p:spPr bwMode="auto">
            <a:xfrm>
              <a:off x="4004673" y="4269296"/>
              <a:ext cx="1075859" cy="874204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31"/>
            <p:cNvSpPr>
              <a:spLocks/>
            </p:cNvSpPr>
            <p:nvPr/>
          </p:nvSpPr>
          <p:spPr bwMode="auto">
            <a:xfrm>
              <a:off x="3092497" y="4269296"/>
              <a:ext cx="1048843" cy="874204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32"/>
            <p:cNvSpPr>
              <a:spLocks/>
            </p:cNvSpPr>
            <p:nvPr/>
          </p:nvSpPr>
          <p:spPr bwMode="auto">
            <a:xfrm>
              <a:off x="3388080" y="3266346"/>
              <a:ext cx="1692451" cy="1006130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33"/>
            <p:cNvSpPr>
              <a:spLocks/>
            </p:cNvSpPr>
            <p:nvPr/>
          </p:nvSpPr>
          <p:spPr bwMode="auto">
            <a:xfrm>
              <a:off x="3092497" y="3266346"/>
              <a:ext cx="912175" cy="1227065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34"/>
            <p:cNvSpPr>
              <a:spLocks/>
            </p:cNvSpPr>
            <p:nvPr/>
          </p:nvSpPr>
          <p:spPr bwMode="auto">
            <a:xfrm>
              <a:off x="2148539" y="3792457"/>
              <a:ext cx="943959" cy="805858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35"/>
            <p:cNvSpPr>
              <a:spLocks/>
            </p:cNvSpPr>
            <p:nvPr/>
          </p:nvSpPr>
          <p:spPr bwMode="auto">
            <a:xfrm>
              <a:off x="2051601" y="2044049"/>
              <a:ext cx="1390512" cy="1222297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36"/>
            <p:cNvSpPr>
              <a:spLocks/>
            </p:cNvSpPr>
            <p:nvPr/>
          </p:nvSpPr>
          <p:spPr bwMode="auto">
            <a:xfrm>
              <a:off x="4398783" y="2686192"/>
              <a:ext cx="1697218" cy="665985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37"/>
            <p:cNvSpPr>
              <a:spLocks/>
            </p:cNvSpPr>
            <p:nvPr/>
          </p:nvSpPr>
          <p:spPr bwMode="auto">
            <a:xfrm>
              <a:off x="1516055" y="2655992"/>
              <a:ext cx="810469" cy="1136466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385"/>
            <p:cNvSpPr>
              <a:spLocks/>
            </p:cNvSpPr>
            <p:nvPr/>
          </p:nvSpPr>
          <p:spPr bwMode="auto">
            <a:xfrm>
              <a:off x="8440007" y="4350359"/>
              <a:ext cx="700818" cy="793142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413"/>
            <p:cNvSpPr>
              <a:spLocks/>
            </p:cNvSpPr>
            <p:nvPr/>
          </p:nvSpPr>
          <p:spPr bwMode="auto">
            <a:xfrm>
              <a:off x="2050011" y="985467"/>
              <a:ext cx="1037719" cy="654858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425"/>
            <p:cNvSpPr>
              <a:spLocks/>
            </p:cNvSpPr>
            <p:nvPr/>
          </p:nvSpPr>
          <p:spPr bwMode="auto">
            <a:xfrm>
              <a:off x="0" y="1"/>
              <a:ext cx="349614" cy="650090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450"/>
            <p:cNvSpPr>
              <a:spLocks/>
            </p:cNvSpPr>
            <p:nvPr/>
          </p:nvSpPr>
          <p:spPr bwMode="auto">
            <a:xfrm>
              <a:off x="0" y="4804945"/>
              <a:ext cx="839074" cy="338556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82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/>
          <p:cNvGrpSpPr/>
          <p:nvPr/>
        </p:nvGrpSpPr>
        <p:grpSpPr>
          <a:xfrm>
            <a:off x="0" y="-1"/>
            <a:ext cx="9151200" cy="5151600"/>
            <a:chOff x="-1" y="0"/>
            <a:chExt cx="9156049" cy="5159999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5389" y="1"/>
              <a:ext cx="1041677" cy="724016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11284" y="1"/>
              <a:ext cx="837834" cy="663012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6751" y="1"/>
              <a:ext cx="640415" cy="1521878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11589" y="716848"/>
              <a:ext cx="1309719" cy="1207228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5151" y="1"/>
              <a:ext cx="1197365" cy="829970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11589" y="1850134"/>
              <a:ext cx="977474" cy="1239336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7214" y="1506811"/>
              <a:ext cx="1064147" cy="1101275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9385" y="2551088"/>
              <a:ext cx="971054" cy="807495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8340" y="1079246"/>
              <a:ext cx="638809" cy="148656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5389" y="656449"/>
              <a:ext cx="1043281" cy="858867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5151" y="716848"/>
              <a:ext cx="1030440" cy="1144620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70108" y="1"/>
              <a:ext cx="1160450" cy="829970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70108" y="411672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70107" y="411672"/>
              <a:ext cx="1556896" cy="1452849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5259" y="411672"/>
              <a:ext cx="932533" cy="1395055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9912" y="0"/>
              <a:ext cx="919693" cy="415788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6649" y="1"/>
              <a:ext cx="1619494" cy="857261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9750" y="848774"/>
              <a:ext cx="967844" cy="953581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4564" y="1320844"/>
              <a:ext cx="995130" cy="1176727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4564" y="2339688"/>
              <a:ext cx="995130" cy="865288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8783" y="1320844"/>
              <a:ext cx="1454173" cy="1379001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8558" y="1320844"/>
              <a:ext cx="1386761" cy="1176727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6002" y="3196410"/>
              <a:ext cx="829810" cy="89097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62745" y="3650995"/>
              <a:ext cx="818574" cy="1507430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80532" y="3196410"/>
              <a:ext cx="1093038" cy="1086827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6002" y="2485920"/>
              <a:ext cx="1563316" cy="1176727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4329" y="4272475"/>
              <a:ext cx="1420467" cy="879735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41340" y="4272475"/>
              <a:ext cx="948584" cy="879735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80532" y="4078560"/>
              <a:ext cx="1272803" cy="1075589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7388" y="3196410"/>
              <a:ext cx="1685300" cy="1086827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7596" y="3077199"/>
              <a:ext cx="733507" cy="703146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8413" y="3773384"/>
              <a:ext cx="1537635" cy="849234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8413" y="2597182"/>
              <a:ext cx="1027231" cy="1187964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73215" y="4371020"/>
              <a:ext cx="934138" cy="78020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7596" y="3650996"/>
              <a:ext cx="990315" cy="972846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40778" y="4350359"/>
              <a:ext cx="1414047" cy="801073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40732" y="4371020"/>
              <a:ext cx="792893" cy="78020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40007" y="4350359"/>
              <a:ext cx="707826" cy="801073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8413" y="3350587"/>
              <a:ext cx="1537635" cy="1009770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22758" y="2551087"/>
              <a:ext cx="526454" cy="1817264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8783" y="2339688"/>
              <a:ext cx="1714190" cy="865288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9842" y="1850134"/>
              <a:ext cx="1125139" cy="1239336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70249" y="1"/>
              <a:ext cx="1263173" cy="542610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1173" y="1"/>
              <a:ext cx="1280827" cy="99532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7730" y="985467"/>
              <a:ext cx="1062541" cy="106916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5707" y="314714"/>
              <a:ext cx="1476643" cy="1338867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50011" y="985467"/>
              <a:ext cx="1406021" cy="106916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70249" y="1"/>
              <a:ext cx="1006365" cy="99532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9319" y="537239"/>
              <a:ext cx="1844199" cy="751307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2111" y="1281107"/>
              <a:ext cx="1672459" cy="770571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8080" y="2044049"/>
              <a:ext cx="1049701" cy="1321209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2111" y="1792914"/>
              <a:ext cx="1672459" cy="902211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80276" y="1"/>
              <a:ext cx="1361080" cy="961609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0" y="1"/>
              <a:ext cx="788079" cy="961609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614" y="1"/>
              <a:ext cx="1075381" cy="961609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0" y="650091"/>
              <a:ext cx="833020" cy="1049903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0" y="1371707"/>
              <a:ext cx="833020" cy="850839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-1" y="1689599"/>
              <a:ext cx="1168474" cy="1297128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904" y="2654403"/>
              <a:ext cx="903642" cy="84762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1600" y="2654402"/>
              <a:ext cx="1349846" cy="1149436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1601" y="2654403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50011" y="1640325"/>
              <a:ext cx="1406021" cy="1024218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904" y="1640325"/>
              <a:ext cx="903642" cy="1048298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772" y="1640325"/>
              <a:ext cx="1237492" cy="1048298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80276" y="753406"/>
              <a:ext cx="1282433" cy="945556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429" y="2678245"/>
              <a:ext cx="1091432" cy="145605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0" y="2973885"/>
              <a:ext cx="800919" cy="1157463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0" y="2214122"/>
              <a:ext cx="439783" cy="1154252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0" y="3992730"/>
              <a:ext cx="800919" cy="820338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9074" y="4631693"/>
              <a:ext cx="847465" cy="516925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0" y="4119886"/>
              <a:ext cx="1049701" cy="1033850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8147" y="4493411"/>
              <a:ext cx="1428492" cy="656591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6054" y="3493638"/>
              <a:ext cx="818574" cy="1666361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989" y="3493638"/>
              <a:ext cx="894012" cy="1666361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6524" y="3266345"/>
              <a:ext cx="1072172" cy="1239336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71371" y="4493411"/>
              <a:ext cx="1484670" cy="656591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4672" y="4269296"/>
              <a:ext cx="1086618" cy="882946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2497" y="4269296"/>
              <a:ext cx="1059331" cy="882946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8079" y="3266346"/>
              <a:ext cx="1709376" cy="1016191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2497" y="3266345"/>
              <a:ext cx="921297" cy="1239336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6BD3D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8539" y="3792457"/>
              <a:ext cx="953399" cy="813917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1601" y="2044048"/>
              <a:ext cx="1404417" cy="1234520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55C9D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8783" y="2686192"/>
              <a:ext cx="1714190" cy="672645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CED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6054" y="2655992"/>
              <a:ext cx="818574" cy="1147831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4FC4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40007" y="4350359"/>
              <a:ext cx="707826" cy="801073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50010" y="985467"/>
              <a:ext cx="1048096" cy="661407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0" y="1"/>
              <a:ext cx="353110" cy="656591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0" y="4804945"/>
              <a:ext cx="847465" cy="341942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937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F6A22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F59B1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A63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FBAD3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A63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FBB5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276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AB78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10946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21AE8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06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1BAF7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458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D5C9C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C5B1B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C5B1B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B5959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D5C9C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CDBCBD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D5C9C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D5C9C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D5CBC9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D5C9C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C5B1B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C5B1B2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D4C6C5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CFBB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A6A9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C6B2B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8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DEBCC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EA9EB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EBACC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83A3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C26D8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9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49A3E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49A3EC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49A3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5FAEE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B5E4FB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46A2EC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8CD0F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9CDBF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16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0" y="-1"/>
            <a:ext cx="9151200" cy="5151600"/>
            <a:chOff x="0" y="-1"/>
            <a:chExt cx="9151200" cy="5151600"/>
          </a:xfrm>
        </p:grpSpPr>
        <p:sp>
          <p:nvSpPr>
            <p:cNvPr id="3" name="Freeform 254"/>
            <p:cNvSpPr>
              <a:spLocks noChangeAspect="1"/>
            </p:cNvSpPr>
            <p:nvPr/>
          </p:nvSpPr>
          <p:spPr bwMode="auto">
            <a:xfrm>
              <a:off x="7471431" y="0"/>
              <a:ext cx="1041125" cy="722838"/>
            </a:xfrm>
            <a:custGeom>
              <a:avLst/>
              <a:gdLst>
                <a:gd name="T0" fmla="*/ 3249 w 3249"/>
                <a:gd name="T1" fmla="*/ 2063 h 2253"/>
                <a:gd name="T2" fmla="*/ 2632 w 3249"/>
                <a:gd name="T3" fmla="*/ 0 h 2253"/>
                <a:gd name="T4" fmla="*/ 522 w 3249"/>
                <a:gd name="T5" fmla="*/ 0 h 2253"/>
                <a:gd name="T6" fmla="*/ 0 w 3249"/>
                <a:gd name="T7" fmla="*/ 2253 h 2253"/>
                <a:gd name="T8" fmla="*/ 3249 w 3249"/>
                <a:gd name="T9" fmla="*/ 2063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9" h="2253">
                  <a:moveTo>
                    <a:pt x="3249" y="2063"/>
                  </a:moveTo>
                  <a:lnTo>
                    <a:pt x="2632" y="0"/>
                  </a:lnTo>
                  <a:lnTo>
                    <a:pt x="522" y="0"/>
                  </a:lnTo>
                  <a:lnTo>
                    <a:pt x="0" y="2253"/>
                  </a:lnTo>
                  <a:lnTo>
                    <a:pt x="3249" y="2063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5"/>
            <p:cNvSpPr>
              <a:spLocks noChangeAspect="1"/>
            </p:cNvSpPr>
            <p:nvPr/>
          </p:nvSpPr>
          <p:spPr bwMode="auto">
            <a:xfrm>
              <a:off x="8306883" y="0"/>
              <a:ext cx="837390" cy="661933"/>
            </a:xfrm>
            <a:custGeom>
              <a:avLst/>
              <a:gdLst>
                <a:gd name="T0" fmla="*/ 0 w 2609"/>
                <a:gd name="T1" fmla="*/ 0 h 2063"/>
                <a:gd name="T2" fmla="*/ 617 w 2609"/>
                <a:gd name="T3" fmla="*/ 2063 h 2063"/>
                <a:gd name="T4" fmla="*/ 2609 w 2609"/>
                <a:gd name="T5" fmla="*/ 0 h 2063"/>
                <a:gd name="T6" fmla="*/ 0 w 2609"/>
                <a:gd name="T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9" h="2063">
                  <a:moveTo>
                    <a:pt x="0" y="0"/>
                  </a:moveTo>
                  <a:lnTo>
                    <a:pt x="617" y="2063"/>
                  </a:lnTo>
                  <a:lnTo>
                    <a:pt x="260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56"/>
            <p:cNvSpPr>
              <a:spLocks noChangeAspect="1"/>
            </p:cNvSpPr>
            <p:nvPr/>
          </p:nvSpPr>
          <p:spPr bwMode="auto">
            <a:xfrm>
              <a:off x="8502247" y="0"/>
              <a:ext cx="640076" cy="1519401"/>
            </a:xfrm>
            <a:custGeom>
              <a:avLst/>
              <a:gdLst>
                <a:gd name="T0" fmla="*/ 1992 w 1992"/>
                <a:gd name="T1" fmla="*/ 3393 h 4737"/>
                <a:gd name="T2" fmla="*/ 1992 w 1992"/>
                <a:gd name="T3" fmla="*/ 0 h 4737"/>
                <a:gd name="T4" fmla="*/ 0 w 1992"/>
                <a:gd name="T5" fmla="*/ 2063 h 4737"/>
                <a:gd name="T6" fmla="*/ 3 w 1992"/>
                <a:gd name="T7" fmla="*/ 4737 h 4737"/>
                <a:gd name="T8" fmla="*/ 1992 w 1992"/>
                <a:gd name="T9" fmla="*/ 3393 h 4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2" h="4737">
                  <a:moveTo>
                    <a:pt x="1992" y="3393"/>
                  </a:moveTo>
                  <a:lnTo>
                    <a:pt x="1992" y="0"/>
                  </a:lnTo>
                  <a:lnTo>
                    <a:pt x="0" y="2063"/>
                  </a:lnTo>
                  <a:lnTo>
                    <a:pt x="3" y="4737"/>
                  </a:lnTo>
                  <a:lnTo>
                    <a:pt x="1992" y="3393"/>
                  </a:lnTo>
                  <a:close/>
                </a:path>
              </a:pathLst>
            </a:custGeom>
            <a:solidFill>
              <a:srgbClr val="E0605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57"/>
            <p:cNvSpPr>
              <a:spLocks noChangeAspect="1"/>
            </p:cNvSpPr>
            <p:nvPr/>
          </p:nvSpPr>
          <p:spPr bwMode="auto">
            <a:xfrm>
              <a:off x="7207771" y="715680"/>
              <a:ext cx="1309025" cy="1205263"/>
            </a:xfrm>
            <a:custGeom>
              <a:avLst/>
              <a:gdLst>
                <a:gd name="T0" fmla="*/ 826 w 4078"/>
                <a:gd name="T1" fmla="*/ 0 h 3763"/>
                <a:gd name="T2" fmla="*/ 0 w 4078"/>
                <a:gd name="T3" fmla="*/ 3567 h 3763"/>
                <a:gd name="T4" fmla="*/ 2752 w 4078"/>
                <a:gd name="T5" fmla="*/ 3763 h 3763"/>
                <a:gd name="T6" fmla="*/ 4078 w 4078"/>
                <a:gd name="T7" fmla="*/ 2484 h 3763"/>
                <a:gd name="T8" fmla="*/ 826 w 4078"/>
                <a:gd name="T9" fmla="*/ 0 h 3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8" h="3763">
                  <a:moveTo>
                    <a:pt x="826" y="0"/>
                  </a:moveTo>
                  <a:lnTo>
                    <a:pt x="0" y="3567"/>
                  </a:lnTo>
                  <a:lnTo>
                    <a:pt x="2752" y="3763"/>
                  </a:lnTo>
                  <a:lnTo>
                    <a:pt x="4078" y="2484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8"/>
            <p:cNvSpPr>
              <a:spLocks noChangeAspect="1"/>
            </p:cNvSpPr>
            <p:nvPr/>
          </p:nvSpPr>
          <p:spPr bwMode="auto">
            <a:xfrm>
              <a:off x="6451733" y="0"/>
              <a:ext cx="1196731" cy="828619"/>
            </a:xfrm>
            <a:custGeom>
              <a:avLst/>
              <a:gdLst>
                <a:gd name="T0" fmla="*/ 3209 w 3731"/>
                <a:gd name="T1" fmla="*/ 2253 h 2586"/>
                <a:gd name="T2" fmla="*/ 3731 w 3731"/>
                <a:gd name="T3" fmla="*/ 0 h 2586"/>
                <a:gd name="T4" fmla="*/ 1147 w 3731"/>
                <a:gd name="T5" fmla="*/ 0 h 2586"/>
                <a:gd name="T6" fmla="*/ 0 w 3731"/>
                <a:gd name="T7" fmla="*/ 2586 h 2586"/>
                <a:gd name="T8" fmla="*/ 3209 w 3731"/>
                <a:gd name="T9" fmla="*/ 2253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1" h="2586">
                  <a:moveTo>
                    <a:pt x="3209" y="2253"/>
                  </a:moveTo>
                  <a:lnTo>
                    <a:pt x="3731" y="0"/>
                  </a:lnTo>
                  <a:lnTo>
                    <a:pt x="1147" y="0"/>
                  </a:lnTo>
                  <a:lnTo>
                    <a:pt x="0" y="2586"/>
                  </a:lnTo>
                  <a:lnTo>
                    <a:pt x="3209" y="2253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9"/>
            <p:cNvSpPr>
              <a:spLocks noChangeAspect="1"/>
            </p:cNvSpPr>
            <p:nvPr/>
          </p:nvSpPr>
          <p:spPr bwMode="auto">
            <a:xfrm>
              <a:off x="7207771" y="1847122"/>
              <a:ext cx="976956" cy="1237319"/>
            </a:xfrm>
            <a:custGeom>
              <a:avLst/>
              <a:gdLst>
                <a:gd name="T0" fmla="*/ 2752 w 3044"/>
                <a:gd name="T1" fmla="*/ 196 h 3859"/>
                <a:gd name="T2" fmla="*/ 0 w 3044"/>
                <a:gd name="T3" fmla="*/ 0 h 3859"/>
                <a:gd name="T4" fmla="*/ 1358 w 3044"/>
                <a:gd name="T5" fmla="*/ 3859 h 3859"/>
                <a:gd name="T6" fmla="*/ 3044 w 3044"/>
                <a:gd name="T7" fmla="*/ 2347 h 3859"/>
                <a:gd name="T8" fmla="*/ 2752 w 3044"/>
                <a:gd name="T9" fmla="*/ 196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4" h="3859">
                  <a:moveTo>
                    <a:pt x="2752" y="196"/>
                  </a:moveTo>
                  <a:lnTo>
                    <a:pt x="0" y="0"/>
                  </a:lnTo>
                  <a:lnTo>
                    <a:pt x="1358" y="3859"/>
                  </a:lnTo>
                  <a:lnTo>
                    <a:pt x="3044" y="2347"/>
                  </a:lnTo>
                  <a:lnTo>
                    <a:pt x="2752" y="196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60"/>
            <p:cNvSpPr>
              <a:spLocks noChangeAspect="1"/>
            </p:cNvSpPr>
            <p:nvPr/>
          </p:nvSpPr>
          <p:spPr bwMode="auto">
            <a:xfrm>
              <a:off x="8082932" y="1504357"/>
              <a:ext cx="1063583" cy="1099482"/>
            </a:xfrm>
            <a:custGeom>
              <a:avLst/>
              <a:gdLst>
                <a:gd name="T0" fmla="*/ 292 w 3315"/>
                <a:gd name="T1" fmla="*/ 3430 h 3430"/>
                <a:gd name="T2" fmla="*/ 3315 w 3315"/>
                <a:gd name="T3" fmla="*/ 3285 h 3430"/>
                <a:gd name="T4" fmla="*/ 1326 w 3315"/>
                <a:gd name="T5" fmla="*/ 0 h 3430"/>
                <a:gd name="T6" fmla="*/ 0 w 3315"/>
                <a:gd name="T7" fmla="*/ 1279 h 3430"/>
                <a:gd name="T8" fmla="*/ 292 w 3315"/>
                <a:gd name="T9" fmla="*/ 3430 h 3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5" h="3430">
                  <a:moveTo>
                    <a:pt x="292" y="3430"/>
                  </a:moveTo>
                  <a:lnTo>
                    <a:pt x="3315" y="3285"/>
                  </a:lnTo>
                  <a:lnTo>
                    <a:pt x="1326" y="0"/>
                  </a:lnTo>
                  <a:lnTo>
                    <a:pt x="0" y="1279"/>
                  </a:lnTo>
                  <a:lnTo>
                    <a:pt x="292" y="343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1"/>
            <p:cNvSpPr>
              <a:spLocks noChangeAspect="1"/>
            </p:cNvSpPr>
            <p:nvPr/>
          </p:nvSpPr>
          <p:spPr bwMode="auto">
            <a:xfrm>
              <a:off x="8175054" y="2546935"/>
              <a:ext cx="970540" cy="806181"/>
            </a:xfrm>
            <a:custGeom>
              <a:avLst/>
              <a:gdLst>
                <a:gd name="T0" fmla="*/ 3023 w 3023"/>
                <a:gd name="T1" fmla="*/ 0 h 2517"/>
                <a:gd name="T2" fmla="*/ 0 w 3023"/>
                <a:gd name="T3" fmla="*/ 145 h 2517"/>
                <a:gd name="T4" fmla="*/ 1432 w 3023"/>
                <a:gd name="T5" fmla="*/ 2517 h 2517"/>
                <a:gd name="T6" fmla="*/ 3023 w 3023"/>
                <a:gd name="T7" fmla="*/ 0 h 2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3" h="2517">
                  <a:moveTo>
                    <a:pt x="3023" y="0"/>
                  </a:moveTo>
                  <a:lnTo>
                    <a:pt x="0" y="145"/>
                  </a:lnTo>
                  <a:lnTo>
                    <a:pt x="1432" y="2517"/>
                  </a:lnTo>
                  <a:lnTo>
                    <a:pt x="3023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2"/>
            <p:cNvSpPr>
              <a:spLocks noChangeAspect="1"/>
            </p:cNvSpPr>
            <p:nvPr/>
          </p:nvSpPr>
          <p:spPr bwMode="auto">
            <a:xfrm>
              <a:off x="8503835" y="1077488"/>
              <a:ext cx="638471" cy="1484140"/>
            </a:xfrm>
            <a:custGeom>
              <a:avLst/>
              <a:gdLst>
                <a:gd name="T0" fmla="*/ 0 w 1989"/>
                <a:gd name="T1" fmla="*/ 1344 h 4629"/>
                <a:gd name="T2" fmla="*/ 1989 w 1989"/>
                <a:gd name="T3" fmla="*/ 4629 h 4629"/>
                <a:gd name="T4" fmla="*/ 1989 w 1989"/>
                <a:gd name="T5" fmla="*/ 0 h 4629"/>
                <a:gd name="T6" fmla="*/ 0 w 1989"/>
                <a:gd name="T7" fmla="*/ 1344 h 4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9" h="4629">
                  <a:moveTo>
                    <a:pt x="0" y="1344"/>
                  </a:moveTo>
                  <a:lnTo>
                    <a:pt x="1989" y="4629"/>
                  </a:lnTo>
                  <a:lnTo>
                    <a:pt x="1989" y="0"/>
                  </a:lnTo>
                  <a:lnTo>
                    <a:pt x="0" y="1344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63"/>
            <p:cNvSpPr>
              <a:spLocks noChangeAspect="1"/>
            </p:cNvSpPr>
            <p:nvPr/>
          </p:nvSpPr>
          <p:spPr bwMode="auto">
            <a:xfrm>
              <a:off x="7471431" y="655379"/>
              <a:ext cx="1042728" cy="857469"/>
            </a:xfrm>
            <a:custGeom>
              <a:avLst/>
              <a:gdLst>
                <a:gd name="T0" fmla="*/ 3252 w 3252"/>
                <a:gd name="T1" fmla="*/ 2674 h 2674"/>
                <a:gd name="T2" fmla="*/ 3249 w 3252"/>
                <a:gd name="T3" fmla="*/ 0 h 2674"/>
                <a:gd name="T4" fmla="*/ 0 w 3252"/>
                <a:gd name="T5" fmla="*/ 190 h 2674"/>
                <a:gd name="T6" fmla="*/ 3252 w 3252"/>
                <a:gd name="T7" fmla="*/ 2674 h 2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2" h="2674">
                  <a:moveTo>
                    <a:pt x="3252" y="2674"/>
                  </a:moveTo>
                  <a:lnTo>
                    <a:pt x="3249" y="0"/>
                  </a:lnTo>
                  <a:lnTo>
                    <a:pt x="0" y="190"/>
                  </a:lnTo>
                  <a:lnTo>
                    <a:pt x="3252" y="2674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64"/>
            <p:cNvSpPr>
              <a:spLocks noChangeAspect="1"/>
            </p:cNvSpPr>
            <p:nvPr/>
          </p:nvSpPr>
          <p:spPr bwMode="auto">
            <a:xfrm>
              <a:off x="6451733" y="715680"/>
              <a:ext cx="1029894" cy="1142757"/>
            </a:xfrm>
            <a:custGeom>
              <a:avLst/>
              <a:gdLst>
                <a:gd name="T0" fmla="*/ 2383 w 3209"/>
                <a:gd name="T1" fmla="*/ 3567 h 3567"/>
                <a:gd name="T2" fmla="*/ 3209 w 3209"/>
                <a:gd name="T3" fmla="*/ 0 h 3567"/>
                <a:gd name="T4" fmla="*/ 0 w 3209"/>
                <a:gd name="T5" fmla="*/ 333 h 3567"/>
                <a:gd name="T6" fmla="*/ 2383 w 3209"/>
                <a:gd name="T7" fmla="*/ 3567 h 3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9" h="3567">
                  <a:moveTo>
                    <a:pt x="2383" y="3567"/>
                  </a:moveTo>
                  <a:lnTo>
                    <a:pt x="3209" y="0"/>
                  </a:lnTo>
                  <a:lnTo>
                    <a:pt x="0" y="333"/>
                  </a:lnTo>
                  <a:lnTo>
                    <a:pt x="2383" y="3567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65"/>
            <p:cNvSpPr>
              <a:spLocks noChangeAspect="1"/>
            </p:cNvSpPr>
            <p:nvPr/>
          </p:nvSpPr>
          <p:spPr bwMode="auto">
            <a:xfrm>
              <a:off x="5667106" y="0"/>
              <a:ext cx="1159835" cy="828619"/>
            </a:xfrm>
            <a:custGeom>
              <a:avLst/>
              <a:gdLst>
                <a:gd name="T0" fmla="*/ 3615 w 3615"/>
                <a:gd name="T1" fmla="*/ 0 h 2586"/>
                <a:gd name="T2" fmla="*/ 1481 w 3615"/>
                <a:gd name="T3" fmla="*/ 0 h 2586"/>
                <a:gd name="T4" fmla="*/ 0 w 3615"/>
                <a:gd name="T5" fmla="*/ 1292 h 2586"/>
                <a:gd name="T6" fmla="*/ 1 w 3615"/>
                <a:gd name="T7" fmla="*/ 1292 h 2586"/>
                <a:gd name="T8" fmla="*/ 2468 w 3615"/>
                <a:gd name="T9" fmla="*/ 2586 h 2586"/>
                <a:gd name="T10" fmla="*/ 3615 w 3615"/>
                <a:gd name="T11" fmla="*/ 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5" h="2586">
                  <a:moveTo>
                    <a:pt x="3615" y="0"/>
                  </a:moveTo>
                  <a:lnTo>
                    <a:pt x="1481" y="0"/>
                  </a:lnTo>
                  <a:lnTo>
                    <a:pt x="0" y="1292"/>
                  </a:lnTo>
                  <a:lnTo>
                    <a:pt x="1" y="1292"/>
                  </a:lnTo>
                  <a:lnTo>
                    <a:pt x="2468" y="2586"/>
                  </a:lnTo>
                  <a:lnTo>
                    <a:pt x="3615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ChangeAspect="1"/>
            </p:cNvSpPr>
            <p:nvPr/>
          </p:nvSpPr>
          <p:spPr bwMode="auto">
            <a:xfrm>
              <a:off x="5667106" y="41100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7"/>
            <p:cNvSpPr>
              <a:spLocks noChangeAspect="1"/>
            </p:cNvSpPr>
            <p:nvPr/>
          </p:nvSpPr>
          <p:spPr bwMode="auto">
            <a:xfrm>
              <a:off x="5667105" y="411001"/>
              <a:ext cx="1556071" cy="1450484"/>
            </a:xfrm>
            <a:custGeom>
              <a:avLst/>
              <a:gdLst>
                <a:gd name="T0" fmla="*/ 1 w 4851"/>
                <a:gd name="T1" fmla="*/ 0 h 4528"/>
                <a:gd name="T2" fmla="*/ 0 w 4851"/>
                <a:gd name="T3" fmla="*/ 0 h 4528"/>
                <a:gd name="T4" fmla="*/ 528 w 4851"/>
                <a:gd name="T5" fmla="*/ 2862 h 4528"/>
                <a:gd name="T6" fmla="*/ 4851 w 4851"/>
                <a:gd name="T7" fmla="*/ 4528 h 4528"/>
                <a:gd name="T8" fmla="*/ 2468 w 4851"/>
                <a:gd name="T9" fmla="*/ 1294 h 4528"/>
                <a:gd name="T10" fmla="*/ 1 w 4851"/>
                <a:gd name="T11" fmla="*/ 0 h 4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51" h="4528">
                  <a:moveTo>
                    <a:pt x="1" y="0"/>
                  </a:moveTo>
                  <a:lnTo>
                    <a:pt x="0" y="0"/>
                  </a:lnTo>
                  <a:lnTo>
                    <a:pt x="528" y="2862"/>
                  </a:lnTo>
                  <a:lnTo>
                    <a:pt x="4851" y="4528"/>
                  </a:lnTo>
                  <a:lnTo>
                    <a:pt x="2468" y="12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8"/>
            <p:cNvSpPr>
              <a:spLocks noChangeAspect="1"/>
            </p:cNvSpPr>
            <p:nvPr/>
          </p:nvSpPr>
          <p:spPr bwMode="auto">
            <a:xfrm>
              <a:off x="4912657" y="411001"/>
              <a:ext cx="932039" cy="1392784"/>
            </a:xfrm>
            <a:custGeom>
              <a:avLst/>
              <a:gdLst>
                <a:gd name="T0" fmla="*/ 2377 w 2905"/>
                <a:gd name="T1" fmla="*/ 0 h 4348"/>
                <a:gd name="T2" fmla="*/ 0 w 2905"/>
                <a:gd name="T3" fmla="*/ 1378 h 4348"/>
                <a:gd name="T4" fmla="*/ 577 w 2905"/>
                <a:gd name="T5" fmla="*/ 4348 h 4348"/>
                <a:gd name="T6" fmla="*/ 2905 w 2905"/>
                <a:gd name="T7" fmla="*/ 2862 h 4348"/>
                <a:gd name="T8" fmla="*/ 2377 w 2905"/>
                <a:gd name="T9" fmla="*/ 0 h 4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5" h="4348">
                  <a:moveTo>
                    <a:pt x="2377" y="0"/>
                  </a:moveTo>
                  <a:lnTo>
                    <a:pt x="0" y="1378"/>
                  </a:lnTo>
                  <a:lnTo>
                    <a:pt x="577" y="4348"/>
                  </a:lnTo>
                  <a:lnTo>
                    <a:pt x="2905" y="2862"/>
                  </a:lnTo>
                  <a:lnTo>
                    <a:pt x="2377" y="0"/>
                  </a:lnTo>
                  <a:close/>
                </a:path>
              </a:pathLst>
            </a:custGeom>
            <a:solidFill>
              <a:srgbClr val="E0605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9"/>
            <p:cNvSpPr>
              <a:spLocks noChangeAspect="1"/>
            </p:cNvSpPr>
            <p:nvPr/>
          </p:nvSpPr>
          <p:spPr bwMode="auto">
            <a:xfrm>
              <a:off x="5227143" y="-1"/>
              <a:ext cx="919206" cy="415111"/>
            </a:xfrm>
            <a:custGeom>
              <a:avLst/>
              <a:gdLst>
                <a:gd name="T0" fmla="*/ 0 w 2865"/>
                <a:gd name="T1" fmla="*/ 0 h 1292"/>
                <a:gd name="T2" fmla="*/ 1384 w 2865"/>
                <a:gd name="T3" fmla="*/ 1292 h 1292"/>
                <a:gd name="T4" fmla="*/ 2865 w 2865"/>
                <a:gd name="T5" fmla="*/ 0 h 1292"/>
                <a:gd name="T6" fmla="*/ 0 w 2865"/>
                <a:gd name="T7" fmla="*/ 0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5" h="1292">
                  <a:moveTo>
                    <a:pt x="0" y="0"/>
                  </a:moveTo>
                  <a:lnTo>
                    <a:pt x="1384" y="1292"/>
                  </a:lnTo>
                  <a:lnTo>
                    <a:pt x="28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0"/>
            <p:cNvSpPr>
              <a:spLocks noChangeAspect="1"/>
            </p:cNvSpPr>
            <p:nvPr/>
          </p:nvSpPr>
          <p:spPr bwMode="auto">
            <a:xfrm>
              <a:off x="4064496" y="0"/>
              <a:ext cx="1618636" cy="855866"/>
            </a:xfrm>
            <a:custGeom>
              <a:avLst/>
              <a:gdLst>
                <a:gd name="T0" fmla="*/ 5044 w 5044"/>
                <a:gd name="T1" fmla="*/ 1292 h 2670"/>
                <a:gd name="T2" fmla="*/ 3660 w 5044"/>
                <a:gd name="T3" fmla="*/ 0 h 2670"/>
                <a:gd name="T4" fmla="*/ 796 w 5044"/>
                <a:gd name="T5" fmla="*/ 0 h 2670"/>
                <a:gd name="T6" fmla="*/ 0 w 5044"/>
                <a:gd name="T7" fmla="*/ 1691 h 2670"/>
                <a:gd name="T8" fmla="*/ 2666 w 5044"/>
                <a:gd name="T9" fmla="*/ 2670 h 2670"/>
                <a:gd name="T10" fmla="*/ 2667 w 5044"/>
                <a:gd name="T11" fmla="*/ 2670 h 2670"/>
                <a:gd name="T12" fmla="*/ 5044 w 5044"/>
                <a:gd name="T13" fmla="*/ 1292 h 2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44" h="2670">
                  <a:moveTo>
                    <a:pt x="5044" y="1292"/>
                  </a:moveTo>
                  <a:lnTo>
                    <a:pt x="3660" y="0"/>
                  </a:lnTo>
                  <a:lnTo>
                    <a:pt x="796" y="0"/>
                  </a:lnTo>
                  <a:lnTo>
                    <a:pt x="0" y="1691"/>
                  </a:lnTo>
                  <a:lnTo>
                    <a:pt x="2666" y="2670"/>
                  </a:lnTo>
                  <a:lnTo>
                    <a:pt x="2667" y="2670"/>
                  </a:lnTo>
                  <a:lnTo>
                    <a:pt x="5044" y="1292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1"/>
            <p:cNvSpPr>
              <a:spLocks noChangeAspect="1"/>
            </p:cNvSpPr>
            <p:nvPr/>
          </p:nvSpPr>
          <p:spPr bwMode="auto">
            <a:xfrm>
              <a:off x="4137559" y="847391"/>
              <a:ext cx="967331" cy="952029"/>
            </a:xfrm>
            <a:custGeom>
              <a:avLst/>
              <a:gdLst>
                <a:gd name="T0" fmla="*/ 2437 w 3014"/>
                <a:gd name="T1" fmla="*/ 0 h 2970"/>
                <a:gd name="T2" fmla="*/ 2436 w 3014"/>
                <a:gd name="T3" fmla="*/ 0 h 2970"/>
                <a:gd name="T4" fmla="*/ 0 w 3014"/>
                <a:gd name="T5" fmla="*/ 1359 h 2970"/>
                <a:gd name="T6" fmla="*/ 3014 w 3014"/>
                <a:gd name="T7" fmla="*/ 2970 h 2970"/>
                <a:gd name="T8" fmla="*/ 2437 w 3014"/>
                <a:gd name="T9" fmla="*/ 0 h 2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4" h="2970">
                  <a:moveTo>
                    <a:pt x="2437" y="0"/>
                  </a:moveTo>
                  <a:lnTo>
                    <a:pt x="2436" y="0"/>
                  </a:lnTo>
                  <a:lnTo>
                    <a:pt x="0" y="1359"/>
                  </a:lnTo>
                  <a:lnTo>
                    <a:pt x="3014" y="2970"/>
                  </a:lnTo>
                  <a:lnTo>
                    <a:pt x="2437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2"/>
            <p:cNvSpPr>
              <a:spLocks noChangeAspect="1"/>
            </p:cNvSpPr>
            <p:nvPr/>
          </p:nvSpPr>
          <p:spPr bwMode="auto">
            <a:xfrm>
              <a:off x="5541629" y="1318693"/>
              <a:ext cx="994603" cy="1174812"/>
            </a:xfrm>
            <a:custGeom>
              <a:avLst/>
              <a:gdLst>
                <a:gd name="T0" fmla="*/ 0 w 3101"/>
                <a:gd name="T1" fmla="*/ 3203 h 3663"/>
                <a:gd name="T2" fmla="*/ 3101 w 3101"/>
                <a:gd name="T3" fmla="*/ 3663 h 3663"/>
                <a:gd name="T4" fmla="*/ 926 w 3101"/>
                <a:gd name="T5" fmla="*/ 0 h 3663"/>
                <a:gd name="T6" fmla="*/ 0 w 3101"/>
                <a:gd name="T7" fmla="*/ 3203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3663">
                  <a:moveTo>
                    <a:pt x="0" y="3203"/>
                  </a:moveTo>
                  <a:lnTo>
                    <a:pt x="3101" y="3663"/>
                  </a:lnTo>
                  <a:lnTo>
                    <a:pt x="926" y="0"/>
                  </a:lnTo>
                  <a:lnTo>
                    <a:pt x="0" y="3203"/>
                  </a:lnTo>
                  <a:close/>
                </a:path>
              </a:pathLst>
            </a:custGeom>
            <a:solidFill>
              <a:srgbClr val="E0605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3"/>
            <p:cNvSpPr>
              <a:spLocks noChangeAspect="1"/>
            </p:cNvSpPr>
            <p:nvPr/>
          </p:nvSpPr>
          <p:spPr bwMode="auto">
            <a:xfrm>
              <a:off x="5541629" y="2335879"/>
              <a:ext cx="994603" cy="863880"/>
            </a:xfrm>
            <a:custGeom>
              <a:avLst/>
              <a:gdLst>
                <a:gd name="T0" fmla="*/ 3101 w 3101"/>
                <a:gd name="T1" fmla="*/ 460 h 2698"/>
                <a:gd name="T2" fmla="*/ 0 w 3101"/>
                <a:gd name="T3" fmla="*/ 0 h 2698"/>
                <a:gd name="T4" fmla="*/ 1739 w 3101"/>
                <a:gd name="T5" fmla="*/ 2698 h 2698"/>
                <a:gd name="T6" fmla="*/ 3101 w 3101"/>
                <a:gd name="T7" fmla="*/ 460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1" h="2698">
                  <a:moveTo>
                    <a:pt x="3101" y="460"/>
                  </a:moveTo>
                  <a:lnTo>
                    <a:pt x="0" y="0"/>
                  </a:lnTo>
                  <a:lnTo>
                    <a:pt x="1739" y="2698"/>
                  </a:lnTo>
                  <a:lnTo>
                    <a:pt x="3101" y="46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4"/>
            <p:cNvSpPr>
              <a:spLocks noChangeAspect="1"/>
            </p:cNvSpPr>
            <p:nvPr/>
          </p:nvSpPr>
          <p:spPr bwMode="auto">
            <a:xfrm>
              <a:off x="4396454" y="1318693"/>
              <a:ext cx="1453403" cy="1376756"/>
            </a:xfrm>
            <a:custGeom>
              <a:avLst/>
              <a:gdLst>
                <a:gd name="T0" fmla="*/ 3603 w 4529"/>
                <a:gd name="T1" fmla="*/ 3203 h 4295"/>
                <a:gd name="T2" fmla="*/ 4529 w 4529"/>
                <a:gd name="T3" fmla="*/ 0 h 4295"/>
                <a:gd name="T4" fmla="*/ 2201 w 4529"/>
                <a:gd name="T5" fmla="*/ 1486 h 4295"/>
                <a:gd name="T6" fmla="*/ 0 w 4529"/>
                <a:gd name="T7" fmla="*/ 4295 h 4295"/>
                <a:gd name="T8" fmla="*/ 3603 w 4529"/>
                <a:gd name="T9" fmla="*/ 3203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9" h="4295">
                  <a:moveTo>
                    <a:pt x="3603" y="3203"/>
                  </a:moveTo>
                  <a:lnTo>
                    <a:pt x="4529" y="0"/>
                  </a:lnTo>
                  <a:lnTo>
                    <a:pt x="2201" y="1486"/>
                  </a:lnTo>
                  <a:lnTo>
                    <a:pt x="0" y="4295"/>
                  </a:lnTo>
                  <a:lnTo>
                    <a:pt x="3603" y="3203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5"/>
            <p:cNvSpPr>
              <a:spLocks noChangeAspect="1"/>
            </p:cNvSpPr>
            <p:nvPr/>
          </p:nvSpPr>
          <p:spPr bwMode="auto">
            <a:xfrm>
              <a:off x="5835467" y="1318693"/>
              <a:ext cx="1386027" cy="1174812"/>
            </a:xfrm>
            <a:custGeom>
              <a:avLst/>
              <a:gdLst>
                <a:gd name="T0" fmla="*/ 0 w 4323"/>
                <a:gd name="T1" fmla="*/ 0 h 3663"/>
                <a:gd name="T2" fmla="*/ 2175 w 4323"/>
                <a:gd name="T3" fmla="*/ 3663 h 3663"/>
                <a:gd name="T4" fmla="*/ 4323 w 4323"/>
                <a:gd name="T5" fmla="*/ 1666 h 3663"/>
                <a:gd name="T6" fmla="*/ 0 w 4323"/>
                <a:gd name="T7" fmla="*/ 0 h 3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23" h="3663">
                  <a:moveTo>
                    <a:pt x="0" y="0"/>
                  </a:moveTo>
                  <a:lnTo>
                    <a:pt x="2175" y="3663"/>
                  </a:lnTo>
                  <a:lnTo>
                    <a:pt x="4323" y="1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6"/>
            <p:cNvSpPr>
              <a:spLocks noChangeAspect="1"/>
            </p:cNvSpPr>
            <p:nvPr/>
          </p:nvSpPr>
          <p:spPr bwMode="auto">
            <a:xfrm>
              <a:off x="6092775" y="3191206"/>
              <a:ext cx="829371" cy="889524"/>
            </a:xfrm>
            <a:custGeom>
              <a:avLst/>
              <a:gdLst>
                <a:gd name="T0" fmla="*/ 209 w 2585"/>
                <a:gd name="T1" fmla="*/ 2775 h 2775"/>
                <a:gd name="T2" fmla="*/ 2585 w 2585"/>
                <a:gd name="T3" fmla="*/ 1429 h 2775"/>
                <a:gd name="T4" fmla="*/ 0 w 2585"/>
                <a:gd name="T5" fmla="*/ 0 h 2775"/>
                <a:gd name="T6" fmla="*/ 209 w 2585"/>
                <a:gd name="T7" fmla="*/ 2775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85" h="2775">
                  <a:moveTo>
                    <a:pt x="209" y="2775"/>
                  </a:moveTo>
                  <a:lnTo>
                    <a:pt x="2585" y="1429"/>
                  </a:lnTo>
                  <a:lnTo>
                    <a:pt x="0" y="0"/>
                  </a:lnTo>
                  <a:lnTo>
                    <a:pt x="209" y="2775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7"/>
            <p:cNvSpPr>
              <a:spLocks noChangeAspect="1"/>
            </p:cNvSpPr>
            <p:nvPr/>
          </p:nvSpPr>
          <p:spPr bwMode="auto">
            <a:xfrm>
              <a:off x="6159482" y="3645051"/>
              <a:ext cx="818140" cy="1504976"/>
            </a:xfrm>
            <a:custGeom>
              <a:avLst/>
              <a:gdLst>
                <a:gd name="T0" fmla="*/ 2376 w 2547"/>
                <a:gd name="T1" fmla="*/ 0 h 4694"/>
                <a:gd name="T2" fmla="*/ 0 w 2547"/>
                <a:gd name="T3" fmla="*/ 1346 h 4694"/>
                <a:gd name="T4" fmla="*/ 560 w 2547"/>
                <a:gd name="T5" fmla="*/ 4694 h 4694"/>
                <a:gd name="T6" fmla="*/ 2547 w 2547"/>
                <a:gd name="T7" fmla="*/ 2266 h 4694"/>
                <a:gd name="T8" fmla="*/ 2376 w 2547"/>
                <a:gd name="T9" fmla="*/ 0 h 4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7" h="4694">
                  <a:moveTo>
                    <a:pt x="2376" y="0"/>
                  </a:moveTo>
                  <a:lnTo>
                    <a:pt x="0" y="1346"/>
                  </a:lnTo>
                  <a:lnTo>
                    <a:pt x="560" y="4694"/>
                  </a:lnTo>
                  <a:lnTo>
                    <a:pt x="2547" y="2266"/>
                  </a:lnTo>
                  <a:lnTo>
                    <a:pt x="2376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8"/>
            <p:cNvSpPr>
              <a:spLocks noChangeAspect="1"/>
            </p:cNvSpPr>
            <p:nvPr/>
          </p:nvSpPr>
          <p:spPr bwMode="auto">
            <a:xfrm>
              <a:off x="5077842" y="3191206"/>
              <a:ext cx="1092459" cy="1085058"/>
            </a:xfrm>
            <a:custGeom>
              <a:avLst/>
              <a:gdLst>
                <a:gd name="T0" fmla="*/ 3406 w 3406"/>
                <a:gd name="T1" fmla="*/ 2775 h 3382"/>
                <a:gd name="T2" fmla="*/ 3197 w 3406"/>
                <a:gd name="T3" fmla="*/ 0 h 3382"/>
                <a:gd name="T4" fmla="*/ 0 w 3406"/>
                <a:gd name="T5" fmla="*/ 3382 h 3382"/>
                <a:gd name="T6" fmla="*/ 3406 w 3406"/>
                <a:gd name="T7" fmla="*/ 2775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6" h="3382">
                  <a:moveTo>
                    <a:pt x="3406" y="2775"/>
                  </a:moveTo>
                  <a:lnTo>
                    <a:pt x="3197" y="0"/>
                  </a:lnTo>
                  <a:lnTo>
                    <a:pt x="0" y="3382"/>
                  </a:lnTo>
                  <a:lnTo>
                    <a:pt x="3406" y="2775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9"/>
            <p:cNvSpPr>
              <a:spLocks noChangeAspect="1"/>
            </p:cNvSpPr>
            <p:nvPr/>
          </p:nvSpPr>
          <p:spPr bwMode="auto">
            <a:xfrm>
              <a:off x="6092775" y="2481873"/>
              <a:ext cx="1562488" cy="1174812"/>
            </a:xfrm>
            <a:custGeom>
              <a:avLst/>
              <a:gdLst>
                <a:gd name="T0" fmla="*/ 0 w 4868"/>
                <a:gd name="T1" fmla="*/ 2238 h 3667"/>
                <a:gd name="T2" fmla="*/ 2585 w 4868"/>
                <a:gd name="T3" fmla="*/ 3667 h 3667"/>
                <a:gd name="T4" fmla="*/ 4868 w 4868"/>
                <a:gd name="T5" fmla="*/ 1862 h 3667"/>
                <a:gd name="T6" fmla="*/ 1362 w 4868"/>
                <a:gd name="T7" fmla="*/ 0 h 3667"/>
                <a:gd name="T8" fmla="*/ 0 w 4868"/>
                <a:gd name="T9" fmla="*/ 2238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8" h="3667">
                  <a:moveTo>
                    <a:pt x="0" y="2238"/>
                  </a:moveTo>
                  <a:lnTo>
                    <a:pt x="2585" y="3667"/>
                  </a:lnTo>
                  <a:lnTo>
                    <a:pt x="4868" y="1862"/>
                  </a:lnTo>
                  <a:lnTo>
                    <a:pt x="1362" y="0"/>
                  </a:lnTo>
                  <a:lnTo>
                    <a:pt x="0" y="2238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0"/>
            <p:cNvSpPr>
              <a:spLocks noChangeAspect="1"/>
            </p:cNvSpPr>
            <p:nvPr/>
          </p:nvSpPr>
          <p:spPr bwMode="auto">
            <a:xfrm>
              <a:off x="4931717" y="4265520"/>
              <a:ext cx="1419715" cy="878303"/>
            </a:xfrm>
            <a:custGeom>
              <a:avLst/>
              <a:gdLst>
                <a:gd name="T0" fmla="*/ 460 w 4426"/>
                <a:gd name="T1" fmla="*/ 0 h 2741"/>
                <a:gd name="T2" fmla="*/ 0 w 4426"/>
                <a:gd name="T3" fmla="*/ 2741 h 2741"/>
                <a:gd name="T4" fmla="*/ 4426 w 4426"/>
                <a:gd name="T5" fmla="*/ 2741 h 2741"/>
                <a:gd name="T6" fmla="*/ 460 w 4426"/>
                <a:gd name="T7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6" h="2741">
                  <a:moveTo>
                    <a:pt x="460" y="0"/>
                  </a:moveTo>
                  <a:lnTo>
                    <a:pt x="0" y="2741"/>
                  </a:lnTo>
                  <a:lnTo>
                    <a:pt x="4426" y="2741"/>
                  </a:lnTo>
                  <a:lnTo>
                    <a:pt x="460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1"/>
            <p:cNvSpPr>
              <a:spLocks noChangeAspect="1"/>
            </p:cNvSpPr>
            <p:nvPr/>
          </p:nvSpPr>
          <p:spPr bwMode="auto">
            <a:xfrm>
              <a:off x="4139148" y="4265520"/>
              <a:ext cx="948082" cy="878303"/>
            </a:xfrm>
            <a:custGeom>
              <a:avLst/>
              <a:gdLst>
                <a:gd name="T0" fmla="*/ 2494 w 2954"/>
                <a:gd name="T1" fmla="*/ 2741 h 2741"/>
                <a:gd name="T2" fmla="*/ 2954 w 2954"/>
                <a:gd name="T3" fmla="*/ 0 h 2741"/>
                <a:gd name="T4" fmla="*/ 0 w 2954"/>
                <a:gd name="T5" fmla="*/ 2741 h 2741"/>
                <a:gd name="T6" fmla="*/ 2494 w 2954"/>
                <a:gd name="T7" fmla="*/ 2741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4" h="2741">
                  <a:moveTo>
                    <a:pt x="2494" y="2741"/>
                  </a:moveTo>
                  <a:lnTo>
                    <a:pt x="2954" y="0"/>
                  </a:lnTo>
                  <a:lnTo>
                    <a:pt x="0" y="2741"/>
                  </a:lnTo>
                  <a:lnTo>
                    <a:pt x="2494" y="2741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2"/>
            <p:cNvSpPr>
              <a:spLocks noChangeAspect="1"/>
            </p:cNvSpPr>
            <p:nvPr/>
          </p:nvSpPr>
          <p:spPr bwMode="auto">
            <a:xfrm>
              <a:off x="5077842" y="4071920"/>
              <a:ext cx="1272129" cy="1073838"/>
            </a:xfrm>
            <a:custGeom>
              <a:avLst/>
              <a:gdLst>
                <a:gd name="T0" fmla="*/ 3406 w 3966"/>
                <a:gd name="T1" fmla="*/ 0 h 3348"/>
                <a:gd name="T2" fmla="*/ 0 w 3966"/>
                <a:gd name="T3" fmla="*/ 607 h 3348"/>
                <a:gd name="T4" fmla="*/ 3966 w 3966"/>
                <a:gd name="T5" fmla="*/ 3348 h 3348"/>
                <a:gd name="T6" fmla="*/ 3406 w 3966"/>
                <a:gd name="T7" fmla="*/ 0 h 3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6" h="3348">
                  <a:moveTo>
                    <a:pt x="3406" y="0"/>
                  </a:moveTo>
                  <a:lnTo>
                    <a:pt x="0" y="607"/>
                  </a:lnTo>
                  <a:lnTo>
                    <a:pt x="3966" y="3348"/>
                  </a:lnTo>
                  <a:lnTo>
                    <a:pt x="3406" y="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3"/>
            <p:cNvSpPr>
              <a:spLocks noChangeAspect="1"/>
            </p:cNvSpPr>
            <p:nvPr/>
          </p:nvSpPr>
          <p:spPr bwMode="auto">
            <a:xfrm>
              <a:off x="4425044" y="3191206"/>
              <a:ext cx="1684407" cy="1085058"/>
            </a:xfrm>
            <a:custGeom>
              <a:avLst/>
              <a:gdLst>
                <a:gd name="T0" fmla="*/ 2057 w 5254"/>
                <a:gd name="T1" fmla="*/ 3382 h 3382"/>
                <a:gd name="T2" fmla="*/ 5254 w 5254"/>
                <a:gd name="T3" fmla="*/ 0 h 3382"/>
                <a:gd name="T4" fmla="*/ 0 w 5254"/>
                <a:gd name="T5" fmla="*/ 491 h 3382"/>
                <a:gd name="T6" fmla="*/ 2057 w 5254"/>
                <a:gd name="T7" fmla="*/ 3382 h 3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4" h="3382">
                  <a:moveTo>
                    <a:pt x="2057" y="3382"/>
                  </a:moveTo>
                  <a:lnTo>
                    <a:pt x="5254" y="0"/>
                  </a:lnTo>
                  <a:lnTo>
                    <a:pt x="0" y="491"/>
                  </a:lnTo>
                  <a:lnTo>
                    <a:pt x="2057" y="3382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4"/>
            <p:cNvSpPr>
              <a:spLocks noChangeAspect="1"/>
            </p:cNvSpPr>
            <p:nvPr/>
          </p:nvSpPr>
          <p:spPr bwMode="auto">
            <a:xfrm>
              <a:off x="6913933" y="3072189"/>
              <a:ext cx="733119" cy="702001"/>
            </a:xfrm>
            <a:custGeom>
              <a:avLst/>
              <a:gdLst>
                <a:gd name="T0" fmla="*/ 2203 w 2283"/>
                <a:gd name="T1" fmla="*/ 2189 h 2189"/>
                <a:gd name="T2" fmla="*/ 2283 w 2283"/>
                <a:gd name="T3" fmla="*/ 0 h 2189"/>
                <a:gd name="T4" fmla="*/ 0 w 2283"/>
                <a:gd name="T5" fmla="*/ 1805 h 2189"/>
                <a:gd name="T6" fmla="*/ 2203 w 2283"/>
                <a:gd name="T7" fmla="*/ 2189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3" h="2189">
                  <a:moveTo>
                    <a:pt x="2203" y="2189"/>
                  </a:moveTo>
                  <a:lnTo>
                    <a:pt x="2283" y="0"/>
                  </a:lnTo>
                  <a:lnTo>
                    <a:pt x="0" y="1805"/>
                  </a:lnTo>
                  <a:lnTo>
                    <a:pt x="2203" y="2189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5"/>
            <p:cNvSpPr>
              <a:spLocks noChangeAspect="1"/>
            </p:cNvSpPr>
            <p:nvPr/>
          </p:nvSpPr>
          <p:spPr bwMode="auto">
            <a:xfrm>
              <a:off x="7614379" y="3767241"/>
              <a:ext cx="1536821" cy="847852"/>
            </a:xfrm>
            <a:custGeom>
              <a:avLst/>
              <a:gdLst>
                <a:gd name="T0" fmla="*/ 0 w 4789"/>
                <a:gd name="T1" fmla="*/ 0 h 2646"/>
                <a:gd name="T2" fmla="*/ 878 w 4789"/>
                <a:gd name="T3" fmla="*/ 2646 h 2646"/>
                <a:gd name="T4" fmla="*/ 4789 w 4789"/>
                <a:gd name="T5" fmla="*/ 1815 h 2646"/>
                <a:gd name="T6" fmla="*/ 0 w 4789"/>
                <a:gd name="T7" fmla="*/ 0 h 2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2646">
                  <a:moveTo>
                    <a:pt x="0" y="0"/>
                  </a:moveTo>
                  <a:lnTo>
                    <a:pt x="878" y="2646"/>
                  </a:lnTo>
                  <a:lnTo>
                    <a:pt x="4789" y="18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6"/>
            <p:cNvSpPr>
              <a:spLocks noChangeAspect="1"/>
            </p:cNvSpPr>
            <p:nvPr/>
          </p:nvSpPr>
          <p:spPr bwMode="auto">
            <a:xfrm>
              <a:off x="7614379" y="2592954"/>
              <a:ext cx="1026687" cy="1186030"/>
            </a:xfrm>
            <a:custGeom>
              <a:avLst/>
              <a:gdLst>
                <a:gd name="T0" fmla="*/ 80 w 3198"/>
                <a:gd name="T1" fmla="*/ 1512 h 3701"/>
                <a:gd name="T2" fmla="*/ 0 w 3198"/>
                <a:gd name="T3" fmla="*/ 3701 h 3701"/>
                <a:gd name="T4" fmla="*/ 3198 w 3198"/>
                <a:gd name="T5" fmla="*/ 2372 h 3701"/>
                <a:gd name="T6" fmla="*/ 1766 w 3198"/>
                <a:gd name="T7" fmla="*/ 0 h 3701"/>
                <a:gd name="T8" fmla="*/ 80 w 3198"/>
                <a:gd name="T9" fmla="*/ 1512 h 3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8" h="3701">
                  <a:moveTo>
                    <a:pt x="80" y="1512"/>
                  </a:moveTo>
                  <a:lnTo>
                    <a:pt x="0" y="3701"/>
                  </a:lnTo>
                  <a:lnTo>
                    <a:pt x="3198" y="2372"/>
                  </a:lnTo>
                  <a:lnTo>
                    <a:pt x="1766" y="0"/>
                  </a:lnTo>
                  <a:lnTo>
                    <a:pt x="80" y="1512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7"/>
            <p:cNvSpPr>
              <a:spLocks noChangeAspect="1"/>
            </p:cNvSpPr>
            <p:nvPr/>
          </p:nvSpPr>
          <p:spPr bwMode="auto">
            <a:xfrm>
              <a:off x="6969523" y="4363904"/>
              <a:ext cx="933643" cy="778934"/>
            </a:xfrm>
            <a:custGeom>
              <a:avLst/>
              <a:gdLst>
                <a:gd name="T0" fmla="*/ 2910 w 2910"/>
                <a:gd name="T1" fmla="*/ 764 h 2428"/>
                <a:gd name="T2" fmla="*/ 0 w 2910"/>
                <a:gd name="T3" fmla="*/ 0 h 2428"/>
                <a:gd name="T4" fmla="*/ 484 w 2910"/>
                <a:gd name="T5" fmla="*/ 2428 h 2428"/>
                <a:gd name="T6" fmla="*/ 2416 w 2910"/>
                <a:gd name="T7" fmla="*/ 2428 h 2428"/>
                <a:gd name="T8" fmla="*/ 2910 w 2910"/>
                <a:gd name="T9" fmla="*/ 764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0" h="2428">
                  <a:moveTo>
                    <a:pt x="2910" y="764"/>
                  </a:moveTo>
                  <a:lnTo>
                    <a:pt x="0" y="0"/>
                  </a:lnTo>
                  <a:lnTo>
                    <a:pt x="484" y="2428"/>
                  </a:lnTo>
                  <a:lnTo>
                    <a:pt x="2416" y="2428"/>
                  </a:lnTo>
                  <a:lnTo>
                    <a:pt x="2910" y="764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8"/>
            <p:cNvSpPr>
              <a:spLocks noChangeAspect="1"/>
            </p:cNvSpPr>
            <p:nvPr/>
          </p:nvSpPr>
          <p:spPr bwMode="auto">
            <a:xfrm>
              <a:off x="6913933" y="3645052"/>
              <a:ext cx="989791" cy="971262"/>
            </a:xfrm>
            <a:custGeom>
              <a:avLst/>
              <a:gdLst>
                <a:gd name="T0" fmla="*/ 171 w 3081"/>
                <a:gd name="T1" fmla="*/ 2266 h 3030"/>
                <a:gd name="T2" fmla="*/ 3081 w 3081"/>
                <a:gd name="T3" fmla="*/ 3030 h 3030"/>
                <a:gd name="T4" fmla="*/ 2203 w 3081"/>
                <a:gd name="T5" fmla="*/ 384 h 3030"/>
                <a:gd name="T6" fmla="*/ 0 w 3081"/>
                <a:gd name="T7" fmla="*/ 0 h 3030"/>
                <a:gd name="T8" fmla="*/ 171 w 3081"/>
                <a:gd name="T9" fmla="*/ 226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1" h="3030">
                  <a:moveTo>
                    <a:pt x="171" y="2266"/>
                  </a:moveTo>
                  <a:lnTo>
                    <a:pt x="3081" y="3030"/>
                  </a:lnTo>
                  <a:lnTo>
                    <a:pt x="2203" y="384"/>
                  </a:lnTo>
                  <a:lnTo>
                    <a:pt x="0" y="0"/>
                  </a:lnTo>
                  <a:lnTo>
                    <a:pt x="171" y="2266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9"/>
            <p:cNvSpPr>
              <a:spLocks noChangeAspect="1"/>
            </p:cNvSpPr>
            <p:nvPr/>
          </p:nvSpPr>
          <p:spPr bwMode="auto">
            <a:xfrm>
              <a:off x="7736680" y="4343277"/>
              <a:ext cx="1413298" cy="799769"/>
            </a:xfrm>
            <a:custGeom>
              <a:avLst/>
              <a:gdLst>
                <a:gd name="T0" fmla="*/ 494 w 4405"/>
                <a:gd name="T1" fmla="*/ 831 h 2495"/>
                <a:gd name="T2" fmla="*/ 0 w 4405"/>
                <a:gd name="T3" fmla="*/ 2495 h 2495"/>
                <a:gd name="T4" fmla="*/ 2202 w 4405"/>
                <a:gd name="T5" fmla="*/ 2495 h 2495"/>
                <a:gd name="T6" fmla="*/ 4405 w 4405"/>
                <a:gd name="T7" fmla="*/ 0 h 2495"/>
                <a:gd name="T8" fmla="*/ 494 w 4405"/>
                <a:gd name="T9" fmla="*/ 83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5" h="2495">
                  <a:moveTo>
                    <a:pt x="494" y="831"/>
                  </a:moveTo>
                  <a:lnTo>
                    <a:pt x="0" y="2495"/>
                  </a:lnTo>
                  <a:lnTo>
                    <a:pt x="2202" y="2495"/>
                  </a:lnTo>
                  <a:lnTo>
                    <a:pt x="4405" y="0"/>
                  </a:lnTo>
                  <a:lnTo>
                    <a:pt x="494" y="831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0"/>
            <p:cNvSpPr>
              <a:spLocks noChangeAspect="1"/>
            </p:cNvSpPr>
            <p:nvPr/>
          </p:nvSpPr>
          <p:spPr bwMode="auto">
            <a:xfrm>
              <a:off x="6337375" y="4363904"/>
              <a:ext cx="792473" cy="778934"/>
            </a:xfrm>
            <a:custGeom>
              <a:avLst/>
              <a:gdLst>
                <a:gd name="T0" fmla="*/ 2471 w 2471"/>
                <a:gd name="T1" fmla="*/ 2428 h 2428"/>
                <a:gd name="T2" fmla="*/ 1987 w 2471"/>
                <a:gd name="T3" fmla="*/ 0 h 2428"/>
                <a:gd name="T4" fmla="*/ 0 w 2471"/>
                <a:gd name="T5" fmla="*/ 2428 h 2428"/>
                <a:gd name="T6" fmla="*/ 2471 w 2471"/>
                <a:gd name="T7" fmla="*/ 2428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1" h="2428">
                  <a:moveTo>
                    <a:pt x="2471" y="2428"/>
                  </a:moveTo>
                  <a:lnTo>
                    <a:pt x="1987" y="0"/>
                  </a:lnTo>
                  <a:lnTo>
                    <a:pt x="0" y="2428"/>
                  </a:lnTo>
                  <a:lnTo>
                    <a:pt x="2471" y="2428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1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2203 w 2203"/>
                <a:gd name="T1" fmla="*/ 2495 h 2495"/>
                <a:gd name="T2" fmla="*/ 2203 w 2203"/>
                <a:gd name="T3" fmla="*/ 0 h 2495"/>
                <a:gd name="T4" fmla="*/ 0 w 2203"/>
                <a:gd name="T5" fmla="*/ 2495 h 2495"/>
                <a:gd name="T6" fmla="*/ 2203 w 2203"/>
                <a:gd name="T7" fmla="*/ 2495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3" h="2495">
                  <a:moveTo>
                    <a:pt x="2203" y="2495"/>
                  </a:moveTo>
                  <a:lnTo>
                    <a:pt x="2203" y="0"/>
                  </a:lnTo>
                  <a:lnTo>
                    <a:pt x="0" y="2495"/>
                  </a:lnTo>
                  <a:lnTo>
                    <a:pt x="2203" y="2495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2"/>
            <p:cNvSpPr>
              <a:spLocks noChangeAspect="1"/>
            </p:cNvSpPr>
            <p:nvPr/>
          </p:nvSpPr>
          <p:spPr bwMode="auto">
            <a:xfrm>
              <a:off x="7614379" y="3345132"/>
              <a:ext cx="1536821" cy="1008126"/>
            </a:xfrm>
            <a:custGeom>
              <a:avLst/>
              <a:gdLst>
                <a:gd name="T0" fmla="*/ 0 w 4789"/>
                <a:gd name="T1" fmla="*/ 1329 h 3144"/>
                <a:gd name="T2" fmla="*/ 4789 w 4789"/>
                <a:gd name="T3" fmla="*/ 3144 h 3144"/>
                <a:gd name="T4" fmla="*/ 3198 w 4789"/>
                <a:gd name="T5" fmla="*/ 0 h 3144"/>
                <a:gd name="T6" fmla="*/ 0 w 4789"/>
                <a:gd name="T7" fmla="*/ 1329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89" h="3144">
                  <a:moveTo>
                    <a:pt x="0" y="1329"/>
                  </a:moveTo>
                  <a:lnTo>
                    <a:pt x="4789" y="3144"/>
                  </a:lnTo>
                  <a:lnTo>
                    <a:pt x="3198" y="0"/>
                  </a:lnTo>
                  <a:lnTo>
                    <a:pt x="0" y="1329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3"/>
            <p:cNvSpPr>
              <a:spLocks noChangeAspect="1"/>
            </p:cNvSpPr>
            <p:nvPr/>
          </p:nvSpPr>
          <p:spPr bwMode="auto">
            <a:xfrm>
              <a:off x="8618192" y="2546934"/>
              <a:ext cx="526175" cy="1814306"/>
            </a:xfrm>
            <a:custGeom>
              <a:avLst/>
              <a:gdLst>
                <a:gd name="T0" fmla="*/ 0 w 1591"/>
                <a:gd name="T1" fmla="*/ 2517 h 5661"/>
                <a:gd name="T2" fmla="*/ 1591 w 1591"/>
                <a:gd name="T3" fmla="*/ 5661 h 5661"/>
                <a:gd name="T4" fmla="*/ 1591 w 1591"/>
                <a:gd name="T5" fmla="*/ 0 h 5661"/>
                <a:gd name="T6" fmla="*/ 0 w 1591"/>
                <a:gd name="T7" fmla="*/ 2517 h 5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1" h="5661">
                  <a:moveTo>
                    <a:pt x="0" y="2517"/>
                  </a:moveTo>
                  <a:lnTo>
                    <a:pt x="1591" y="5661"/>
                  </a:lnTo>
                  <a:lnTo>
                    <a:pt x="1591" y="0"/>
                  </a:lnTo>
                  <a:lnTo>
                    <a:pt x="0" y="2517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4"/>
            <p:cNvSpPr>
              <a:spLocks noChangeAspect="1"/>
            </p:cNvSpPr>
            <p:nvPr/>
          </p:nvSpPr>
          <p:spPr bwMode="auto">
            <a:xfrm>
              <a:off x="4396454" y="2335879"/>
              <a:ext cx="1713282" cy="863880"/>
            </a:xfrm>
            <a:custGeom>
              <a:avLst/>
              <a:gdLst>
                <a:gd name="T0" fmla="*/ 5342 w 5342"/>
                <a:gd name="T1" fmla="*/ 2698 h 2698"/>
                <a:gd name="T2" fmla="*/ 3603 w 5342"/>
                <a:gd name="T3" fmla="*/ 0 h 2698"/>
                <a:gd name="T4" fmla="*/ 0 w 5342"/>
                <a:gd name="T5" fmla="*/ 1092 h 2698"/>
                <a:gd name="T6" fmla="*/ 5342 w 5342"/>
                <a:gd name="T7" fmla="*/ 26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698">
                  <a:moveTo>
                    <a:pt x="5342" y="2698"/>
                  </a:moveTo>
                  <a:lnTo>
                    <a:pt x="3603" y="0"/>
                  </a:lnTo>
                  <a:lnTo>
                    <a:pt x="0" y="1092"/>
                  </a:lnTo>
                  <a:lnTo>
                    <a:pt x="5342" y="2698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5"/>
            <p:cNvSpPr>
              <a:spLocks noChangeAspect="1"/>
            </p:cNvSpPr>
            <p:nvPr/>
          </p:nvSpPr>
          <p:spPr bwMode="auto">
            <a:xfrm>
              <a:off x="6526385" y="1847122"/>
              <a:ext cx="1124543" cy="1237319"/>
            </a:xfrm>
            <a:custGeom>
              <a:avLst/>
              <a:gdLst>
                <a:gd name="T0" fmla="*/ 0 w 3506"/>
                <a:gd name="T1" fmla="*/ 1997 h 3859"/>
                <a:gd name="T2" fmla="*/ 3506 w 3506"/>
                <a:gd name="T3" fmla="*/ 3859 h 3859"/>
                <a:gd name="T4" fmla="*/ 2148 w 3506"/>
                <a:gd name="T5" fmla="*/ 0 h 3859"/>
                <a:gd name="T6" fmla="*/ 0 w 3506"/>
                <a:gd name="T7" fmla="*/ 1997 h 3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06" h="3859">
                  <a:moveTo>
                    <a:pt x="0" y="1997"/>
                  </a:moveTo>
                  <a:lnTo>
                    <a:pt x="3506" y="3859"/>
                  </a:lnTo>
                  <a:lnTo>
                    <a:pt x="2148" y="0"/>
                  </a:lnTo>
                  <a:lnTo>
                    <a:pt x="0" y="1997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6"/>
            <p:cNvSpPr>
              <a:spLocks noChangeAspect="1"/>
            </p:cNvSpPr>
            <p:nvPr/>
          </p:nvSpPr>
          <p:spPr bwMode="auto">
            <a:xfrm>
              <a:off x="3068624" y="0"/>
              <a:ext cx="1262504" cy="541727"/>
            </a:xfrm>
            <a:custGeom>
              <a:avLst/>
              <a:gdLst>
                <a:gd name="T0" fmla="*/ 3136 w 3932"/>
                <a:gd name="T1" fmla="*/ 1691 h 1691"/>
                <a:gd name="T2" fmla="*/ 3932 w 3932"/>
                <a:gd name="T3" fmla="*/ 0 h 1691"/>
                <a:gd name="T4" fmla="*/ 0 w 3932"/>
                <a:gd name="T5" fmla="*/ 0 h 1691"/>
                <a:gd name="T6" fmla="*/ 3136 w 3932"/>
                <a:gd name="T7" fmla="*/ 1691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32" h="1691">
                  <a:moveTo>
                    <a:pt x="3136" y="1691"/>
                  </a:moveTo>
                  <a:lnTo>
                    <a:pt x="3932" y="0"/>
                  </a:lnTo>
                  <a:lnTo>
                    <a:pt x="0" y="0"/>
                  </a:lnTo>
                  <a:lnTo>
                    <a:pt x="3136" y="1691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7"/>
            <p:cNvSpPr>
              <a:spLocks noChangeAspect="1"/>
            </p:cNvSpPr>
            <p:nvPr/>
          </p:nvSpPr>
          <p:spPr bwMode="auto">
            <a:xfrm>
              <a:off x="1820210" y="0"/>
              <a:ext cx="1280149" cy="993701"/>
            </a:xfrm>
            <a:custGeom>
              <a:avLst/>
              <a:gdLst>
                <a:gd name="T0" fmla="*/ 3987 w 3988"/>
                <a:gd name="T1" fmla="*/ 3100 h 3100"/>
                <a:gd name="T2" fmla="*/ 3988 w 3988"/>
                <a:gd name="T3" fmla="*/ 3099 h 3100"/>
                <a:gd name="T4" fmla="*/ 3931 w 3988"/>
                <a:gd name="T5" fmla="*/ 0 h 3100"/>
                <a:gd name="T6" fmla="*/ 0 w 3988"/>
                <a:gd name="T7" fmla="*/ 0 h 3100"/>
                <a:gd name="T8" fmla="*/ 966 w 3988"/>
                <a:gd name="T9" fmla="*/ 989 h 3100"/>
                <a:gd name="T10" fmla="*/ 3987 w 3988"/>
                <a:gd name="T11" fmla="*/ 3100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8" h="3100">
                  <a:moveTo>
                    <a:pt x="3987" y="3100"/>
                  </a:moveTo>
                  <a:lnTo>
                    <a:pt x="3988" y="3099"/>
                  </a:lnTo>
                  <a:lnTo>
                    <a:pt x="3931" y="0"/>
                  </a:lnTo>
                  <a:lnTo>
                    <a:pt x="0" y="0"/>
                  </a:lnTo>
                  <a:lnTo>
                    <a:pt x="966" y="989"/>
                  </a:lnTo>
                  <a:lnTo>
                    <a:pt x="3987" y="310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8"/>
            <p:cNvSpPr>
              <a:spLocks noChangeAspect="1"/>
            </p:cNvSpPr>
            <p:nvPr/>
          </p:nvSpPr>
          <p:spPr bwMode="auto">
            <a:xfrm>
              <a:off x="3086096" y="983862"/>
              <a:ext cx="1061978" cy="1067428"/>
            </a:xfrm>
            <a:custGeom>
              <a:avLst/>
              <a:gdLst>
                <a:gd name="T0" fmla="*/ 1 w 3310"/>
                <a:gd name="T1" fmla="*/ 0 h 3331"/>
                <a:gd name="T2" fmla="*/ 0 w 3310"/>
                <a:gd name="T3" fmla="*/ 1 h 3331"/>
                <a:gd name="T4" fmla="*/ 1114 w 3310"/>
                <a:gd name="T5" fmla="*/ 3331 h 3331"/>
                <a:gd name="T6" fmla="*/ 3310 w 3310"/>
                <a:gd name="T7" fmla="*/ 930 h 3331"/>
                <a:gd name="T8" fmla="*/ 1 w 3310"/>
                <a:gd name="T9" fmla="*/ 0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0" h="3331">
                  <a:moveTo>
                    <a:pt x="1" y="0"/>
                  </a:moveTo>
                  <a:lnTo>
                    <a:pt x="0" y="1"/>
                  </a:lnTo>
                  <a:lnTo>
                    <a:pt x="1114" y="3331"/>
                  </a:lnTo>
                  <a:lnTo>
                    <a:pt x="3310" y="93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9"/>
            <p:cNvSpPr>
              <a:spLocks noChangeAspect="1"/>
            </p:cNvSpPr>
            <p:nvPr/>
          </p:nvSpPr>
          <p:spPr bwMode="auto">
            <a:xfrm>
              <a:off x="1624847" y="314201"/>
              <a:ext cx="1475861" cy="1336688"/>
            </a:xfrm>
            <a:custGeom>
              <a:avLst/>
              <a:gdLst>
                <a:gd name="T0" fmla="*/ 2901 w 4603"/>
                <a:gd name="T1" fmla="*/ 2846 h 4171"/>
                <a:gd name="T2" fmla="*/ 4603 w 4603"/>
                <a:gd name="T3" fmla="*/ 2111 h 4171"/>
                <a:gd name="T4" fmla="*/ 1582 w 4603"/>
                <a:gd name="T5" fmla="*/ 0 h 4171"/>
                <a:gd name="T6" fmla="*/ 0 w 4603"/>
                <a:gd name="T7" fmla="*/ 1381 h 4171"/>
                <a:gd name="T8" fmla="*/ 1336 w 4603"/>
                <a:gd name="T9" fmla="*/ 4171 h 4171"/>
                <a:gd name="T10" fmla="*/ 2901 w 4603"/>
                <a:gd name="T11" fmla="*/ 2846 h 4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3" h="4171">
                  <a:moveTo>
                    <a:pt x="2901" y="2846"/>
                  </a:moveTo>
                  <a:lnTo>
                    <a:pt x="4603" y="2111"/>
                  </a:lnTo>
                  <a:lnTo>
                    <a:pt x="1582" y="0"/>
                  </a:lnTo>
                  <a:lnTo>
                    <a:pt x="0" y="1381"/>
                  </a:lnTo>
                  <a:lnTo>
                    <a:pt x="1336" y="4171"/>
                  </a:lnTo>
                  <a:lnTo>
                    <a:pt x="2901" y="2846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0"/>
            <p:cNvSpPr>
              <a:spLocks noChangeAspect="1"/>
            </p:cNvSpPr>
            <p:nvPr/>
          </p:nvSpPr>
          <p:spPr bwMode="auto">
            <a:xfrm>
              <a:off x="2048926" y="983862"/>
              <a:ext cx="1405276" cy="1067428"/>
            </a:xfrm>
            <a:custGeom>
              <a:avLst/>
              <a:gdLst>
                <a:gd name="T0" fmla="*/ 3267 w 4381"/>
                <a:gd name="T1" fmla="*/ 0 h 3330"/>
                <a:gd name="T2" fmla="*/ 1565 w 4381"/>
                <a:gd name="T3" fmla="*/ 735 h 3330"/>
                <a:gd name="T4" fmla="*/ 0 w 4381"/>
                <a:gd name="T5" fmla="*/ 2060 h 3330"/>
                <a:gd name="T6" fmla="*/ 4381 w 4381"/>
                <a:gd name="T7" fmla="*/ 3330 h 3330"/>
                <a:gd name="T8" fmla="*/ 3267 w 4381"/>
                <a:gd name="T9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33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  <a:lnTo>
                    <a:pt x="4381" y="3330"/>
                  </a:lnTo>
                  <a:lnTo>
                    <a:pt x="3267" y="0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01"/>
            <p:cNvSpPr>
              <a:spLocks noChangeAspect="1"/>
            </p:cNvSpPr>
            <p:nvPr/>
          </p:nvSpPr>
          <p:spPr bwMode="auto">
            <a:xfrm>
              <a:off x="3068624" y="0"/>
              <a:ext cx="1005832" cy="993701"/>
            </a:xfrm>
            <a:custGeom>
              <a:avLst/>
              <a:gdLst>
                <a:gd name="T0" fmla="*/ 0 w 3136"/>
                <a:gd name="T1" fmla="*/ 0 h 3099"/>
                <a:gd name="T2" fmla="*/ 57 w 3136"/>
                <a:gd name="T3" fmla="*/ 3099 h 3099"/>
                <a:gd name="T4" fmla="*/ 3136 w 3136"/>
                <a:gd name="T5" fmla="*/ 1691 h 3099"/>
                <a:gd name="T6" fmla="*/ 0 w 3136"/>
                <a:gd name="T7" fmla="*/ 0 h 3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36" h="3099">
                  <a:moveTo>
                    <a:pt x="0" y="0"/>
                  </a:moveTo>
                  <a:lnTo>
                    <a:pt x="57" y="3099"/>
                  </a:lnTo>
                  <a:lnTo>
                    <a:pt x="3136" y="16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02"/>
            <p:cNvSpPr>
              <a:spLocks noChangeAspect="1"/>
            </p:cNvSpPr>
            <p:nvPr/>
          </p:nvSpPr>
          <p:spPr bwMode="auto">
            <a:xfrm>
              <a:off x="3087684" y="536364"/>
              <a:ext cx="1843222" cy="750084"/>
            </a:xfrm>
            <a:custGeom>
              <a:avLst/>
              <a:gdLst>
                <a:gd name="T0" fmla="*/ 3079 w 5745"/>
                <a:gd name="T1" fmla="*/ 0 h 2338"/>
                <a:gd name="T2" fmla="*/ 0 w 5745"/>
                <a:gd name="T3" fmla="*/ 1408 h 2338"/>
                <a:gd name="T4" fmla="*/ 3309 w 5745"/>
                <a:gd name="T5" fmla="*/ 2338 h 2338"/>
                <a:gd name="T6" fmla="*/ 5745 w 5745"/>
                <a:gd name="T7" fmla="*/ 979 h 2338"/>
                <a:gd name="T8" fmla="*/ 3079 w 5745"/>
                <a:gd name="T9" fmla="*/ 0 h 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5" h="2338">
                  <a:moveTo>
                    <a:pt x="3079" y="0"/>
                  </a:moveTo>
                  <a:lnTo>
                    <a:pt x="0" y="1408"/>
                  </a:lnTo>
                  <a:lnTo>
                    <a:pt x="3309" y="2338"/>
                  </a:lnTo>
                  <a:lnTo>
                    <a:pt x="5745" y="979"/>
                  </a:lnTo>
                  <a:lnTo>
                    <a:pt x="3079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03"/>
            <p:cNvSpPr>
              <a:spLocks noChangeAspect="1"/>
            </p:cNvSpPr>
            <p:nvPr/>
          </p:nvSpPr>
          <p:spPr bwMode="auto">
            <a:xfrm>
              <a:off x="3440289" y="1279021"/>
              <a:ext cx="1671573" cy="769317"/>
            </a:xfrm>
            <a:custGeom>
              <a:avLst/>
              <a:gdLst>
                <a:gd name="T0" fmla="*/ 2196 w 5210"/>
                <a:gd name="T1" fmla="*/ 0 h 2401"/>
                <a:gd name="T2" fmla="*/ 0 w 5210"/>
                <a:gd name="T3" fmla="*/ 2401 h 2401"/>
                <a:gd name="T4" fmla="*/ 5210 w 5210"/>
                <a:gd name="T5" fmla="*/ 1611 h 2401"/>
                <a:gd name="T6" fmla="*/ 2196 w 5210"/>
                <a:gd name="T7" fmla="*/ 0 h 2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401">
                  <a:moveTo>
                    <a:pt x="2196" y="0"/>
                  </a:moveTo>
                  <a:lnTo>
                    <a:pt x="0" y="2401"/>
                  </a:lnTo>
                  <a:lnTo>
                    <a:pt x="5210" y="1611"/>
                  </a:lnTo>
                  <a:lnTo>
                    <a:pt x="2196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04"/>
            <p:cNvSpPr>
              <a:spLocks noChangeAspect="1"/>
            </p:cNvSpPr>
            <p:nvPr/>
          </p:nvSpPr>
          <p:spPr bwMode="auto">
            <a:xfrm>
              <a:off x="3386287" y="2040721"/>
              <a:ext cx="1049145" cy="1319058"/>
            </a:xfrm>
            <a:custGeom>
              <a:avLst/>
              <a:gdLst>
                <a:gd name="T0" fmla="*/ 3178 w 3266"/>
                <a:gd name="T1" fmla="*/ 2019 h 4116"/>
                <a:gd name="T2" fmla="*/ 169 w 3266"/>
                <a:gd name="T3" fmla="*/ 0 h 4116"/>
                <a:gd name="T4" fmla="*/ 0 w 3266"/>
                <a:gd name="T5" fmla="*/ 3842 h 4116"/>
                <a:gd name="T6" fmla="*/ 3266 w 3266"/>
                <a:gd name="T7" fmla="*/ 4116 h 4116"/>
                <a:gd name="T8" fmla="*/ 3178 w 3266"/>
                <a:gd name="T9" fmla="*/ 2019 h 4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6" h="4116">
                  <a:moveTo>
                    <a:pt x="3178" y="2019"/>
                  </a:moveTo>
                  <a:lnTo>
                    <a:pt x="169" y="0"/>
                  </a:lnTo>
                  <a:lnTo>
                    <a:pt x="0" y="3842"/>
                  </a:lnTo>
                  <a:lnTo>
                    <a:pt x="3266" y="4116"/>
                  </a:lnTo>
                  <a:lnTo>
                    <a:pt x="3178" y="2019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05"/>
            <p:cNvSpPr>
              <a:spLocks noChangeAspect="1"/>
            </p:cNvSpPr>
            <p:nvPr/>
          </p:nvSpPr>
          <p:spPr bwMode="auto">
            <a:xfrm>
              <a:off x="3440289" y="1789995"/>
              <a:ext cx="1671573" cy="900742"/>
            </a:xfrm>
            <a:custGeom>
              <a:avLst/>
              <a:gdLst>
                <a:gd name="T0" fmla="*/ 0 w 5210"/>
                <a:gd name="T1" fmla="*/ 790 h 2809"/>
                <a:gd name="T2" fmla="*/ 3009 w 5210"/>
                <a:gd name="T3" fmla="*/ 2809 h 2809"/>
                <a:gd name="T4" fmla="*/ 5210 w 5210"/>
                <a:gd name="T5" fmla="*/ 0 h 2809"/>
                <a:gd name="T6" fmla="*/ 0 w 5210"/>
                <a:gd name="T7" fmla="*/ 790 h 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0" h="2809">
                  <a:moveTo>
                    <a:pt x="0" y="790"/>
                  </a:moveTo>
                  <a:lnTo>
                    <a:pt x="3009" y="2809"/>
                  </a:lnTo>
                  <a:lnTo>
                    <a:pt x="5210" y="0"/>
                  </a:lnTo>
                  <a:lnTo>
                    <a:pt x="0" y="79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06"/>
            <p:cNvSpPr>
              <a:spLocks noChangeAspect="1"/>
            </p:cNvSpPr>
            <p:nvPr/>
          </p:nvSpPr>
          <p:spPr bwMode="auto">
            <a:xfrm>
              <a:off x="779864" y="0"/>
              <a:ext cx="1360359" cy="960044"/>
            </a:xfrm>
            <a:custGeom>
              <a:avLst/>
              <a:gdLst>
                <a:gd name="T0" fmla="*/ 4241 w 4241"/>
                <a:gd name="T1" fmla="*/ 989 h 2994"/>
                <a:gd name="T2" fmla="*/ 3275 w 4241"/>
                <a:gd name="T3" fmla="*/ 0 h 2994"/>
                <a:gd name="T4" fmla="*/ 1995 w 4241"/>
                <a:gd name="T5" fmla="*/ 0 h 2994"/>
                <a:gd name="T6" fmla="*/ 0 w 4241"/>
                <a:gd name="T7" fmla="*/ 2994 h 2994"/>
                <a:gd name="T8" fmla="*/ 2659 w 4241"/>
                <a:gd name="T9" fmla="*/ 2370 h 2994"/>
                <a:gd name="T10" fmla="*/ 4241 w 4241"/>
                <a:gd name="T11" fmla="*/ 989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1" h="2994">
                  <a:moveTo>
                    <a:pt x="4241" y="989"/>
                  </a:moveTo>
                  <a:lnTo>
                    <a:pt x="3275" y="0"/>
                  </a:lnTo>
                  <a:lnTo>
                    <a:pt x="1995" y="0"/>
                  </a:lnTo>
                  <a:lnTo>
                    <a:pt x="0" y="2994"/>
                  </a:lnTo>
                  <a:lnTo>
                    <a:pt x="2659" y="2370"/>
                  </a:lnTo>
                  <a:lnTo>
                    <a:pt x="4241" y="989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7"/>
            <p:cNvSpPr>
              <a:spLocks noChangeAspect="1"/>
            </p:cNvSpPr>
            <p:nvPr/>
          </p:nvSpPr>
          <p:spPr bwMode="auto">
            <a:xfrm>
              <a:off x="1" y="0"/>
              <a:ext cx="787662" cy="960044"/>
            </a:xfrm>
            <a:custGeom>
              <a:avLst/>
              <a:gdLst>
                <a:gd name="T0" fmla="*/ 1101 w 2454"/>
                <a:gd name="T1" fmla="*/ 0 h 2994"/>
                <a:gd name="T2" fmla="*/ 0 w 2454"/>
                <a:gd name="T3" fmla="*/ 0 h 2994"/>
                <a:gd name="T4" fmla="*/ 0 w 2454"/>
                <a:gd name="T5" fmla="*/ 2045 h 2994"/>
                <a:gd name="T6" fmla="*/ 2454 w 2454"/>
                <a:gd name="T7" fmla="*/ 2994 h 2994"/>
                <a:gd name="T8" fmla="*/ 1101 w 2454"/>
                <a:gd name="T9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4" h="2994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  <a:lnTo>
                    <a:pt x="2454" y="2994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8"/>
            <p:cNvSpPr>
              <a:spLocks noChangeAspect="1"/>
            </p:cNvSpPr>
            <p:nvPr/>
          </p:nvSpPr>
          <p:spPr bwMode="auto">
            <a:xfrm>
              <a:off x="349430" y="0"/>
              <a:ext cx="1074811" cy="960044"/>
            </a:xfrm>
            <a:custGeom>
              <a:avLst/>
              <a:gdLst>
                <a:gd name="T0" fmla="*/ 0 w 3348"/>
                <a:gd name="T1" fmla="*/ 0 h 2994"/>
                <a:gd name="T2" fmla="*/ 1353 w 3348"/>
                <a:gd name="T3" fmla="*/ 2994 h 2994"/>
                <a:gd name="T4" fmla="*/ 3348 w 3348"/>
                <a:gd name="T5" fmla="*/ 0 h 2994"/>
                <a:gd name="T6" fmla="*/ 0 w 3348"/>
                <a:gd name="T7" fmla="*/ 0 h 2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8" h="2994">
                  <a:moveTo>
                    <a:pt x="0" y="0"/>
                  </a:moveTo>
                  <a:lnTo>
                    <a:pt x="1353" y="2994"/>
                  </a:lnTo>
                  <a:lnTo>
                    <a:pt x="33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9"/>
            <p:cNvSpPr>
              <a:spLocks noChangeAspect="1"/>
            </p:cNvSpPr>
            <p:nvPr/>
          </p:nvSpPr>
          <p:spPr bwMode="auto">
            <a:xfrm>
              <a:off x="1" y="649032"/>
              <a:ext cx="832579" cy="1048194"/>
            </a:xfrm>
            <a:custGeom>
              <a:avLst/>
              <a:gdLst>
                <a:gd name="T0" fmla="*/ 2454 w 2592"/>
                <a:gd name="T1" fmla="*/ 949 h 3269"/>
                <a:gd name="T2" fmla="*/ 0 w 2592"/>
                <a:gd name="T3" fmla="*/ 0 h 3269"/>
                <a:gd name="T4" fmla="*/ 0 w 2592"/>
                <a:gd name="T5" fmla="*/ 2269 h 3269"/>
                <a:gd name="T6" fmla="*/ 2592 w 2592"/>
                <a:gd name="T7" fmla="*/ 3269 h 3269"/>
                <a:gd name="T8" fmla="*/ 2454 w 2592"/>
                <a:gd name="T9" fmla="*/ 949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2" h="3269">
                  <a:moveTo>
                    <a:pt x="2454" y="949"/>
                  </a:moveTo>
                  <a:lnTo>
                    <a:pt x="0" y="0"/>
                  </a:lnTo>
                  <a:lnTo>
                    <a:pt x="0" y="2269"/>
                  </a:lnTo>
                  <a:lnTo>
                    <a:pt x="2592" y="3269"/>
                  </a:lnTo>
                  <a:lnTo>
                    <a:pt x="2454" y="949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0"/>
            <p:cNvSpPr>
              <a:spLocks noChangeAspect="1"/>
            </p:cNvSpPr>
            <p:nvPr/>
          </p:nvSpPr>
          <p:spPr bwMode="auto">
            <a:xfrm>
              <a:off x="1" y="1369473"/>
              <a:ext cx="832579" cy="849454"/>
            </a:xfrm>
            <a:custGeom>
              <a:avLst/>
              <a:gdLst>
                <a:gd name="T0" fmla="*/ 0 w 2592"/>
                <a:gd name="T1" fmla="*/ 2652 h 2652"/>
                <a:gd name="T2" fmla="*/ 2592 w 2592"/>
                <a:gd name="T3" fmla="*/ 1000 h 2652"/>
                <a:gd name="T4" fmla="*/ 0 w 2592"/>
                <a:gd name="T5" fmla="*/ 0 h 2652"/>
                <a:gd name="T6" fmla="*/ 0 w 2592"/>
                <a:gd name="T7" fmla="*/ 2652 h 2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2" h="2652">
                  <a:moveTo>
                    <a:pt x="0" y="2652"/>
                  </a:moveTo>
                  <a:lnTo>
                    <a:pt x="2592" y="1000"/>
                  </a:lnTo>
                  <a:lnTo>
                    <a:pt x="0" y="0"/>
                  </a:lnTo>
                  <a:lnTo>
                    <a:pt x="0" y="2652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11"/>
            <p:cNvSpPr>
              <a:spLocks noChangeAspect="1"/>
            </p:cNvSpPr>
            <p:nvPr/>
          </p:nvSpPr>
          <p:spPr bwMode="auto">
            <a:xfrm>
              <a:off x="0" y="1686848"/>
              <a:ext cx="1167855" cy="1295017"/>
            </a:xfrm>
            <a:custGeom>
              <a:avLst/>
              <a:gdLst>
                <a:gd name="T0" fmla="*/ 2592 w 3640"/>
                <a:gd name="T1" fmla="*/ 0 h 4042"/>
                <a:gd name="T2" fmla="*/ 0 w 3640"/>
                <a:gd name="T3" fmla="*/ 1652 h 4042"/>
                <a:gd name="T4" fmla="*/ 1371 w 3640"/>
                <a:gd name="T5" fmla="*/ 4042 h 4042"/>
                <a:gd name="T6" fmla="*/ 3640 w 3640"/>
                <a:gd name="T7" fmla="*/ 3112 h 4042"/>
                <a:gd name="T8" fmla="*/ 2592 w 3640"/>
                <a:gd name="T9" fmla="*/ 0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0" h="4042">
                  <a:moveTo>
                    <a:pt x="2592" y="0"/>
                  </a:moveTo>
                  <a:lnTo>
                    <a:pt x="0" y="1652"/>
                  </a:lnTo>
                  <a:lnTo>
                    <a:pt x="1371" y="4042"/>
                  </a:lnTo>
                  <a:lnTo>
                    <a:pt x="3640" y="3112"/>
                  </a:lnTo>
                  <a:lnTo>
                    <a:pt x="2592" y="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12"/>
            <p:cNvSpPr>
              <a:spLocks noChangeAspect="1"/>
            </p:cNvSpPr>
            <p:nvPr/>
          </p:nvSpPr>
          <p:spPr bwMode="auto">
            <a:xfrm>
              <a:off x="1156292" y="2650081"/>
              <a:ext cx="903163" cy="846248"/>
            </a:xfrm>
            <a:custGeom>
              <a:avLst/>
              <a:gdLst>
                <a:gd name="T0" fmla="*/ 2816 w 2816"/>
                <a:gd name="T1" fmla="*/ 1 h 2636"/>
                <a:gd name="T2" fmla="*/ 2815 w 2816"/>
                <a:gd name="T3" fmla="*/ 0 h 2636"/>
                <a:gd name="T4" fmla="*/ 0 w 2816"/>
                <a:gd name="T5" fmla="*/ 75 h 2636"/>
                <a:gd name="T6" fmla="*/ 1129 w 2816"/>
                <a:gd name="T7" fmla="*/ 2636 h 2636"/>
                <a:gd name="T8" fmla="*/ 2816 w 2816"/>
                <a:gd name="T9" fmla="*/ 1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6" h="2636">
                  <a:moveTo>
                    <a:pt x="2816" y="1"/>
                  </a:moveTo>
                  <a:lnTo>
                    <a:pt x="2815" y="0"/>
                  </a:lnTo>
                  <a:lnTo>
                    <a:pt x="0" y="75"/>
                  </a:lnTo>
                  <a:lnTo>
                    <a:pt x="1129" y="2636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3"/>
            <p:cNvSpPr>
              <a:spLocks noChangeAspect="1"/>
            </p:cNvSpPr>
            <p:nvPr/>
          </p:nvSpPr>
          <p:spPr bwMode="auto">
            <a:xfrm>
              <a:off x="2050514" y="2650080"/>
              <a:ext cx="1349131" cy="1147565"/>
            </a:xfrm>
            <a:custGeom>
              <a:avLst/>
              <a:gdLst>
                <a:gd name="T0" fmla="*/ 0 w 4206"/>
                <a:gd name="T1" fmla="*/ 0 h 3576"/>
                <a:gd name="T2" fmla="*/ 1 w 4206"/>
                <a:gd name="T3" fmla="*/ 1 h 3576"/>
                <a:gd name="T4" fmla="*/ 865 w 4206"/>
                <a:gd name="T5" fmla="*/ 3576 h 3576"/>
                <a:gd name="T6" fmla="*/ 4206 w 4206"/>
                <a:gd name="T7" fmla="*/ 1921 h 3576"/>
                <a:gd name="T8" fmla="*/ 1 w 4206"/>
                <a:gd name="T9" fmla="*/ 0 h 3576"/>
                <a:gd name="T10" fmla="*/ 0 w 4206"/>
                <a:gd name="T11" fmla="*/ 0 h 3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06" h="3576">
                  <a:moveTo>
                    <a:pt x="0" y="0"/>
                  </a:moveTo>
                  <a:lnTo>
                    <a:pt x="1" y="1"/>
                  </a:lnTo>
                  <a:lnTo>
                    <a:pt x="865" y="3576"/>
                  </a:lnTo>
                  <a:lnTo>
                    <a:pt x="4206" y="192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14"/>
            <p:cNvSpPr>
              <a:spLocks noChangeAspect="1"/>
            </p:cNvSpPr>
            <p:nvPr/>
          </p:nvSpPr>
          <p:spPr bwMode="auto">
            <a:xfrm>
              <a:off x="2050515" y="2650081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15"/>
            <p:cNvSpPr>
              <a:spLocks noChangeAspect="1"/>
            </p:cNvSpPr>
            <p:nvPr/>
          </p:nvSpPr>
          <p:spPr bwMode="auto">
            <a:xfrm>
              <a:off x="2048926" y="1637654"/>
              <a:ext cx="1405276" cy="1022551"/>
            </a:xfrm>
            <a:custGeom>
              <a:avLst/>
              <a:gdLst>
                <a:gd name="T0" fmla="*/ 6 w 4381"/>
                <a:gd name="T1" fmla="*/ 3191 h 3191"/>
                <a:gd name="T2" fmla="*/ 7 w 4381"/>
                <a:gd name="T3" fmla="*/ 3191 h 3191"/>
                <a:gd name="T4" fmla="*/ 4381 w 4381"/>
                <a:gd name="T5" fmla="*/ 1270 h 3191"/>
                <a:gd name="T6" fmla="*/ 0 w 4381"/>
                <a:gd name="T7" fmla="*/ 0 h 3191"/>
                <a:gd name="T8" fmla="*/ 6 w 4381"/>
                <a:gd name="T9" fmla="*/ 3191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1" h="3191">
                  <a:moveTo>
                    <a:pt x="6" y="3191"/>
                  </a:moveTo>
                  <a:lnTo>
                    <a:pt x="7" y="3191"/>
                  </a:lnTo>
                  <a:lnTo>
                    <a:pt x="4381" y="1270"/>
                  </a:lnTo>
                  <a:lnTo>
                    <a:pt x="0" y="0"/>
                  </a:lnTo>
                  <a:lnTo>
                    <a:pt x="6" y="3191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16"/>
            <p:cNvSpPr>
              <a:spLocks noChangeAspect="1"/>
            </p:cNvSpPr>
            <p:nvPr/>
          </p:nvSpPr>
          <p:spPr bwMode="auto">
            <a:xfrm>
              <a:off x="1156292" y="1637654"/>
              <a:ext cx="903163" cy="1046592"/>
            </a:xfrm>
            <a:custGeom>
              <a:avLst/>
              <a:gdLst>
                <a:gd name="T0" fmla="*/ 2815 w 2815"/>
                <a:gd name="T1" fmla="*/ 3191 h 3266"/>
                <a:gd name="T2" fmla="*/ 2809 w 2815"/>
                <a:gd name="T3" fmla="*/ 0 h 3266"/>
                <a:gd name="T4" fmla="*/ 0 w 2815"/>
                <a:gd name="T5" fmla="*/ 3266 h 3266"/>
                <a:gd name="T6" fmla="*/ 2815 w 2815"/>
                <a:gd name="T7" fmla="*/ 319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5" h="3266">
                  <a:moveTo>
                    <a:pt x="2815" y="3191"/>
                  </a:moveTo>
                  <a:lnTo>
                    <a:pt x="2809" y="0"/>
                  </a:lnTo>
                  <a:lnTo>
                    <a:pt x="0" y="3266"/>
                  </a:lnTo>
                  <a:lnTo>
                    <a:pt x="2815" y="3191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7"/>
            <p:cNvSpPr>
              <a:spLocks noChangeAspect="1"/>
            </p:cNvSpPr>
            <p:nvPr/>
          </p:nvSpPr>
          <p:spPr bwMode="auto">
            <a:xfrm>
              <a:off x="824336" y="1637654"/>
              <a:ext cx="1236837" cy="1046592"/>
            </a:xfrm>
            <a:custGeom>
              <a:avLst/>
              <a:gdLst>
                <a:gd name="T0" fmla="*/ 1048 w 3857"/>
                <a:gd name="T1" fmla="*/ 3266 h 3266"/>
                <a:gd name="T2" fmla="*/ 3857 w 3857"/>
                <a:gd name="T3" fmla="*/ 0 h 3266"/>
                <a:gd name="T4" fmla="*/ 0 w 3857"/>
                <a:gd name="T5" fmla="*/ 154 h 3266"/>
                <a:gd name="T6" fmla="*/ 1048 w 3857"/>
                <a:gd name="T7" fmla="*/ 326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57" h="3266">
                  <a:moveTo>
                    <a:pt x="1048" y="3266"/>
                  </a:moveTo>
                  <a:lnTo>
                    <a:pt x="3857" y="0"/>
                  </a:lnTo>
                  <a:lnTo>
                    <a:pt x="0" y="154"/>
                  </a:lnTo>
                  <a:lnTo>
                    <a:pt x="1048" y="3266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18"/>
            <p:cNvSpPr>
              <a:spLocks noChangeAspect="1"/>
            </p:cNvSpPr>
            <p:nvPr/>
          </p:nvSpPr>
          <p:spPr bwMode="auto">
            <a:xfrm>
              <a:off x="779864" y="752179"/>
              <a:ext cx="1281754" cy="944017"/>
            </a:xfrm>
            <a:custGeom>
              <a:avLst/>
              <a:gdLst>
                <a:gd name="T0" fmla="*/ 3995 w 3995"/>
                <a:gd name="T1" fmla="*/ 2790 h 2944"/>
                <a:gd name="T2" fmla="*/ 2659 w 3995"/>
                <a:gd name="T3" fmla="*/ 0 h 2944"/>
                <a:gd name="T4" fmla="*/ 0 w 3995"/>
                <a:gd name="T5" fmla="*/ 624 h 2944"/>
                <a:gd name="T6" fmla="*/ 138 w 3995"/>
                <a:gd name="T7" fmla="*/ 2944 h 2944"/>
                <a:gd name="T8" fmla="*/ 3995 w 3995"/>
                <a:gd name="T9" fmla="*/ 2790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5" h="2944">
                  <a:moveTo>
                    <a:pt x="3995" y="2790"/>
                  </a:moveTo>
                  <a:lnTo>
                    <a:pt x="2659" y="0"/>
                  </a:lnTo>
                  <a:lnTo>
                    <a:pt x="0" y="624"/>
                  </a:lnTo>
                  <a:lnTo>
                    <a:pt x="138" y="2944"/>
                  </a:lnTo>
                  <a:lnTo>
                    <a:pt x="3995" y="2790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9"/>
            <p:cNvSpPr>
              <a:spLocks noChangeAspect="1"/>
            </p:cNvSpPr>
            <p:nvPr/>
          </p:nvSpPr>
          <p:spPr bwMode="auto">
            <a:xfrm>
              <a:off x="435199" y="2673885"/>
              <a:ext cx="1090854" cy="1453689"/>
            </a:xfrm>
            <a:custGeom>
              <a:avLst/>
              <a:gdLst>
                <a:gd name="T0" fmla="*/ 0 w 3398"/>
                <a:gd name="T1" fmla="*/ 930 h 4535"/>
                <a:gd name="T2" fmla="*/ 1124 w 3398"/>
                <a:gd name="T3" fmla="*/ 4535 h 4535"/>
                <a:gd name="T4" fmla="*/ 3398 w 3398"/>
                <a:gd name="T5" fmla="*/ 2561 h 4535"/>
                <a:gd name="T6" fmla="*/ 2269 w 3398"/>
                <a:gd name="T7" fmla="*/ 0 h 4535"/>
                <a:gd name="T8" fmla="*/ 0 w 3398"/>
                <a:gd name="T9" fmla="*/ 930 h 4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8" h="4535">
                  <a:moveTo>
                    <a:pt x="0" y="930"/>
                  </a:moveTo>
                  <a:lnTo>
                    <a:pt x="1124" y="4535"/>
                  </a:lnTo>
                  <a:lnTo>
                    <a:pt x="3398" y="2561"/>
                  </a:lnTo>
                  <a:lnTo>
                    <a:pt x="2269" y="0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DD524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0"/>
            <p:cNvSpPr>
              <a:spLocks noChangeAspect="1"/>
            </p:cNvSpPr>
            <p:nvPr/>
          </p:nvSpPr>
          <p:spPr bwMode="auto">
            <a:xfrm>
              <a:off x="1" y="2969043"/>
              <a:ext cx="800495" cy="1155579"/>
            </a:xfrm>
            <a:custGeom>
              <a:avLst/>
              <a:gdLst>
                <a:gd name="T0" fmla="*/ 1371 w 2495"/>
                <a:gd name="T1" fmla="*/ 0 h 3605"/>
                <a:gd name="T2" fmla="*/ 0 w 2495"/>
                <a:gd name="T3" fmla="*/ 1203 h 3605"/>
                <a:gd name="T4" fmla="*/ 0 w 2495"/>
                <a:gd name="T5" fmla="*/ 3203 h 3605"/>
                <a:gd name="T6" fmla="*/ 2495 w 2495"/>
                <a:gd name="T7" fmla="*/ 3605 h 3605"/>
                <a:gd name="T8" fmla="*/ 1371 w 2495"/>
                <a:gd name="T9" fmla="*/ 0 h 3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" h="3605">
                  <a:moveTo>
                    <a:pt x="1371" y="0"/>
                  </a:moveTo>
                  <a:lnTo>
                    <a:pt x="0" y="1203"/>
                  </a:lnTo>
                  <a:lnTo>
                    <a:pt x="0" y="3203"/>
                  </a:lnTo>
                  <a:lnTo>
                    <a:pt x="2495" y="3605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21"/>
            <p:cNvSpPr>
              <a:spLocks noChangeAspect="1"/>
            </p:cNvSpPr>
            <p:nvPr/>
          </p:nvSpPr>
          <p:spPr bwMode="auto">
            <a:xfrm>
              <a:off x="1" y="2210517"/>
              <a:ext cx="439550" cy="1152373"/>
            </a:xfrm>
            <a:custGeom>
              <a:avLst/>
              <a:gdLst>
                <a:gd name="T0" fmla="*/ 0 w 1371"/>
                <a:gd name="T1" fmla="*/ 3593 h 3593"/>
                <a:gd name="T2" fmla="*/ 1371 w 1371"/>
                <a:gd name="T3" fmla="*/ 2390 h 3593"/>
                <a:gd name="T4" fmla="*/ 0 w 1371"/>
                <a:gd name="T5" fmla="*/ 0 h 3593"/>
                <a:gd name="T6" fmla="*/ 0 w 1371"/>
                <a:gd name="T7" fmla="*/ 359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1" h="3593">
                  <a:moveTo>
                    <a:pt x="0" y="3593"/>
                  </a:moveTo>
                  <a:lnTo>
                    <a:pt x="1371" y="2390"/>
                  </a:lnTo>
                  <a:lnTo>
                    <a:pt x="0" y="0"/>
                  </a:lnTo>
                  <a:lnTo>
                    <a:pt x="0" y="3593"/>
                  </a:lnTo>
                  <a:close/>
                </a:path>
              </a:pathLst>
            </a:custGeom>
            <a:solidFill>
              <a:srgbClr val="EF6257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2"/>
            <p:cNvSpPr>
              <a:spLocks noChangeAspect="1"/>
            </p:cNvSpPr>
            <p:nvPr/>
          </p:nvSpPr>
          <p:spPr bwMode="auto">
            <a:xfrm>
              <a:off x="1" y="3986230"/>
              <a:ext cx="800495" cy="819003"/>
            </a:xfrm>
            <a:custGeom>
              <a:avLst/>
              <a:gdLst>
                <a:gd name="T0" fmla="*/ 2495 w 2495"/>
                <a:gd name="T1" fmla="*/ 402 h 2554"/>
                <a:gd name="T2" fmla="*/ 0 w 2495"/>
                <a:gd name="T3" fmla="*/ 0 h 2554"/>
                <a:gd name="T4" fmla="*/ 0 w 2495"/>
                <a:gd name="T5" fmla="*/ 2554 h 2554"/>
                <a:gd name="T6" fmla="*/ 2495 w 2495"/>
                <a:gd name="T7" fmla="*/ 402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5" h="2554">
                  <a:moveTo>
                    <a:pt x="2495" y="402"/>
                  </a:moveTo>
                  <a:lnTo>
                    <a:pt x="0" y="0"/>
                  </a:lnTo>
                  <a:lnTo>
                    <a:pt x="0" y="2554"/>
                  </a:lnTo>
                  <a:lnTo>
                    <a:pt x="2495" y="402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23"/>
            <p:cNvSpPr>
              <a:spLocks noChangeAspect="1"/>
            </p:cNvSpPr>
            <p:nvPr/>
          </p:nvSpPr>
          <p:spPr bwMode="auto">
            <a:xfrm>
              <a:off x="838631" y="4624153"/>
              <a:ext cx="847016" cy="516084"/>
            </a:xfrm>
            <a:custGeom>
              <a:avLst/>
              <a:gdLst>
                <a:gd name="T0" fmla="*/ 627 w 2640"/>
                <a:gd name="T1" fmla="*/ 0 h 1608"/>
                <a:gd name="T2" fmla="*/ 0 w 2640"/>
                <a:gd name="T3" fmla="*/ 1608 h 1608"/>
                <a:gd name="T4" fmla="*/ 2640 w 2640"/>
                <a:gd name="T5" fmla="*/ 1608 h 1608"/>
                <a:gd name="T6" fmla="*/ 627 w 2640"/>
                <a:gd name="T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0" h="1608">
                  <a:moveTo>
                    <a:pt x="627" y="0"/>
                  </a:moveTo>
                  <a:lnTo>
                    <a:pt x="0" y="1608"/>
                  </a:lnTo>
                  <a:lnTo>
                    <a:pt x="2640" y="1608"/>
                  </a:lnTo>
                  <a:lnTo>
                    <a:pt x="627" y="0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4"/>
            <p:cNvSpPr>
              <a:spLocks noChangeAspect="1"/>
            </p:cNvSpPr>
            <p:nvPr/>
          </p:nvSpPr>
          <p:spPr bwMode="auto">
            <a:xfrm>
              <a:off x="1" y="4113179"/>
              <a:ext cx="1049145" cy="1032167"/>
            </a:xfrm>
            <a:custGeom>
              <a:avLst/>
              <a:gdLst>
                <a:gd name="T0" fmla="*/ 2640 w 3267"/>
                <a:gd name="T1" fmla="*/ 3217 h 3217"/>
                <a:gd name="T2" fmla="*/ 3267 w 3267"/>
                <a:gd name="T3" fmla="*/ 1609 h 3217"/>
                <a:gd name="T4" fmla="*/ 2495 w 3267"/>
                <a:gd name="T5" fmla="*/ 0 h 3217"/>
                <a:gd name="T6" fmla="*/ 0 w 3267"/>
                <a:gd name="T7" fmla="*/ 2152 h 3217"/>
                <a:gd name="T8" fmla="*/ 0 w 3267"/>
                <a:gd name="T9" fmla="*/ 3217 h 3217"/>
                <a:gd name="T10" fmla="*/ 2640 w 3267"/>
                <a:gd name="T11" fmla="*/ 3217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7" h="3217">
                  <a:moveTo>
                    <a:pt x="2640" y="3217"/>
                  </a:moveTo>
                  <a:lnTo>
                    <a:pt x="3267" y="1609"/>
                  </a:lnTo>
                  <a:lnTo>
                    <a:pt x="2495" y="0"/>
                  </a:lnTo>
                  <a:lnTo>
                    <a:pt x="0" y="2152"/>
                  </a:lnTo>
                  <a:lnTo>
                    <a:pt x="0" y="3217"/>
                  </a:lnTo>
                  <a:lnTo>
                    <a:pt x="2640" y="3217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25"/>
            <p:cNvSpPr>
              <a:spLocks noChangeAspect="1"/>
            </p:cNvSpPr>
            <p:nvPr/>
          </p:nvSpPr>
          <p:spPr bwMode="auto">
            <a:xfrm>
              <a:off x="1677259" y="4486096"/>
              <a:ext cx="1427735" cy="655522"/>
            </a:xfrm>
            <a:custGeom>
              <a:avLst/>
              <a:gdLst>
                <a:gd name="T0" fmla="*/ 1478 w 4447"/>
                <a:gd name="T1" fmla="*/ 334 h 2046"/>
                <a:gd name="T2" fmla="*/ 0 w 4447"/>
                <a:gd name="T3" fmla="*/ 2046 h 2046"/>
                <a:gd name="T4" fmla="*/ 3122 w 4447"/>
                <a:gd name="T5" fmla="*/ 2046 h 2046"/>
                <a:gd name="T6" fmla="*/ 4447 w 4447"/>
                <a:gd name="T7" fmla="*/ 0 h 2046"/>
                <a:gd name="T8" fmla="*/ 1478 w 4447"/>
                <a:gd name="T9" fmla="*/ 334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7" h="2046">
                  <a:moveTo>
                    <a:pt x="1478" y="334"/>
                  </a:moveTo>
                  <a:lnTo>
                    <a:pt x="0" y="2046"/>
                  </a:lnTo>
                  <a:lnTo>
                    <a:pt x="3122" y="2046"/>
                  </a:lnTo>
                  <a:lnTo>
                    <a:pt x="4447" y="0"/>
                  </a:lnTo>
                  <a:lnTo>
                    <a:pt x="1478" y="334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26"/>
            <p:cNvSpPr>
              <a:spLocks noChangeAspect="1"/>
            </p:cNvSpPr>
            <p:nvPr/>
          </p:nvSpPr>
          <p:spPr bwMode="auto">
            <a:xfrm>
              <a:off x="1515252" y="3487950"/>
              <a:ext cx="818140" cy="1663649"/>
            </a:xfrm>
            <a:custGeom>
              <a:avLst/>
              <a:gdLst>
                <a:gd name="T0" fmla="*/ 511 w 2551"/>
                <a:gd name="T1" fmla="*/ 5191 h 5191"/>
                <a:gd name="T2" fmla="*/ 1989 w 2551"/>
                <a:gd name="T3" fmla="*/ 3479 h 5191"/>
                <a:gd name="T4" fmla="*/ 2551 w 2551"/>
                <a:gd name="T5" fmla="*/ 940 h 5191"/>
                <a:gd name="T6" fmla="*/ 0 w 2551"/>
                <a:gd name="T7" fmla="*/ 0 h 5191"/>
                <a:gd name="T8" fmla="*/ 511 w 2551"/>
                <a:gd name="T9" fmla="*/ 519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1" h="5191">
                  <a:moveTo>
                    <a:pt x="511" y="5191"/>
                  </a:moveTo>
                  <a:lnTo>
                    <a:pt x="1989" y="3479"/>
                  </a:lnTo>
                  <a:lnTo>
                    <a:pt x="2551" y="940"/>
                  </a:lnTo>
                  <a:lnTo>
                    <a:pt x="0" y="0"/>
                  </a:lnTo>
                  <a:lnTo>
                    <a:pt x="511" y="5191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27"/>
            <p:cNvSpPr>
              <a:spLocks noChangeAspect="1"/>
            </p:cNvSpPr>
            <p:nvPr/>
          </p:nvSpPr>
          <p:spPr bwMode="auto">
            <a:xfrm>
              <a:off x="792570" y="3487950"/>
              <a:ext cx="893539" cy="1663649"/>
            </a:xfrm>
            <a:custGeom>
              <a:avLst/>
              <a:gdLst>
                <a:gd name="T0" fmla="*/ 0 w 2785"/>
                <a:gd name="T1" fmla="*/ 1974 h 5191"/>
                <a:gd name="T2" fmla="*/ 772 w 2785"/>
                <a:gd name="T3" fmla="*/ 3583 h 5191"/>
                <a:gd name="T4" fmla="*/ 2785 w 2785"/>
                <a:gd name="T5" fmla="*/ 5191 h 5191"/>
                <a:gd name="T6" fmla="*/ 2274 w 2785"/>
                <a:gd name="T7" fmla="*/ 0 h 5191"/>
                <a:gd name="T8" fmla="*/ 0 w 2785"/>
                <a:gd name="T9" fmla="*/ 1974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5" h="5191">
                  <a:moveTo>
                    <a:pt x="0" y="1974"/>
                  </a:moveTo>
                  <a:lnTo>
                    <a:pt x="772" y="3583"/>
                  </a:lnTo>
                  <a:lnTo>
                    <a:pt x="2785" y="5191"/>
                  </a:lnTo>
                  <a:lnTo>
                    <a:pt x="2274" y="0"/>
                  </a:lnTo>
                  <a:lnTo>
                    <a:pt x="0" y="1974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28"/>
            <p:cNvSpPr>
              <a:spLocks noChangeAspect="1"/>
            </p:cNvSpPr>
            <p:nvPr/>
          </p:nvSpPr>
          <p:spPr bwMode="auto">
            <a:xfrm>
              <a:off x="2325293" y="3261027"/>
              <a:ext cx="1071604" cy="1237319"/>
            </a:xfrm>
            <a:custGeom>
              <a:avLst/>
              <a:gdLst>
                <a:gd name="T0" fmla="*/ 3341 w 3341"/>
                <a:gd name="T1" fmla="*/ 0 h 3860"/>
                <a:gd name="T2" fmla="*/ 0 w 3341"/>
                <a:gd name="T3" fmla="*/ 1655 h 3860"/>
                <a:gd name="T4" fmla="*/ 2407 w 3341"/>
                <a:gd name="T5" fmla="*/ 3860 h 3860"/>
                <a:gd name="T6" fmla="*/ 3341 w 3341"/>
                <a:gd name="T7" fmla="*/ 0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41" h="3860">
                  <a:moveTo>
                    <a:pt x="3341" y="0"/>
                  </a:moveTo>
                  <a:lnTo>
                    <a:pt x="0" y="1655"/>
                  </a:lnTo>
                  <a:lnTo>
                    <a:pt x="2407" y="3860"/>
                  </a:lnTo>
                  <a:lnTo>
                    <a:pt x="3341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9"/>
            <p:cNvSpPr>
              <a:spLocks noChangeAspect="1"/>
            </p:cNvSpPr>
            <p:nvPr/>
          </p:nvSpPr>
          <p:spPr bwMode="auto">
            <a:xfrm>
              <a:off x="2669957" y="4486096"/>
              <a:ext cx="1483884" cy="655522"/>
            </a:xfrm>
            <a:custGeom>
              <a:avLst/>
              <a:gdLst>
                <a:gd name="T0" fmla="*/ 1325 w 4628"/>
                <a:gd name="T1" fmla="*/ 0 h 2046"/>
                <a:gd name="T2" fmla="*/ 0 w 4628"/>
                <a:gd name="T3" fmla="*/ 2046 h 2046"/>
                <a:gd name="T4" fmla="*/ 4628 w 4628"/>
                <a:gd name="T5" fmla="*/ 2046 h 2046"/>
                <a:gd name="T6" fmla="*/ 1325 w 4628"/>
                <a:gd name="T7" fmla="*/ 0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8" h="2046">
                  <a:moveTo>
                    <a:pt x="1325" y="0"/>
                  </a:moveTo>
                  <a:lnTo>
                    <a:pt x="0" y="2046"/>
                  </a:lnTo>
                  <a:lnTo>
                    <a:pt x="4628" y="2046"/>
                  </a:lnTo>
                  <a:lnTo>
                    <a:pt x="1325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0"/>
            <p:cNvSpPr>
              <a:spLocks noChangeAspect="1"/>
            </p:cNvSpPr>
            <p:nvPr/>
          </p:nvSpPr>
          <p:spPr bwMode="auto">
            <a:xfrm>
              <a:off x="4002552" y="4262346"/>
              <a:ext cx="1086043" cy="881509"/>
            </a:xfrm>
            <a:custGeom>
              <a:avLst/>
              <a:gdLst>
                <a:gd name="T0" fmla="*/ 0 w 3384"/>
                <a:gd name="T1" fmla="*/ 0 h 2749"/>
                <a:gd name="T2" fmla="*/ 430 w 3384"/>
                <a:gd name="T3" fmla="*/ 2749 h 2749"/>
                <a:gd name="T4" fmla="*/ 3384 w 3384"/>
                <a:gd name="T5" fmla="*/ 8 h 2749"/>
                <a:gd name="T6" fmla="*/ 0 w 3384"/>
                <a:gd name="T7" fmla="*/ 0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4" h="2749">
                  <a:moveTo>
                    <a:pt x="0" y="0"/>
                  </a:moveTo>
                  <a:lnTo>
                    <a:pt x="430" y="2749"/>
                  </a:lnTo>
                  <a:lnTo>
                    <a:pt x="338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31"/>
            <p:cNvSpPr>
              <a:spLocks noChangeAspect="1"/>
            </p:cNvSpPr>
            <p:nvPr/>
          </p:nvSpPr>
          <p:spPr bwMode="auto">
            <a:xfrm>
              <a:off x="3090860" y="4262346"/>
              <a:ext cx="1058770" cy="881509"/>
            </a:xfrm>
            <a:custGeom>
              <a:avLst/>
              <a:gdLst>
                <a:gd name="T0" fmla="*/ 3303 w 3303"/>
                <a:gd name="T1" fmla="*/ 2749 h 2749"/>
                <a:gd name="T2" fmla="*/ 2873 w 3303"/>
                <a:gd name="T3" fmla="*/ 0 h 2749"/>
                <a:gd name="T4" fmla="*/ 0 w 3303"/>
                <a:gd name="T5" fmla="*/ 703 h 2749"/>
                <a:gd name="T6" fmla="*/ 3303 w 3303"/>
                <a:gd name="T7" fmla="*/ 2749 h 2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03" h="2749">
                  <a:moveTo>
                    <a:pt x="3303" y="2749"/>
                  </a:moveTo>
                  <a:lnTo>
                    <a:pt x="2873" y="0"/>
                  </a:lnTo>
                  <a:lnTo>
                    <a:pt x="0" y="703"/>
                  </a:lnTo>
                  <a:lnTo>
                    <a:pt x="3303" y="2749"/>
                  </a:lnTo>
                  <a:close/>
                </a:path>
              </a:pathLst>
            </a:custGeom>
            <a:solidFill>
              <a:srgbClr val="F1675A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32"/>
            <p:cNvSpPr>
              <a:spLocks noChangeAspect="1"/>
            </p:cNvSpPr>
            <p:nvPr/>
          </p:nvSpPr>
          <p:spPr bwMode="auto">
            <a:xfrm>
              <a:off x="3386286" y="3261028"/>
              <a:ext cx="1708471" cy="1014537"/>
            </a:xfrm>
            <a:custGeom>
              <a:avLst/>
              <a:gdLst>
                <a:gd name="T0" fmla="*/ 0 w 5323"/>
                <a:gd name="T1" fmla="*/ 0 h 3165"/>
                <a:gd name="T2" fmla="*/ 1939 w 5323"/>
                <a:gd name="T3" fmla="*/ 3157 h 3165"/>
                <a:gd name="T4" fmla="*/ 5323 w 5323"/>
                <a:gd name="T5" fmla="*/ 3165 h 3165"/>
                <a:gd name="T6" fmla="*/ 3266 w 5323"/>
                <a:gd name="T7" fmla="*/ 274 h 3165"/>
                <a:gd name="T8" fmla="*/ 0 w 5323"/>
                <a:gd name="T9" fmla="*/ 0 h 3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3" h="3165">
                  <a:moveTo>
                    <a:pt x="0" y="0"/>
                  </a:moveTo>
                  <a:lnTo>
                    <a:pt x="1939" y="3157"/>
                  </a:lnTo>
                  <a:lnTo>
                    <a:pt x="5323" y="3165"/>
                  </a:lnTo>
                  <a:lnTo>
                    <a:pt x="3266" y="2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3"/>
            <p:cNvSpPr>
              <a:spLocks noChangeAspect="1"/>
            </p:cNvSpPr>
            <p:nvPr/>
          </p:nvSpPr>
          <p:spPr bwMode="auto">
            <a:xfrm>
              <a:off x="3090860" y="3261027"/>
              <a:ext cx="920809" cy="1237319"/>
            </a:xfrm>
            <a:custGeom>
              <a:avLst/>
              <a:gdLst>
                <a:gd name="T0" fmla="*/ 2873 w 2873"/>
                <a:gd name="T1" fmla="*/ 3157 h 3860"/>
                <a:gd name="T2" fmla="*/ 934 w 2873"/>
                <a:gd name="T3" fmla="*/ 0 h 3860"/>
                <a:gd name="T4" fmla="*/ 0 w 2873"/>
                <a:gd name="T5" fmla="*/ 3860 h 3860"/>
                <a:gd name="T6" fmla="*/ 2873 w 2873"/>
                <a:gd name="T7" fmla="*/ 3157 h 3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3" h="3860">
                  <a:moveTo>
                    <a:pt x="2873" y="3157"/>
                  </a:moveTo>
                  <a:lnTo>
                    <a:pt x="934" y="0"/>
                  </a:lnTo>
                  <a:lnTo>
                    <a:pt x="0" y="3860"/>
                  </a:lnTo>
                  <a:lnTo>
                    <a:pt x="2873" y="3157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34"/>
            <p:cNvSpPr>
              <a:spLocks noChangeAspect="1"/>
            </p:cNvSpPr>
            <p:nvPr/>
          </p:nvSpPr>
          <p:spPr bwMode="auto">
            <a:xfrm>
              <a:off x="2147402" y="3786283"/>
              <a:ext cx="952894" cy="812592"/>
            </a:xfrm>
            <a:custGeom>
              <a:avLst/>
              <a:gdLst>
                <a:gd name="T0" fmla="*/ 2969 w 2969"/>
                <a:gd name="T1" fmla="*/ 2205 h 2539"/>
                <a:gd name="T2" fmla="*/ 562 w 2969"/>
                <a:gd name="T3" fmla="*/ 0 h 2539"/>
                <a:gd name="T4" fmla="*/ 0 w 2969"/>
                <a:gd name="T5" fmla="*/ 2539 h 2539"/>
                <a:gd name="T6" fmla="*/ 2969 w 2969"/>
                <a:gd name="T7" fmla="*/ 2205 h 2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9" h="2539">
                  <a:moveTo>
                    <a:pt x="2969" y="2205"/>
                  </a:moveTo>
                  <a:lnTo>
                    <a:pt x="562" y="0"/>
                  </a:lnTo>
                  <a:lnTo>
                    <a:pt x="0" y="2539"/>
                  </a:lnTo>
                  <a:lnTo>
                    <a:pt x="2969" y="2205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5"/>
            <p:cNvSpPr>
              <a:spLocks noChangeAspect="1"/>
            </p:cNvSpPr>
            <p:nvPr/>
          </p:nvSpPr>
          <p:spPr bwMode="auto">
            <a:xfrm>
              <a:off x="2050515" y="2040720"/>
              <a:ext cx="1403673" cy="1232511"/>
            </a:xfrm>
            <a:custGeom>
              <a:avLst/>
              <a:gdLst>
                <a:gd name="T0" fmla="*/ 0 w 4374"/>
                <a:gd name="T1" fmla="*/ 1921 h 3842"/>
                <a:gd name="T2" fmla="*/ 4205 w 4374"/>
                <a:gd name="T3" fmla="*/ 3842 h 3842"/>
                <a:gd name="T4" fmla="*/ 4374 w 4374"/>
                <a:gd name="T5" fmla="*/ 0 h 3842"/>
                <a:gd name="T6" fmla="*/ 0 w 4374"/>
                <a:gd name="T7" fmla="*/ 1921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4" h="3842">
                  <a:moveTo>
                    <a:pt x="0" y="1921"/>
                  </a:moveTo>
                  <a:lnTo>
                    <a:pt x="4205" y="3842"/>
                  </a:lnTo>
                  <a:lnTo>
                    <a:pt x="4374" y="0"/>
                  </a:lnTo>
                  <a:lnTo>
                    <a:pt x="0" y="1921"/>
                  </a:lnTo>
                  <a:close/>
                </a:path>
              </a:pathLst>
            </a:custGeom>
            <a:solidFill>
              <a:srgbClr val="DF594F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36"/>
            <p:cNvSpPr>
              <a:spLocks noChangeAspect="1"/>
            </p:cNvSpPr>
            <p:nvPr/>
          </p:nvSpPr>
          <p:spPr bwMode="auto">
            <a:xfrm>
              <a:off x="4396454" y="2681819"/>
              <a:ext cx="1713282" cy="671550"/>
            </a:xfrm>
            <a:custGeom>
              <a:avLst/>
              <a:gdLst>
                <a:gd name="T0" fmla="*/ 0 w 5342"/>
                <a:gd name="T1" fmla="*/ 0 h 2097"/>
                <a:gd name="T2" fmla="*/ 88 w 5342"/>
                <a:gd name="T3" fmla="*/ 2097 h 2097"/>
                <a:gd name="T4" fmla="*/ 5342 w 5342"/>
                <a:gd name="T5" fmla="*/ 1606 h 2097"/>
                <a:gd name="T6" fmla="*/ 0 w 5342"/>
                <a:gd name="T7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42" h="2097">
                  <a:moveTo>
                    <a:pt x="0" y="0"/>
                  </a:moveTo>
                  <a:lnTo>
                    <a:pt x="88" y="2097"/>
                  </a:lnTo>
                  <a:lnTo>
                    <a:pt x="5342" y="1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7061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7"/>
            <p:cNvSpPr>
              <a:spLocks noChangeAspect="1"/>
            </p:cNvSpPr>
            <p:nvPr/>
          </p:nvSpPr>
          <p:spPr bwMode="auto">
            <a:xfrm>
              <a:off x="1515252" y="2651668"/>
              <a:ext cx="818140" cy="1145963"/>
            </a:xfrm>
            <a:custGeom>
              <a:avLst/>
              <a:gdLst>
                <a:gd name="T0" fmla="*/ 2551 w 2551"/>
                <a:gd name="T1" fmla="*/ 3575 h 3575"/>
                <a:gd name="T2" fmla="*/ 1687 w 2551"/>
                <a:gd name="T3" fmla="*/ 0 h 3575"/>
                <a:gd name="T4" fmla="*/ 0 w 2551"/>
                <a:gd name="T5" fmla="*/ 2635 h 3575"/>
                <a:gd name="T6" fmla="*/ 2551 w 2551"/>
                <a:gd name="T7" fmla="*/ 3575 h 3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1" h="3575">
                  <a:moveTo>
                    <a:pt x="2551" y="3575"/>
                  </a:moveTo>
                  <a:lnTo>
                    <a:pt x="1687" y="0"/>
                  </a:lnTo>
                  <a:lnTo>
                    <a:pt x="0" y="2635"/>
                  </a:lnTo>
                  <a:lnTo>
                    <a:pt x="2551" y="3575"/>
                  </a:lnTo>
                  <a:close/>
                </a:path>
              </a:pathLst>
            </a:custGeom>
            <a:solidFill>
              <a:srgbClr val="E06056"/>
            </a:solidFill>
            <a:ln w="63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5"/>
            <p:cNvSpPr>
              <a:spLocks noChangeAspect="1"/>
            </p:cNvSpPr>
            <p:nvPr/>
          </p:nvSpPr>
          <p:spPr bwMode="auto">
            <a:xfrm>
              <a:off x="8435538" y="4343277"/>
              <a:ext cx="707451" cy="799769"/>
            </a:xfrm>
            <a:custGeom>
              <a:avLst/>
              <a:gdLst>
                <a:gd name="T0" fmla="*/ 0 w 2203"/>
                <a:gd name="T1" fmla="*/ 2495 h 2495"/>
                <a:gd name="T2" fmla="*/ 2203 w 2203"/>
                <a:gd name="T3" fmla="*/ 2495 h 2495"/>
                <a:gd name="T4" fmla="*/ 2203 w 2203"/>
                <a:gd name="T5" fmla="*/ 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3" h="2495">
                  <a:moveTo>
                    <a:pt x="0" y="2495"/>
                  </a:moveTo>
                  <a:lnTo>
                    <a:pt x="2203" y="2495"/>
                  </a:lnTo>
                  <a:lnTo>
                    <a:pt x="2203" y="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13"/>
            <p:cNvSpPr>
              <a:spLocks noChangeAspect="1"/>
            </p:cNvSpPr>
            <p:nvPr/>
          </p:nvSpPr>
          <p:spPr bwMode="auto">
            <a:xfrm>
              <a:off x="2048925" y="983862"/>
              <a:ext cx="1047541" cy="660330"/>
            </a:xfrm>
            <a:custGeom>
              <a:avLst/>
              <a:gdLst>
                <a:gd name="T0" fmla="*/ 3267 w 3267"/>
                <a:gd name="T1" fmla="*/ 0 h 2060"/>
                <a:gd name="T2" fmla="*/ 1565 w 3267"/>
                <a:gd name="T3" fmla="*/ 735 h 2060"/>
                <a:gd name="T4" fmla="*/ 0 w 3267"/>
                <a:gd name="T5" fmla="*/ 2060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7" h="2060">
                  <a:moveTo>
                    <a:pt x="3267" y="0"/>
                  </a:moveTo>
                  <a:lnTo>
                    <a:pt x="1565" y="735"/>
                  </a:lnTo>
                  <a:lnTo>
                    <a:pt x="0" y="2060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25"/>
            <p:cNvSpPr>
              <a:spLocks noChangeAspect="1"/>
            </p:cNvSpPr>
            <p:nvPr/>
          </p:nvSpPr>
          <p:spPr bwMode="auto">
            <a:xfrm>
              <a:off x="1" y="0"/>
              <a:ext cx="352923" cy="655522"/>
            </a:xfrm>
            <a:custGeom>
              <a:avLst/>
              <a:gdLst>
                <a:gd name="T0" fmla="*/ 1101 w 1101"/>
                <a:gd name="T1" fmla="*/ 0 h 2045"/>
                <a:gd name="T2" fmla="*/ 0 w 1101"/>
                <a:gd name="T3" fmla="*/ 0 h 2045"/>
                <a:gd name="T4" fmla="*/ 0 w 1101"/>
                <a:gd name="T5" fmla="*/ 2045 h 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2045">
                  <a:moveTo>
                    <a:pt x="1101" y="0"/>
                  </a:moveTo>
                  <a:lnTo>
                    <a:pt x="0" y="0"/>
                  </a:lnTo>
                  <a:lnTo>
                    <a:pt x="0" y="204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50"/>
            <p:cNvSpPr>
              <a:spLocks noChangeAspect="1"/>
            </p:cNvSpPr>
            <p:nvPr/>
          </p:nvSpPr>
          <p:spPr bwMode="auto">
            <a:xfrm>
              <a:off x="1" y="4797123"/>
              <a:ext cx="847016" cy="341385"/>
            </a:xfrm>
            <a:custGeom>
              <a:avLst/>
              <a:gdLst>
                <a:gd name="T0" fmla="*/ 0 w 2640"/>
                <a:gd name="T1" fmla="*/ 0 h 1065"/>
                <a:gd name="T2" fmla="*/ 0 w 2640"/>
                <a:gd name="T3" fmla="*/ 1065 h 1065"/>
                <a:gd name="T4" fmla="*/ 2640 w 2640"/>
                <a:gd name="T5" fmla="*/ 1065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40" h="1065">
                  <a:moveTo>
                    <a:pt x="0" y="0"/>
                  </a:moveTo>
                  <a:lnTo>
                    <a:pt x="0" y="1065"/>
                  </a:lnTo>
                  <a:lnTo>
                    <a:pt x="2640" y="1065"/>
                  </a:lnTo>
                </a:path>
              </a:pathLst>
            </a:custGeom>
            <a:noFill/>
            <a:ln w="635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64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7</Words>
  <Application>Microsoft Office PowerPoint</Application>
  <PresentationFormat>全屏显示(16:9)</PresentationFormat>
  <Paragraphs>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19</cp:revision>
  <dcterms:created xsi:type="dcterms:W3CDTF">2014-04-25T03:26:46Z</dcterms:created>
  <dcterms:modified xsi:type="dcterms:W3CDTF">2014-04-25T13:31:04Z</dcterms:modified>
</cp:coreProperties>
</file>