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</p:sldMasterIdLst>
  <p:notesMasterIdLst>
    <p:notesMasterId r:id="rId5"/>
  </p:notesMasterIdLst>
  <p:sldIdLst>
    <p:sldId id="337" r:id="rId3"/>
    <p:sldId id="336" r:id="rId4"/>
  </p:sldIdLst>
  <p:sldSz cx="9144000" cy="6858000" type="screen4x3"/>
  <p:notesSz cx="6858000" cy="9144000"/>
  <p:embeddedFontLst>
    <p:embeddedFont>
      <p:font typeface="Calibri" pitchFamily="34" charset="0"/>
      <p:regular r:id="rId6"/>
      <p:bold r:id="rId7"/>
      <p:italic r:id="rId8"/>
      <p:boldItalic r:id="rId9"/>
    </p:embeddedFont>
    <p:embeddedFont>
      <p:font typeface="微软雅黑" pitchFamily="34" charset="-122"/>
      <p:regular r:id="rId10"/>
      <p:bold r:id="rId11"/>
    </p:embeddedFont>
    <p:embeddedFont>
      <p:font typeface="Verdana" pitchFamily="34" charset="0"/>
      <p:regular r:id="rId12"/>
      <p:bold r:id="rId13"/>
      <p:italic r:id="rId14"/>
      <p:boldItalic r:id="rId15"/>
    </p:embeddedFont>
    <p:embeddedFont>
      <p:font typeface="黑体" pitchFamily="2" charset="-122"/>
      <p:regular r:id="rId16"/>
    </p:embeddedFont>
    <p:embeddedFont>
      <p:font typeface="方正姚体" pitchFamily="2" charset="-122"/>
      <p:regular r:id="rId17"/>
    </p:embeddedFont>
  </p:embeddedFontLst>
  <p:defaultTextStyle>
    <a:defPPr>
      <a:defRPr lang="zh-CN"/>
    </a:defPPr>
    <a:lvl1pPr algn="l" defTabSz="957263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77838" indent="-20638" algn="l" defTabSz="957263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57263" indent="-42863" algn="l" defTabSz="957263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436688" indent="-65088" algn="l" defTabSz="957263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914525" indent="-85725" algn="l" defTabSz="957263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7CE8"/>
    <a:srgbClr val="3F8DEB"/>
    <a:srgbClr val="0000C8"/>
    <a:srgbClr val="00009C"/>
    <a:srgbClr val="0000FF"/>
    <a:srgbClr val="FFFFFF"/>
    <a:srgbClr val="FF0066"/>
    <a:srgbClr val="FF0000"/>
    <a:srgbClr val="FF33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0" autoAdjust="0"/>
    <p:restoredTop sz="93382" autoAdjust="0"/>
  </p:normalViewPr>
  <p:slideViewPr>
    <p:cSldViewPr snapToGrid="0">
      <p:cViewPr>
        <p:scale>
          <a:sx n="34" d="100"/>
          <a:sy n="34" d="100"/>
        </p:scale>
        <p:origin x="-2190" y="-10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font" Target="fonts/font12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11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font" Target="fonts/font10.fntdata"/><Relationship Id="rId10" Type="http://schemas.openxmlformats.org/officeDocument/2006/relationships/font" Target="fonts/font5.fntdata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font" Target="fonts/font4.fntdata"/><Relationship Id="rId14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57872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57872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65874557-0F87-4AD2-95D1-2E167C5AC20E}" type="datetimeFigureOut">
              <a:rPr lang="zh-CN" altLang="en-US"/>
              <a:pPr>
                <a:defRPr/>
              </a:pPr>
              <a:t>2013-10-20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57872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957872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7904366-DAFA-4E3A-93D4-BAF917D5488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69438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5726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7838" algn="l" defTabSz="95726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57263" algn="l" defTabSz="95726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36688" algn="l" defTabSz="95726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914525" algn="l" defTabSz="95726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94682" algn="l" defTabSz="9578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73618" algn="l" defTabSz="9578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52555" algn="l" defTabSz="9578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831491" algn="l" defTabSz="9578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1" y="2130429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3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9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57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46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3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2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314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463C8-384A-426F-9455-9A9327DA506D}" type="datetimeFigureOut">
              <a:rPr lang="zh-CN" altLang="en-US"/>
              <a:pPr>
                <a:defRPr/>
              </a:pPr>
              <a:t>2013-10-20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70503-A72C-4721-B087-AB62D79DC8E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0915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39D20-94FA-4031-918C-DF9C4D29B0F9}" type="datetimeFigureOut">
              <a:rPr lang="zh-CN" altLang="en-US"/>
              <a:pPr>
                <a:defRPr/>
              </a:pPr>
              <a:t>2013-10-20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28667-91EE-4B7A-911B-46684B7BDDD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1716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1" y="274641"/>
            <a:ext cx="2057401" cy="585152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2" y="274641"/>
            <a:ext cx="6019801" cy="585152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5D5ED-29CA-4F20-9740-0084BDE59345}" type="datetimeFigureOut">
              <a:rPr lang="zh-CN" altLang="en-US"/>
              <a:pPr>
                <a:defRPr/>
              </a:pPr>
              <a:t>2013-10-20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67872-E039-43B3-90F9-02215501EF9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1169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579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37EA7-F04E-433E-93BB-D9103296E595}" type="datetimeFigureOut">
              <a:rPr lang="zh-CN" altLang="en-US"/>
              <a:pPr>
                <a:defRPr/>
              </a:pPr>
              <a:t>2013-10-20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31EE8-DA36-4A3C-BBB2-7C7CE886D6C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3805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4"/>
          </a:xfrm>
        </p:spPr>
        <p:txBody>
          <a:bodyPr anchor="t"/>
          <a:lstStyle>
            <a:lvl1pPr algn="l">
              <a:defRPr sz="41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7893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578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3680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91574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39468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87361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335255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83149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1DF06-3100-4BB5-B80C-E4D01F5AE8F2}" type="datetimeFigureOut">
              <a:rPr lang="zh-CN" altLang="en-US"/>
              <a:pPr>
                <a:defRPr/>
              </a:pPr>
              <a:t>2013-10-20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94C2E-1E28-4CA4-93E6-0332F8FE238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1051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1" y="1600203"/>
            <a:ext cx="4038601" cy="4525964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1" cy="4525964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5FC74-9D52-4DA5-AF11-60C72EA42BC7}" type="datetimeFigureOut">
              <a:rPr lang="zh-CN" altLang="en-US"/>
              <a:pPr>
                <a:defRPr/>
              </a:pPr>
              <a:t>2013-10-20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313D0-8DB1-4A6C-B6B6-7A9E1C847B8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4795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937" indent="0">
              <a:buNone/>
              <a:defRPr sz="2200" b="1"/>
            </a:lvl2pPr>
            <a:lvl3pPr marL="957872" indent="0">
              <a:buNone/>
              <a:defRPr sz="1900" b="1"/>
            </a:lvl3pPr>
            <a:lvl4pPr marL="1436808" indent="0">
              <a:buNone/>
              <a:defRPr sz="1600" b="1"/>
            </a:lvl4pPr>
            <a:lvl5pPr marL="1915745" indent="0">
              <a:buNone/>
              <a:defRPr sz="1600" b="1"/>
            </a:lvl5pPr>
            <a:lvl6pPr marL="2394682" indent="0">
              <a:buNone/>
              <a:defRPr sz="1600" b="1"/>
            </a:lvl6pPr>
            <a:lvl7pPr marL="2873618" indent="0">
              <a:buNone/>
              <a:defRPr sz="1600" b="1"/>
            </a:lvl7pPr>
            <a:lvl8pPr marL="3352555" indent="0">
              <a:buNone/>
              <a:defRPr sz="1600" b="1"/>
            </a:lvl8pPr>
            <a:lvl9pPr marL="3831491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3951288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937" indent="0">
              <a:buNone/>
              <a:defRPr sz="2200" b="1"/>
            </a:lvl2pPr>
            <a:lvl3pPr marL="957872" indent="0">
              <a:buNone/>
              <a:defRPr sz="1900" b="1"/>
            </a:lvl3pPr>
            <a:lvl4pPr marL="1436808" indent="0">
              <a:buNone/>
              <a:defRPr sz="1600" b="1"/>
            </a:lvl4pPr>
            <a:lvl5pPr marL="1915745" indent="0">
              <a:buNone/>
              <a:defRPr sz="1600" b="1"/>
            </a:lvl5pPr>
            <a:lvl6pPr marL="2394682" indent="0">
              <a:buNone/>
              <a:defRPr sz="1600" b="1"/>
            </a:lvl6pPr>
            <a:lvl7pPr marL="2873618" indent="0">
              <a:buNone/>
              <a:defRPr sz="1600" b="1"/>
            </a:lvl7pPr>
            <a:lvl8pPr marL="3352555" indent="0">
              <a:buNone/>
              <a:defRPr sz="1600" b="1"/>
            </a:lvl8pPr>
            <a:lvl9pPr marL="3831491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3951288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79308-F1F3-47B2-AE44-6372C5EB6F1D}" type="datetimeFigureOut">
              <a:rPr lang="zh-CN" altLang="en-US"/>
              <a:pPr>
                <a:defRPr/>
              </a:pPr>
              <a:t>2013-10-20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BFA85-A059-40F3-9AC7-2F1ADE30C3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6760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31A39-D0DD-4F64-884B-92468DAE0715}" type="datetimeFigureOut">
              <a:rPr lang="zh-CN" altLang="en-US"/>
              <a:pPr>
                <a:defRPr/>
              </a:pPr>
              <a:t>2013-10-20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1353E-A186-4B29-BF79-2C6358C2C10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3455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2EC5BF-B538-43FA-B12F-FF4238772866}" type="datetimeFigureOut">
              <a:rPr lang="zh-CN" altLang="en-US"/>
              <a:pPr>
                <a:defRPr/>
              </a:pPr>
              <a:t>2013-10-20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94E0F-3057-4D35-936A-26862A438E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0224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73049"/>
            <a:ext cx="3008312" cy="116205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2" y="273052"/>
            <a:ext cx="5111750" cy="5853112"/>
          </a:xfrm>
        </p:spPr>
        <p:txBody>
          <a:bodyPr/>
          <a:lstStyle>
            <a:lvl1pPr>
              <a:defRPr sz="3400"/>
            </a:lvl1pPr>
            <a:lvl2pPr>
              <a:defRPr sz="30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435103"/>
            <a:ext cx="3008312" cy="4691063"/>
          </a:xfrm>
        </p:spPr>
        <p:txBody>
          <a:bodyPr/>
          <a:lstStyle>
            <a:lvl1pPr marL="0" indent="0">
              <a:buNone/>
              <a:defRPr sz="1300"/>
            </a:lvl1pPr>
            <a:lvl2pPr marL="478937" indent="0">
              <a:buNone/>
              <a:defRPr sz="1200"/>
            </a:lvl2pPr>
            <a:lvl3pPr marL="957872" indent="0">
              <a:buNone/>
              <a:defRPr sz="1000"/>
            </a:lvl3pPr>
            <a:lvl4pPr marL="1436808" indent="0">
              <a:buNone/>
              <a:defRPr sz="900"/>
            </a:lvl4pPr>
            <a:lvl5pPr marL="1915745" indent="0">
              <a:buNone/>
              <a:defRPr sz="900"/>
            </a:lvl5pPr>
            <a:lvl6pPr marL="2394682" indent="0">
              <a:buNone/>
              <a:defRPr sz="900"/>
            </a:lvl6pPr>
            <a:lvl7pPr marL="2873618" indent="0">
              <a:buNone/>
              <a:defRPr sz="900"/>
            </a:lvl7pPr>
            <a:lvl8pPr marL="3352555" indent="0">
              <a:buNone/>
              <a:defRPr sz="900"/>
            </a:lvl8pPr>
            <a:lvl9pPr marL="3831491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CB7DA-CCD3-4657-916E-07F6EF151490}" type="datetimeFigureOut">
              <a:rPr lang="zh-CN" altLang="en-US"/>
              <a:pPr>
                <a:defRPr/>
              </a:pPr>
              <a:t>2013-10-20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AB1B8-5E98-41F0-8126-4070170C64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2078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90" y="4800603"/>
            <a:ext cx="5486400" cy="566737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90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400"/>
            </a:lvl1pPr>
            <a:lvl2pPr marL="478937" indent="0">
              <a:buNone/>
              <a:defRPr sz="3000"/>
            </a:lvl2pPr>
            <a:lvl3pPr marL="957872" indent="0">
              <a:buNone/>
              <a:defRPr sz="2500"/>
            </a:lvl3pPr>
            <a:lvl4pPr marL="1436808" indent="0">
              <a:buNone/>
              <a:defRPr sz="2200"/>
            </a:lvl4pPr>
            <a:lvl5pPr marL="1915745" indent="0">
              <a:buNone/>
              <a:defRPr sz="2200"/>
            </a:lvl5pPr>
            <a:lvl6pPr marL="2394682" indent="0">
              <a:buNone/>
              <a:defRPr sz="2200"/>
            </a:lvl6pPr>
            <a:lvl7pPr marL="2873618" indent="0">
              <a:buNone/>
              <a:defRPr sz="2200"/>
            </a:lvl7pPr>
            <a:lvl8pPr marL="3352555" indent="0">
              <a:buNone/>
              <a:defRPr sz="2200"/>
            </a:lvl8pPr>
            <a:lvl9pPr marL="3831491" indent="0">
              <a:buNone/>
              <a:defRPr sz="22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90" y="5367340"/>
            <a:ext cx="5486400" cy="804863"/>
          </a:xfrm>
        </p:spPr>
        <p:txBody>
          <a:bodyPr/>
          <a:lstStyle>
            <a:lvl1pPr marL="0" indent="0">
              <a:buNone/>
              <a:defRPr sz="1300"/>
            </a:lvl1pPr>
            <a:lvl2pPr marL="478937" indent="0">
              <a:buNone/>
              <a:defRPr sz="1200"/>
            </a:lvl2pPr>
            <a:lvl3pPr marL="957872" indent="0">
              <a:buNone/>
              <a:defRPr sz="1000"/>
            </a:lvl3pPr>
            <a:lvl4pPr marL="1436808" indent="0">
              <a:buNone/>
              <a:defRPr sz="900"/>
            </a:lvl4pPr>
            <a:lvl5pPr marL="1915745" indent="0">
              <a:buNone/>
              <a:defRPr sz="900"/>
            </a:lvl5pPr>
            <a:lvl6pPr marL="2394682" indent="0">
              <a:buNone/>
              <a:defRPr sz="900"/>
            </a:lvl6pPr>
            <a:lvl7pPr marL="2873618" indent="0">
              <a:buNone/>
              <a:defRPr sz="900"/>
            </a:lvl7pPr>
            <a:lvl8pPr marL="3352555" indent="0">
              <a:buNone/>
              <a:defRPr sz="900"/>
            </a:lvl8pPr>
            <a:lvl9pPr marL="3831491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7BB3B-6020-4ADA-8170-641D1A5557A8}" type="datetimeFigureOut">
              <a:rPr lang="zh-CN" altLang="en-US"/>
              <a:pPr>
                <a:defRPr/>
              </a:pPr>
              <a:t>2013-10-20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42A8E-4C7F-4D5D-9A87-B8544AE6AD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516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7C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787" tIns="47894" rIns="95787" bIns="4789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787" tIns="47894" rIns="95787" bIns="478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5787" tIns="47894" rIns="95787" bIns="47894" rtlCol="0" anchor="ctr"/>
          <a:lstStyle>
            <a:lvl1pPr algn="l" defTabSz="957872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42B1CFE-8F04-490C-B84F-58A743E10EBE}" type="datetimeFigureOut">
              <a:rPr lang="zh-CN" altLang="en-US"/>
              <a:pPr>
                <a:defRPr/>
              </a:pPr>
              <a:t>2013-10-20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5787" tIns="47894" rIns="95787" bIns="47894" rtlCol="0" anchor="ctr"/>
          <a:lstStyle>
            <a:lvl1pPr algn="ctr" defTabSz="957872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5787" tIns="47894" rIns="95787" bIns="47894" rtlCol="0" anchor="ctr"/>
          <a:lstStyle>
            <a:lvl1pPr algn="r" defTabSz="957872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1A94A90-10C2-4C31-A034-7107DD9B23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57263" rtl="0" eaLnBrk="0" fontAlgn="base" hangingPunct="0">
        <a:spcBef>
          <a:spcPct val="0"/>
        </a:spcBef>
        <a:spcAft>
          <a:spcPct val="0"/>
        </a:spcAft>
        <a:defRPr sz="47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57263" rtl="0" eaLnBrk="0" fontAlgn="base" hangingPunct="0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Verdana" pitchFamily="34" charset="0"/>
          <a:ea typeface="微软雅黑" pitchFamily="34" charset="-122"/>
        </a:defRPr>
      </a:lvl2pPr>
      <a:lvl3pPr algn="ctr" defTabSz="957263" rtl="0" eaLnBrk="0" fontAlgn="base" hangingPunct="0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Verdana" pitchFamily="34" charset="0"/>
          <a:ea typeface="微软雅黑" pitchFamily="34" charset="-122"/>
        </a:defRPr>
      </a:lvl3pPr>
      <a:lvl4pPr algn="ctr" defTabSz="957263" rtl="0" eaLnBrk="0" fontAlgn="base" hangingPunct="0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Verdana" pitchFamily="34" charset="0"/>
          <a:ea typeface="微软雅黑" pitchFamily="34" charset="-122"/>
        </a:defRPr>
      </a:lvl4pPr>
      <a:lvl5pPr algn="ctr" defTabSz="957263" rtl="0" eaLnBrk="0" fontAlgn="base" hangingPunct="0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Verdana" pitchFamily="34" charset="0"/>
          <a:ea typeface="微软雅黑" pitchFamily="34" charset="-122"/>
        </a:defRPr>
      </a:lvl5pPr>
      <a:lvl6pPr marL="457200" algn="ctr" defTabSz="957263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Verdana" pitchFamily="34" charset="0"/>
          <a:ea typeface="微软雅黑" pitchFamily="34" charset="-122"/>
        </a:defRPr>
      </a:lvl6pPr>
      <a:lvl7pPr marL="914400" algn="ctr" defTabSz="957263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Verdana" pitchFamily="34" charset="0"/>
          <a:ea typeface="微软雅黑" pitchFamily="34" charset="-122"/>
        </a:defRPr>
      </a:lvl7pPr>
      <a:lvl8pPr marL="1371600" algn="ctr" defTabSz="957263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Verdana" pitchFamily="34" charset="0"/>
          <a:ea typeface="微软雅黑" pitchFamily="34" charset="-122"/>
        </a:defRPr>
      </a:lvl8pPr>
      <a:lvl9pPr marL="1828800" algn="ctr" defTabSz="957263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Verdana" pitchFamily="34" charset="0"/>
          <a:ea typeface="微软雅黑" pitchFamily="34" charset="-122"/>
        </a:defRPr>
      </a:lvl9pPr>
    </p:titleStyle>
    <p:bodyStyle>
      <a:lvl1pPr marL="358775" indent="-358775" algn="l" defTabSz="95726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7875" indent="-298450" algn="l" defTabSz="95726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196975" indent="-238125" algn="l" defTabSz="95726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4813" indent="-238125" algn="l" defTabSz="95726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238" indent="-238125" algn="l" defTabSz="95726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634150" indent="-239468" algn="l" defTabSz="957872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087" indent="-239468" algn="l" defTabSz="957872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023" indent="-239468" algn="l" defTabSz="957872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070960" indent="-239468" algn="l" defTabSz="957872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578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37" algn="l" defTabSz="9578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872" algn="l" defTabSz="9578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08" algn="l" defTabSz="9578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745" algn="l" defTabSz="9578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682" algn="l" defTabSz="9578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618" algn="l" defTabSz="9578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555" algn="l" defTabSz="9578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491" algn="l" defTabSz="9578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7808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绿背景"/>
          <p:cNvSpPr/>
          <p:nvPr/>
        </p:nvSpPr>
        <p:spPr>
          <a:xfrm>
            <a:off x="0" y="480061"/>
            <a:ext cx="9156700" cy="5857346"/>
          </a:xfrm>
          <a:prstGeom prst="rect">
            <a:avLst/>
          </a:prstGeom>
          <a:solidFill>
            <a:srgbClr val="00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lang="zh-CN" altLang="en-US" sz="1800" dirty="0">
              <a:solidFill>
                <a:prstClr val="white"/>
              </a:solidFill>
            </a:endParaRPr>
          </a:p>
        </p:txBody>
      </p:sp>
      <p:pic>
        <p:nvPicPr>
          <p:cNvPr id="1026" name="龙logo" descr="C:\Users\XX&amp;YY\Desktop\Pic\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910" y="1080027"/>
            <a:ext cx="1024880" cy="1052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公映许可"/>
          <p:cNvSpPr/>
          <p:nvPr/>
        </p:nvSpPr>
        <p:spPr>
          <a:xfrm>
            <a:off x="3233501" y="2219268"/>
            <a:ext cx="2664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800" b="1" dirty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公映许可证</a:t>
            </a:r>
            <a:endParaRPr lang="en-US" altLang="zh-CN" sz="1800" b="1" dirty="0">
              <a:solidFill>
                <a:srgbClr val="FFFF00"/>
              </a:solidFill>
              <a:latin typeface="黑体" pitchFamily="49" charset="-122"/>
              <a:ea typeface="黑体" pitchFamily="49" charset="-122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800" b="1" dirty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电审数字</a:t>
            </a:r>
            <a:r>
              <a:rPr lang="en-US" altLang="zh-CN" sz="1800" b="1" dirty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[2012]</a:t>
            </a:r>
            <a:r>
              <a:rPr lang="zh-CN" altLang="en-US" sz="1800" b="1" dirty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1800" b="1" dirty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38</a:t>
            </a:r>
            <a:r>
              <a:rPr lang="zh-CN" altLang="en-US" sz="1800" b="1" dirty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号</a:t>
            </a:r>
          </a:p>
        </p:txBody>
      </p:sp>
      <p:grpSp>
        <p:nvGrpSpPr>
          <p:cNvPr id="7" name="广电"/>
          <p:cNvGrpSpPr/>
          <p:nvPr/>
        </p:nvGrpSpPr>
        <p:grpSpPr>
          <a:xfrm>
            <a:off x="1586445" y="4897966"/>
            <a:ext cx="5958408" cy="695983"/>
            <a:chOff x="1586445" y="4081636"/>
            <a:chExt cx="5958408" cy="579986"/>
          </a:xfrm>
        </p:grpSpPr>
        <p:sp>
          <p:nvSpPr>
            <p:cNvPr id="4" name="TextBox 3"/>
            <p:cNvSpPr txBox="1"/>
            <p:nvPr/>
          </p:nvSpPr>
          <p:spPr>
            <a:xfrm flipH="1">
              <a:off x="2716007" y="4081636"/>
              <a:ext cx="36992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800" dirty="0">
                  <a:solidFill>
                    <a:prstClr val="white"/>
                  </a:solidFill>
                  <a:latin typeface="方正姚体" pitchFamily="2" charset="-122"/>
                  <a:ea typeface="方正姚体" pitchFamily="2" charset="-122"/>
                </a:rPr>
                <a:t>国家广播电影电视总局电影管理局</a:t>
              </a:r>
              <a:endParaRPr lang="en-US" altLang="zh-CN" sz="1800" dirty="0">
                <a:solidFill>
                  <a:prstClr val="white"/>
                </a:solidFill>
                <a:latin typeface="方正姚体" pitchFamily="2" charset="-122"/>
                <a:ea typeface="方正姚体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586445" y="4430789"/>
              <a:ext cx="5958408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dirty="0">
                  <a:solidFill>
                    <a:prstClr val="white"/>
                  </a:solidFill>
                  <a:latin typeface="方正姚体" pitchFamily="2" charset="-122"/>
                  <a:ea typeface="方正姚体" pitchFamily="2" charset="-122"/>
                </a:rPr>
                <a:t>FILM BUREAU STATE ADMINISTRATION OF RADIO FILM &amp;TV</a:t>
              </a:r>
              <a:endParaRPr lang="zh-CN" altLang="en-US" sz="1200" dirty="0">
                <a:solidFill>
                  <a:prstClr val="white"/>
                </a:solidFill>
                <a:latin typeface="方正姚体" pitchFamily="2" charset="-122"/>
                <a:ea typeface="方正姚体" pitchFamily="2" charset="-122"/>
              </a:endParaRPr>
            </a:p>
          </p:txBody>
        </p:sp>
      </p:grpSp>
      <p:grpSp>
        <p:nvGrpSpPr>
          <p:cNvPr id="10" name="光尾右"/>
          <p:cNvGrpSpPr/>
          <p:nvPr/>
        </p:nvGrpSpPr>
        <p:grpSpPr>
          <a:xfrm>
            <a:off x="9330308" y="2699527"/>
            <a:ext cx="2193778" cy="143100"/>
            <a:chOff x="2123729" y="2694394"/>
            <a:chExt cx="2193778" cy="119250"/>
          </a:xfrm>
          <a:solidFill>
            <a:schemeClr val="bg1">
              <a:alpha val="18000"/>
            </a:schemeClr>
          </a:solidFill>
          <a:effectLst>
            <a:glow rad="177800">
              <a:schemeClr val="bg1">
                <a:alpha val="47000"/>
              </a:schemeClr>
            </a:glow>
          </a:effectLst>
        </p:grpSpPr>
        <p:sp>
          <p:nvSpPr>
            <p:cNvPr id="8" name="椭圆 7"/>
            <p:cNvSpPr/>
            <p:nvPr/>
          </p:nvSpPr>
          <p:spPr>
            <a:xfrm>
              <a:off x="2123729" y="2694394"/>
              <a:ext cx="119250" cy="11925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 rot="5400000">
              <a:off x="3238436" y="1711491"/>
              <a:ext cx="73086" cy="2085057"/>
            </a:xfrm>
            <a:prstGeom prst="triangle">
              <a:avLst>
                <a:gd name="adj" fmla="val 5000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16" name="光尾左"/>
          <p:cNvGrpSpPr/>
          <p:nvPr/>
        </p:nvGrpSpPr>
        <p:grpSpPr>
          <a:xfrm flipH="1">
            <a:off x="-2483643" y="2392085"/>
            <a:ext cx="2193778" cy="143100"/>
            <a:chOff x="2123729" y="2694394"/>
            <a:chExt cx="2193778" cy="119250"/>
          </a:xfrm>
          <a:solidFill>
            <a:schemeClr val="bg1">
              <a:alpha val="18000"/>
            </a:schemeClr>
          </a:solidFill>
          <a:effectLst>
            <a:glow rad="177800">
              <a:schemeClr val="bg1">
                <a:alpha val="47000"/>
              </a:schemeClr>
            </a:glow>
          </a:effectLst>
        </p:grpSpPr>
        <p:sp>
          <p:nvSpPr>
            <p:cNvPr id="17" name="椭圆 16"/>
            <p:cNvSpPr/>
            <p:nvPr/>
          </p:nvSpPr>
          <p:spPr>
            <a:xfrm>
              <a:off x="2123729" y="2694394"/>
              <a:ext cx="119250" cy="11925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 rot="5400000">
              <a:off x="3238436" y="1711491"/>
              <a:ext cx="73086" cy="2085057"/>
            </a:xfrm>
            <a:prstGeom prst="triangle">
              <a:avLst>
                <a:gd name="adj" fmla="val 5000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>
                <a:solidFill>
                  <a:prstClr val="white"/>
                </a:solidFill>
              </a:endParaRPr>
            </a:p>
          </p:txBody>
        </p:sp>
      </p:grpSp>
      <p:pic>
        <p:nvPicPr>
          <p:cNvPr id="1027" name="片头1" descr="C:\Users\XX&amp;YY\Desktop\Pic\一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748665"/>
            <a:ext cx="5652120" cy="448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片头2" descr="C:\Users\XX&amp;YY\Desktop\Pic\片头 二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503" y="1472129"/>
            <a:ext cx="5910499" cy="513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片头3" descr="C:\Users\XX&amp;YY\Desktop\Pic\片头 三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1048" y="2770001"/>
            <a:ext cx="5328592" cy="3530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片头4" descr="C:\Users\XX&amp;YY\Desktop\Pic\片头 四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1439" y="2682590"/>
            <a:ext cx="2529887" cy="3391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片头5" descr="C:\Users\XX&amp;YY\Desktop\Pic\片头 五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977" y="2108705"/>
            <a:ext cx="2027820" cy="2269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片头6" descr="C:\Users\XX&amp;YY\Desktop\Pic\片头 六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896" y="1833416"/>
            <a:ext cx="1491985" cy="166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片头7" descr="C:\Users\XX&amp;YY\Desktop\Pic\片头 八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410" y="1125113"/>
            <a:ext cx="1102805" cy="10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836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push/>
      </p:transition>
    </mc:Choice>
    <mc:Fallback xmlns="">
      <p:transition spd="slow" advClick="0" advTm="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电影开场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"/>
                            </p:stCondLst>
                            <p:childTnLst>
                              <p:par>
                                <p:cTn id="22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300"/>
                            </p:stCondLst>
                            <p:childTnLst>
                              <p:par>
                                <p:cTn id="31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"/>
                            </p:stCondLst>
                            <p:childTnLst>
                              <p:par>
                                <p:cTn id="36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00"/>
                            </p:stCondLst>
                            <p:childTnLst>
                              <p:par>
                                <p:cTn id="4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778E-17 -1.11111E-6 L 1.28021 -0.01694 " pathEditMode="relative" rAng="0" ptsTypes="AA">
                                      <p:cBhvr>
                                        <p:cTn id="47" dur="7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010" y="-861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22222E-6 L -1.2743 -0.00028 " pathEditMode="relative" rAng="0" ptsTypes="AA">
                                      <p:cBhvr>
                                        <p:cTn id="49" dur="7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715" y="-28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Text Box 136"/>
          <p:cNvSpPr txBox="1">
            <a:spLocks noChangeArrowheads="1"/>
          </p:cNvSpPr>
          <p:nvPr/>
        </p:nvSpPr>
        <p:spPr bwMode="auto">
          <a:xfrm>
            <a:off x="888941" y="4981731"/>
            <a:ext cx="7366119" cy="70788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flat" dir="t">
              <a:rot lat="0" lon="0" rev="2400000"/>
            </a:lightRig>
          </a:scene3d>
          <a:sp3d>
            <a:bevelT/>
          </a:sp3d>
          <a:extLst/>
        </p:spPr>
        <p:txBody>
          <a:bodyPr wrap="none">
            <a:spAutoFit/>
            <a:sp3d extrusionH="254000" contourW="12700" prstMaterial="powder">
              <a:bevelT w="101600" h="101600" prst="angle"/>
              <a:contourClr>
                <a:schemeClr val="bg1"/>
              </a:contourClr>
            </a:sp3d>
          </a:bodyPr>
          <a:lstStyle>
            <a:lvl1pPr eaLnBrk="0" hangingPunct="0">
              <a:defRPr sz="19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 sz="19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 sz="19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 sz="19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 sz="19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中国人民解放军八一电影制片厂</a:t>
            </a:r>
            <a:endParaRPr lang="zh-CN" altLang="en-US" sz="4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ea"/>
              <a:ea typeface="+mj-ea"/>
            </a:endParaRPr>
          </a:p>
        </p:txBody>
      </p:sp>
      <p:grpSp>
        <p:nvGrpSpPr>
          <p:cNvPr id="1026" name="五角星"/>
          <p:cNvGrpSpPr>
            <a:grpSpLocks/>
          </p:cNvGrpSpPr>
          <p:nvPr/>
        </p:nvGrpSpPr>
        <p:grpSpPr bwMode="auto">
          <a:xfrm>
            <a:off x="3144500" y="1469452"/>
            <a:ext cx="2660650" cy="2530475"/>
            <a:chOff x="1728" y="1062"/>
            <a:chExt cx="2304" cy="2190"/>
          </a:xfrm>
        </p:grpSpPr>
        <p:sp>
          <p:nvSpPr>
            <p:cNvPr id="1027" name="Freeform 3"/>
            <p:cNvSpPr>
              <a:spLocks/>
            </p:cNvSpPr>
            <p:nvPr/>
          </p:nvSpPr>
          <p:spPr bwMode="auto">
            <a:xfrm>
              <a:off x="2610" y="1062"/>
              <a:ext cx="534" cy="1164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0" y="846"/>
                </a:cxn>
                <a:cxn ang="0">
                  <a:pos x="264" y="1164"/>
                </a:cxn>
                <a:cxn ang="0">
                  <a:pos x="534" y="834"/>
                </a:cxn>
                <a:cxn ang="0">
                  <a:pos x="264" y="0"/>
                </a:cxn>
              </a:cxnLst>
              <a:rect l="0" t="0" r="r" b="b"/>
              <a:pathLst>
                <a:path w="534" h="1164">
                  <a:moveTo>
                    <a:pt x="264" y="0"/>
                  </a:moveTo>
                  <a:lnTo>
                    <a:pt x="0" y="846"/>
                  </a:lnTo>
                  <a:lnTo>
                    <a:pt x="264" y="1164"/>
                  </a:lnTo>
                  <a:lnTo>
                    <a:pt x="534" y="834"/>
                  </a:lnTo>
                  <a:lnTo>
                    <a:pt x="264" y="0"/>
                  </a:lnTo>
                  <a:close/>
                </a:path>
              </a:pathLst>
            </a:custGeom>
            <a:gradFill rotWithShape="0">
              <a:gsLst>
                <a:gs pos="0">
                  <a:srgbClr val="FFFF00"/>
                </a:gs>
                <a:gs pos="50000">
                  <a:srgbClr val="FF3300"/>
                </a:gs>
                <a:gs pos="100000">
                  <a:srgbClr val="FFFF00"/>
                </a:gs>
              </a:gsLst>
              <a:lin ang="0" scaled="1"/>
            </a:gradFill>
            <a:ln w="9525" cap="flat" cmpd="sng">
              <a:solidFill>
                <a:srgbClr val="FFCC00">
                  <a:alpha val="44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auto">
            <a:xfrm>
              <a:off x="1728" y="1902"/>
              <a:ext cx="1146" cy="52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82" y="0"/>
                </a:cxn>
                <a:cxn ang="0">
                  <a:pos x="1146" y="330"/>
                </a:cxn>
                <a:cxn ang="0">
                  <a:pos x="714" y="528"/>
                </a:cxn>
                <a:cxn ang="0">
                  <a:pos x="0" y="0"/>
                </a:cxn>
              </a:cxnLst>
              <a:rect l="0" t="0" r="r" b="b"/>
              <a:pathLst>
                <a:path w="1146" h="528">
                  <a:moveTo>
                    <a:pt x="0" y="0"/>
                  </a:moveTo>
                  <a:lnTo>
                    <a:pt x="882" y="0"/>
                  </a:lnTo>
                  <a:lnTo>
                    <a:pt x="1146" y="330"/>
                  </a:lnTo>
                  <a:lnTo>
                    <a:pt x="714" y="528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FFFF00"/>
                </a:gs>
                <a:gs pos="50000">
                  <a:srgbClr val="FF3300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solidFill>
                <a:srgbClr val="FFCC00">
                  <a:alpha val="44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auto">
            <a:xfrm>
              <a:off x="2874" y="1896"/>
              <a:ext cx="1158" cy="52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1158" y="6"/>
                </a:cxn>
                <a:cxn ang="0">
                  <a:pos x="438" y="528"/>
                </a:cxn>
                <a:cxn ang="0">
                  <a:pos x="0" y="330"/>
                </a:cxn>
                <a:cxn ang="0">
                  <a:pos x="264" y="0"/>
                </a:cxn>
              </a:cxnLst>
              <a:rect l="0" t="0" r="r" b="b"/>
              <a:pathLst>
                <a:path w="1158" h="528">
                  <a:moveTo>
                    <a:pt x="264" y="0"/>
                  </a:moveTo>
                  <a:lnTo>
                    <a:pt x="1158" y="6"/>
                  </a:lnTo>
                  <a:lnTo>
                    <a:pt x="438" y="528"/>
                  </a:lnTo>
                  <a:lnTo>
                    <a:pt x="0" y="330"/>
                  </a:lnTo>
                  <a:lnTo>
                    <a:pt x="264" y="0"/>
                  </a:lnTo>
                  <a:close/>
                </a:path>
              </a:pathLst>
            </a:custGeom>
            <a:gradFill rotWithShape="0">
              <a:gsLst>
                <a:gs pos="0">
                  <a:srgbClr val="FFFF00"/>
                </a:gs>
                <a:gs pos="50000">
                  <a:srgbClr val="FF3300"/>
                </a:gs>
                <a:gs pos="100000">
                  <a:srgbClr val="FFFF00"/>
                </a:gs>
              </a:gsLst>
              <a:lin ang="2700000" scaled="1"/>
            </a:gradFill>
            <a:ln w="9525" cap="flat" cmpd="sng">
              <a:solidFill>
                <a:srgbClr val="FFCC00">
                  <a:alpha val="44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0" name="Freeform 6"/>
            <p:cNvSpPr>
              <a:spLocks/>
            </p:cNvSpPr>
            <p:nvPr/>
          </p:nvSpPr>
          <p:spPr bwMode="auto">
            <a:xfrm>
              <a:off x="2172" y="2226"/>
              <a:ext cx="702" cy="1020"/>
            </a:xfrm>
            <a:custGeom>
              <a:avLst/>
              <a:gdLst/>
              <a:ahLst/>
              <a:cxnLst>
                <a:cxn ang="0">
                  <a:pos x="0" y="1020"/>
                </a:cxn>
                <a:cxn ang="0">
                  <a:pos x="264" y="198"/>
                </a:cxn>
                <a:cxn ang="0">
                  <a:pos x="702" y="0"/>
                </a:cxn>
                <a:cxn ang="0">
                  <a:pos x="702" y="522"/>
                </a:cxn>
                <a:cxn ang="0">
                  <a:pos x="0" y="1020"/>
                </a:cxn>
              </a:cxnLst>
              <a:rect l="0" t="0" r="r" b="b"/>
              <a:pathLst>
                <a:path w="702" h="1020">
                  <a:moveTo>
                    <a:pt x="0" y="1020"/>
                  </a:moveTo>
                  <a:lnTo>
                    <a:pt x="264" y="198"/>
                  </a:lnTo>
                  <a:lnTo>
                    <a:pt x="702" y="0"/>
                  </a:lnTo>
                  <a:lnTo>
                    <a:pt x="702" y="522"/>
                  </a:lnTo>
                  <a:lnTo>
                    <a:pt x="0" y="1020"/>
                  </a:lnTo>
                  <a:close/>
                </a:path>
              </a:pathLst>
            </a:custGeom>
            <a:gradFill rotWithShape="0">
              <a:gsLst>
                <a:gs pos="0">
                  <a:srgbClr val="FFFF00"/>
                </a:gs>
                <a:gs pos="50000">
                  <a:srgbClr val="FF3300"/>
                </a:gs>
                <a:gs pos="100000">
                  <a:srgbClr val="FFFF00"/>
                </a:gs>
              </a:gsLst>
              <a:lin ang="2700000" scaled="1"/>
            </a:gradFill>
            <a:ln w="9525" cap="flat" cmpd="sng">
              <a:solidFill>
                <a:srgbClr val="FFCC00">
                  <a:alpha val="44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>
              <a:off x="2874" y="2220"/>
              <a:ext cx="708" cy="1032"/>
            </a:xfrm>
            <a:custGeom>
              <a:avLst/>
              <a:gdLst/>
              <a:ahLst/>
              <a:cxnLst>
                <a:cxn ang="0">
                  <a:pos x="708" y="1032"/>
                </a:cxn>
                <a:cxn ang="0">
                  <a:pos x="0" y="516"/>
                </a:cxn>
                <a:cxn ang="0">
                  <a:pos x="0" y="0"/>
                </a:cxn>
                <a:cxn ang="0">
                  <a:pos x="438" y="204"/>
                </a:cxn>
                <a:cxn ang="0">
                  <a:pos x="708" y="1032"/>
                </a:cxn>
              </a:cxnLst>
              <a:rect l="0" t="0" r="r" b="b"/>
              <a:pathLst>
                <a:path w="708" h="1032">
                  <a:moveTo>
                    <a:pt x="708" y="1032"/>
                  </a:moveTo>
                  <a:lnTo>
                    <a:pt x="0" y="516"/>
                  </a:lnTo>
                  <a:lnTo>
                    <a:pt x="0" y="0"/>
                  </a:lnTo>
                  <a:lnTo>
                    <a:pt x="438" y="204"/>
                  </a:lnTo>
                  <a:lnTo>
                    <a:pt x="708" y="1032"/>
                  </a:lnTo>
                  <a:close/>
                </a:path>
              </a:pathLst>
            </a:custGeom>
            <a:gradFill rotWithShape="0">
              <a:gsLst>
                <a:gs pos="0">
                  <a:srgbClr val="FFFF00"/>
                </a:gs>
                <a:gs pos="50000">
                  <a:srgbClr val="FF3300"/>
                </a:gs>
                <a:gs pos="100000">
                  <a:srgbClr val="FFFF00"/>
                </a:gs>
              </a:gsLst>
              <a:lin ang="18900000" scaled="1"/>
            </a:gradFill>
            <a:ln w="9525" cap="flat" cmpd="sng">
              <a:solidFill>
                <a:srgbClr val="FFCC00">
                  <a:alpha val="44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8" name="椭圆 177"/>
          <p:cNvSpPr/>
          <p:nvPr/>
        </p:nvSpPr>
        <p:spPr>
          <a:xfrm>
            <a:off x="2698230" y="1154242"/>
            <a:ext cx="3357796" cy="3013023"/>
          </a:xfrm>
          <a:prstGeom prst="ellipse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100000">
                <a:schemeClr val="bg1"/>
              </a:gs>
              <a:gs pos="100000">
                <a:schemeClr val="bg1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8" name="组合 77"/>
          <p:cNvGrpSpPr/>
          <p:nvPr/>
        </p:nvGrpSpPr>
        <p:grpSpPr>
          <a:xfrm>
            <a:off x="2323437" y="646181"/>
            <a:ext cx="4332196" cy="4345549"/>
            <a:chOff x="2143555" y="586220"/>
            <a:chExt cx="4332196" cy="4345549"/>
          </a:xfrm>
        </p:grpSpPr>
        <p:sp>
          <p:nvSpPr>
            <p:cNvPr id="93" name="Oval 23"/>
            <p:cNvSpPr>
              <a:spLocks noChangeArrowheads="1"/>
            </p:cNvSpPr>
            <p:nvPr/>
          </p:nvSpPr>
          <p:spPr bwMode="auto">
            <a:xfrm>
              <a:off x="4295150" y="588039"/>
              <a:ext cx="41688" cy="792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1" name="Oval 23"/>
            <p:cNvSpPr>
              <a:spLocks noChangeArrowheads="1"/>
            </p:cNvSpPr>
            <p:nvPr/>
          </p:nvSpPr>
          <p:spPr bwMode="auto">
            <a:xfrm rot="1440000" flipH="1">
              <a:off x="5046328" y="835012"/>
              <a:ext cx="41688" cy="63975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" name="Oval 23"/>
            <p:cNvSpPr>
              <a:spLocks noChangeArrowheads="1"/>
            </p:cNvSpPr>
            <p:nvPr/>
          </p:nvSpPr>
          <p:spPr bwMode="auto">
            <a:xfrm rot="2880000" flipH="1">
              <a:off x="5618215" y="1408830"/>
              <a:ext cx="41723" cy="64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3" name="Oval 23"/>
            <p:cNvSpPr>
              <a:spLocks noChangeArrowheads="1"/>
            </p:cNvSpPr>
            <p:nvPr/>
          </p:nvSpPr>
          <p:spPr bwMode="auto">
            <a:xfrm rot="4320000" flipH="1">
              <a:off x="5956818" y="1993079"/>
              <a:ext cx="41723" cy="63921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4" name="Oval 23"/>
            <p:cNvSpPr>
              <a:spLocks noChangeArrowheads="1"/>
            </p:cNvSpPr>
            <p:nvPr/>
          </p:nvSpPr>
          <p:spPr bwMode="auto">
            <a:xfrm rot="5100000" flipH="1">
              <a:off x="6014575" y="2672694"/>
              <a:ext cx="41723" cy="64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5" name="Oval 23"/>
            <p:cNvSpPr>
              <a:spLocks noChangeArrowheads="1"/>
            </p:cNvSpPr>
            <p:nvPr/>
          </p:nvSpPr>
          <p:spPr bwMode="auto">
            <a:xfrm rot="7200000" flipH="1">
              <a:off x="5869429" y="3522552"/>
              <a:ext cx="41723" cy="63921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6" name="Oval 23"/>
            <p:cNvSpPr>
              <a:spLocks noChangeArrowheads="1"/>
            </p:cNvSpPr>
            <p:nvPr/>
          </p:nvSpPr>
          <p:spPr bwMode="auto">
            <a:xfrm rot="8640000" flipH="1">
              <a:off x="5229346" y="4076711"/>
              <a:ext cx="41688" cy="64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8" name="Oval 23"/>
            <p:cNvSpPr>
              <a:spLocks noChangeArrowheads="1"/>
            </p:cNvSpPr>
            <p:nvPr/>
          </p:nvSpPr>
          <p:spPr bwMode="auto">
            <a:xfrm rot="20160000" flipH="1">
              <a:off x="3497417" y="892348"/>
              <a:ext cx="41688" cy="720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9" name="Oval 23"/>
            <p:cNvSpPr>
              <a:spLocks noChangeArrowheads="1"/>
            </p:cNvSpPr>
            <p:nvPr/>
          </p:nvSpPr>
          <p:spPr bwMode="auto">
            <a:xfrm rot="10080000" flipH="1">
              <a:off x="4522235" y="4277021"/>
              <a:ext cx="41688" cy="63975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0" name="Oval 23"/>
            <p:cNvSpPr>
              <a:spLocks noChangeArrowheads="1"/>
            </p:cNvSpPr>
            <p:nvPr/>
          </p:nvSpPr>
          <p:spPr bwMode="auto">
            <a:xfrm rot="10800000" flipH="1">
              <a:off x="3854715" y="4165444"/>
              <a:ext cx="41688" cy="64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1" name="Oval 23"/>
            <p:cNvSpPr>
              <a:spLocks noChangeArrowheads="1"/>
            </p:cNvSpPr>
            <p:nvPr/>
          </p:nvSpPr>
          <p:spPr bwMode="auto">
            <a:xfrm rot="13200000" flipH="1">
              <a:off x="3233081" y="3928595"/>
              <a:ext cx="41688" cy="63975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2" name="Oval 23"/>
            <p:cNvSpPr>
              <a:spLocks noChangeArrowheads="1"/>
            </p:cNvSpPr>
            <p:nvPr/>
          </p:nvSpPr>
          <p:spPr bwMode="auto">
            <a:xfrm rot="14580000" flipH="1">
              <a:off x="2775390" y="3386820"/>
              <a:ext cx="41723" cy="64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" name="Oval 23"/>
            <p:cNvSpPr>
              <a:spLocks noChangeArrowheads="1"/>
            </p:cNvSpPr>
            <p:nvPr/>
          </p:nvSpPr>
          <p:spPr bwMode="auto">
            <a:xfrm rot="15840000" flipH="1">
              <a:off x="2508238" y="2748677"/>
              <a:ext cx="41723" cy="63921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4" name="Oval 23"/>
            <p:cNvSpPr>
              <a:spLocks noChangeArrowheads="1"/>
            </p:cNvSpPr>
            <p:nvPr/>
          </p:nvSpPr>
          <p:spPr bwMode="auto">
            <a:xfrm rot="17280000" flipH="1">
              <a:off x="2443093" y="2051753"/>
              <a:ext cx="41723" cy="64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5" name="Oval 23"/>
            <p:cNvSpPr>
              <a:spLocks noChangeArrowheads="1"/>
            </p:cNvSpPr>
            <p:nvPr/>
          </p:nvSpPr>
          <p:spPr bwMode="auto">
            <a:xfrm rot="18720000" flipH="1">
              <a:off x="2764559" y="1340357"/>
              <a:ext cx="41723" cy="63921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3" name="Oval 23"/>
            <p:cNvSpPr>
              <a:spLocks noChangeArrowheads="1"/>
            </p:cNvSpPr>
            <p:nvPr/>
          </p:nvSpPr>
          <p:spPr bwMode="auto">
            <a:xfrm rot="720000">
              <a:off x="4752118" y="612316"/>
              <a:ext cx="41688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4" name="Oval 23"/>
            <p:cNvSpPr>
              <a:spLocks noChangeArrowheads="1"/>
            </p:cNvSpPr>
            <p:nvPr/>
          </p:nvSpPr>
          <p:spPr bwMode="auto">
            <a:xfrm rot="2160000" flipH="1">
              <a:off x="5269009" y="950435"/>
              <a:ext cx="41688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5" name="Oval 23"/>
            <p:cNvSpPr>
              <a:spLocks noChangeArrowheads="1"/>
            </p:cNvSpPr>
            <p:nvPr/>
          </p:nvSpPr>
          <p:spPr bwMode="auto">
            <a:xfrm rot="3600000" flipH="1">
              <a:off x="5693319" y="1544144"/>
              <a:ext cx="41723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6" name="Oval 23"/>
            <p:cNvSpPr>
              <a:spLocks noChangeArrowheads="1"/>
            </p:cNvSpPr>
            <p:nvPr/>
          </p:nvSpPr>
          <p:spPr bwMode="auto">
            <a:xfrm rot="5040000" flipH="1">
              <a:off x="5865963" y="2130987"/>
              <a:ext cx="41723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7" name="Oval 23"/>
            <p:cNvSpPr>
              <a:spLocks noChangeArrowheads="1"/>
            </p:cNvSpPr>
            <p:nvPr/>
          </p:nvSpPr>
          <p:spPr bwMode="auto">
            <a:xfrm rot="6480000" flipH="1">
              <a:off x="5954489" y="2923582"/>
              <a:ext cx="41723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8" name="Oval 23"/>
            <p:cNvSpPr>
              <a:spLocks noChangeArrowheads="1"/>
            </p:cNvSpPr>
            <p:nvPr/>
          </p:nvSpPr>
          <p:spPr bwMode="auto">
            <a:xfrm rot="7920000" flipH="1">
              <a:off x="5479248" y="3475615"/>
              <a:ext cx="41723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9" name="Oval 23"/>
            <p:cNvSpPr>
              <a:spLocks noChangeArrowheads="1"/>
            </p:cNvSpPr>
            <p:nvPr/>
          </p:nvSpPr>
          <p:spPr bwMode="auto">
            <a:xfrm rot="9360000" flipH="1">
              <a:off x="4837739" y="3930969"/>
              <a:ext cx="41688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0" name="Oval 23"/>
            <p:cNvSpPr>
              <a:spLocks noChangeArrowheads="1"/>
            </p:cNvSpPr>
            <p:nvPr/>
          </p:nvSpPr>
          <p:spPr bwMode="auto">
            <a:xfrm rot="20880000" flipH="1">
              <a:off x="3955360" y="586220"/>
              <a:ext cx="41688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1" name="Oval 23"/>
            <p:cNvSpPr>
              <a:spLocks noChangeArrowheads="1"/>
            </p:cNvSpPr>
            <p:nvPr/>
          </p:nvSpPr>
          <p:spPr bwMode="auto">
            <a:xfrm rot="10800000" flipH="1">
              <a:off x="4206448" y="3766072"/>
              <a:ext cx="41688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" name="Oval 23"/>
            <p:cNvSpPr>
              <a:spLocks noChangeArrowheads="1"/>
            </p:cNvSpPr>
            <p:nvPr/>
          </p:nvSpPr>
          <p:spPr bwMode="auto">
            <a:xfrm rot="11520000" flipH="1">
              <a:off x="3513462" y="3999738"/>
              <a:ext cx="41688" cy="900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3" name="Oval 23"/>
            <p:cNvSpPr>
              <a:spLocks noChangeArrowheads="1"/>
            </p:cNvSpPr>
            <p:nvPr/>
          </p:nvSpPr>
          <p:spPr bwMode="auto">
            <a:xfrm rot="13920000" flipH="1">
              <a:off x="3164481" y="3292156"/>
              <a:ext cx="41688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4" name="Oval 23"/>
            <p:cNvSpPr>
              <a:spLocks noChangeArrowheads="1"/>
            </p:cNvSpPr>
            <p:nvPr/>
          </p:nvSpPr>
          <p:spPr bwMode="auto">
            <a:xfrm rot="15300000" flipH="1">
              <a:off x="2709926" y="2870268"/>
              <a:ext cx="41723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5" name="Oval 23"/>
            <p:cNvSpPr>
              <a:spLocks noChangeArrowheads="1"/>
            </p:cNvSpPr>
            <p:nvPr/>
          </p:nvSpPr>
          <p:spPr bwMode="auto">
            <a:xfrm rot="16560000" flipH="1">
              <a:off x="2717028" y="2242007"/>
              <a:ext cx="41723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6" name="Oval 23"/>
            <p:cNvSpPr>
              <a:spLocks noChangeArrowheads="1"/>
            </p:cNvSpPr>
            <p:nvPr/>
          </p:nvSpPr>
          <p:spPr bwMode="auto">
            <a:xfrm rot="18000000" flipH="1">
              <a:off x="2643271" y="1462678"/>
              <a:ext cx="41723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7" name="Oval 23"/>
            <p:cNvSpPr>
              <a:spLocks noChangeArrowheads="1"/>
            </p:cNvSpPr>
            <p:nvPr/>
          </p:nvSpPr>
          <p:spPr bwMode="auto">
            <a:xfrm rot="19440000" flipH="1">
              <a:off x="3169637" y="931074"/>
              <a:ext cx="41723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805658" y="188975"/>
            <a:ext cx="6899285" cy="6151863"/>
            <a:chOff x="1784197" y="586220"/>
            <a:chExt cx="4691554" cy="4345549"/>
          </a:xfrm>
        </p:grpSpPr>
        <p:sp>
          <p:nvSpPr>
            <p:cNvPr id="80" name="Oval 23"/>
            <p:cNvSpPr>
              <a:spLocks noChangeArrowheads="1"/>
            </p:cNvSpPr>
            <p:nvPr/>
          </p:nvSpPr>
          <p:spPr bwMode="auto">
            <a:xfrm>
              <a:off x="4369810" y="674559"/>
              <a:ext cx="41688" cy="792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1" name="Oval 23"/>
            <p:cNvSpPr>
              <a:spLocks noChangeArrowheads="1"/>
            </p:cNvSpPr>
            <p:nvPr/>
          </p:nvSpPr>
          <p:spPr bwMode="auto">
            <a:xfrm rot="1860000" flipH="1">
              <a:off x="5046328" y="835012"/>
              <a:ext cx="41688" cy="63975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" name="Oval 23"/>
            <p:cNvSpPr>
              <a:spLocks noChangeArrowheads="1"/>
            </p:cNvSpPr>
            <p:nvPr/>
          </p:nvSpPr>
          <p:spPr bwMode="auto">
            <a:xfrm rot="3660000" flipH="1">
              <a:off x="5618215" y="1533204"/>
              <a:ext cx="41723" cy="64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3" name="Oval 23"/>
            <p:cNvSpPr>
              <a:spLocks noChangeArrowheads="1"/>
            </p:cNvSpPr>
            <p:nvPr/>
          </p:nvSpPr>
          <p:spPr bwMode="auto">
            <a:xfrm rot="4620000" flipH="1">
              <a:off x="5956819" y="1993079"/>
              <a:ext cx="41723" cy="63921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4" name="Oval 23"/>
            <p:cNvSpPr>
              <a:spLocks noChangeArrowheads="1"/>
            </p:cNvSpPr>
            <p:nvPr/>
          </p:nvSpPr>
          <p:spPr bwMode="auto">
            <a:xfrm rot="5760000" flipH="1">
              <a:off x="6014575" y="2672694"/>
              <a:ext cx="41723" cy="64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7" name="Oval 23"/>
            <p:cNvSpPr>
              <a:spLocks noChangeArrowheads="1"/>
            </p:cNvSpPr>
            <p:nvPr/>
          </p:nvSpPr>
          <p:spPr bwMode="auto">
            <a:xfrm rot="7680000" flipH="1">
              <a:off x="5869430" y="3389538"/>
              <a:ext cx="41723" cy="63921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8" name="Oval 23"/>
            <p:cNvSpPr>
              <a:spLocks noChangeArrowheads="1"/>
            </p:cNvSpPr>
            <p:nvPr/>
          </p:nvSpPr>
          <p:spPr bwMode="auto">
            <a:xfrm rot="8640000" flipH="1">
              <a:off x="5229346" y="4076711"/>
              <a:ext cx="41688" cy="64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9" name="Oval 23"/>
            <p:cNvSpPr>
              <a:spLocks noChangeArrowheads="1"/>
            </p:cNvSpPr>
            <p:nvPr/>
          </p:nvSpPr>
          <p:spPr bwMode="auto">
            <a:xfrm rot="19860000" flipH="1">
              <a:off x="3497417" y="892348"/>
              <a:ext cx="41688" cy="720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0" name="Oval 23"/>
            <p:cNvSpPr>
              <a:spLocks noChangeArrowheads="1"/>
            </p:cNvSpPr>
            <p:nvPr/>
          </p:nvSpPr>
          <p:spPr bwMode="auto">
            <a:xfrm rot="10080000" flipH="1">
              <a:off x="4522235" y="4277021"/>
              <a:ext cx="41688" cy="63975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1" name="Oval 23"/>
            <p:cNvSpPr>
              <a:spLocks noChangeArrowheads="1"/>
            </p:cNvSpPr>
            <p:nvPr/>
          </p:nvSpPr>
          <p:spPr bwMode="auto">
            <a:xfrm rot="10800000" flipH="1">
              <a:off x="3854715" y="4165444"/>
              <a:ext cx="41688" cy="64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" name="Oval 23"/>
            <p:cNvSpPr>
              <a:spLocks noChangeArrowheads="1"/>
            </p:cNvSpPr>
            <p:nvPr/>
          </p:nvSpPr>
          <p:spPr bwMode="auto">
            <a:xfrm rot="12600000" flipH="1">
              <a:off x="3233083" y="3928595"/>
              <a:ext cx="41688" cy="63975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4" name="Oval 23"/>
            <p:cNvSpPr>
              <a:spLocks noChangeArrowheads="1"/>
            </p:cNvSpPr>
            <p:nvPr/>
          </p:nvSpPr>
          <p:spPr bwMode="auto">
            <a:xfrm rot="14220000" flipH="1">
              <a:off x="2775392" y="3386820"/>
              <a:ext cx="41723" cy="64079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5" name="Oval 23"/>
            <p:cNvSpPr>
              <a:spLocks noChangeArrowheads="1"/>
            </p:cNvSpPr>
            <p:nvPr/>
          </p:nvSpPr>
          <p:spPr bwMode="auto">
            <a:xfrm rot="15360000" flipH="1">
              <a:off x="2508238" y="2880945"/>
              <a:ext cx="41723" cy="63921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6" name="Oval 23"/>
            <p:cNvSpPr>
              <a:spLocks noChangeArrowheads="1"/>
            </p:cNvSpPr>
            <p:nvPr/>
          </p:nvSpPr>
          <p:spPr bwMode="auto">
            <a:xfrm rot="16920000" flipH="1">
              <a:off x="2443093" y="2051753"/>
              <a:ext cx="41723" cy="64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7" name="Oval 23"/>
            <p:cNvSpPr>
              <a:spLocks noChangeArrowheads="1"/>
            </p:cNvSpPr>
            <p:nvPr/>
          </p:nvSpPr>
          <p:spPr bwMode="auto">
            <a:xfrm rot="18180000" flipH="1">
              <a:off x="2630936" y="1340357"/>
              <a:ext cx="41723" cy="63921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8" name="Oval 23"/>
            <p:cNvSpPr>
              <a:spLocks noChangeArrowheads="1"/>
            </p:cNvSpPr>
            <p:nvPr/>
          </p:nvSpPr>
          <p:spPr bwMode="auto">
            <a:xfrm rot="720000">
              <a:off x="4707166" y="612316"/>
              <a:ext cx="41688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9" name="Oval 23"/>
            <p:cNvSpPr>
              <a:spLocks noChangeArrowheads="1"/>
            </p:cNvSpPr>
            <p:nvPr/>
          </p:nvSpPr>
          <p:spPr bwMode="auto">
            <a:xfrm rot="2580000" flipH="1">
              <a:off x="5269009" y="950435"/>
              <a:ext cx="41688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0" name="Oval 23"/>
            <p:cNvSpPr>
              <a:spLocks noChangeArrowheads="1"/>
            </p:cNvSpPr>
            <p:nvPr/>
          </p:nvSpPr>
          <p:spPr bwMode="auto">
            <a:xfrm rot="4380000" flipH="1">
              <a:off x="5837844" y="1616474"/>
              <a:ext cx="41723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1" name="Oval 23"/>
            <p:cNvSpPr>
              <a:spLocks noChangeArrowheads="1"/>
            </p:cNvSpPr>
            <p:nvPr/>
          </p:nvSpPr>
          <p:spPr bwMode="auto">
            <a:xfrm rot="5040000" flipH="1">
              <a:off x="5865963" y="2130987"/>
              <a:ext cx="41723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" name="Oval 23"/>
            <p:cNvSpPr>
              <a:spLocks noChangeArrowheads="1"/>
            </p:cNvSpPr>
            <p:nvPr/>
          </p:nvSpPr>
          <p:spPr bwMode="auto">
            <a:xfrm rot="6480000" flipH="1">
              <a:off x="5954489" y="2923582"/>
              <a:ext cx="41723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3" name="Oval 23"/>
            <p:cNvSpPr>
              <a:spLocks noChangeArrowheads="1"/>
            </p:cNvSpPr>
            <p:nvPr/>
          </p:nvSpPr>
          <p:spPr bwMode="auto">
            <a:xfrm rot="7920000" flipH="1">
              <a:off x="5479248" y="3475615"/>
              <a:ext cx="41723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4" name="Oval 23"/>
            <p:cNvSpPr>
              <a:spLocks noChangeArrowheads="1"/>
            </p:cNvSpPr>
            <p:nvPr/>
          </p:nvSpPr>
          <p:spPr bwMode="auto">
            <a:xfrm rot="9360000" flipH="1">
              <a:off x="4837739" y="3930969"/>
              <a:ext cx="41688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5" name="Oval 23"/>
            <p:cNvSpPr>
              <a:spLocks noChangeArrowheads="1"/>
            </p:cNvSpPr>
            <p:nvPr/>
          </p:nvSpPr>
          <p:spPr bwMode="auto">
            <a:xfrm rot="20880000" flipH="1">
              <a:off x="3880206" y="586220"/>
              <a:ext cx="41688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6" name="Oval 23"/>
            <p:cNvSpPr>
              <a:spLocks noChangeArrowheads="1"/>
            </p:cNvSpPr>
            <p:nvPr/>
          </p:nvSpPr>
          <p:spPr bwMode="auto">
            <a:xfrm rot="10800000" flipH="1">
              <a:off x="4149490" y="3766072"/>
              <a:ext cx="41688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7" name="Oval 23"/>
            <p:cNvSpPr>
              <a:spLocks noChangeArrowheads="1"/>
            </p:cNvSpPr>
            <p:nvPr/>
          </p:nvSpPr>
          <p:spPr bwMode="auto">
            <a:xfrm rot="11520000" flipH="1">
              <a:off x="3523940" y="3805443"/>
              <a:ext cx="41688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8" name="Oval 23"/>
            <p:cNvSpPr>
              <a:spLocks noChangeArrowheads="1"/>
            </p:cNvSpPr>
            <p:nvPr/>
          </p:nvSpPr>
          <p:spPr bwMode="auto">
            <a:xfrm rot="13200000" flipH="1">
              <a:off x="3165262" y="3351713"/>
              <a:ext cx="40131" cy="103961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9" name="Oval 23"/>
            <p:cNvSpPr>
              <a:spLocks noChangeArrowheads="1"/>
            </p:cNvSpPr>
            <p:nvPr/>
          </p:nvSpPr>
          <p:spPr bwMode="auto">
            <a:xfrm rot="14880000" flipH="1">
              <a:off x="2709927" y="2938816"/>
              <a:ext cx="41723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0" name="Oval 23"/>
            <p:cNvSpPr>
              <a:spLocks noChangeArrowheads="1"/>
            </p:cNvSpPr>
            <p:nvPr/>
          </p:nvSpPr>
          <p:spPr bwMode="auto">
            <a:xfrm rot="15900000" flipH="1">
              <a:off x="2263735" y="2175927"/>
              <a:ext cx="41723" cy="100079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7" name="Oval 23"/>
            <p:cNvSpPr>
              <a:spLocks noChangeArrowheads="1"/>
            </p:cNvSpPr>
            <p:nvPr/>
          </p:nvSpPr>
          <p:spPr bwMode="auto">
            <a:xfrm rot="18000000" flipH="1">
              <a:off x="2459575" y="1462678"/>
              <a:ext cx="41723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7" name="Oval 23"/>
            <p:cNvSpPr>
              <a:spLocks noChangeArrowheads="1"/>
            </p:cNvSpPr>
            <p:nvPr/>
          </p:nvSpPr>
          <p:spPr bwMode="auto">
            <a:xfrm rot="19020000" flipH="1">
              <a:off x="3169637" y="931074"/>
              <a:ext cx="41723" cy="10008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95" name="组合 194"/>
          <p:cNvGrpSpPr/>
          <p:nvPr/>
        </p:nvGrpSpPr>
        <p:grpSpPr>
          <a:xfrm>
            <a:off x="-227520" y="-72000"/>
            <a:ext cx="9566391" cy="6929999"/>
            <a:chOff x="-227520" y="-72000"/>
            <a:chExt cx="9566391" cy="6929999"/>
          </a:xfrm>
        </p:grpSpPr>
        <p:sp>
          <p:nvSpPr>
            <p:cNvPr id="161" name="Oval 23"/>
            <p:cNvSpPr>
              <a:spLocks noChangeArrowheads="1"/>
            </p:cNvSpPr>
            <p:nvPr/>
          </p:nvSpPr>
          <p:spPr bwMode="auto">
            <a:xfrm rot="600000">
              <a:off x="4844864" y="139414"/>
              <a:ext cx="88961" cy="124990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2" name="Oval 23"/>
            <p:cNvSpPr>
              <a:spLocks noChangeArrowheads="1"/>
            </p:cNvSpPr>
            <p:nvPr/>
          </p:nvSpPr>
          <p:spPr bwMode="auto">
            <a:xfrm rot="2580000" flipH="1">
              <a:off x="6552000" y="392635"/>
              <a:ext cx="88961" cy="100963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3" name="Oval 23"/>
            <p:cNvSpPr>
              <a:spLocks noChangeArrowheads="1"/>
            </p:cNvSpPr>
            <p:nvPr/>
          </p:nvSpPr>
          <p:spPr bwMode="auto">
            <a:xfrm rot="4080000" flipH="1">
              <a:off x="7520513" y="1044000"/>
              <a:ext cx="65846" cy="136744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" name="Oval 23"/>
            <p:cNvSpPr>
              <a:spLocks noChangeArrowheads="1"/>
            </p:cNvSpPr>
            <p:nvPr/>
          </p:nvSpPr>
          <p:spPr bwMode="auto">
            <a:xfrm rot="4620000" flipH="1">
              <a:off x="8243083" y="2042619"/>
              <a:ext cx="65846" cy="136406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5" name="Oval 23"/>
            <p:cNvSpPr>
              <a:spLocks noChangeArrowheads="1"/>
            </p:cNvSpPr>
            <p:nvPr/>
          </p:nvSpPr>
          <p:spPr bwMode="auto">
            <a:xfrm rot="5760000" flipH="1">
              <a:off x="8366333" y="3114724"/>
              <a:ext cx="65846" cy="136744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6" name="Oval 23"/>
            <p:cNvSpPr>
              <a:spLocks noChangeArrowheads="1"/>
            </p:cNvSpPr>
            <p:nvPr/>
          </p:nvSpPr>
          <p:spPr bwMode="auto">
            <a:xfrm rot="7200000" flipH="1">
              <a:off x="8056596" y="4456382"/>
              <a:ext cx="65846" cy="136406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7" name="Oval 23"/>
            <p:cNvSpPr>
              <a:spLocks noChangeArrowheads="1"/>
            </p:cNvSpPr>
            <p:nvPr/>
          </p:nvSpPr>
          <p:spPr bwMode="auto">
            <a:xfrm rot="8640000" flipH="1">
              <a:off x="6679085" y="5508575"/>
              <a:ext cx="88961" cy="101128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8" name="Oval 23"/>
            <p:cNvSpPr>
              <a:spLocks noChangeArrowheads="1"/>
            </p:cNvSpPr>
            <p:nvPr/>
          </p:nvSpPr>
          <p:spPr bwMode="auto">
            <a:xfrm rot="19440000" flipH="1">
              <a:off x="2664000" y="108000"/>
              <a:ext cx="88961" cy="113628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9" name="Oval 23"/>
            <p:cNvSpPr>
              <a:spLocks noChangeArrowheads="1"/>
            </p:cNvSpPr>
            <p:nvPr/>
          </p:nvSpPr>
          <p:spPr bwMode="auto">
            <a:xfrm rot="10080000" flipH="1">
              <a:off x="5170133" y="5824698"/>
              <a:ext cx="88961" cy="100963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0" name="Oval 23"/>
            <p:cNvSpPr>
              <a:spLocks noChangeArrowheads="1"/>
            </p:cNvSpPr>
            <p:nvPr/>
          </p:nvSpPr>
          <p:spPr bwMode="auto">
            <a:xfrm rot="10800000" flipH="1">
              <a:off x="3600000" y="5648611"/>
              <a:ext cx="88961" cy="101128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1" name="Oval 23"/>
            <p:cNvSpPr>
              <a:spLocks noChangeArrowheads="1"/>
            </p:cNvSpPr>
            <p:nvPr/>
          </p:nvSpPr>
          <p:spPr bwMode="auto">
            <a:xfrm rot="13200000" flipH="1">
              <a:off x="2419121" y="5274824"/>
              <a:ext cx="88961" cy="100963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2" name="Oval 23"/>
            <p:cNvSpPr>
              <a:spLocks noChangeArrowheads="1"/>
            </p:cNvSpPr>
            <p:nvPr/>
          </p:nvSpPr>
          <p:spPr bwMode="auto">
            <a:xfrm rot="14580000" flipH="1">
              <a:off x="1454019" y="4241734"/>
              <a:ext cx="65846" cy="136744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3" name="Oval 23"/>
            <p:cNvSpPr>
              <a:spLocks noChangeArrowheads="1"/>
            </p:cNvSpPr>
            <p:nvPr/>
          </p:nvSpPr>
          <p:spPr bwMode="auto">
            <a:xfrm rot="15840000" flipH="1">
              <a:off x="883925" y="3235079"/>
              <a:ext cx="65846" cy="136406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" name="Oval 23"/>
            <p:cNvSpPr>
              <a:spLocks noChangeArrowheads="1"/>
            </p:cNvSpPr>
            <p:nvPr/>
          </p:nvSpPr>
          <p:spPr bwMode="auto">
            <a:xfrm rot="16440000" flipH="1">
              <a:off x="744908" y="2134776"/>
              <a:ext cx="65846" cy="136744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5" name="Oval 23"/>
            <p:cNvSpPr>
              <a:spLocks noChangeArrowheads="1"/>
            </p:cNvSpPr>
            <p:nvPr/>
          </p:nvSpPr>
          <p:spPr bwMode="auto">
            <a:xfrm rot="18180000" flipH="1">
              <a:off x="1145759" y="756000"/>
              <a:ext cx="65846" cy="136406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6" name="Oval 23"/>
            <p:cNvSpPr>
              <a:spLocks noChangeArrowheads="1"/>
            </p:cNvSpPr>
            <p:nvPr/>
          </p:nvSpPr>
          <p:spPr bwMode="auto">
            <a:xfrm rot="1920000">
              <a:off x="6120000" y="-72000"/>
              <a:ext cx="88961" cy="157942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7" name="Oval 23"/>
            <p:cNvSpPr>
              <a:spLocks noChangeArrowheads="1"/>
            </p:cNvSpPr>
            <p:nvPr/>
          </p:nvSpPr>
          <p:spPr bwMode="auto">
            <a:xfrm rot="3060000" flipH="1">
              <a:off x="7164000" y="288000"/>
              <a:ext cx="88961" cy="157942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9" name="Oval 23"/>
            <p:cNvSpPr>
              <a:spLocks noChangeArrowheads="1"/>
            </p:cNvSpPr>
            <p:nvPr/>
          </p:nvSpPr>
          <p:spPr bwMode="auto">
            <a:xfrm rot="4380000" flipH="1">
              <a:off x="7989194" y="1440000"/>
              <a:ext cx="65846" cy="213567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0" name="Oval 23"/>
            <p:cNvSpPr>
              <a:spLocks noChangeArrowheads="1"/>
            </p:cNvSpPr>
            <p:nvPr/>
          </p:nvSpPr>
          <p:spPr bwMode="auto">
            <a:xfrm rot="5040000" flipH="1">
              <a:off x="8049199" y="2159777"/>
              <a:ext cx="65846" cy="213567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1" name="Oval 23"/>
            <p:cNvSpPr>
              <a:spLocks noChangeArrowheads="1"/>
            </p:cNvSpPr>
            <p:nvPr/>
          </p:nvSpPr>
          <p:spPr bwMode="auto">
            <a:xfrm rot="6480000" flipH="1">
              <a:off x="8238111" y="3410623"/>
              <a:ext cx="65846" cy="213567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2" name="Oval 23"/>
            <p:cNvSpPr>
              <a:spLocks noChangeArrowheads="1"/>
            </p:cNvSpPr>
            <p:nvPr/>
          </p:nvSpPr>
          <p:spPr bwMode="auto">
            <a:xfrm rot="7920000" flipH="1">
              <a:off x="7223962" y="4281823"/>
              <a:ext cx="65846" cy="213567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3" name="Oval 23"/>
            <p:cNvSpPr>
              <a:spLocks noChangeArrowheads="1"/>
            </p:cNvSpPr>
            <p:nvPr/>
          </p:nvSpPr>
          <p:spPr bwMode="auto">
            <a:xfrm rot="9060000" flipH="1">
              <a:off x="5843409" y="5278570"/>
              <a:ext cx="88961" cy="157942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" name="Oval 23"/>
            <p:cNvSpPr>
              <a:spLocks noChangeArrowheads="1"/>
            </p:cNvSpPr>
            <p:nvPr/>
          </p:nvSpPr>
          <p:spPr bwMode="auto">
            <a:xfrm rot="20640000" flipH="1">
              <a:off x="3620087" y="5452"/>
              <a:ext cx="88961" cy="1080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5" name="Oval 23"/>
            <p:cNvSpPr>
              <a:spLocks noChangeArrowheads="1"/>
            </p:cNvSpPr>
            <p:nvPr/>
          </p:nvSpPr>
          <p:spPr bwMode="auto">
            <a:xfrm rot="10380000" flipH="1">
              <a:off x="4635906" y="5018335"/>
              <a:ext cx="88961" cy="157942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6" name="Oval 23"/>
            <p:cNvSpPr>
              <a:spLocks noChangeArrowheads="1"/>
            </p:cNvSpPr>
            <p:nvPr/>
          </p:nvSpPr>
          <p:spPr bwMode="auto">
            <a:xfrm rot="11520000" flipH="1">
              <a:off x="3039805" y="5080469"/>
              <a:ext cx="88961" cy="157942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7" name="Oval 23"/>
            <p:cNvSpPr>
              <a:spLocks noChangeArrowheads="1"/>
            </p:cNvSpPr>
            <p:nvPr/>
          </p:nvSpPr>
          <p:spPr bwMode="auto">
            <a:xfrm rot="13500000" flipH="1">
              <a:off x="2274394" y="4239790"/>
              <a:ext cx="85638" cy="164068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8" name="Oval 23"/>
            <p:cNvSpPr>
              <a:spLocks noChangeArrowheads="1"/>
            </p:cNvSpPr>
            <p:nvPr/>
          </p:nvSpPr>
          <p:spPr bwMode="auto">
            <a:xfrm rot="14880000" flipH="1">
              <a:off x="835698" y="3567454"/>
              <a:ext cx="65846" cy="176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9" name="Oval 23"/>
            <p:cNvSpPr>
              <a:spLocks noChangeArrowheads="1"/>
            </p:cNvSpPr>
            <p:nvPr/>
          </p:nvSpPr>
          <p:spPr bwMode="auto">
            <a:xfrm rot="15900000" flipH="1">
              <a:off x="1329478" y="2431360"/>
              <a:ext cx="65846" cy="213567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0" name="Oval 23"/>
            <p:cNvSpPr>
              <a:spLocks noChangeArrowheads="1"/>
            </p:cNvSpPr>
            <p:nvPr/>
          </p:nvSpPr>
          <p:spPr bwMode="auto">
            <a:xfrm rot="18000000" flipH="1">
              <a:off x="603557" y="1001918"/>
              <a:ext cx="65846" cy="1728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1" name="Oval 23"/>
            <p:cNvSpPr>
              <a:spLocks noChangeArrowheads="1"/>
            </p:cNvSpPr>
            <p:nvPr/>
          </p:nvSpPr>
          <p:spPr bwMode="auto">
            <a:xfrm rot="18780000" flipH="1">
              <a:off x="1980000" y="252000"/>
              <a:ext cx="89036" cy="157942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2" name="Oval 23"/>
            <p:cNvSpPr>
              <a:spLocks noChangeArrowheads="1"/>
            </p:cNvSpPr>
            <p:nvPr/>
          </p:nvSpPr>
          <p:spPr bwMode="auto">
            <a:xfrm rot="3960000" flipH="1">
              <a:off x="8388000" y="1116000"/>
              <a:ext cx="65846" cy="1476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3" name="Oval 23"/>
            <p:cNvSpPr>
              <a:spLocks noChangeArrowheads="1"/>
            </p:cNvSpPr>
            <p:nvPr/>
          </p:nvSpPr>
          <p:spPr bwMode="auto">
            <a:xfrm rot="3600000" flipH="1">
              <a:off x="7925802" y="383980"/>
              <a:ext cx="65846" cy="1476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08" name="组合 207"/>
          <p:cNvGrpSpPr/>
          <p:nvPr/>
        </p:nvGrpSpPr>
        <p:grpSpPr>
          <a:xfrm>
            <a:off x="-120165" y="-6565"/>
            <a:ext cx="9046376" cy="6988879"/>
            <a:chOff x="-120165" y="-6565"/>
            <a:chExt cx="9046376" cy="6988879"/>
          </a:xfrm>
        </p:grpSpPr>
        <p:sp>
          <p:nvSpPr>
            <p:cNvPr id="196" name="Oval 23"/>
            <p:cNvSpPr>
              <a:spLocks noChangeArrowheads="1"/>
            </p:cNvSpPr>
            <p:nvPr/>
          </p:nvSpPr>
          <p:spPr bwMode="auto">
            <a:xfrm rot="3720000" flipH="1">
              <a:off x="639034" y="5013170"/>
              <a:ext cx="65846" cy="136406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7" name="Oval 23"/>
            <p:cNvSpPr>
              <a:spLocks noChangeArrowheads="1"/>
            </p:cNvSpPr>
            <p:nvPr/>
          </p:nvSpPr>
          <p:spPr bwMode="auto">
            <a:xfrm rot="3240000" flipH="1">
              <a:off x="851395" y="5390422"/>
              <a:ext cx="65846" cy="136406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8" name="Oval 23"/>
            <p:cNvSpPr>
              <a:spLocks noChangeArrowheads="1"/>
            </p:cNvSpPr>
            <p:nvPr/>
          </p:nvSpPr>
          <p:spPr bwMode="auto">
            <a:xfrm rot="2280000" flipH="1">
              <a:off x="1436009" y="5618250"/>
              <a:ext cx="65846" cy="136406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9" name="Oval 23"/>
            <p:cNvSpPr>
              <a:spLocks noChangeArrowheads="1"/>
            </p:cNvSpPr>
            <p:nvPr/>
          </p:nvSpPr>
          <p:spPr bwMode="auto">
            <a:xfrm rot="6780000" flipH="1">
              <a:off x="439332" y="1655431"/>
              <a:ext cx="65846" cy="1152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0" name="Oval 23"/>
            <p:cNvSpPr>
              <a:spLocks noChangeArrowheads="1"/>
            </p:cNvSpPr>
            <p:nvPr/>
          </p:nvSpPr>
          <p:spPr bwMode="auto">
            <a:xfrm rot="7440000" flipH="1">
              <a:off x="779604" y="-51004"/>
              <a:ext cx="65846" cy="1364064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1" name="Oval 23"/>
            <p:cNvSpPr>
              <a:spLocks noChangeArrowheads="1"/>
            </p:cNvSpPr>
            <p:nvPr/>
          </p:nvSpPr>
          <p:spPr bwMode="auto">
            <a:xfrm rot="7320000" flipH="1">
              <a:off x="224912" y="728937"/>
              <a:ext cx="65846" cy="756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2" name="Oval 23"/>
            <p:cNvSpPr>
              <a:spLocks noChangeArrowheads="1"/>
            </p:cNvSpPr>
            <p:nvPr/>
          </p:nvSpPr>
          <p:spPr bwMode="auto">
            <a:xfrm rot="10620000" flipH="1">
              <a:off x="4217653" y="-2440"/>
              <a:ext cx="65846" cy="68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3" name="Oval 23"/>
            <p:cNvSpPr>
              <a:spLocks noChangeArrowheads="1"/>
            </p:cNvSpPr>
            <p:nvPr/>
          </p:nvSpPr>
          <p:spPr bwMode="auto">
            <a:xfrm rot="11880000" flipH="1">
              <a:off x="5494316" y="-6565"/>
              <a:ext cx="65846" cy="68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4" name="Oval 23"/>
            <p:cNvSpPr>
              <a:spLocks noChangeArrowheads="1"/>
            </p:cNvSpPr>
            <p:nvPr/>
          </p:nvSpPr>
          <p:spPr bwMode="auto">
            <a:xfrm rot="13140000" flipH="1">
              <a:off x="7278145" y="139375"/>
              <a:ext cx="65846" cy="68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" name="Oval 23"/>
            <p:cNvSpPr>
              <a:spLocks noChangeArrowheads="1"/>
            </p:cNvSpPr>
            <p:nvPr/>
          </p:nvSpPr>
          <p:spPr bwMode="auto">
            <a:xfrm rot="13860000" flipH="1">
              <a:off x="8371288" y="-74333"/>
              <a:ext cx="65846" cy="104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6" name="Oval 23"/>
            <p:cNvSpPr>
              <a:spLocks noChangeArrowheads="1"/>
            </p:cNvSpPr>
            <p:nvPr/>
          </p:nvSpPr>
          <p:spPr bwMode="auto">
            <a:xfrm rot="18480000" flipH="1">
              <a:off x="8268856" y="5279653"/>
              <a:ext cx="65846" cy="104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7" name="Oval 23"/>
            <p:cNvSpPr>
              <a:spLocks noChangeArrowheads="1"/>
            </p:cNvSpPr>
            <p:nvPr/>
          </p:nvSpPr>
          <p:spPr bwMode="auto">
            <a:xfrm rot="18840000" flipH="1">
              <a:off x="7324476" y="5489516"/>
              <a:ext cx="65846" cy="104400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86" name="Rectangle 122"/>
          <p:cNvSpPr>
            <a:spLocks noChangeArrowheads="1"/>
          </p:cNvSpPr>
          <p:nvPr/>
        </p:nvSpPr>
        <p:spPr bwMode="auto">
          <a:xfrm>
            <a:off x="1" y="5801427"/>
            <a:ext cx="9144000" cy="107156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latin typeface="Verdana" pitchFamily="34" charset="0"/>
              <a:ea typeface="微软雅黑" pitchFamily="34" charset="-122"/>
            </a:endParaRPr>
          </a:p>
        </p:txBody>
      </p:sp>
      <p:sp>
        <p:nvSpPr>
          <p:cNvPr id="2055" name="Rectangle 122"/>
          <p:cNvSpPr>
            <a:spLocks noChangeArrowheads="1"/>
          </p:cNvSpPr>
          <p:nvPr/>
        </p:nvSpPr>
        <p:spPr bwMode="auto">
          <a:xfrm>
            <a:off x="0" y="0"/>
            <a:ext cx="9144000" cy="107156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latin typeface="Verdana" pitchFamily="34" charset="0"/>
              <a:ea typeface="微软雅黑" pitchFamily="34" charset="-122"/>
            </a:endParaRPr>
          </a:p>
        </p:txBody>
      </p:sp>
      <p:sp>
        <p:nvSpPr>
          <p:cNvPr id="126" name="椭圆 125"/>
          <p:cNvSpPr/>
          <p:nvPr/>
        </p:nvSpPr>
        <p:spPr>
          <a:xfrm>
            <a:off x="2743200" y="1304146"/>
            <a:ext cx="3612629" cy="3087973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70000"/>
                </a:schemeClr>
              </a:gs>
              <a:gs pos="50000">
                <a:schemeClr val="bg1">
                  <a:alpha val="30000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八一厂片头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158801" y="-1170709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advClick="0" advTm="2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96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" presetClass="entr" presetSubtype="3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ntr" presetSubtype="32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32" repeatCount="indefinite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32" repeatCount="indefinite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2057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1609</TotalTime>
  <Words>53</Words>
  <Application>Microsoft Office PowerPoint</Application>
  <PresentationFormat>全屏显示(4:3)</PresentationFormat>
  <Paragraphs>5</Paragraphs>
  <Slides>2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Arial</vt:lpstr>
      <vt:lpstr>宋体</vt:lpstr>
      <vt:lpstr>Calibri</vt:lpstr>
      <vt:lpstr>微软雅黑</vt:lpstr>
      <vt:lpstr>Verdana</vt:lpstr>
      <vt:lpstr>黑体</vt:lpstr>
      <vt:lpstr>方正姚体</vt:lpstr>
      <vt:lpstr>Office 主题</vt:lpstr>
      <vt:lpstr>1_Office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雨林木风</cp:lastModifiedBy>
  <cp:revision>249</cp:revision>
  <dcterms:modified xsi:type="dcterms:W3CDTF">2013-10-19T18:31:45Z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000800569a060000000001024140</vt:lpwstr>
  </property>
</Properties>
</file>