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1938-9B40-4927-9808-C6A5EB7CF585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98DD7-0DCA-479B-B847-DD04745629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90EEB-5FF0-4FB7-A92B-88F0FF8BAA7B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439B9-50ED-4DC3-A484-E893000156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0C61-66A4-4A28-ACC4-F50745DEE0E6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00FBD-FD17-4C61-96B3-DA31996AE5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373F4-795F-4F92-A1B3-5E478099E71D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62930-4ECC-4435-B820-EBF18EDDA3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BD058-76EE-4A36-A326-5C5323EB5676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FF32E-9088-45BF-B2DC-234E058A19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5B208-6AA8-4F0E-9B34-2E37290B9DCC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7262E-4ED5-4067-B33D-741620AE38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7F9BF-2955-4F90-BB4B-C8750479EBF5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9578A-4CF0-4B37-85EF-08EAFDD2D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C0F35-04DA-424C-B699-8A558E4F55CB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17EBF-33D1-4379-81F7-9212FA4D94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68D55-4A38-4B63-9259-F69DB4E2F495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02DBA-F081-4CFD-843B-D061C53318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8A4AA-A997-4266-8F28-5BF8457E6044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7A7F-AF5E-405F-8EF7-FA98AA4A0F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4900A-199F-443D-ABEC-8D2FDF282735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10E6-6AC6-4C87-9CFB-BEA5CA097C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864EB5-EEC4-42FB-BE8A-7A01E19DADF9}" type="datetimeFigureOut">
              <a:rPr lang="zh-CN" altLang="en-US"/>
              <a:pPr>
                <a:defRPr/>
              </a:pPr>
              <a:t>2015/2/15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63B4F8-D240-4937-91BA-58EE98260E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286250" y="3357563"/>
            <a:ext cx="5286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POWERPOINT</a:t>
            </a:r>
            <a:endParaRPr lang="zh-CN" altLang="en-US" sz="40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929188" y="400050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83</cp:revision>
  <dcterms:created xsi:type="dcterms:W3CDTF">2013-10-30T09:04:50Z</dcterms:created>
  <dcterms:modified xsi:type="dcterms:W3CDTF">2015-02-15T02:06:21Z</dcterms:modified>
</cp:coreProperties>
</file>