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128C4-D46A-406A-A0A5-0C688282C75F}" type="datetimeFigureOut">
              <a:rPr lang="zh-CN" altLang="en-US"/>
              <a:pPr>
                <a:defRPr/>
              </a:pPr>
              <a:t>2015/1/23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63CD7-D0A3-4DA3-BC0F-1F9457ADCB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37559-A9D9-4AF8-A5C7-8084F087A989}" type="datetimeFigureOut">
              <a:rPr lang="zh-CN" altLang="en-US"/>
              <a:pPr>
                <a:defRPr/>
              </a:pPr>
              <a:t>2015/1/23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F546C-8318-4E1F-BFEB-3BC27E2724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26484-B73C-454B-860A-3BC35E91A3B6}" type="datetimeFigureOut">
              <a:rPr lang="zh-CN" altLang="en-US"/>
              <a:pPr>
                <a:defRPr/>
              </a:pPr>
              <a:t>2015/1/23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36CC0-6981-4A09-887A-9F86B438BE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C4B66-AD6F-4F22-A949-25D767056223}" type="datetimeFigureOut">
              <a:rPr lang="zh-CN" altLang="en-US"/>
              <a:pPr>
                <a:defRPr/>
              </a:pPr>
              <a:t>2015/1/23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96955-C294-44B1-86D0-0F1B7AB3A4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94B78-F343-4CF6-892D-B3540304DC26}" type="datetimeFigureOut">
              <a:rPr lang="zh-CN" altLang="en-US"/>
              <a:pPr>
                <a:defRPr/>
              </a:pPr>
              <a:t>2015/1/23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83C78-5DD9-4B49-B947-30180EFDAF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E3535-83A9-4231-BB2B-1534BBE90FD7}" type="datetimeFigureOut">
              <a:rPr lang="zh-CN" altLang="en-US"/>
              <a:pPr>
                <a:defRPr/>
              </a:pPr>
              <a:t>2015/1/23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2016F-AC61-4E9E-AEC3-BF42E90D4A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51635-9529-4173-A42B-0620BF00199B}" type="datetimeFigureOut">
              <a:rPr lang="zh-CN" altLang="en-US"/>
              <a:pPr>
                <a:defRPr/>
              </a:pPr>
              <a:t>2015/1/23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8269E-0800-4DAC-A580-6D8EF9BF2B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33DBE-23D6-4A64-A518-8AA5A8D361FA}" type="datetimeFigureOut">
              <a:rPr lang="zh-CN" altLang="en-US"/>
              <a:pPr>
                <a:defRPr/>
              </a:pPr>
              <a:t>2015/1/23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9537D-A6E3-4811-9191-C0A8700C62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90DAD-5086-4F17-9CA2-D45177EE459F}" type="datetimeFigureOut">
              <a:rPr lang="zh-CN" altLang="en-US"/>
              <a:pPr>
                <a:defRPr/>
              </a:pPr>
              <a:t>2015/1/23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2C476-BCAE-476B-BBF7-766F92A73ED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C7420-AAF8-49FC-9C84-1B6F3A81B2F0}" type="datetimeFigureOut">
              <a:rPr lang="zh-CN" altLang="en-US"/>
              <a:pPr>
                <a:defRPr/>
              </a:pPr>
              <a:t>2015/1/23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F8FA9-8620-43E4-9CA7-8F78C25855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2E983-578E-455E-B355-61317859EE62}" type="datetimeFigureOut">
              <a:rPr lang="zh-CN" altLang="en-US"/>
              <a:pPr>
                <a:defRPr/>
              </a:pPr>
              <a:t>2015/1/23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3DEAF-B30A-4FA8-B769-DEABE827A7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8B51BF8-E426-433E-AA3B-85B3688C0E93}" type="datetimeFigureOut">
              <a:rPr lang="zh-CN" altLang="en-US"/>
              <a:pPr>
                <a:defRPr/>
              </a:pPr>
              <a:t>2015/1/23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5820956-15A4-437F-B139-DE3A025EF7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2928938" y="1571625"/>
            <a:ext cx="5286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800">
                <a:latin typeface="Calibri" pitchFamily="34" charset="0"/>
              </a:rPr>
              <a:t>POWERPOINT</a:t>
            </a:r>
            <a:endParaRPr lang="zh-CN" altLang="en-US" sz="48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429000" y="2406650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适用于简约抽象及相关类别演示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8</Words>
  <Application>Microsoft Office PowerPoint</Application>
  <PresentationFormat>全屏显示(4:3)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77</cp:revision>
  <dcterms:created xsi:type="dcterms:W3CDTF">2013-10-30T09:04:50Z</dcterms:created>
  <dcterms:modified xsi:type="dcterms:W3CDTF">2015-01-23T07:24:27Z</dcterms:modified>
</cp:coreProperties>
</file>