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DF782-4190-4F2C-90D6-9A262E0338DB}" type="datetimeFigureOut">
              <a:rPr lang="zh-CN" altLang="en-US" smtClean="0"/>
              <a:pPr/>
              <a:t>2012-10-24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84843-A4F0-4BF5-85A4-FDEE9E3DC7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7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" Type="http://schemas.openxmlformats.org/officeDocument/2006/relationships/image" Target="../media/image51.png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笑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</a:rPr>
              <a:t>我</a:t>
            </a:r>
            <a:r>
              <a:rPr lang="zh-CN" altLang="en-US" dirty="0" smtClean="0">
                <a:solidFill>
                  <a:schemeClr val="tx1"/>
                </a:solidFill>
              </a:rPr>
              <a:t>素坏坏坏小叶出品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6" name="图片 15" descr="大雄：满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571480"/>
            <a:ext cx="895350" cy="914400"/>
          </a:xfrm>
          <a:prstGeom prst="rect">
            <a:avLst/>
          </a:prstGeom>
        </p:spPr>
      </p:pic>
      <p:pic>
        <p:nvPicPr>
          <p:cNvPr id="18" name="图片 17" descr="静香：高兴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571480"/>
            <a:ext cx="914400" cy="914400"/>
          </a:xfrm>
          <a:prstGeom prst="rect">
            <a:avLst/>
          </a:prstGeom>
        </p:spPr>
      </p:pic>
      <p:pic>
        <p:nvPicPr>
          <p:cNvPr id="19" name="图片 18" descr="哆啦a梦：平常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571480"/>
            <a:ext cx="914400" cy="914400"/>
          </a:xfrm>
          <a:prstGeom prst="rect">
            <a:avLst/>
          </a:prstGeom>
        </p:spPr>
      </p:pic>
      <p:pic>
        <p:nvPicPr>
          <p:cNvPr id="20" name="图片 19" descr="胖虎：笑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571480"/>
            <a:ext cx="942975" cy="914400"/>
          </a:xfrm>
          <a:prstGeom prst="rect">
            <a:avLst/>
          </a:prstGeom>
        </p:spPr>
      </p:pic>
      <p:pic>
        <p:nvPicPr>
          <p:cNvPr id="21" name="图片 20" descr="小夫：高兴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9520" y="500042"/>
            <a:ext cx="942975" cy="923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静香嫁到</a:t>
            </a:r>
            <a:endParaRPr lang="zh-CN" altLang="en-US" dirty="0"/>
          </a:p>
        </p:txBody>
      </p:sp>
      <p:pic>
        <p:nvPicPr>
          <p:cNvPr id="4" name="内容占位符 3" descr="静香：普通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857364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500166" y="1714488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大熊我来了。</a:t>
            </a:r>
            <a:endParaRPr lang="zh-CN" altLang="en-US" sz="2800" dirty="0"/>
          </a:p>
        </p:txBody>
      </p:sp>
      <p:pic>
        <p:nvPicPr>
          <p:cNvPr id="6" name="图片 5" descr="小夫：高兴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000372"/>
            <a:ext cx="942975" cy="9239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5918" y="328612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大熊！</a:t>
            </a:r>
            <a:endParaRPr lang="zh-CN" altLang="en-US" sz="2800" dirty="0"/>
          </a:p>
        </p:txBody>
      </p:sp>
      <p:pic>
        <p:nvPicPr>
          <p:cNvPr id="8" name="图片 7" descr="大雄：可是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971800"/>
            <a:ext cx="914400" cy="914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14942" y="3214686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你怎么来了？！</a:t>
            </a:r>
            <a:endParaRPr lang="zh-CN" altLang="en-US" sz="2800" dirty="0"/>
          </a:p>
        </p:txBody>
      </p:sp>
      <p:pic>
        <p:nvPicPr>
          <p:cNvPr id="10" name="图片 9" descr="静香：强调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214818"/>
            <a:ext cx="914400" cy="914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43042" y="4357694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刚才在路上碰见的。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大雄：无奈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071546"/>
            <a:ext cx="904875" cy="904875"/>
          </a:xfrm>
        </p:spPr>
      </p:pic>
      <p:sp>
        <p:nvSpPr>
          <p:cNvPr id="5" name="TextBox 4"/>
          <p:cNvSpPr txBox="1"/>
          <p:nvPr/>
        </p:nvSpPr>
        <p:spPr>
          <a:xfrm>
            <a:off x="2071670" y="107154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没办法。。</a:t>
            </a:r>
            <a:endParaRPr lang="zh-CN" altLang="en-US" sz="2800" dirty="0"/>
          </a:p>
        </p:txBody>
      </p:sp>
      <p:pic>
        <p:nvPicPr>
          <p:cNvPr id="6" name="图片 5" descr="静香：微笑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357430"/>
            <a:ext cx="914400" cy="91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8794" y="2357430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微笑精灵呢？</a:t>
            </a:r>
            <a:endParaRPr lang="zh-CN" altLang="en-US" sz="2800" dirty="0"/>
          </a:p>
        </p:txBody>
      </p:sp>
      <p:pic>
        <p:nvPicPr>
          <p:cNvPr id="8" name="图片 7" descr="小夫：吃惊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5572140"/>
            <a:ext cx="914400" cy="914400"/>
          </a:xfrm>
          <a:prstGeom prst="rect">
            <a:avLst/>
          </a:prstGeom>
        </p:spPr>
      </p:pic>
      <p:pic>
        <p:nvPicPr>
          <p:cNvPr id="9" name="图片 8" descr="080-Angel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3429000"/>
            <a:ext cx="1162050" cy="182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71736" y="3429000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咪咪趴。。。</a:t>
            </a:r>
            <a:endParaRPr lang="zh-CN" alt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5715016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哇！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第二天</a:t>
            </a:r>
            <a:endParaRPr lang="zh-CN" altLang="en-US" dirty="0"/>
          </a:p>
        </p:txBody>
      </p:sp>
      <p:pic>
        <p:nvPicPr>
          <p:cNvPr id="4" name="内容占位符 3" descr="哆啦A梦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85860"/>
            <a:ext cx="5715040" cy="41434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622 -0.04236 L -1.08229 -0.04236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哆啦a梦：平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643042" y="714356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Hi~</a:t>
            </a:r>
            <a:r>
              <a:rPr lang="zh-CN" altLang="en-US" sz="2800" dirty="0" smtClean="0"/>
              <a:t>静香、小夫。</a:t>
            </a:r>
            <a:endParaRPr lang="zh-CN" altLang="en-US" sz="2800" dirty="0"/>
          </a:p>
        </p:txBody>
      </p:sp>
      <p:pic>
        <p:nvPicPr>
          <p:cNvPr id="6" name="图片 5" descr="大雄：愁眉苦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714488"/>
            <a:ext cx="914400" cy="91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5918" y="1643050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哆啦</a:t>
            </a:r>
            <a:r>
              <a:rPr lang="en-US" altLang="zh-CN" sz="2800" dirty="0" smtClean="0"/>
              <a:t>a</a:t>
            </a:r>
            <a:r>
              <a:rPr lang="zh-CN" altLang="en-US" sz="2800" dirty="0" smtClean="0"/>
              <a:t>梦，微笑护法还没进化。。。</a:t>
            </a:r>
            <a:endParaRPr lang="zh-CN" altLang="en-US" sz="2800" dirty="0"/>
          </a:p>
        </p:txBody>
      </p:sp>
      <p:pic>
        <p:nvPicPr>
          <p:cNvPr id="8" name="图片 7" descr="哆啦a梦：拿东西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3071810"/>
            <a:ext cx="914400" cy="914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5918" y="3214686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看我的</a:t>
            </a:r>
            <a:r>
              <a:rPr lang="en-US" altLang="zh-CN" sz="2800" dirty="0" smtClean="0"/>
              <a:t>~</a:t>
            </a:r>
            <a:endParaRPr lang="zh-CN" altLang="en-US" sz="2800" dirty="0"/>
          </a:p>
        </p:txBody>
      </p:sp>
      <p:pic>
        <p:nvPicPr>
          <p:cNvPr id="10" name="图片 9" descr="DT19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4572008"/>
            <a:ext cx="1071570" cy="10001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43240" y="4857760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精神水滴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81-Angel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66"/>
            <a:ext cx="2400300" cy="2438400"/>
          </a:xfrm>
        </p:spPr>
      </p:pic>
      <p:sp>
        <p:nvSpPr>
          <p:cNvPr id="6" name="TextBox 5"/>
          <p:cNvSpPr txBox="1"/>
          <p:nvPr/>
        </p:nvSpPr>
        <p:spPr>
          <a:xfrm>
            <a:off x="2428860" y="1142984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Luxuriant </a:t>
            </a:r>
            <a:r>
              <a:rPr lang="en-US" altLang="zh-CN" sz="2800" dirty="0" smtClean="0"/>
              <a:t>free</a:t>
            </a:r>
            <a:r>
              <a:rPr lang="zh-CN" altLang="en-US" sz="3200" b="1" dirty="0" smtClean="0">
                <a:solidFill>
                  <a:srgbClr val="7030A0"/>
                </a:solidFill>
              </a:rPr>
              <a:t>（华丽的自由）</a:t>
            </a:r>
            <a:endParaRPr lang="zh-CN" altLang="en-US" sz="2800" b="1" dirty="0">
              <a:solidFill>
                <a:srgbClr val="7030A0"/>
              </a:solidFill>
            </a:endParaRPr>
          </a:p>
        </p:txBody>
      </p:sp>
      <p:pic>
        <p:nvPicPr>
          <p:cNvPr id="7" name="图片 6" descr="哆啦a梦：思考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357562"/>
            <a:ext cx="914400" cy="9048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3429000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是到时候了。。。</a:t>
            </a:r>
            <a:endParaRPr lang="zh-CN" altLang="en-US" sz="2800" b="1" dirty="0"/>
          </a:p>
        </p:txBody>
      </p:sp>
      <p:pic>
        <p:nvPicPr>
          <p:cNvPr id="9" name="图片 8" descr="静香：强调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4643446"/>
            <a:ext cx="914400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00232" y="450057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什么？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82-Angel0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3914775" cy="3048000"/>
          </a:xfrm>
        </p:spPr>
      </p:pic>
      <p:pic>
        <p:nvPicPr>
          <p:cNvPr id="5" name="图片 4" descr="081-Angel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714356"/>
            <a:ext cx="2400300" cy="2438400"/>
          </a:xfrm>
          <a:prstGeom prst="rect">
            <a:avLst/>
          </a:prstGeom>
        </p:spPr>
      </p:pic>
      <p:sp>
        <p:nvSpPr>
          <p:cNvPr id="6" name="横卷形 5"/>
          <p:cNvSpPr/>
          <p:nvPr/>
        </p:nvSpPr>
        <p:spPr>
          <a:xfrm>
            <a:off x="428596" y="3286124"/>
            <a:ext cx="4643470" cy="235745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Freedom is pastime, now, you should go to the kingdom of </a:t>
            </a:r>
            <a:r>
              <a:rPr lang="en-US" altLang="zh-CN" dirty="0" smtClean="0"/>
              <a:t>heaven</a:t>
            </a:r>
          </a:p>
          <a:p>
            <a:pPr algn="ctr"/>
            <a:r>
              <a:rPr lang="zh-CN" altLang="en-US" dirty="0" smtClean="0"/>
              <a:t>自由被消遣，现在，你该去天国了</a:t>
            </a:r>
            <a:endParaRPr lang="zh-CN" altLang="en-US" dirty="0"/>
          </a:p>
        </p:txBody>
      </p:sp>
      <p:sp>
        <p:nvSpPr>
          <p:cNvPr id="7" name="横卷形 6"/>
          <p:cNvSpPr/>
          <p:nvPr/>
        </p:nvSpPr>
        <p:spPr>
          <a:xfrm>
            <a:off x="6858016" y="3357562"/>
            <a:ext cx="2143140" cy="78581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Yes…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告别</a:t>
            </a:r>
            <a:endParaRPr lang="zh-CN" altLang="en-US" dirty="0"/>
          </a:p>
        </p:txBody>
      </p:sp>
      <p:pic>
        <p:nvPicPr>
          <p:cNvPr id="4" name="内容占位符 3" descr="081-Angel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785926"/>
            <a:ext cx="2400300" cy="2438400"/>
          </a:xfrm>
        </p:spPr>
      </p:pic>
      <p:sp>
        <p:nvSpPr>
          <p:cNvPr id="5" name="TextBox 4"/>
          <p:cNvSpPr txBox="1"/>
          <p:nvPr/>
        </p:nvSpPr>
        <p:spPr>
          <a:xfrm>
            <a:off x="2928926" y="2000240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大熊，我要走了，我可以给你笑吗？</a:t>
            </a:r>
            <a:endParaRPr lang="zh-CN" altLang="en-US" sz="2800" b="1" dirty="0"/>
          </a:p>
        </p:txBody>
      </p:sp>
      <p:pic>
        <p:nvPicPr>
          <p:cNvPr id="6" name="图片 5" descr="大雄：愁眉苦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4429132"/>
            <a:ext cx="914400" cy="91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0298" y="457200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…..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大雄：对话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604"/>
            <a:ext cx="914400" cy="914400"/>
          </a:xfrm>
        </p:spPr>
      </p:pic>
      <p:pic>
        <p:nvPicPr>
          <p:cNvPr id="5" name="图片 4" descr="大雄：满意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857364"/>
            <a:ext cx="895350" cy="914400"/>
          </a:xfrm>
          <a:prstGeom prst="rect">
            <a:avLst/>
          </a:prstGeom>
        </p:spPr>
      </p:pic>
      <p:pic>
        <p:nvPicPr>
          <p:cNvPr id="6" name="图片 5" descr="081-Angel0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3571876"/>
            <a:ext cx="2400300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4480" y="357166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当然。。。</a:t>
            </a:r>
            <a:endParaRPr lang="zh-CN" alt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4714884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Have a happiness is so happy?</a:t>
            </a:r>
            <a:endParaRPr lang="zh-CN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57356" y="1785926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再见。。。</a:t>
            </a:r>
            <a:endParaRPr lang="zh-CN" altLang="en-US" sz="2800" b="1" dirty="0"/>
          </a:p>
        </p:txBody>
      </p:sp>
      <p:pic>
        <p:nvPicPr>
          <p:cNvPr id="10" name="内容占位符 3" descr="哆啦a梦：思考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1857364"/>
            <a:ext cx="914400" cy="90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预告</a:t>
            </a:r>
            <a:endParaRPr lang="zh-CN" altLang="en-US" dirty="0"/>
          </a:p>
        </p:txBody>
      </p:sp>
      <p:pic>
        <p:nvPicPr>
          <p:cNvPr id="6" name="内容占位符 5" descr="哆啦a梦：笑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857364"/>
            <a:ext cx="914400" cy="914400"/>
          </a:xfrm>
        </p:spPr>
      </p:pic>
      <p:sp>
        <p:nvSpPr>
          <p:cNvPr id="7" name="TextBox 6"/>
          <p:cNvSpPr txBox="1"/>
          <p:nvPr/>
        </p:nvSpPr>
        <p:spPr>
          <a:xfrm>
            <a:off x="2071670" y="1714488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下次会有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哆啦</a:t>
            </a: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梦，百度</a:t>
            </a:r>
            <a:r>
              <a:rPr lang="en-US" altLang="zh-CN" sz="2800" b="1" dirty="0" err="1" smtClean="0"/>
              <a:t>ppt</a:t>
            </a:r>
            <a:r>
              <a:rPr lang="zh-CN" altLang="en-US" sz="2800" b="1" dirty="0" smtClean="0"/>
              <a:t>版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之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百万勇士</a:t>
            </a:r>
            <a:r>
              <a:rPr lang="en-US" altLang="zh-CN" sz="2800" b="1" dirty="0" smtClean="0"/>
              <a:t>》</a:t>
            </a:r>
            <a:endParaRPr lang="zh-CN" altLang="en-US" sz="2800" b="1" dirty="0"/>
          </a:p>
        </p:txBody>
      </p:sp>
      <p:pic>
        <p:nvPicPr>
          <p:cNvPr id="8" name="图片 7" descr="001-Fighter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3286124"/>
            <a:ext cx="1057275" cy="1619250"/>
          </a:xfrm>
          <a:prstGeom prst="rect">
            <a:avLst/>
          </a:prstGeom>
        </p:spPr>
      </p:pic>
      <p:pic>
        <p:nvPicPr>
          <p:cNvPr id="9" name="图片 8" descr="002-Fighter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3000372"/>
            <a:ext cx="9525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02-Fighter0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66"/>
            <a:ext cx="952500" cy="1524000"/>
          </a:xfrm>
          <a:prstGeom prst="rect">
            <a:avLst/>
          </a:prstGeom>
        </p:spPr>
      </p:pic>
      <p:pic>
        <p:nvPicPr>
          <p:cNvPr id="5" name="图片 4" descr="001-Fighter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500042"/>
            <a:ext cx="1057275" cy="1619250"/>
          </a:xfrm>
          <a:prstGeom prst="rect">
            <a:avLst/>
          </a:prstGeom>
        </p:spPr>
      </p:pic>
      <p:pic>
        <p:nvPicPr>
          <p:cNvPr id="6" name="图片 5" descr="003-Fighter0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500042"/>
            <a:ext cx="1466850" cy="1809750"/>
          </a:xfrm>
          <a:prstGeom prst="rect">
            <a:avLst/>
          </a:prstGeom>
        </p:spPr>
      </p:pic>
      <p:pic>
        <p:nvPicPr>
          <p:cNvPr id="7" name="图片 6" descr="004-Fighter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571480"/>
            <a:ext cx="1524000" cy="1809750"/>
          </a:xfrm>
          <a:prstGeom prst="rect">
            <a:avLst/>
          </a:prstGeom>
        </p:spPr>
      </p:pic>
      <p:pic>
        <p:nvPicPr>
          <p:cNvPr id="8" name="图片 7" descr="008-Fighter0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6710" y="642918"/>
            <a:ext cx="1162050" cy="1619250"/>
          </a:xfrm>
          <a:prstGeom prst="rect">
            <a:avLst/>
          </a:prstGeom>
        </p:spPr>
      </p:pic>
      <p:pic>
        <p:nvPicPr>
          <p:cNvPr id="9" name="图片 8" descr="028-Cleric0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500306"/>
            <a:ext cx="1381125" cy="1905000"/>
          </a:xfrm>
          <a:prstGeom prst="rect">
            <a:avLst/>
          </a:prstGeom>
        </p:spPr>
      </p:pic>
      <p:pic>
        <p:nvPicPr>
          <p:cNvPr id="10" name="图片 9" descr="024-Gunner0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3108" y="2857496"/>
            <a:ext cx="1000125" cy="1524000"/>
          </a:xfrm>
          <a:prstGeom prst="rect">
            <a:avLst/>
          </a:prstGeom>
        </p:spPr>
      </p:pic>
      <p:pic>
        <p:nvPicPr>
          <p:cNvPr id="11" name="图片 10" descr="026-Cleric0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9058" y="2571744"/>
            <a:ext cx="1152525" cy="2095500"/>
          </a:xfrm>
          <a:prstGeom prst="rect">
            <a:avLst/>
          </a:prstGeom>
        </p:spPr>
      </p:pic>
      <p:pic>
        <p:nvPicPr>
          <p:cNvPr id="12" name="图片 11" descr="022-Hunter0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72132" y="2643182"/>
            <a:ext cx="1038225" cy="1619250"/>
          </a:xfrm>
          <a:prstGeom prst="rect">
            <a:avLst/>
          </a:prstGeom>
        </p:spPr>
      </p:pic>
      <p:pic>
        <p:nvPicPr>
          <p:cNvPr id="13" name="图片 12" descr="030-Cleric0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29520" y="2714620"/>
            <a:ext cx="1000125" cy="1619250"/>
          </a:xfrm>
          <a:prstGeom prst="rect">
            <a:avLst/>
          </a:prstGeom>
        </p:spPr>
      </p:pic>
      <p:pic>
        <p:nvPicPr>
          <p:cNvPr id="14" name="图片 13" descr="031-Cleric07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5720" y="4643446"/>
            <a:ext cx="990600" cy="1714500"/>
          </a:xfrm>
          <a:prstGeom prst="rect">
            <a:avLst/>
          </a:prstGeom>
        </p:spPr>
      </p:pic>
      <p:pic>
        <p:nvPicPr>
          <p:cNvPr id="15" name="图片 14" descr="039-Mage07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57356" y="4572008"/>
            <a:ext cx="1390650" cy="1809750"/>
          </a:xfrm>
          <a:prstGeom prst="rect">
            <a:avLst/>
          </a:prstGeom>
        </p:spPr>
      </p:pic>
      <p:pic>
        <p:nvPicPr>
          <p:cNvPr id="16" name="图片 15" descr="038-Mage06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29058" y="4786322"/>
            <a:ext cx="1123950" cy="1476375"/>
          </a:xfrm>
          <a:prstGeom prst="rect">
            <a:avLst/>
          </a:prstGeom>
        </p:spPr>
      </p:pic>
      <p:pic>
        <p:nvPicPr>
          <p:cNvPr id="17" name="图片 16" descr="043-Queen01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72132" y="4500570"/>
            <a:ext cx="1009650" cy="1905000"/>
          </a:xfrm>
          <a:prstGeom prst="rect">
            <a:avLst/>
          </a:prstGeom>
        </p:spPr>
      </p:pic>
      <p:pic>
        <p:nvPicPr>
          <p:cNvPr id="19" name="图片 18" descr="042-King01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43768" y="4429132"/>
            <a:ext cx="1428750" cy="1952625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别愁眉苦脸了</a:t>
            </a:r>
            <a:endParaRPr lang="zh-CN" altLang="en-US" dirty="0"/>
          </a:p>
        </p:txBody>
      </p:sp>
      <p:pic>
        <p:nvPicPr>
          <p:cNvPr id="4" name="内容占位符 3" descr="大雄：愁眉苦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643182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571472" y="1428736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             </a:t>
            </a:r>
            <a:r>
              <a:rPr lang="zh-CN" altLang="en-US" sz="2800" dirty="0" smtClean="0"/>
              <a:t>愁眉苦脸？</a:t>
            </a:r>
            <a:endParaRPr lang="en-US" altLang="zh-CN" sz="2800" dirty="0" smtClean="0"/>
          </a:p>
          <a:p>
            <a:r>
              <a:rPr lang="en-US" altLang="zh-CN" sz="2800" dirty="0" smtClean="0"/>
              <a:t>             </a:t>
            </a:r>
            <a:r>
              <a:rPr lang="zh-CN" altLang="en-US" sz="2800" dirty="0" smtClean="0"/>
              <a:t>干嘛呢兄弟？</a:t>
            </a:r>
            <a:endParaRPr lang="en-US" altLang="zh-CN" sz="2800" dirty="0"/>
          </a:p>
        </p:txBody>
      </p:sp>
      <p:pic>
        <p:nvPicPr>
          <p:cNvPr id="6" name="图片 5" descr="哆啦a梦：对话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428736"/>
            <a:ext cx="914400" cy="91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6" y="2500306"/>
            <a:ext cx="5786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          </a:t>
            </a:r>
            <a:r>
              <a:rPr lang="zh-CN" altLang="en-US" sz="2800" dirty="0" smtClean="0"/>
              <a:t>考差</a:t>
            </a:r>
            <a:r>
              <a:rPr lang="en-US" altLang="zh-CN" sz="2800" dirty="0" smtClean="0"/>
              <a:t> </a:t>
            </a:r>
          </a:p>
          <a:p>
            <a:r>
              <a:rPr lang="en-US" altLang="zh-CN" sz="2800" dirty="0"/>
              <a:t> </a:t>
            </a:r>
            <a:r>
              <a:rPr lang="en-US" altLang="zh-CN" sz="2800" dirty="0" smtClean="0"/>
              <a:t>         </a:t>
            </a:r>
            <a:r>
              <a:rPr lang="zh-CN" altLang="en-US" sz="2800" dirty="0" smtClean="0"/>
              <a:t>被阿妈骂了</a:t>
            </a:r>
            <a:endParaRPr lang="zh-CN" altLang="en-US" sz="2800" dirty="0"/>
          </a:p>
        </p:txBody>
      </p:sp>
      <p:pic>
        <p:nvPicPr>
          <p:cNvPr id="8" name="图片 7" descr="哆啦a梦：烦恼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714752"/>
            <a:ext cx="914400" cy="914400"/>
          </a:xfrm>
          <a:prstGeom prst="rect">
            <a:avLst/>
          </a:prstGeom>
        </p:spPr>
      </p:pic>
      <p:pic>
        <p:nvPicPr>
          <p:cNvPr id="9" name="图片 8" descr="哆啦a梦：拿东西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64" y="3714752"/>
            <a:ext cx="914400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5786" y="3643314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          </a:t>
            </a:r>
            <a:r>
              <a:rPr lang="zh-CN" altLang="en-US" sz="2800" dirty="0" smtClean="0"/>
              <a:t>又这样，           看我的！</a:t>
            </a:r>
            <a:endParaRPr lang="zh-CN" altLang="en-US" sz="2800" dirty="0"/>
          </a:p>
        </p:txBody>
      </p:sp>
      <p:pic>
        <p:nvPicPr>
          <p:cNvPr id="11" name="图片 10" descr="大雄：思考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4" y="5000636"/>
            <a:ext cx="914400" cy="914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1472" y="4857760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            </a:t>
            </a:r>
            <a:r>
              <a:rPr lang="zh-CN" altLang="en-US" sz="2800" dirty="0" smtClean="0"/>
              <a:t>你可以吗？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10" grpId="1"/>
      <p:bldP spid="1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46-Grappler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1009650" cy="1714500"/>
          </a:xfrm>
        </p:spPr>
      </p:pic>
      <p:pic>
        <p:nvPicPr>
          <p:cNvPr id="5" name="图片 4" descr="044-Trader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500042"/>
            <a:ext cx="1219200" cy="1619250"/>
          </a:xfrm>
          <a:prstGeom prst="rect">
            <a:avLst/>
          </a:prstGeom>
        </p:spPr>
      </p:pic>
      <p:pic>
        <p:nvPicPr>
          <p:cNvPr id="6" name="图片 5" descr="035-Mage0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357166"/>
            <a:ext cx="1285875" cy="1905000"/>
          </a:xfrm>
          <a:prstGeom prst="rect">
            <a:avLst/>
          </a:prstGeom>
        </p:spPr>
      </p:pic>
      <p:pic>
        <p:nvPicPr>
          <p:cNvPr id="7" name="图片 6" descr="089-Monster0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571480"/>
            <a:ext cx="742950" cy="1219200"/>
          </a:xfrm>
          <a:prstGeom prst="rect">
            <a:avLst/>
          </a:prstGeom>
        </p:spPr>
      </p:pic>
      <p:pic>
        <p:nvPicPr>
          <p:cNvPr id="8" name="图片 7" descr="007-Fighter0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12" y="500042"/>
            <a:ext cx="1219200" cy="1619250"/>
          </a:xfrm>
          <a:prstGeom prst="rect">
            <a:avLst/>
          </a:prstGeom>
        </p:spPr>
      </p:pic>
      <p:pic>
        <p:nvPicPr>
          <p:cNvPr id="9" name="图片 8" descr="048-Fairy0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3900" y="1500174"/>
            <a:ext cx="666750" cy="1619250"/>
          </a:xfrm>
          <a:prstGeom prst="rect">
            <a:avLst/>
          </a:prstGeom>
        </p:spPr>
      </p:pic>
      <p:pic>
        <p:nvPicPr>
          <p:cNvPr id="10" name="图片 9" descr="006-Fighter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643182"/>
            <a:ext cx="1714500" cy="1714500"/>
          </a:xfrm>
          <a:prstGeom prst="rect">
            <a:avLst/>
          </a:prstGeom>
        </p:spPr>
      </p:pic>
      <p:pic>
        <p:nvPicPr>
          <p:cNvPr id="11" name="图片 10" descr="005-Fighter05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8794" y="2285992"/>
            <a:ext cx="1333500" cy="2000250"/>
          </a:xfrm>
          <a:prstGeom prst="rect">
            <a:avLst/>
          </a:prstGeom>
        </p:spPr>
      </p:pic>
      <p:pic>
        <p:nvPicPr>
          <p:cNvPr id="12" name="图片 11" descr="009-Lancer0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71802" y="2357430"/>
            <a:ext cx="1866900" cy="1905000"/>
          </a:xfrm>
          <a:prstGeom prst="rect">
            <a:avLst/>
          </a:prstGeom>
        </p:spPr>
      </p:pic>
      <p:pic>
        <p:nvPicPr>
          <p:cNvPr id="13" name="图片 12" descr="011-Lancer0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00628" y="2214554"/>
            <a:ext cx="1685925" cy="2095500"/>
          </a:xfrm>
          <a:prstGeom prst="rect">
            <a:avLst/>
          </a:prstGeom>
        </p:spPr>
      </p:pic>
      <p:pic>
        <p:nvPicPr>
          <p:cNvPr id="14" name="图片 13" descr="045-Fortuneteller0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43702" y="2500306"/>
            <a:ext cx="1076325" cy="1714500"/>
          </a:xfrm>
          <a:prstGeom prst="rect">
            <a:avLst/>
          </a:prstGeom>
        </p:spPr>
      </p:pic>
      <p:pic>
        <p:nvPicPr>
          <p:cNvPr id="15" name="图片 14" descr="033-Mage0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348" y="4572008"/>
            <a:ext cx="981075" cy="1619250"/>
          </a:xfrm>
          <a:prstGeom prst="rect">
            <a:avLst/>
          </a:prstGeom>
        </p:spPr>
      </p:pic>
      <p:pic>
        <p:nvPicPr>
          <p:cNvPr id="16" name="图片 15" descr="047-Grappler0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43108" y="4786322"/>
            <a:ext cx="733425" cy="1524000"/>
          </a:xfrm>
          <a:prstGeom prst="rect">
            <a:avLst/>
          </a:prstGeom>
        </p:spPr>
      </p:pic>
      <p:pic>
        <p:nvPicPr>
          <p:cNvPr id="17" name="图片 16" descr="040-Mage08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00430" y="4714884"/>
            <a:ext cx="1000125" cy="1714500"/>
          </a:xfrm>
          <a:prstGeom prst="rect">
            <a:avLst/>
          </a:prstGeom>
        </p:spPr>
      </p:pic>
      <p:pic>
        <p:nvPicPr>
          <p:cNvPr id="18" name="图片 17" descr="015-Warrior03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929190" y="4786322"/>
            <a:ext cx="1381125" cy="1619250"/>
          </a:xfrm>
          <a:prstGeom prst="rect">
            <a:avLst/>
          </a:prstGeom>
        </p:spPr>
      </p:pic>
      <p:pic>
        <p:nvPicPr>
          <p:cNvPr id="19" name="图片 18" descr="027-Cleric03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57950" y="4572008"/>
            <a:ext cx="1371600" cy="1905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大雄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785926"/>
            <a:ext cx="6000792" cy="421484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79-Angel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142984"/>
            <a:ext cx="866775" cy="1219200"/>
          </a:xfrm>
        </p:spPr>
      </p:pic>
      <p:sp>
        <p:nvSpPr>
          <p:cNvPr id="5" name="TextBox 4"/>
          <p:cNvSpPr txBox="1"/>
          <p:nvPr/>
        </p:nvSpPr>
        <p:spPr>
          <a:xfrm>
            <a:off x="2643174" y="214290"/>
            <a:ext cx="2500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/>
              <a:t>微笑精灵</a:t>
            </a:r>
            <a:endParaRPr lang="zh-CN" alt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071546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               </a:t>
            </a:r>
            <a:r>
              <a:rPr lang="zh-CN" altLang="en-US" sz="2800" dirty="0" smtClean="0"/>
              <a:t>“铛铛”微笑精灵。</a:t>
            </a:r>
            <a:endParaRPr lang="zh-CN" altLang="en-US" sz="2800" dirty="0"/>
          </a:p>
        </p:txBody>
      </p:sp>
      <p:pic>
        <p:nvPicPr>
          <p:cNvPr id="7" name="图片 6" descr="大雄：愁眉苦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571744"/>
            <a:ext cx="914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0166" y="2571744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微笑精灵？！</a:t>
            </a:r>
            <a:endParaRPr lang="zh-CN" altLang="en-US" sz="2800" dirty="0"/>
          </a:p>
        </p:txBody>
      </p:sp>
      <p:pic>
        <p:nvPicPr>
          <p:cNvPr id="9" name="图片 8" descr="哆啦a梦：对话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643314"/>
            <a:ext cx="914400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28728" y="3571876"/>
            <a:ext cx="50006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你可别小看她。只要你细心培养它，它就会进化成微笑天使。。。</a:t>
            </a:r>
            <a:endParaRPr lang="zh-CN" altLang="en-US" sz="2800" dirty="0"/>
          </a:p>
        </p:txBody>
      </p:sp>
      <p:pic>
        <p:nvPicPr>
          <p:cNvPr id="11" name="图片 10" descr="079-Angel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5429264"/>
            <a:ext cx="866775" cy="1219200"/>
          </a:xfrm>
          <a:prstGeom prst="rect">
            <a:avLst/>
          </a:prstGeom>
        </p:spPr>
      </p:pic>
      <p:sp>
        <p:nvSpPr>
          <p:cNvPr id="12" name="云形标注 11"/>
          <p:cNvSpPr/>
          <p:nvPr/>
        </p:nvSpPr>
        <p:spPr>
          <a:xfrm>
            <a:off x="3000364" y="4429132"/>
            <a:ext cx="4357718" cy="207170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3" name="图片 12" descr="082-Angel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6182" y="4643446"/>
            <a:ext cx="2857520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79-Angel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928670"/>
            <a:ext cx="866775" cy="1219200"/>
          </a:xfrm>
        </p:spPr>
      </p:pic>
      <p:pic>
        <p:nvPicPr>
          <p:cNvPr id="5" name="图片 4" descr="080-Angel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071546"/>
            <a:ext cx="1162050" cy="1828800"/>
          </a:xfrm>
          <a:prstGeom prst="rect">
            <a:avLst/>
          </a:prstGeom>
        </p:spPr>
      </p:pic>
      <p:pic>
        <p:nvPicPr>
          <p:cNvPr id="6" name="图片 5" descr="081-Angel0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1785926"/>
            <a:ext cx="2400300" cy="2438400"/>
          </a:xfrm>
          <a:prstGeom prst="rect">
            <a:avLst/>
          </a:prstGeom>
        </p:spPr>
      </p:pic>
      <p:pic>
        <p:nvPicPr>
          <p:cNvPr id="7" name="图片 6" descr="082-Angel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3429000"/>
            <a:ext cx="3914775" cy="3048000"/>
          </a:xfrm>
          <a:prstGeom prst="rect">
            <a:avLst/>
          </a:prstGeom>
        </p:spPr>
      </p:pic>
      <p:sp>
        <p:nvSpPr>
          <p:cNvPr id="8" name="前凸弯带形 7"/>
          <p:cNvSpPr/>
          <p:nvPr/>
        </p:nvSpPr>
        <p:spPr>
          <a:xfrm>
            <a:off x="571472" y="428604"/>
            <a:ext cx="2071702" cy="428628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新生级</a:t>
            </a:r>
            <a:endParaRPr lang="zh-CN" altLang="en-US" dirty="0"/>
          </a:p>
        </p:txBody>
      </p:sp>
      <p:sp>
        <p:nvSpPr>
          <p:cNvPr id="9" name="前凸弯带形 8"/>
          <p:cNvSpPr/>
          <p:nvPr/>
        </p:nvSpPr>
        <p:spPr>
          <a:xfrm>
            <a:off x="3500430" y="428604"/>
            <a:ext cx="1857388" cy="571504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梦想形</a:t>
            </a:r>
            <a:endParaRPr lang="zh-CN" altLang="en-US" dirty="0"/>
          </a:p>
        </p:txBody>
      </p:sp>
      <p:sp>
        <p:nvSpPr>
          <p:cNvPr id="10" name="前凸弯带形 9"/>
          <p:cNvSpPr/>
          <p:nvPr/>
        </p:nvSpPr>
        <p:spPr>
          <a:xfrm>
            <a:off x="6072198" y="1071546"/>
            <a:ext cx="2000264" cy="428628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梦想者</a:t>
            </a:r>
            <a:endParaRPr lang="zh-CN" altLang="en-US" dirty="0"/>
          </a:p>
        </p:txBody>
      </p:sp>
      <p:sp>
        <p:nvSpPr>
          <p:cNvPr id="11" name="前凸弯带形 10"/>
          <p:cNvSpPr/>
          <p:nvPr/>
        </p:nvSpPr>
        <p:spPr>
          <a:xfrm>
            <a:off x="1571604" y="2643182"/>
            <a:ext cx="1857388" cy="64294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终极体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水火地风</a:t>
            </a:r>
            <a:endParaRPr lang="zh-CN" altLang="en-US" dirty="0"/>
          </a:p>
        </p:txBody>
      </p:sp>
      <p:pic>
        <p:nvPicPr>
          <p:cNvPr id="4" name="内容占位符 3" descr="大雄：无奈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904875" cy="904875"/>
          </a:xfrm>
        </p:spPr>
      </p:pic>
      <p:pic>
        <p:nvPicPr>
          <p:cNvPr id="5" name="图片 4" descr="哆啦a梦：烦恼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714620"/>
            <a:ext cx="914400" cy="914400"/>
          </a:xfrm>
          <a:prstGeom prst="rect">
            <a:avLst/>
          </a:prstGeom>
        </p:spPr>
      </p:pic>
      <p:pic>
        <p:nvPicPr>
          <p:cNvPr id="6" name="图片 5" descr="哆啦a梦：思考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857628"/>
            <a:ext cx="914400" cy="904875"/>
          </a:xfrm>
          <a:prstGeom prst="rect">
            <a:avLst/>
          </a:prstGeom>
        </p:spPr>
      </p:pic>
      <p:pic>
        <p:nvPicPr>
          <p:cNvPr id="7" name="图片 6" descr="哆啦a梦：笑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5214950"/>
            <a:ext cx="914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71604" y="157161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微笑精灵被胖虎抢了。。。</a:t>
            </a:r>
            <a:endParaRPr lang="zh-CN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2714620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真是的。</a:t>
            </a:r>
            <a:endParaRPr lang="zh-CN" alt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4000504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让我想想。。。</a:t>
            </a:r>
            <a:endParaRPr lang="zh-CN" alt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857356" y="5143512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有啦，看我的！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哆啦a梦：拿东西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642918"/>
            <a:ext cx="914400" cy="914400"/>
          </a:xfrm>
        </p:spPr>
      </p:pic>
      <p:sp>
        <p:nvSpPr>
          <p:cNvPr id="5" name="云形标注 4"/>
          <p:cNvSpPr/>
          <p:nvPr/>
        </p:nvSpPr>
        <p:spPr>
          <a:xfrm>
            <a:off x="1428728" y="214290"/>
            <a:ext cx="5072098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43108" y="571480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水火地风四大灵兽</a:t>
            </a:r>
            <a:endParaRPr lang="zh-CN" altLang="en-US" sz="2800" dirty="0"/>
          </a:p>
        </p:txBody>
      </p:sp>
      <p:pic>
        <p:nvPicPr>
          <p:cNvPr id="7" name="图片 6" descr="083-Elemental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071678"/>
            <a:ext cx="1162050" cy="1828800"/>
          </a:xfrm>
          <a:prstGeom prst="rect">
            <a:avLst/>
          </a:prstGeom>
        </p:spPr>
      </p:pic>
      <p:pic>
        <p:nvPicPr>
          <p:cNvPr id="8" name="图片 7" descr="084-Elemental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2071678"/>
            <a:ext cx="1057275" cy="1828800"/>
          </a:xfrm>
          <a:prstGeom prst="rect">
            <a:avLst/>
          </a:prstGeom>
        </p:spPr>
      </p:pic>
      <p:pic>
        <p:nvPicPr>
          <p:cNvPr id="9" name="图片 8" descr="085-Elemental0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496" y="2071678"/>
            <a:ext cx="1343025" cy="1828800"/>
          </a:xfrm>
          <a:prstGeom prst="rect">
            <a:avLst/>
          </a:prstGeom>
        </p:spPr>
      </p:pic>
      <p:pic>
        <p:nvPicPr>
          <p:cNvPr id="10" name="图片 9" descr="086-Elemental0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2143116"/>
            <a:ext cx="1457325" cy="1828800"/>
          </a:xfrm>
          <a:prstGeom prst="rect">
            <a:avLst/>
          </a:prstGeom>
        </p:spPr>
      </p:pic>
      <p:pic>
        <p:nvPicPr>
          <p:cNvPr id="11" name="图片 10" descr="大雄：高兴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10" y="4714884"/>
            <a:ext cx="914400" cy="914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00232" y="4357694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出发！打败胖虎！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3143272" cy="1143000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大熊你干嘛？</a:t>
            </a:r>
            <a:endParaRPr lang="zh-CN" altLang="en-US" sz="2800" dirty="0"/>
          </a:p>
        </p:txBody>
      </p:sp>
      <p:pic>
        <p:nvPicPr>
          <p:cNvPr id="4" name="内容占位符 3" descr="胖虎：生气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71480"/>
            <a:ext cx="914400" cy="914400"/>
          </a:xfrm>
        </p:spPr>
      </p:pic>
      <p:pic>
        <p:nvPicPr>
          <p:cNvPr id="5" name="图片 4" descr="大雄：满意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071678"/>
            <a:ext cx="895350" cy="91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4480" y="207167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等着瞧。</a:t>
            </a:r>
            <a:endParaRPr lang="zh-CN" altLang="en-US" sz="2800" dirty="0"/>
          </a:p>
        </p:txBody>
      </p:sp>
      <p:pic>
        <p:nvPicPr>
          <p:cNvPr id="7" name="图片 6" descr="胖虎：疲惫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429000"/>
            <a:ext cx="914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5918" y="335756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呼呼。。还给你吧。。</a:t>
            </a:r>
            <a:endParaRPr lang="zh-CN" altLang="en-US" sz="2800" dirty="0"/>
          </a:p>
        </p:txBody>
      </p:sp>
      <p:pic>
        <p:nvPicPr>
          <p:cNvPr id="9" name="图片 8" descr="大雄：对话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5143512"/>
            <a:ext cx="914400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85918" y="492919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哈哈。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进化</a:t>
            </a:r>
            <a:endParaRPr lang="zh-CN" altLang="en-US" dirty="0"/>
          </a:p>
        </p:txBody>
      </p:sp>
      <p:pic>
        <p:nvPicPr>
          <p:cNvPr id="4" name="内容占位符 3" descr="079-Angel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785926"/>
            <a:ext cx="866775" cy="1219200"/>
          </a:xfrm>
        </p:spPr>
      </p:pic>
      <p:pic>
        <p:nvPicPr>
          <p:cNvPr id="5" name="图片 4" descr="080-Angel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00438"/>
            <a:ext cx="1162050" cy="1828800"/>
          </a:xfrm>
          <a:prstGeom prst="rect">
            <a:avLst/>
          </a:prstGeom>
        </p:spPr>
      </p:pic>
      <p:pic>
        <p:nvPicPr>
          <p:cNvPr id="6" name="图片 5" descr="大雄：糟糕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071810"/>
            <a:ext cx="876300" cy="914400"/>
          </a:xfrm>
          <a:prstGeom prst="rect">
            <a:avLst/>
          </a:prstGeom>
        </p:spPr>
      </p:pic>
      <p:pic>
        <p:nvPicPr>
          <p:cNvPr id="7" name="图片 6" descr="哆啦a梦：鼓励的眼光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4429132"/>
            <a:ext cx="914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71604" y="1643050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/>
              <a:t>吱吱。。</a:t>
            </a:r>
            <a:endParaRPr lang="zh-CN" altLang="en-US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300037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有反应啦！</a:t>
            </a:r>
            <a:endParaRPr lang="zh-CN" alt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4429132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进化了！</a:t>
            </a:r>
            <a:endParaRPr lang="zh-CN" altLang="en-US" sz="2800" dirty="0"/>
          </a:p>
        </p:txBody>
      </p:sp>
      <p:sp>
        <p:nvSpPr>
          <p:cNvPr id="11" name="前凸弯带形 10"/>
          <p:cNvSpPr/>
          <p:nvPr/>
        </p:nvSpPr>
        <p:spPr>
          <a:xfrm>
            <a:off x="4643438" y="2714620"/>
            <a:ext cx="3071834" cy="64294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微笑护法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出门</a:t>
            </a:r>
            <a:endParaRPr lang="zh-CN" altLang="en-US" dirty="0"/>
          </a:p>
        </p:txBody>
      </p:sp>
      <p:pic>
        <p:nvPicPr>
          <p:cNvPr id="4" name="内容占位符 3" descr="哆啦a梦：对话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914400" cy="914400"/>
          </a:xfrm>
        </p:spPr>
      </p:pic>
      <p:sp>
        <p:nvSpPr>
          <p:cNvPr id="5" name="TextBox 4"/>
          <p:cNvSpPr txBox="1"/>
          <p:nvPr/>
        </p:nvSpPr>
        <p:spPr>
          <a:xfrm>
            <a:off x="1643042" y="157161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我要去未来一趟。</a:t>
            </a:r>
            <a:endParaRPr lang="zh-CN" altLang="en-US" sz="2800" dirty="0"/>
          </a:p>
        </p:txBody>
      </p:sp>
      <p:pic>
        <p:nvPicPr>
          <p:cNvPr id="6" name="图片 5" descr="大雄：愁眉苦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000372"/>
            <a:ext cx="914400" cy="914400"/>
          </a:xfrm>
          <a:prstGeom prst="rect">
            <a:avLst/>
          </a:prstGeom>
        </p:spPr>
      </p:pic>
      <p:pic>
        <p:nvPicPr>
          <p:cNvPr id="7" name="图片 6" descr="哆啦a梦：生气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4500570"/>
            <a:ext cx="914400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7290" y="3071810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微笑护法怎么办？</a:t>
            </a:r>
            <a:endParaRPr lang="zh-CN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4357694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你就不会叫静香来吗？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337</Words>
  <Application>Microsoft Office PowerPoint</Application>
  <PresentationFormat>全屏显示(4:3)</PresentationFormat>
  <Paragraphs>65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笑</vt:lpstr>
      <vt:lpstr>别愁眉苦脸了</vt:lpstr>
      <vt:lpstr>幻灯片 3</vt:lpstr>
      <vt:lpstr>幻灯片 4</vt:lpstr>
      <vt:lpstr>水火地风</vt:lpstr>
      <vt:lpstr>幻灯片 6</vt:lpstr>
      <vt:lpstr>大熊你干嘛？</vt:lpstr>
      <vt:lpstr>进化</vt:lpstr>
      <vt:lpstr>出门</vt:lpstr>
      <vt:lpstr>静香嫁到</vt:lpstr>
      <vt:lpstr>幻灯片 11</vt:lpstr>
      <vt:lpstr>第二天</vt:lpstr>
      <vt:lpstr>幻灯片 13</vt:lpstr>
      <vt:lpstr>幻灯片 14</vt:lpstr>
      <vt:lpstr>幻灯片 15</vt:lpstr>
      <vt:lpstr>告别</vt:lpstr>
      <vt:lpstr>幻灯片 17</vt:lpstr>
      <vt:lpstr>预告</vt:lpstr>
      <vt:lpstr>幻灯片 19</vt:lpstr>
      <vt:lpstr>幻灯片 20</vt:lpstr>
      <vt:lpstr>幻灯片 21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笑</dc:title>
  <dc:creator>Sky123.Org</dc:creator>
  <cp:lastModifiedBy>Sky123.Org</cp:lastModifiedBy>
  <cp:revision>12</cp:revision>
  <dcterms:created xsi:type="dcterms:W3CDTF">2012-10-21T11:28:10Z</dcterms:created>
  <dcterms:modified xsi:type="dcterms:W3CDTF">2012-10-24T12:46:57Z</dcterms:modified>
</cp:coreProperties>
</file>