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88" r:id="rId3"/>
    <p:sldId id="290" r:id="rId4"/>
    <p:sldId id="291" r:id="rId5"/>
    <p:sldId id="294" r:id="rId6"/>
    <p:sldId id="295" r:id="rId7"/>
    <p:sldId id="298" r:id="rId8"/>
    <p:sldId id="301" r:id="rId9"/>
    <p:sldId id="302" r:id="rId10"/>
    <p:sldId id="303" r:id="rId11"/>
  </p:sldIdLst>
  <p:sldSz cx="9906000" cy="6858000" type="A4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3F3"/>
    <a:srgbClr val="EAEAEA"/>
    <a:srgbClr val="DDDDDD"/>
    <a:srgbClr val="000000"/>
    <a:srgbClr val="CC3300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59" autoAdjust="0"/>
    <p:restoredTop sz="94660"/>
  </p:normalViewPr>
  <p:slideViewPr>
    <p:cSldViewPr>
      <p:cViewPr varScale="1">
        <p:scale>
          <a:sx n="100" d="100"/>
          <a:sy n="100" d="100"/>
        </p:scale>
        <p:origin x="-1038" y="-10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69BF0B0A-AD15-4ADB-B374-A2E8E6644CF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19787997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2"/>
          <p:cNvSpPr>
            <a:spLocks noChangeArrowheads="1"/>
          </p:cNvSpPr>
          <p:nvPr/>
        </p:nvSpPr>
        <p:spPr bwMode="gray">
          <a:xfrm>
            <a:off x="0" y="6629400"/>
            <a:ext cx="9906000" cy="228600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5" name="Freeform 42"/>
          <p:cNvSpPr>
            <a:spLocks/>
          </p:cNvSpPr>
          <p:nvPr/>
        </p:nvSpPr>
        <p:spPr bwMode="gray">
          <a:xfrm>
            <a:off x="3505200" y="377825"/>
            <a:ext cx="2954338" cy="1800225"/>
          </a:xfrm>
          <a:custGeom>
            <a:avLst/>
            <a:gdLst/>
            <a:ahLst/>
            <a:cxnLst>
              <a:cxn ang="0">
                <a:pos x="32" y="70"/>
              </a:cxn>
              <a:cxn ang="0">
                <a:pos x="138" y="20"/>
              </a:cxn>
              <a:cxn ang="0">
                <a:pos x="412" y="32"/>
              </a:cxn>
              <a:cxn ang="0">
                <a:pos x="682" y="11"/>
              </a:cxn>
              <a:cxn ang="0">
                <a:pos x="1010" y="17"/>
              </a:cxn>
              <a:cxn ang="0">
                <a:pos x="1276" y="30"/>
              </a:cxn>
              <a:cxn ang="0">
                <a:pos x="1462" y="11"/>
              </a:cxn>
              <a:cxn ang="0">
                <a:pos x="1618" y="18"/>
              </a:cxn>
              <a:cxn ang="0">
                <a:pos x="1704" y="120"/>
              </a:cxn>
              <a:cxn ang="0">
                <a:pos x="1700" y="338"/>
              </a:cxn>
              <a:cxn ang="0">
                <a:pos x="1708" y="665"/>
              </a:cxn>
              <a:cxn ang="0">
                <a:pos x="1698" y="857"/>
              </a:cxn>
              <a:cxn ang="0">
                <a:pos x="1710" y="1043"/>
              </a:cxn>
              <a:cxn ang="0">
                <a:pos x="1656" y="1120"/>
              </a:cxn>
              <a:cxn ang="0">
                <a:pos x="1480" y="1122"/>
              </a:cxn>
              <a:cxn ang="0">
                <a:pos x="1254" y="1111"/>
              </a:cxn>
              <a:cxn ang="0">
                <a:pos x="920" y="1126"/>
              </a:cxn>
              <a:cxn ang="0">
                <a:pos x="584" y="1109"/>
              </a:cxn>
              <a:cxn ang="0">
                <a:pos x="322" y="1123"/>
              </a:cxn>
              <a:cxn ang="0">
                <a:pos x="88" y="1116"/>
              </a:cxn>
              <a:cxn ang="0">
                <a:pos x="14" y="1029"/>
              </a:cxn>
              <a:cxn ang="0">
                <a:pos x="23" y="847"/>
              </a:cxn>
              <a:cxn ang="0">
                <a:pos x="20" y="657"/>
              </a:cxn>
              <a:cxn ang="0">
                <a:pos x="4" y="405"/>
              </a:cxn>
              <a:cxn ang="0">
                <a:pos x="20" y="222"/>
              </a:cxn>
              <a:cxn ang="0">
                <a:pos x="32" y="70"/>
              </a:cxn>
            </a:cxnLst>
            <a:rect l="0" t="0" r="r" b="b"/>
            <a:pathLst>
              <a:path w="1718" h="1134">
                <a:moveTo>
                  <a:pt x="32" y="70"/>
                </a:moveTo>
                <a:cubicBezTo>
                  <a:pt x="52" y="36"/>
                  <a:pt x="74" y="25"/>
                  <a:pt x="138" y="20"/>
                </a:cubicBezTo>
                <a:cubicBezTo>
                  <a:pt x="202" y="15"/>
                  <a:pt x="310" y="34"/>
                  <a:pt x="412" y="32"/>
                </a:cubicBezTo>
                <a:cubicBezTo>
                  <a:pt x="514" y="30"/>
                  <a:pt x="574" y="12"/>
                  <a:pt x="682" y="11"/>
                </a:cubicBezTo>
                <a:cubicBezTo>
                  <a:pt x="790" y="10"/>
                  <a:pt x="923" y="13"/>
                  <a:pt x="1010" y="17"/>
                </a:cubicBezTo>
                <a:cubicBezTo>
                  <a:pt x="1097" y="21"/>
                  <a:pt x="1206" y="33"/>
                  <a:pt x="1276" y="30"/>
                </a:cubicBezTo>
                <a:cubicBezTo>
                  <a:pt x="1346" y="27"/>
                  <a:pt x="1405" y="13"/>
                  <a:pt x="1462" y="11"/>
                </a:cubicBezTo>
                <a:cubicBezTo>
                  <a:pt x="1519" y="9"/>
                  <a:pt x="1579" y="0"/>
                  <a:pt x="1618" y="18"/>
                </a:cubicBezTo>
                <a:cubicBezTo>
                  <a:pt x="1657" y="36"/>
                  <a:pt x="1690" y="67"/>
                  <a:pt x="1704" y="120"/>
                </a:cubicBezTo>
                <a:cubicBezTo>
                  <a:pt x="1718" y="173"/>
                  <a:pt x="1700" y="232"/>
                  <a:pt x="1700" y="338"/>
                </a:cubicBezTo>
                <a:cubicBezTo>
                  <a:pt x="1700" y="444"/>
                  <a:pt x="1710" y="577"/>
                  <a:pt x="1708" y="665"/>
                </a:cubicBezTo>
                <a:cubicBezTo>
                  <a:pt x="1706" y="753"/>
                  <a:pt x="1696" y="789"/>
                  <a:pt x="1698" y="857"/>
                </a:cubicBezTo>
                <a:cubicBezTo>
                  <a:pt x="1700" y="925"/>
                  <a:pt x="1717" y="1007"/>
                  <a:pt x="1710" y="1043"/>
                </a:cubicBezTo>
                <a:cubicBezTo>
                  <a:pt x="1703" y="1079"/>
                  <a:pt x="1693" y="1106"/>
                  <a:pt x="1656" y="1120"/>
                </a:cubicBezTo>
                <a:cubicBezTo>
                  <a:pt x="1619" y="1134"/>
                  <a:pt x="1537" y="1124"/>
                  <a:pt x="1480" y="1122"/>
                </a:cubicBezTo>
                <a:cubicBezTo>
                  <a:pt x="1423" y="1120"/>
                  <a:pt x="1347" y="1110"/>
                  <a:pt x="1254" y="1111"/>
                </a:cubicBezTo>
                <a:cubicBezTo>
                  <a:pt x="1161" y="1112"/>
                  <a:pt x="1032" y="1126"/>
                  <a:pt x="920" y="1126"/>
                </a:cubicBezTo>
                <a:cubicBezTo>
                  <a:pt x="808" y="1126"/>
                  <a:pt x="679" y="1111"/>
                  <a:pt x="584" y="1109"/>
                </a:cubicBezTo>
                <a:cubicBezTo>
                  <a:pt x="489" y="1107"/>
                  <a:pt x="408" y="1120"/>
                  <a:pt x="322" y="1123"/>
                </a:cubicBezTo>
                <a:cubicBezTo>
                  <a:pt x="236" y="1126"/>
                  <a:pt x="144" y="1132"/>
                  <a:pt x="88" y="1116"/>
                </a:cubicBezTo>
                <a:cubicBezTo>
                  <a:pt x="32" y="1100"/>
                  <a:pt x="17" y="1070"/>
                  <a:pt x="14" y="1029"/>
                </a:cubicBezTo>
                <a:cubicBezTo>
                  <a:pt x="11" y="988"/>
                  <a:pt x="19" y="925"/>
                  <a:pt x="23" y="847"/>
                </a:cubicBezTo>
                <a:cubicBezTo>
                  <a:pt x="27" y="769"/>
                  <a:pt x="26" y="734"/>
                  <a:pt x="20" y="657"/>
                </a:cubicBezTo>
                <a:cubicBezTo>
                  <a:pt x="14" y="580"/>
                  <a:pt x="0" y="497"/>
                  <a:pt x="4" y="405"/>
                </a:cubicBezTo>
                <a:cubicBezTo>
                  <a:pt x="8" y="313"/>
                  <a:pt x="17" y="276"/>
                  <a:pt x="20" y="222"/>
                </a:cubicBezTo>
                <a:cubicBezTo>
                  <a:pt x="23" y="168"/>
                  <a:pt x="12" y="104"/>
                  <a:pt x="32" y="70"/>
                </a:cubicBezTo>
                <a:close/>
              </a:path>
            </a:pathLst>
          </a:cu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6" name="Freeform 43"/>
          <p:cNvSpPr>
            <a:spLocks/>
          </p:cNvSpPr>
          <p:nvPr/>
        </p:nvSpPr>
        <p:spPr bwMode="gray">
          <a:xfrm>
            <a:off x="6669088" y="2398713"/>
            <a:ext cx="2954337" cy="1800225"/>
          </a:xfrm>
          <a:custGeom>
            <a:avLst/>
            <a:gdLst/>
            <a:ahLst/>
            <a:cxnLst>
              <a:cxn ang="0">
                <a:pos x="32" y="70"/>
              </a:cxn>
              <a:cxn ang="0">
                <a:pos x="138" y="20"/>
              </a:cxn>
              <a:cxn ang="0">
                <a:pos x="412" y="32"/>
              </a:cxn>
              <a:cxn ang="0">
                <a:pos x="682" y="11"/>
              </a:cxn>
              <a:cxn ang="0">
                <a:pos x="1010" y="17"/>
              </a:cxn>
              <a:cxn ang="0">
                <a:pos x="1276" y="30"/>
              </a:cxn>
              <a:cxn ang="0">
                <a:pos x="1462" y="11"/>
              </a:cxn>
              <a:cxn ang="0">
                <a:pos x="1618" y="18"/>
              </a:cxn>
              <a:cxn ang="0">
                <a:pos x="1704" y="120"/>
              </a:cxn>
              <a:cxn ang="0">
                <a:pos x="1700" y="338"/>
              </a:cxn>
              <a:cxn ang="0">
                <a:pos x="1708" y="665"/>
              </a:cxn>
              <a:cxn ang="0">
                <a:pos x="1698" y="857"/>
              </a:cxn>
              <a:cxn ang="0">
                <a:pos x="1710" y="1043"/>
              </a:cxn>
              <a:cxn ang="0">
                <a:pos x="1656" y="1120"/>
              </a:cxn>
              <a:cxn ang="0">
                <a:pos x="1480" y="1122"/>
              </a:cxn>
              <a:cxn ang="0">
                <a:pos x="1254" y="1111"/>
              </a:cxn>
              <a:cxn ang="0">
                <a:pos x="920" y="1126"/>
              </a:cxn>
              <a:cxn ang="0">
                <a:pos x="584" y="1109"/>
              </a:cxn>
              <a:cxn ang="0">
                <a:pos x="322" y="1123"/>
              </a:cxn>
              <a:cxn ang="0">
                <a:pos x="88" y="1116"/>
              </a:cxn>
              <a:cxn ang="0">
                <a:pos x="14" y="1029"/>
              </a:cxn>
              <a:cxn ang="0">
                <a:pos x="23" y="847"/>
              </a:cxn>
              <a:cxn ang="0">
                <a:pos x="20" y="657"/>
              </a:cxn>
              <a:cxn ang="0">
                <a:pos x="4" y="405"/>
              </a:cxn>
              <a:cxn ang="0">
                <a:pos x="20" y="222"/>
              </a:cxn>
              <a:cxn ang="0">
                <a:pos x="32" y="70"/>
              </a:cxn>
            </a:cxnLst>
            <a:rect l="0" t="0" r="r" b="b"/>
            <a:pathLst>
              <a:path w="1718" h="1134">
                <a:moveTo>
                  <a:pt x="32" y="70"/>
                </a:moveTo>
                <a:cubicBezTo>
                  <a:pt x="52" y="36"/>
                  <a:pt x="74" y="25"/>
                  <a:pt x="138" y="20"/>
                </a:cubicBezTo>
                <a:cubicBezTo>
                  <a:pt x="202" y="15"/>
                  <a:pt x="310" y="34"/>
                  <a:pt x="412" y="32"/>
                </a:cubicBezTo>
                <a:cubicBezTo>
                  <a:pt x="514" y="30"/>
                  <a:pt x="574" y="12"/>
                  <a:pt x="682" y="11"/>
                </a:cubicBezTo>
                <a:cubicBezTo>
                  <a:pt x="790" y="10"/>
                  <a:pt x="923" y="13"/>
                  <a:pt x="1010" y="17"/>
                </a:cubicBezTo>
                <a:cubicBezTo>
                  <a:pt x="1097" y="21"/>
                  <a:pt x="1206" y="33"/>
                  <a:pt x="1276" y="30"/>
                </a:cubicBezTo>
                <a:cubicBezTo>
                  <a:pt x="1346" y="27"/>
                  <a:pt x="1405" y="13"/>
                  <a:pt x="1462" y="11"/>
                </a:cubicBezTo>
                <a:cubicBezTo>
                  <a:pt x="1519" y="9"/>
                  <a:pt x="1579" y="0"/>
                  <a:pt x="1618" y="18"/>
                </a:cubicBezTo>
                <a:cubicBezTo>
                  <a:pt x="1657" y="36"/>
                  <a:pt x="1690" y="67"/>
                  <a:pt x="1704" y="120"/>
                </a:cubicBezTo>
                <a:cubicBezTo>
                  <a:pt x="1718" y="173"/>
                  <a:pt x="1700" y="232"/>
                  <a:pt x="1700" y="338"/>
                </a:cubicBezTo>
                <a:cubicBezTo>
                  <a:pt x="1700" y="444"/>
                  <a:pt x="1710" y="577"/>
                  <a:pt x="1708" y="665"/>
                </a:cubicBezTo>
                <a:cubicBezTo>
                  <a:pt x="1706" y="753"/>
                  <a:pt x="1696" y="789"/>
                  <a:pt x="1698" y="857"/>
                </a:cubicBezTo>
                <a:cubicBezTo>
                  <a:pt x="1700" y="925"/>
                  <a:pt x="1717" y="1007"/>
                  <a:pt x="1710" y="1043"/>
                </a:cubicBezTo>
                <a:cubicBezTo>
                  <a:pt x="1703" y="1079"/>
                  <a:pt x="1693" y="1106"/>
                  <a:pt x="1656" y="1120"/>
                </a:cubicBezTo>
                <a:cubicBezTo>
                  <a:pt x="1619" y="1134"/>
                  <a:pt x="1537" y="1124"/>
                  <a:pt x="1480" y="1122"/>
                </a:cubicBezTo>
                <a:cubicBezTo>
                  <a:pt x="1423" y="1120"/>
                  <a:pt x="1347" y="1110"/>
                  <a:pt x="1254" y="1111"/>
                </a:cubicBezTo>
                <a:cubicBezTo>
                  <a:pt x="1161" y="1112"/>
                  <a:pt x="1032" y="1126"/>
                  <a:pt x="920" y="1126"/>
                </a:cubicBezTo>
                <a:cubicBezTo>
                  <a:pt x="808" y="1126"/>
                  <a:pt x="679" y="1111"/>
                  <a:pt x="584" y="1109"/>
                </a:cubicBezTo>
                <a:cubicBezTo>
                  <a:pt x="489" y="1107"/>
                  <a:pt x="408" y="1120"/>
                  <a:pt x="322" y="1123"/>
                </a:cubicBezTo>
                <a:cubicBezTo>
                  <a:pt x="236" y="1126"/>
                  <a:pt x="144" y="1132"/>
                  <a:pt x="88" y="1116"/>
                </a:cubicBezTo>
                <a:cubicBezTo>
                  <a:pt x="32" y="1100"/>
                  <a:pt x="17" y="1070"/>
                  <a:pt x="14" y="1029"/>
                </a:cubicBezTo>
                <a:cubicBezTo>
                  <a:pt x="11" y="988"/>
                  <a:pt x="19" y="925"/>
                  <a:pt x="23" y="847"/>
                </a:cubicBezTo>
                <a:cubicBezTo>
                  <a:pt x="27" y="769"/>
                  <a:pt x="26" y="734"/>
                  <a:pt x="20" y="657"/>
                </a:cubicBezTo>
                <a:cubicBezTo>
                  <a:pt x="14" y="580"/>
                  <a:pt x="0" y="497"/>
                  <a:pt x="4" y="405"/>
                </a:cubicBezTo>
                <a:cubicBezTo>
                  <a:pt x="8" y="313"/>
                  <a:pt x="17" y="276"/>
                  <a:pt x="20" y="222"/>
                </a:cubicBezTo>
                <a:cubicBezTo>
                  <a:pt x="23" y="168"/>
                  <a:pt x="12" y="104"/>
                  <a:pt x="32" y="70"/>
                </a:cubicBezTo>
                <a:close/>
              </a:path>
            </a:pathLst>
          </a:cu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7" name="Freeform 44" descr="3"/>
          <p:cNvSpPr>
            <a:spLocks/>
          </p:cNvSpPr>
          <p:nvPr/>
        </p:nvSpPr>
        <p:spPr bwMode="gray">
          <a:xfrm>
            <a:off x="341313" y="2398713"/>
            <a:ext cx="2954337" cy="1800225"/>
          </a:xfrm>
          <a:custGeom>
            <a:avLst/>
            <a:gdLst/>
            <a:ahLst/>
            <a:cxnLst>
              <a:cxn ang="0">
                <a:pos x="32" y="70"/>
              </a:cxn>
              <a:cxn ang="0">
                <a:pos x="138" y="20"/>
              </a:cxn>
              <a:cxn ang="0">
                <a:pos x="412" y="32"/>
              </a:cxn>
              <a:cxn ang="0">
                <a:pos x="682" y="11"/>
              </a:cxn>
              <a:cxn ang="0">
                <a:pos x="1010" y="17"/>
              </a:cxn>
              <a:cxn ang="0">
                <a:pos x="1276" y="30"/>
              </a:cxn>
              <a:cxn ang="0">
                <a:pos x="1462" y="11"/>
              </a:cxn>
              <a:cxn ang="0">
                <a:pos x="1618" y="18"/>
              </a:cxn>
              <a:cxn ang="0">
                <a:pos x="1704" y="120"/>
              </a:cxn>
              <a:cxn ang="0">
                <a:pos x="1700" y="338"/>
              </a:cxn>
              <a:cxn ang="0">
                <a:pos x="1708" y="665"/>
              </a:cxn>
              <a:cxn ang="0">
                <a:pos x="1698" y="857"/>
              </a:cxn>
              <a:cxn ang="0">
                <a:pos x="1710" y="1043"/>
              </a:cxn>
              <a:cxn ang="0">
                <a:pos x="1656" y="1120"/>
              </a:cxn>
              <a:cxn ang="0">
                <a:pos x="1480" y="1122"/>
              </a:cxn>
              <a:cxn ang="0">
                <a:pos x="1254" y="1111"/>
              </a:cxn>
              <a:cxn ang="0">
                <a:pos x="920" y="1126"/>
              </a:cxn>
              <a:cxn ang="0">
                <a:pos x="584" y="1109"/>
              </a:cxn>
              <a:cxn ang="0">
                <a:pos x="322" y="1123"/>
              </a:cxn>
              <a:cxn ang="0">
                <a:pos x="88" y="1116"/>
              </a:cxn>
              <a:cxn ang="0">
                <a:pos x="14" y="1029"/>
              </a:cxn>
              <a:cxn ang="0">
                <a:pos x="23" y="847"/>
              </a:cxn>
              <a:cxn ang="0">
                <a:pos x="20" y="657"/>
              </a:cxn>
              <a:cxn ang="0">
                <a:pos x="4" y="405"/>
              </a:cxn>
              <a:cxn ang="0">
                <a:pos x="20" y="222"/>
              </a:cxn>
              <a:cxn ang="0">
                <a:pos x="32" y="70"/>
              </a:cxn>
            </a:cxnLst>
            <a:rect l="0" t="0" r="r" b="b"/>
            <a:pathLst>
              <a:path w="1718" h="1134">
                <a:moveTo>
                  <a:pt x="32" y="70"/>
                </a:moveTo>
                <a:cubicBezTo>
                  <a:pt x="52" y="36"/>
                  <a:pt x="74" y="25"/>
                  <a:pt x="138" y="20"/>
                </a:cubicBezTo>
                <a:cubicBezTo>
                  <a:pt x="202" y="15"/>
                  <a:pt x="310" y="34"/>
                  <a:pt x="412" y="32"/>
                </a:cubicBezTo>
                <a:cubicBezTo>
                  <a:pt x="514" y="30"/>
                  <a:pt x="574" y="12"/>
                  <a:pt x="682" y="11"/>
                </a:cubicBezTo>
                <a:cubicBezTo>
                  <a:pt x="790" y="10"/>
                  <a:pt x="923" y="13"/>
                  <a:pt x="1010" y="17"/>
                </a:cubicBezTo>
                <a:cubicBezTo>
                  <a:pt x="1097" y="21"/>
                  <a:pt x="1206" y="33"/>
                  <a:pt x="1276" y="30"/>
                </a:cubicBezTo>
                <a:cubicBezTo>
                  <a:pt x="1346" y="27"/>
                  <a:pt x="1405" y="13"/>
                  <a:pt x="1462" y="11"/>
                </a:cubicBezTo>
                <a:cubicBezTo>
                  <a:pt x="1519" y="9"/>
                  <a:pt x="1579" y="0"/>
                  <a:pt x="1618" y="18"/>
                </a:cubicBezTo>
                <a:cubicBezTo>
                  <a:pt x="1657" y="36"/>
                  <a:pt x="1690" y="67"/>
                  <a:pt x="1704" y="120"/>
                </a:cubicBezTo>
                <a:cubicBezTo>
                  <a:pt x="1718" y="173"/>
                  <a:pt x="1700" y="232"/>
                  <a:pt x="1700" y="338"/>
                </a:cubicBezTo>
                <a:cubicBezTo>
                  <a:pt x="1700" y="444"/>
                  <a:pt x="1710" y="577"/>
                  <a:pt x="1708" y="665"/>
                </a:cubicBezTo>
                <a:cubicBezTo>
                  <a:pt x="1706" y="753"/>
                  <a:pt x="1696" y="789"/>
                  <a:pt x="1698" y="857"/>
                </a:cubicBezTo>
                <a:cubicBezTo>
                  <a:pt x="1700" y="925"/>
                  <a:pt x="1717" y="1007"/>
                  <a:pt x="1710" y="1043"/>
                </a:cubicBezTo>
                <a:cubicBezTo>
                  <a:pt x="1703" y="1079"/>
                  <a:pt x="1693" y="1106"/>
                  <a:pt x="1656" y="1120"/>
                </a:cubicBezTo>
                <a:cubicBezTo>
                  <a:pt x="1619" y="1134"/>
                  <a:pt x="1537" y="1124"/>
                  <a:pt x="1480" y="1122"/>
                </a:cubicBezTo>
                <a:cubicBezTo>
                  <a:pt x="1423" y="1120"/>
                  <a:pt x="1347" y="1110"/>
                  <a:pt x="1254" y="1111"/>
                </a:cubicBezTo>
                <a:cubicBezTo>
                  <a:pt x="1161" y="1112"/>
                  <a:pt x="1032" y="1126"/>
                  <a:pt x="920" y="1126"/>
                </a:cubicBezTo>
                <a:cubicBezTo>
                  <a:pt x="808" y="1126"/>
                  <a:pt x="679" y="1111"/>
                  <a:pt x="584" y="1109"/>
                </a:cubicBezTo>
                <a:cubicBezTo>
                  <a:pt x="489" y="1107"/>
                  <a:pt x="408" y="1120"/>
                  <a:pt x="322" y="1123"/>
                </a:cubicBezTo>
                <a:cubicBezTo>
                  <a:pt x="236" y="1126"/>
                  <a:pt x="144" y="1132"/>
                  <a:pt x="88" y="1116"/>
                </a:cubicBezTo>
                <a:cubicBezTo>
                  <a:pt x="32" y="1100"/>
                  <a:pt x="17" y="1070"/>
                  <a:pt x="14" y="1029"/>
                </a:cubicBezTo>
                <a:cubicBezTo>
                  <a:pt x="11" y="988"/>
                  <a:pt x="19" y="925"/>
                  <a:pt x="23" y="847"/>
                </a:cubicBezTo>
                <a:cubicBezTo>
                  <a:pt x="27" y="769"/>
                  <a:pt x="26" y="734"/>
                  <a:pt x="20" y="657"/>
                </a:cubicBezTo>
                <a:cubicBezTo>
                  <a:pt x="14" y="580"/>
                  <a:pt x="0" y="497"/>
                  <a:pt x="4" y="405"/>
                </a:cubicBezTo>
                <a:cubicBezTo>
                  <a:pt x="8" y="313"/>
                  <a:pt x="17" y="276"/>
                  <a:pt x="20" y="222"/>
                </a:cubicBezTo>
                <a:cubicBezTo>
                  <a:pt x="23" y="168"/>
                  <a:pt x="12" y="104"/>
                  <a:pt x="32" y="70"/>
                </a:cubicBezTo>
                <a:close/>
              </a:path>
            </a:pathLst>
          </a:cu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8" name="Freeform 39"/>
          <p:cNvSpPr>
            <a:spLocks/>
          </p:cNvSpPr>
          <p:nvPr/>
        </p:nvSpPr>
        <p:spPr bwMode="gray">
          <a:xfrm>
            <a:off x="3506788" y="2393950"/>
            <a:ext cx="2952750" cy="1811338"/>
          </a:xfrm>
          <a:custGeom>
            <a:avLst/>
            <a:gdLst/>
            <a:ahLst/>
            <a:cxnLst>
              <a:cxn ang="0">
                <a:pos x="20" y="62"/>
              </a:cxn>
              <a:cxn ang="0">
                <a:pos x="132" y="20"/>
              </a:cxn>
              <a:cxn ang="0">
                <a:pos x="406" y="32"/>
              </a:cxn>
              <a:cxn ang="0">
                <a:pos x="746" y="8"/>
              </a:cxn>
              <a:cxn ang="0">
                <a:pos x="1054" y="26"/>
              </a:cxn>
              <a:cxn ang="0">
                <a:pos x="1270" y="30"/>
              </a:cxn>
              <a:cxn ang="0">
                <a:pos x="1474" y="6"/>
              </a:cxn>
              <a:cxn ang="0">
                <a:pos x="1612" y="18"/>
              </a:cxn>
              <a:cxn ang="0">
                <a:pos x="1698" y="120"/>
              </a:cxn>
              <a:cxn ang="0">
                <a:pos x="1694" y="338"/>
              </a:cxn>
              <a:cxn ang="0">
                <a:pos x="1704" y="750"/>
              </a:cxn>
              <a:cxn ang="0">
                <a:pos x="1694" y="902"/>
              </a:cxn>
              <a:cxn ang="0">
                <a:pos x="1696" y="1038"/>
              </a:cxn>
              <a:cxn ang="0">
                <a:pos x="1650" y="1120"/>
              </a:cxn>
              <a:cxn ang="0">
                <a:pos x="1474" y="1122"/>
              </a:cxn>
              <a:cxn ang="0">
                <a:pos x="1250" y="1102"/>
              </a:cxn>
              <a:cxn ang="0">
                <a:pos x="914" y="1126"/>
              </a:cxn>
              <a:cxn ang="0">
                <a:pos x="580" y="1100"/>
              </a:cxn>
              <a:cxn ang="0">
                <a:pos x="344" y="1116"/>
              </a:cxn>
              <a:cxn ang="0">
                <a:pos x="64" y="1116"/>
              </a:cxn>
              <a:cxn ang="0">
                <a:pos x="8" y="1020"/>
              </a:cxn>
              <a:cxn ang="0">
                <a:pos x="16" y="860"/>
              </a:cxn>
              <a:cxn ang="0">
                <a:pos x="16" y="550"/>
              </a:cxn>
              <a:cxn ang="0">
                <a:pos x="2" y="384"/>
              </a:cxn>
              <a:cxn ang="0">
                <a:pos x="14" y="222"/>
              </a:cxn>
              <a:cxn ang="0">
                <a:pos x="20" y="62"/>
              </a:cxn>
            </a:cxnLst>
            <a:rect l="0" t="0" r="r" b="b"/>
            <a:pathLst>
              <a:path w="1712" h="1134">
                <a:moveTo>
                  <a:pt x="20" y="62"/>
                </a:moveTo>
                <a:cubicBezTo>
                  <a:pt x="40" y="28"/>
                  <a:pt x="68" y="25"/>
                  <a:pt x="132" y="20"/>
                </a:cubicBezTo>
                <a:cubicBezTo>
                  <a:pt x="196" y="15"/>
                  <a:pt x="304" y="34"/>
                  <a:pt x="406" y="32"/>
                </a:cubicBezTo>
                <a:cubicBezTo>
                  <a:pt x="508" y="30"/>
                  <a:pt x="638" y="9"/>
                  <a:pt x="746" y="8"/>
                </a:cubicBezTo>
                <a:cubicBezTo>
                  <a:pt x="854" y="7"/>
                  <a:pt x="967" y="22"/>
                  <a:pt x="1054" y="26"/>
                </a:cubicBezTo>
                <a:cubicBezTo>
                  <a:pt x="1141" y="30"/>
                  <a:pt x="1200" y="33"/>
                  <a:pt x="1270" y="30"/>
                </a:cubicBezTo>
                <a:cubicBezTo>
                  <a:pt x="1340" y="27"/>
                  <a:pt x="1417" y="8"/>
                  <a:pt x="1474" y="6"/>
                </a:cubicBezTo>
                <a:cubicBezTo>
                  <a:pt x="1531" y="4"/>
                  <a:pt x="1573" y="0"/>
                  <a:pt x="1612" y="18"/>
                </a:cubicBezTo>
                <a:cubicBezTo>
                  <a:pt x="1651" y="36"/>
                  <a:pt x="1684" y="67"/>
                  <a:pt x="1698" y="120"/>
                </a:cubicBezTo>
                <a:cubicBezTo>
                  <a:pt x="1712" y="173"/>
                  <a:pt x="1694" y="232"/>
                  <a:pt x="1694" y="338"/>
                </a:cubicBezTo>
                <a:cubicBezTo>
                  <a:pt x="1694" y="444"/>
                  <a:pt x="1706" y="662"/>
                  <a:pt x="1704" y="750"/>
                </a:cubicBezTo>
                <a:cubicBezTo>
                  <a:pt x="1702" y="838"/>
                  <a:pt x="1695" y="854"/>
                  <a:pt x="1694" y="902"/>
                </a:cubicBezTo>
                <a:cubicBezTo>
                  <a:pt x="1693" y="950"/>
                  <a:pt x="1703" y="1002"/>
                  <a:pt x="1696" y="1038"/>
                </a:cubicBezTo>
                <a:cubicBezTo>
                  <a:pt x="1689" y="1074"/>
                  <a:pt x="1687" y="1106"/>
                  <a:pt x="1650" y="1120"/>
                </a:cubicBezTo>
                <a:cubicBezTo>
                  <a:pt x="1613" y="1134"/>
                  <a:pt x="1531" y="1124"/>
                  <a:pt x="1474" y="1122"/>
                </a:cubicBezTo>
                <a:cubicBezTo>
                  <a:pt x="1417" y="1120"/>
                  <a:pt x="1343" y="1101"/>
                  <a:pt x="1250" y="1102"/>
                </a:cubicBezTo>
                <a:cubicBezTo>
                  <a:pt x="1157" y="1103"/>
                  <a:pt x="1026" y="1126"/>
                  <a:pt x="914" y="1126"/>
                </a:cubicBezTo>
                <a:cubicBezTo>
                  <a:pt x="802" y="1126"/>
                  <a:pt x="675" y="1102"/>
                  <a:pt x="580" y="1100"/>
                </a:cubicBezTo>
                <a:cubicBezTo>
                  <a:pt x="485" y="1098"/>
                  <a:pt x="430" y="1113"/>
                  <a:pt x="344" y="1116"/>
                </a:cubicBezTo>
                <a:cubicBezTo>
                  <a:pt x="258" y="1119"/>
                  <a:pt x="120" y="1132"/>
                  <a:pt x="64" y="1116"/>
                </a:cubicBezTo>
                <a:cubicBezTo>
                  <a:pt x="8" y="1100"/>
                  <a:pt x="16" y="1063"/>
                  <a:pt x="8" y="1020"/>
                </a:cubicBezTo>
                <a:cubicBezTo>
                  <a:pt x="0" y="977"/>
                  <a:pt x="15" y="938"/>
                  <a:pt x="16" y="860"/>
                </a:cubicBezTo>
                <a:cubicBezTo>
                  <a:pt x="17" y="782"/>
                  <a:pt x="18" y="629"/>
                  <a:pt x="16" y="550"/>
                </a:cubicBezTo>
                <a:cubicBezTo>
                  <a:pt x="14" y="471"/>
                  <a:pt x="2" y="439"/>
                  <a:pt x="2" y="384"/>
                </a:cubicBezTo>
                <a:cubicBezTo>
                  <a:pt x="2" y="329"/>
                  <a:pt x="11" y="276"/>
                  <a:pt x="14" y="222"/>
                </a:cubicBezTo>
                <a:cubicBezTo>
                  <a:pt x="17" y="168"/>
                  <a:pt x="0" y="96"/>
                  <a:pt x="20" y="62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9" name="Freeform 40"/>
          <p:cNvSpPr>
            <a:spLocks/>
          </p:cNvSpPr>
          <p:nvPr/>
        </p:nvSpPr>
        <p:spPr bwMode="gray">
          <a:xfrm>
            <a:off x="347663" y="4437063"/>
            <a:ext cx="2960687" cy="1811337"/>
          </a:xfrm>
          <a:custGeom>
            <a:avLst/>
            <a:gdLst/>
            <a:ahLst/>
            <a:cxnLst>
              <a:cxn ang="0">
                <a:pos x="20" y="62"/>
              </a:cxn>
              <a:cxn ang="0">
                <a:pos x="132" y="20"/>
              </a:cxn>
              <a:cxn ang="0">
                <a:pos x="406" y="32"/>
              </a:cxn>
              <a:cxn ang="0">
                <a:pos x="746" y="8"/>
              </a:cxn>
              <a:cxn ang="0">
                <a:pos x="1054" y="26"/>
              </a:cxn>
              <a:cxn ang="0">
                <a:pos x="1270" y="30"/>
              </a:cxn>
              <a:cxn ang="0">
                <a:pos x="1474" y="6"/>
              </a:cxn>
              <a:cxn ang="0">
                <a:pos x="1612" y="18"/>
              </a:cxn>
              <a:cxn ang="0">
                <a:pos x="1698" y="120"/>
              </a:cxn>
              <a:cxn ang="0">
                <a:pos x="1694" y="338"/>
              </a:cxn>
              <a:cxn ang="0">
                <a:pos x="1704" y="750"/>
              </a:cxn>
              <a:cxn ang="0">
                <a:pos x="1694" y="902"/>
              </a:cxn>
              <a:cxn ang="0">
                <a:pos x="1696" y="1038"/>
              </a:cxn>
              <a:cxn ang="0">
                <a:pos x="1650" y="1120"/>
              </a:cxn>
              <a:cxn ang="0">
                <a:pos x="1474" y="1122"/>
              </a:cxn>
              <a:cxn ang="0">
                <a:pos x="1250" y="1102"/>
              </a:cxn>
              <a:cxn ang="0">
                <a:pos x="914" y="1126"/>
              </a:cxn>
              <a:cxn ang="0">
                <a:pos x="580" y="1100"/>
              </a:cxn>
              <a:cxn ang="0">
                <a:pos x="344" y="1116"/>
              </a:cxn>
              <a:cxn ang="0">
                <a:pos x="64" y="1116"/>
              </a:cxn>
              <a:cxn ang="0">
                <a:pos x="8" y="1020"/>
              </a:cxn>
              <a:cxn ang="0">
                <a:pos x="16" y="860"/>
              </a:cxn>
              <a:cxn ang="0">
                <a:pos x="16" y="550"/>
              </a:cxn>
              <a:cxn ang="0">
                <a:pos x="2" y="384"/>
              </a:cxn>
              <a:cxn ang="0">
                <a:pos x="14" y="222"/>
              </a:cxn>
              <a:cxn ang="0">
                <a:pos x="20" y="62"/>
              </a:cxn>
            </a:cxnLst>
            <a:rect l="0" t="0" r="r" b="b"/>
            <a:pathLst>
              <a:path w="1712" h="1134">
                <a:moveTo>
                  <a:pt x="20" y="62"/>
                </a:moveTo>
                <a:cubicBezTo>
                  <a:pt x="40" y="28"/>
                  <a:pt x="68" y="25"/>
                  <a:pt x="132" y="20"/>
                </a:cubicBezTo>
                <a:cubicBezTo>
                  <a:pt x="196" y="15"/>
                  <a:pt x="304" y="34"/>
                  <a:pt x="406" y="32"/>
                </a:cubicBezTo>
                <a:cubicBezTo>
                  <a:pt x="508" y="30"/>
                  <a:pt x="638" y="9"/>
                  <a:pt x="746" y="8"/>
                </a:cubicBezTo>
                <a:cubicBezTo>
                  <a:pt x="854" y="7"/>
                  <a:pt x="967" y="22"/>
                  <a:pt x="1054" y="26"/>
                </a:cubicBezTo>
                <a:cubicBezTo>
                  <a:pt x="1141" y="30"/>
                  <a:pt x="1200" y="33"/>
                  <a:pt x="1270" y="30"/>
                </a:cubicBezTo>
                <a:cubicBezTo>
                  <a:pt x="1340" y="27"/>
                  <a:pt x="1417" y="8"/>
                  <a:pt x="1474" y="6"/>
                </a:cubicBezTo>
                <a:cubicBezTo>
                  <a:pt x="1531" y="4"/>
                  <a:pt x="1573" y="0"/>
                  <a:pt x="1612" y="18"/>
                </a:cubicBezTo>
                <a:cubicBezTo>
                  <a:pt x="1651" y="36"/>
                  <a:pt x="1684" y="67"/>
                  <a:pt x="1698" y="120"/>
                </a:cubicBezTo>
                <a:cubicBezTo>
                  <a:pt x="1712" y="173"/>
                  <a:pt x="1694" y="232"/>
                  <a:pt x="1694" y="338"/>
                </a:cubicBezTo>
                <a:cubicBezTo>
                  <a:pt x="1694" y="444"/>
                  <a:pt x="1706" y="662"/>
                  <a:pt x="1704" y="750"/>
                </a:cubicBezTo>
                <a:cubicBezTo>
                  <a:pt x="1702" y="838"/>
                  <a:pt x="1695" y="854"/>
                  <a:pt x="1694" y="902"/>
                </a:cubicBezTo>
                <a:cubicBezTo>
                  <a:pt x="1693" y="950"/>
                  <a:pt x="1703" y="1002"/>
                  <a:pt x="1696" y="1038"/>
                </a:cubicBezTo>
                <a:cubicBezTo>
                  <a:pt x="1689" y="1074"/>
                  <a:pt x="1687" y="1106"/>
                  <a:pt x="1650" y="1120"/>
                </a:cubicBezTo>
                <a:cubicBezTo>
                  <a:pt x="1613" y="1134"/>
                  <a:pt x="1531" y="1124"/>
                  <a:pt x="1474" y="1122"/>
                </a:cubicBezTo>
                <a:cubicBezTo>
                  <a:pt x="1417" y="1120"/>
                  <a:pt x="1343" y="1101"/>
                  <a:pt x="1250" y="1102"/>
                </a:cubicBezTo>
                <a:cubicBezTo>
                  <a:pt x="1157" y="1103"/>
                  <a:pt x="1026" y="1126"/>
                  <a:pt x="914" y="1126"/>
                </a:cubicBezTo>
                <a:cubicBezTo>
                  <a:pt x="802" y="1126"/>
                  <a:pt x="675" y="1102"/>
                  <a:pt x="580" y="1100"/>
                </a:cubicBezTo>
                <a:cubicBezTo>
                  <a:pt x="485" y="1098"/>
                  <a:pt x="430" y="1113"/>
                  <a:pt x="344" y="1116"/>
                </a:cubicBezTo>
                <a:cubicBezTo>
                  <a:pt x="258" y="1119"/>
                  <a:pt x="120" y="1132"/>
                  <a:pt x="64" y="1116"/>
                </a:cubicBezTo>
                <a:cubicBezTo>
                  <a:pt x="8" y="1100"/>
                  <a:pt x="16" y="1063"/>
                  <a:pt x="8" y="1020"/>
                </a:cubicBezTo>
                <a:cubicBezTo>
                  <a:pt x="0" y="977"/>
                  <a:pt x="15" y="938"/>
                  <a:pt x="16" y="860"/>
                </a:cubicBezTo>
                <a:cubicBezTo>
                  <a:pt x="17" y="782"/>
                  <a:pt x="18" y="629"/>
                  <a:pt x="16" y="550"/>
                </a:cubicBezTo>
                <a:cubicBezTo>
                  <a:pt x="14" y="471"/>
                  <a:pt x="2" y="439"/>
                  <a:pt x="2" y="384"/>
                </a:cubicBezTo>
                <a:cubicBezTo>
                  <a:pt x="2" y="329"/>
                  <a:pt x="11" y="276"/>
                  <a:pt x="14" y="222"/>
                </a:cubicBezTo>
                <a:cubicBezTo>
                  <a:pt x="17" y="168"/>
                  <a:pt x="0" y="96"/>
                  <a:pt x="20" y="62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10" name="Freeform 35"/>
          <p:cNvSpPr>
            <a:spLocks/>
          </p:cNvSpPr>
          <p:nvPr/>
        </p:nvSpPr>
        <p:spPr bwMode="gray">
          <a:xfrm>
            <a:off x="6664325" y="365125"/>
            <a:ext cx="2959100" cy="1822450"/>
          </a:xfrm>
          <a:custGeom>
            <a:avLst/>
            <a:gdLst/>
            <a:ahLst/>
            <a:cxnLst>
              <a:cxn ang="0">
                <a:pos x="20" y="62"/>
              </a:cxn>
              <a:cxn ang="0">
                <a:pos x="132" y="20"/>
              </a:cxn>
              <a:cxn ang="0">
                <a:pos x="406" y="32"/>
              </a:cxn>
              <a:cxn ang="0">
                <a:pos x="746" y="8"/>
              </a:cxn>
              <a:cxn ang="0">
                <a:pos x="1054" y="26"/>
              </a:cxn>
              <a:cxn ang="0">
                <a:pos x="1270" y="30"/>
              </a:cxn>
              <a:cxn ang="0">
                <a:pos x="1474" y="6"/>
              </a:cxn>
              <a:cxn ang="0">
                <a:pos x="1612" y="18"/>
              </a:cxn>
              <a:cxn ang="0">
                <a:pos x="1698" y="120"/>
              </a:cxn>
              <a:cxn ang="0">
                <a:pos x="1694" y="338"/>
              </a:cxn>
              <a:cxn ang="0">
                <a:pos x="1704" y="750"/>
              </a:cxn>
              <a:cxn ang="0">
                <a:pos x="1694" y="902"/>
              </a:cxn>
              <a:cxn ang="0">
                <a:pos x="1696" y="1038"/>
              </a:cxn>
              <a:cxn ang="0">
                <a:pos x="1650" y="1120"/>
              </a:cxn>
              <a:cxn ang="0">
                <a:pos x="1474" y="1122"/>
              </a:cxn>
              <a:cxn ang="0">
                <a:pos x="1250" y="1102"/>
              </a:cxn>
              <a:cxn ang="0">
                <a:pos x="914" y="1126"/>
              </a:cxn>
              <a:cxn ang="0">
                <a:pos x="580" y="1100"/>
              </a:cxn>
              <a:cxn ang="0">
                <a:pos x="344" y="1116"/>
              </a:cxn>
              <a:cxn ang="0">
                <a:pos x="64" y="1116"/>
              </a:cxn>
              <a:cxn ang="0">
                <a:pos x="8" y="1020"/>
              </a:cxn>
              <a:cxn ang="0">
                <a:pos x="16" y="860"/>
              </a:cxn>
              <a:cxn ang="0">
                <a:pos x="16" y="550"/>
              </a:cxn>
              <a:cxn ang="0">
                <a:pos x="2" y="384"/>
              </a:cxn>
              <a:cxn ang="0">
                <a:pos x="14" y="222"/>
              </a:cxn>
              <a:cxn ang="0">
                <a:pos x="20" y="62"/>
              </a:cxn>
            </a:cxnLst>
            <a:rect l="0" t="0" r="r" b="b"/>
            <a:pathLst>
              <a:path w="1712" h="1134">
                <a:moveTo>
                  <a:pt x="20" y="62"/>
                </a:moveTo>
                <a:cubicBezTo>
                  <a:pt x="40" y="28"/>
                  <a:pt x="68" y="25"/>
                  <a:pt x="132" y="20"/>
                </a:cubicBezTo>
                <a:cubicBezTo>
                  <a:pt x="196" y="15"/>
                  <a:pt x="304" y="34"/>
                  <a:pt x="406" y="32"/>
                </a:cubicBezTo>
                <a:cubicBezTo>
                  <a:pt x="508" y="30"/>
                  <a:pt x="638" y="9"/>
                  <a:pt x="746" y="8"/>
                </a:cubicBezTo>
                <a:cubicBezTo>
                  <a:pt x="854" y="7"/>
                  <a:pt x="967" y="22"/>
                  <a:pt x="1054" y="26"/>
                </a:cubicBezTo>
                <a:cubicBezTo>
                  <a:pt x="1141" y="30"/>
                  <a:pt x="1200" y="33"/>
                  <a:pt x="1270" y="30"/>
                </a:cubicBezTo>
                <a:cubicBezTo>
                  <a:pt x="1340" y="27"/>
                  <a:pt x="1417" y="8"/>
                  <a:pt x="1474" y="6"/>
                </a:cubicBezTo>
                <a:cubicBezTo>
                  <a:pt x="1531" y="4"/>
                  <a:pt x="1573" y="0"/>
                  <a:pt x="1612" y="18"/>
                </a:cubicBezTo>
                <a:cubicBezTo>
                  <a:pt x="1651" y="36"/>
                  <a:pt x="1684" y="67"/>
                  <a:pt x="1698" y="120"/>
                </a:cubicBezTo>
                <a:cubicBezTo>
                  <a:pt x="1712" y="173"/>
                  <a:pt x="1694" y="232"/>
                  <a:pt x="1694" y="338"/>
                </a:cubicBezTo>
                <a:cubicBezTo>
                  <a:pt x="1694" y="444"/>
                  <a:pt x="1706" y="662"/>
                  <a:pt x="1704" y="750"/>
                </a:cubicBezTo>
                <a:cubicBezTo>
                  <a:pt x="1702" y="838"/>
                  <a:pt x="1695" y="854"/>
                  <a:pt x="1694" y="902"/>
                </a:cubicBezTo>
                <a:cubicBezTo>
                  <a:pt x="1693" y="950"/>
                  <a:pt x="1703" y="1002"/>
                  <a:pt x="1696" y="1038"/>
                </a:cubicBezTo>
                <a:cubicBezTo>
                  <a:pt x="1689" y="1074"/>
                  <a:pt x="1687" y="1106"/>
                  <a:pt x="1650" y="1120"/>
                </a:cubicBezTo>
                <a:cubicBezTo>
                  <a:pt x="1613" y="1134"/>
                  <a:pt x="1531" y="1124"/>
                  <a:pt x="1474" y="1122"/>
                </a:cubicBezTo>
                <a:cubicBezTo>
                  <a:pt x="1417" y="1120"/>
                  <a:pt x="1343" y="1101"/>
                  <a:pt x="1250" y="1102"/>
                </a:cubicBezTo>
                <a:cubicBezTo>
                  <a:pt x="1157" y="1103"/>
                  <a:pt x="1026" y="1126"/>
                  <a:pt x="914" y="1126"/>
                </a:cubicBezTo>
                <a:cubicBezTo>
                  <a:pt x="802" y="1126"/>
                  <a:pt x="675" y="1102"/>
                  <a:pt x="580" y="1100"/>
                </a:cubicBezTo>
                <a:cubicBezTo>
                  <a:pt x="485" y="1098"/>
                  <a:pt x="430" y="1113"/>
                  <a:pt x="344" y="1116"/>
                </a:cubicBezTo>
                <a:cubicBezTo>
                  <a:pt x="258" y="1119"/>
                  <a:pt x="120" y="1132"/>
                  <a:pt x="64" y="1116"/>
                </a:cubicBezTo>
                <a:cubicBezTo>
                  <a:pt x="8" y="1100"/>
                  <a:pt x="16" y="1063"/>
                  <a:pt x="8" y="1020"/>
                </a:cubicBezTo>
                <a:cubicBezTo>
                  <a:pt x="0" y="977"/>
                  <a:pt x="15" y="938"/>
                  <a:pt x="16" y="860"/>
                </a:cubicBezTo>
                <a:cubicBezTo>
                  <a:pt x="17" y="782"/>
                  <a:pt x="18" y="629"/>
                  <a:pt x="16" y="550"/>
                </a:cubicBezTo>
                <a:cubicBezTo>
                  <a:pt x="14" y="471"/>
                  <a:pt x="2" y="439"/>
                  <a:pt x="2" y="384"/>
                </a:cubicBezTo>
                <a:cubicBezTo>
                  <a:pt x="2" y="329"/>
                  <a:pt x="11" y="276"/>
                  <a:pt x="14" y="222"/>
                </a:cubicBezTo>
                <a:cubicBezTo>
                  <a:pt x="17" y="168"/>
                  <a:pt x="0" y="96"/>
                  <a:pt x="20" y="6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11" name="Freeform 41"/>
          <p:cNvSpPr>
            <a:spLocks/>
          </p:cNvSpPr>
          <p:nvPr/>
        </p:nvSpPr>
        <p:spPr bwMode="gray">
          <a:xfrm>
            <a:off x="341313" y="373063"/>
            <a:ext cx="2959100" cy="1809750"/>
          </a:xfrm>
          <a:custGeom>
            <a:avLst/>
            <a:gdLst/>
            <a:ahLst/>
            <a:cxnLst>
              <a:cxn ang="0">
                <a:pos x="20" y="62"/>
              </a:cxn>
              <a:cxn ang="0">
                <a:pos x="132" y="20"/>
              </a:cxn>
              <a:cxn ang="0">
                <a:pos x="406" y="32"/>
              </a:cxn>
              <a:cxn ang="0">
                <a:pos x="746" y="8"/>
              </a:cxn>
              <a:cxn ang="0">
                <a:pos x="1054" y="26"/>
              </a:cxn>
              <a:cxn ang="0">
                <a:pos x="1270" y="30"/>
              </a:cxn>
              <a:cxn ang="0">
                <a:pos x="1474" y="6"/>
              </a:cxn>
              <a:cxn ang="0">
                <a:pos x="1612" y="18"/>
              </a:cxn>
              <a:cxn ang="0">
                <a:pos x="1698" y="120"/>
              </a:cxn>
              <a:cxn ang="0">
                <a:pos x="1694" y="338"/>
              </a:cxn>
              <a:cxn ang="0">
                <a:pos x="1704" y="750"/>
              </a:cxn>
              <a:cxn ang="0">
                <a:pos x="1694" y="902"/>
              </a:cxn>
              <a:cxn ang="0">
                <a:pos x="1696" y="1038"/>
              </a:cxn>
              <a:cxn ang="0">
                <a:pos x="1650" y="1120"/>
              </a:cxn>
              <a:cxn ang="0">
                <a:pos x="1474" y="1122"/>
              </a:cxn>
              <a:cxn ang="0">
                <a:pos x="1250" y="1102"/>
              </a:cxn>
              <a:cxn ang="0">
                <a:pos x="914" y="1126"/>
              </a:cxn>
              <a:cxn ang="0">
                <a:pos x="580" y="1100"/>
              </a:cxn>
              <a:cxn ang="0">
                <a:pos x="344" y="1116"/>
              </a:cxn>
              <a:cxn ang="0">
                <a:pos x="64" y="1116"/>
              </a:cxn>
              <a:cxn ang="0">
                <a:pos x="8" y="1020"/>
              </a:cxn>
              <a:cxn ang="0">
                <a:pos x="16" y="860"/>
              </a:cxn>
              <a:cxn ang="0">
                <a:pos x="16" y="550"/>
              </a:cxn>
              <a:cxn ang="0">
                <a:pos x="2" y="384"/>
              </a:cxn>
              <a:cxn ang="0">
                <a:pos x="14" y="222"/>
              </a:cxn>
              <a:cxn ang="0">
                <a:pos x="20" y="62"/>
              </a:cxn>
            </a:cxnLst>
            <a:rect l="0" t="0" r="r" b="b"/>
            <a:pathLst>
              <a:path w="1712" h="1134">
                <a:moveTo>
                  <a:pt x="20" y="62"/>
                </a:moveTo>
                <a:cubicBezTo>
                  <a:pt x="40" y="28"/>
                  <a:pt x="68" y="25"/>
                  <a:pt x="132" y="20"/>
                </a:cubicBezTo>
                <a:cubicBezTo>
                  <a:pt x="196" y="15"/>
                  <a:pt x="304" y="34"/>
                  <a:pt x="406" y="32"/>
                </a:cubicBezTo>
                <a:cubicBezTo>
                  <a:pt x="508" y="30"/>
                  <a:pt x="638" y="9"/>
                  <a:pt x="746" y="8"/>
                </a:cubicBezTo>
                <a:cubicBezTo>
                  <a:pt x="854" y="7"/>
                  <a:pt x="967" y="22"/>
                  <a:pt x="1054" y="26"/>
                </a:cubicBezTo>
                <a:cubicBezTo>
                  <a:pt x="1141" y="30"/>
                  <a:pt x="1200" y="33"/>
                  <a:pt x="1270" y="30"/>
                </a:cubicBezTo>
                <a:cubicBezTo>
                  <a:pt x="1340" y="27"/>
                  <a:pt x="1417" y="8"/>
                  <a:pt x="1474" y="6"/>
                </a:cubicBezTo>
                <a:cubicBezTo>
                  <a:pt x="1531" y="4"/>
                  <a:pt x="1573" y="0"/>
                  <a:pt x="1612" y="18"/>
                </a:cubicBezTo>
                <a:cubicBezTo>
                  <a:pt x="1651" y="36"/>
                  <a:pt x="1684" y="67"/>
                  <a:pt x="1698" y="120"/>
                </a:cubicBezTo>
                <a:cubicBezTo>
                  <a:pt x="1712" y="173"/>
                  <a:pt x="1694" y="232"/>
                  <a:pt x="1694" y="338"/>
                </a:cubicBezTo>
                <a:cubicBezTo>
                  <a:pt x="1694" y="444"/>
                  <a:pt x="1706" y="662"/>
                  <a:pt x="1704" y="750"/>
                </a:cubicBezTo>
                <a:cubicBezTo>
                  <a:pt x="1702" y="838"/>
                  <a:pt x="1695" y="854"/>
                  <a:pt x="1694" y="902"/>
                </a:cubicBezTo>
                <a:cubicBezTo>
                  <a:pt x="1693" y="950"/>
                  <a:pt x="1703" y="1002"/>
                  <a:pt x="1696" y="1038"/>
                </a:cubicBezTo>
                <a:cubicBezTo>
                  <a:pt x="1689" y="1074"/>
                  <a:pt x="1687" y="1106"/>
                  <a:pt x="1650" y="1120"/>
                </a:cubicBezTo>
                <a:cubicBezTo>
                  <a:pt x="1613" y="1134"/>
                  <a:pt x="1531" y="1124"/>
                  <a:pt x="1474" y="1122"/>
                </a:cubicBezTo>
                <a:cubicBezTo>
                  <a:pt x="1417" y="1120"/>
                  <a:pt x="1343" y="1101"/>
                  <a:pt x="1250" y="1102"/>
                </a:cubicBezTo>
                <a:cubicBezTo>
                  <a:pt x="1157" y="1103"/>
                  <a:pt x="1026" y="1126"/>
                  <a:pt x="914" y="1126"/>
                </a:cubicBezTo>
                <a:cubicBezTo>
                  <a:pt x="802" y="1126"/>
                  <a:pt x="675" y="1102"/>
                  <a:pt x="580" y="1100"/>
                </a:cubicBezTo>
                <a:cubicBezTo>
                  <a:pt x="485" y="1098"/>
                  <a:pt x="430" y="1113"/>
                  <a:pt x="344" y="1116"/>
                </a:cubicBezTo>
                <a:cubicBezTo>
                  <a:pt x="258" y="1119"/>
                  <a:pt x="120" y="1132"/>
                  <a:pt x="64" y="1116"/>
                </a:cubicBezTo>
                <a:cubicBezTo>
                  <a:pt x="8" y="1100"/>
                  <a:pt x="16" y="1063"/>
                  <a:pt x="8" y="1020"/>
                </a:cubicBezTo>
                <a:cubicBezTo>
                  <a:pt x="0" y="977"/>
                  <a:pt x="15" y="938"/>
                  <a:pt x="16" y="860"/>
                </a:cubicBezTo>
                <a:cubicBezTo>
                  <a:pt x="17" y="782"/>
                  <a:pt x="18" y="629"/>
                  <a:pt x="16" y="550"/>
                </a:cubicBezTo>
                <a:cubicBezTo>
                  <a:pt x="14" y="471"/>
                  <a:pt x="2" y="439"/>
                  <a:pt x="2" y="384"/>
                </a:cubicBezTo>
                <a:cubicBezTo>
                  <a:pt x="2" y="329"/>
                  <a:pt x="11" y="276"/>
                  <a:pt x="14" y="222"/>
                </a:cubicBezTo>
                <a:cubicBezTo>
                  <a:pt x="17" y="168"/>
                  <a:pt x="0" y="96"/>
                  <a:pt x="20" y="62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pic>
        <p:nvPicPr>
          <p:cNvPr id="12" name="Picture 45" descr="OPENAS_31874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287838"/>
            <a:ext cx="4622800" cy="281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33"/>
          <p:cNvSpPr txBox="1">
            <a:spLocks noChangeArrowheads="1"/>
          </p:cNvSpPr>
          <p:nvPr/>
        </p:nvSpPr>
        <p:spPr bwMode="gray">
          <a:xfrm>
            <a:off x="8178800" y="1695450"/>
            <a:ext cx="131445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altLang="zh-CN" sz="2200">
                <a:solidFill>
                  <a:srgbClr val="FFFFFF"/>
                </a:solidFill>
                <a:latin typeface="Arial Black" pitchFamily="34" charset="0"/>
                <a:ea typeface="宋体" pitchFamily="2" charset="-122"/>
              </a:rPr>
              <a:t>L/O/G/O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1073150" y="4486276"/>
            <a:ext cx="8420100" cy="1165225"/>
          </a:xfrm>
        </p:spPr>
        <p:txBody>
          <a:bodyPr/>
          <a:lstStyle>
            <a:lvl1pPr algn="r">
              <a:defRPr sz="4600"/>
            </a:lvl1pPr>
          </a:lstStyle>
          <a:p>
            <a:r>
              <a:rPr lang="en-US" altLang="zh-CN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448300" y="5867400"/>
            <a:ext cx="4044950" cy="533400"/>
          </a:xfrm>
        </p:spPr>
        <p:txBody>
          <a:bodyPr/>
          <a:lstStyle>
            <a:lvl1pPr marL="0" indent="0" algn="dist">
              <a:buFontTx/>
              <a:buNone/>
              <a:defRPr sz="1500" i="1">
                <a:latin typeface="Times New Roman" pitchFamily="18" charset="0"/>
              </a:defRPr>
            </a:lvl1pPr>
          </a:lstStyle>
          <a:p>
            <a:r>
              <a:rPr lang="en-US" altLang="zh-CN"/>
              <a:t>Click to edit Master subtitle style</a:t>
            </a:r>
          </a:p>
        </p:txBody>
      </p:sp>
      <p:sp>
        <p:nvSpPr>
          <p:cNvPr id="1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95300" y="6308725"/>
            <a:ext cx="2311400" cy="2571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384550" y="6308725"/>
            <a:ext cx="3136900" cy="2571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9300" y="6308725"/>
            <a:ext cx="2311400" cy="2571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48C559C-B252-4BC2-B8EC-4D9E834D1F3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8D60A9-0ABC-4FEE-9FC4-673A8902CD8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174971" y="284163"/>
            <a:ext cx="2235729" cy="5842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4344" y="284163"/>
            <a:ext cx="6545527" cy="5842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6BE8BF-F445-43F8-9A60-4DDC0B92741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标题和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4344" y="284163"/>
            <a:ext cx="6304756" cy="94456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表占位符 2"/>
          <p:cNvSpPr>
            <a:spLocks noGrp="1"/>
          </p:cNvSpPr>
          <p:nvPr>
            <p:ph type="chart" idx="1"/>
          </p:nvPr>
        </p:nvSpPr>
        <p:spPr>
          <a:xfrm>
            <a:off x="495300" y="1600201"/>
            <a:ext cx="8915400" cy="4525963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A93BB8-74A2-4D96-A466-FD034482928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2C6D09-E3A1-47BF-8C4C-52D89698CD5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B8D1AA-4A7C-4B9C-B6E4-A9B56016E4E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D2224E-1470-4A00-AE3E-6E7FDCCC2A6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843557-0C4E-48A3-BCAB-3F066C90988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8631AC-9F06-4363-93BC-485EDE48CFD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669C30-2863-4EEC-85A6-782CE04FD8B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DAADE2-4B4E-4621-81C3-3E8C5687C21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8EDD20-2C7C-4DFE-9904-09163204372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gray">
          <a:xfrm>
            <a:off x="320675" y="342900"/>
            <a:ext cx="9585325" cy="6515100"/>
          </a:xfrm>
          <a:custGeom>
            <a:avLst/>
            <a:gdLst/>
            <a:ahLst/>
            <a:cxnLst>
              <a:cxn ang="0">
                <a:pos x="5574" y="4104"/>
              </a:cxn>
              <a:cxn ang="0">
                <a:pos x="5574" y="24"/>
              </a:cxn>
              <a:cxn ang="0">
                <a:pos x="4194" y="24"/>
              </a:cxn>
              <a:cxn ang="0">
                <a:pos x="2310" y="24"/>
              </a:cxn>
              <a:cxn ang="0">
                <a:pos x="144" y="42"/>
              </a:cxn>
              <a:cxn ang="0">
                <a:pos x="16" y="202"/>
              </a:cxn>
              <a:cxn ang="0">
                <a:pos x="16" y="835"/>
              </a:cxn>
              <a:cxn ang="0">
                <a:pos x="12" y="2700"/>
              </a:cxn>
              <a:cxn ang="0">
                <a:pos x="6" y="4104"/>
              </a:cxn>
              <a:cxn ang="0">
                <a:pos x="5574" y="4104"/>
              </a:cxn>
            </a:cxnLst>
            <a:rect l="0" t="0" r="r" b="b"/>
            <a:pathLst>
              <a:path w="5574" h="4104">
                <a:moveTo>
                  <a:pt x="5574" y="4104"/>
                </a:moveTo>
                <a:lnTo>
                  <a:pt x="5574" y="24"/>
                </a:lnTo>
                <a:cubicBezTo>
                  <a:pt x="4920" y="0"/>
                  <a:pt x="4738" y="24"/>
                  <a:pt x="4194" y="24"/>
                </a:cubicBezTo>
                <a:cubicBezTo>
                  <a:pt x="3650" y="24"/>
                  <a:pt x="2983" y="29"/>
                  <a:pt x="2310" y="24"/>
                </a:cubicBezTo>
                <a:cubicBezTo>
                  <a:pt x="1637" y="19"/>
                  <a:pt x="520" y="18"/>
                  <a:pt x="144" y="42"/>
                </a:cubicBezTo>
                <a:cubicBezTo>
                  <a:pt x="24" y="60"/>
                  <a:pt x="20" y="67"/>
                  <a:pt x="16" y="202"/>
                </a:cubicBezTo>
                <a:cubicBezTo>
                  <a:pt x="12" y="337"/>
                  <a:pt x="15" y="418"/>
                  <a:pt x="16" y="835"/>
                </a:cubicBezTo>
                <a:cubicBezTo>
                  <a:pt x="13" y="1258"/>
                  <a:pt x="12" y="2156"/>
                  <a:pt x="12" y="2700"/>
                </a:cubicBezTo>
                <a:cubicBezTo>
                  <a:pt x="12" y="3244"/>
                  <a:pt x="0" y="3600"/>
                  <a:pt x="6" y="4104"/>
                </a:cubicBezTo>
                <a:cubicBezTo>
                  <a:pt x="2790" y="4104"/>
                  <a:pt x="5574" y="4104"/>
                  <a:pt x="5574" y="4104"/>
                </a:cubicBezTo>
                <a:close/>
              </a:path>
            </a:pathLst>
          </a:custGeom>
          <a:gradFill rotWithShape="1">
            <a:gsLst>
              <a:gs pos="0">
                <a:srgbClr val="E6E6E6">
                  <a:alpha val="70000"/>
                </a:srgbClr>
              </a:gs>
              <a:gs pos="100000">
                <a:srgbClr val="E6E6E6">
                  <a:gamma/>
                  <a:tint val="0"/>
                  <a:invGamma/>
                </a:srgb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1032" name="Freeform 8"/>
          <p:cNvSpPr>
            <a:spLocks/>
          </p:cNvSpPr>
          <p:nvPr/>
        </p:nvSpPr>
        <p:spPr bwMode="gray">
          <a:xfrm>
            <a:off x="355600" y="0"/>
            <a:ext cx="9556750" cy="314325"/>
          </a:xfrm>
          <a:custGeom>
            <a:avLst/>
            <a:gdLst/>
            <a:ahLst/>
            <a:cxnLst>
              <a:cxn ang="0">
                <a:pos x="5553" y="0"/>
              </a:cxn>
              <a:cxn ang="0">
                <a:pos x="5553" y="150"/>
              </a:cxn>
              <a:cxn ang="0">
                <a:pos x="4585" y="186"/>
              </a:cxn>
              <a:cxn ang="0">
                <a:pos x="2246" y="180"/>
              </a:cxn>
              <a:cxn ang="0">
                <a:pos x="960" y="180"/>
              </a:cxn>
              <a:cxn ang="0">
                <a:pos x="76" y="198"/>
              </a:cxn>
              <a:cxn ang="0">
                <a:pos x="1" y="153"/>
              </a:cxn>
              <a:cxn ang="0">
                <a:pos x="1" y="0"/>
              </a:cxn>
              <a:cxn ang="0">
                <a:pos x="5553" y="0"/>
              </a:cxn>
            </a:cxnLst>
            <a:rect l="0" t="0" r="r" b="b"/>
            <a:pathLst>
              <a:path w="5557" h="198">
                <a:moveTo>
                  <a:pt x="5553" y="0"/>
                </a:moveTo>
                <a:lnTo>
                  <a:pt x="5553" y="150"/>
                </a:lnTo>
                <a:cubicBezTo>
                  <a:pt x="5557" y="144"/>
                  <a:pt x="5136" y="181"/>
                  <a:pt x="4585" y="186"/>
                </a:cubicBezTo>
                <a:cubicBezTo>
                  <a:pt x="4034" y="191"/>
                  <a:pt x="2849" y="170"/>
                  <a:pt x="2246" y="180"/>
                </a:cubicBezTo>
                <a:cubicBezTo>
                  <a:pt x="1643" y="190"/>
                  <a:pt x="1319" y="178"/>
                  <a:pt x="960" y="180"/>
                </a:cubicBezTo>
                <a:cubicBezTo>
                  <a:pt x="601" y="182"/>
                  <a:pt x="238" y="198"/>
                  <a:pt x="76" y="198"/>
                </a:cubicBezTo>
                <a:cubicBezTo>
                  <a:pt x="28" y="198"/>
                  <a:pt x="1" y="153"/>
                  <a:pt x="1" y="153"/>
                </a:cubicBezTo>
                <a:cubicBezTo>
                  <a:pt x="1" y="153"/>
                  <a:pt x="0" y="83"/>
                  <a:pt x="1" y="0"/>
                </a:cubicBezTo>
                <a:lnTo>
                  <a:pt x="5553" y="0"/>
                </a:lnTo>
                <a:close/>
              </a:path>
            </a:pathLst>
          </a:custGeom>
          <a:solidFill>
            <a:schemeClr val="hlink">
              <a:alpha val="7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1033" name="Freeform 9"/>
          <p:cNvSpPr>
            <a:spLocks/>
          </p:cNvSpPr>
          <p:nvPr/>
        </p:nvSpPr>
        <p:spPr bwMode="gray">
          <a:xfrm>
            <a:off x="-1588" y="393700"/>
            <a:ext cx="263526" cy="6469063"/>
          </a:xfrm>
          <a:custGeom>
            <a:avLst/>
            <a:gdLst/>
            <a:ahLst/>
            <a:cxnLst>
              <a:cxn ang="0">
                <a:pos x="0" y="4061"/>
              </a:cxn>
              <a:cxn ang="0">
                <a:pos x="145" y="4064"/>
              </a:cxn>
              <a:cxn ang="0">
                <a:pos x="149" y="3364"/>
              </a:cxn>
              <a:cxn ang="0">
                <a:pos x="137" y="1651"/>
              </a:cxn>
              <a:cxn ang="0">
                <a:pos x="139" y="710"/>
              </a:cxn>
              <a:cxn ang="0">
                <a:pos x="136" y="65"/>
              </a:cxn>
              <a:cxn ang="0">
                <a:pos x="102" y="18"/>
              </a:cxn>
              <a:cxn ang="0">
                <a:pos x="1" y="7"/>
              </a:cxn>
              <a:cxn ang="0">
                <a:pos x="0" y="4061"/>
              </a:cxn>
            </a:cxnLst>
            <a:rect l="0" t="0" r="r" b="b"/>
            <a:pathLst>
              <a:path w="153" h="4067">
                <a:moveTo>
                  <a:pt x="0" y="4061"/>
                </a:moveTo>
                <a:lnTo>
                  <a:pt x="145" y="4064"/>
                </a:lnTo>
                <a:cubicBezTo>
                  <a:pt x="141" y="4067"/>
                  <a:pt x="145" y="3766"/>
                  <a:pt x="149" y="3364"/>
                </a:cubicBezTo>
                <a:cubicBezTo>
                  <a:pt x="153" y="2962"/>
                  <a:pt x="143" y="2090"/>
                  <a:pt x="137" y="1651"/>
                </a:cubicBezTo>
                <a:cubicBezTo>
                  <a:pt x="131" y="1212"/>
                  <a:pt x="138" y="971"/>
                  <a:pt x="139" y="710"/>
                </a:cubicBezTo>
                <a:cubicBezTo>
                  <a:pt x="141" y="448"/>
                  <a:pt x="136" y="184"/>
                  <a:pt x="136" y="65"/>
                </a:cubicBezTo>
                <a:cubicBezTo>
                  <a:pt x="136" y="30"/>
                  <a:pt x="102" y="18"/>
                  <a:pt x="102" y="18"/>
                </a:cubicBezTo>
                <a:cubicBezTo>
                  <a:pt x="41" y="0"/>
                  <a:pt x="1" y="7"/>
                  <a:pt x="1" y="7"/>
                </a:cubicBezTo>
                <a:lnTo>
                  <a:pt x="0" y="4061"/>
                </a:lnTo>
                <a:close/>
              </a:path>
            </a:pathLst>
          </a:custGeom>
          <a:solidFill>
            <a:schemeClr val="folHlink">
              <a:alpha val="7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1034" name="Freeform 10"/>
          <p:cNvSpPr>
            <a:spLocks/>
          </p:cNvSpPr>
          <p:nvPr/>
        </p:nvSpPr>
        <p:spPr bwMode="gray">
          <a:xfrm>
            <a:off x="-3175" y="0"/>
            <a:ext cx="268288" cy="32702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150" y="0"/>
              </a:cxn>
              <a:cxn ang="0">
                <a:pos x="144" y="149"/>
              </a:cxn>
              <a:cxn ang="0">
                <a:pos x="87" y="197"/>
              </a:cxn>
              <a:cxn ang="0">
                <a:pos x="0" y="197"/>
              </a:cxn>
              <a:cxn ang="0">
                <a:pos x="2" y="0"/>
              </a:cxn>
            </a:cxnLst>
            <a:rect l="0" t="0" r="r" b="b"/>
            <a:pathLst>
              <a:path w="156" h="206">
                <a:moveTo>
                  <a:pt x="2" y="0"/>
                </a:moveTo>
                <a:lnTo>
                  <a:pt x="150" y="0"/>
                </a:lnTo>
                <a:cubicBezTo>
                  <a:pt x="156" y="71"/>
                  <a:pt x="144" y="149"/>
                  <a:pt x="144" y="149"/>
                </a:cubicBezTo>
                <a:cubicBezTo>
                  <a:pt x="133" y="181"/>
                  <a:pt x="111" y="189"/>
                  <a:pt x="87" y="197"/>
                </a:cubicBezTo>
                <a:cubicBezTo>
                  <a:pt x="44" y="206"/>
                  <a:pt x="0" y="197"/>
                  <a:pt x="0" y="197"/>
                </a:cubicBezTo>
                <a:lnTo>
                  <a:pt x="2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a typeface="宋体" pitchFamily="2" charset="-122"/>
              </a:defRPr>
            </a:lvl1pPr>
          </a:lstStyle>
          <a:p>
            <a:pPr>
              <a:defRPr/>
            </a:pPr>
            <a:fld id="{AACD6BE4-D84E-4E1C-9C62-D59E42F6D89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1044" name="Freeform 20"/>
          <p:cNvSpPr>
            <a:spLocks/>
          </p:cNvSpPr>
          <p:nvPr/>
        </p:nvSpPr>
        <p:spPr bwMode="gray">
          <a:xfrm>
            <a:off x="6643688" y="457200"/>
            <a:ext cx="993775" cy="635000"/>
          </a:xfrm>
          <a:custGeom>
            <a:avLst/>
            <a:gdLst/>
            <a:ahLst/>
            <a:cxnLst>
              <a:cxn ang="0">
                <a:pos x="32" y="70"/>
              </a:cxn>
              <a:cxn ang="0">
                <a:pos x="138" y="20"/>
              </a:cxn>
              <a:cxn ang="0">
                <a:pos x="412" y="32"/>
              </a:cxn>
              <a:cxn ang="0">
                <a:pos x="682" y="11"/>
              </a:cxn>
              <a:cxn ang="0">
                <a:pos x="1010" y="17"/>
              </a:cxn>
              <a:cxn ang="0">
                <a:pos x="1276" y="30"/>
              </a:cxn>
              <a:cxn ang="0">
                <a:pos x="1462" y="11"/>
              </a:cxn>
              <a:cxn ang="0">
                <a:pos x="1618" y="18"/>
              </a:cxn>
              <a:cxn ang="0">
                <a:pos x="1704" y="120"/>
              </a:cxn>
              <a:cxn ang="0">
                <a:pos x="1700" y="338"/>
              </a:cxn>
              <a:cxn ang="0">
                <a:pos x="1708" y="665"/>
              </a:cxn>
              <a:cxn ang="0">
                <a:pos x="1698" y="857"/>
              </a:cxn>
              <a:cxn ang="0">
                <a:pos x="1710" y="1043"/>
              </a:cxn>
              <a:cxn ang="0">
                <a:pos x="1656" y="1120"/>
              </a:cxn>
              <a:cxn ang="0">
                <a:pos x="1480" y="1122"/>
              </a:cxn>
              <a:cxn ang="0">
                <a:pos x="1254" y="1111"/>
              </a:cxn>
              <a:cxn ang="0">
                <a:pos x="920" y="1126"/>
              </a:cxn>
              <a:cxn ang="0">
                <a:pos x="584" y="1109"/>
              </a:cxn>
              <a:cxn ang="0">
                <a:pos x="322" y="1123"/>
              </a:cxn>
              <a:cxn ang="0">
                <a:pos x="88" y="1116"/>
              </a:cxn>
              <a:cxn ang="0">
                <a:pos x="14" y="1029"/>
              </a:cxn>
              <a:cxn ang="0">
                <a:pos x="23" y="847"/>
              </a:cxn>
              <a:cxn ang="0">
                <a:pos x="20" y="657"/>
              </a:cxn>
              <a:cxn ang="0">
                <a:pos x="4" y="405"/>
              </a:cxn>
              <a:cxn ang="0">
                <a:pos x="20" y="222"/>
              </a:cxn>
              <a:cxn ang="0">
                <a:pos x="32" y="70"/>
              </a:cxn>
            </a:cxnLst>
            <a:rect l="0" t="0" r="r" b="b"/>
            <a:pathLst>
              <a:path w="1718" h="1134">
                <a:moveTo>
                  <a:pt x="32" y="70"/>
                </a:moveTo>
                <a:cubicBezTo>
                  <a:pt x="52" y="36"/>
                  <a:pt x="74" y="25"/>
                  <a:pt x="138" y="20"/>
                </a:cubicBezTo>
                <a:cubicBezTo>
                  <a:pt x="202" y="15"/>
                  <a:pt x="310" y="34"/>
                  <a:pt x="412" y="32"/>
                </a:cubicBezTo>
                <a:cubicBezTo>
                  <a:pt x="514" y="30"/>
                  <a:pt x="574" y="12"/>
                  <a:pt x="682" y="11"/>
                </a:cubicBezTo>
                <a:cubicBezTo>
                  <a:pt x="790" y="10"/>
                  <a:pt x="923" y="13"/>
                  <a:pt x="1010" y="17"/>
                </a:cubicBezTo>
                <a:cubicBezTo>
                  <a:pt x="1097" y="21"/>
                  <a:pt x="1206" y="33"/>
                  <a:pt x="1276" y="30"/>
                </a:cubicBezTo>
                <a:cubicBezTo>
                  <a:pt x="1346" y="27"/>
                  <a:pt x="1405" y="13"/>
                  <a:pt x="1462" y="11"/>
                </a:cubicBezTo>
                <a:cubicBezTo>
                  <a:pt x="1519" y="9"/>
                  <a:pt x="1579" y="0"/>
                  <a:pt x="1618" y="18"/>
                </a:cubicBezTo>
                <a:cubicBezTo>
                  <a:pt x="1657" y="36"/>
                  <a:pt x="1690" y="67"/>
                  <a:pt x="1704" y="120"/>
                </a:cubicBezTo>
                <a:cubicBezTo>
                  <a:pt x="1718" y="173"/>
                  <a:pt x="1700" y="232"/>
                  <a:pt x="1700" y="338"/>
                </a:cubicBezTo>
                <a:cubicBezTo>
                  <a:pt x="1700" y="444"/>
                  <a:pt x="1710" y="577"/>
                  <a:pt x="1708" y="665"/>
                </a:cubicBezTo>
                <a:cubicBezTo>
                  <a:pt x="1706" y="753"/>
                  <a:pt x="1696" y="789"/>
                  <a:pt x="1698" y="857"/>
                </a:cubicBezTo>
                <a:cubicBezTo>
                  <a:pt x="1700" y="925"/>
                  <a:pt x="1717" y="1007"/>
                  <a:pt x="1710" y="1043"/>
                </a:cubicBezTo>
                <a:cubicBezTo>
                  <a:pt x="1703" y="1079"/>
                  <a:pt x="1693" y="1106"/>
                  <a:pt x="1656" y="1120"/>
                </a:cubicBezTo>
                <a:cubicBezTo>
                  <a:pt x="1619" y="1134"/>
                  <a:pt x="1537" y="1124"/>
                  <a:pt x="1480" y="1122"/>
                </a:cubicBezTo>
                <a:cubicBezTo>
                  <a:pt x="1423" y="1120"/>
                  <a:pt x="1347" y="1110"/>
                  <a:pt x="1254" y="1111"/>
                </a:cubicBezTo>
                <a:cubicBezTo>
                  <a:pt x="1161" y="1112"/>
                  <a:pt x="1032" y="1126"/>
                  <a:pt x="920" y="1126"/>
                </a:cubicBezTo>
                <a:cubicBezTo>
                  <a:pt x="808" y="1126"/>
                  <a:pt x="679" y="1111"/>
                  <a:pt x="584" y="1109"/>
                </a:cubicBezTo>
                <a:cubicBezTo>
                  <a:pt x="489" y="1107"/>
                  <a:pt x="408" y="1120"/>
                  <a:pt x="322" y="1123"/>
                </a:cubicBezTo>
                <a:cubicBezTo>
                  <a:pt x="236" y="1126"/>
                  <a:pt x="144" y="1132"/>
                  <a:pt x="88" y="1116"/>
                </a:cubicBezTo>
                <a:cubicBezTo>
                  <a:pt x="32" y="1100"/>
                  <a:pt x="17" y="1070"/>
                  <a:pt x="14" y="1029"/>
                </a:cubicBezTo>
                <a:cubicBezTo>
                  <a:pt x="11" y="988"/>
                  <a:pt x="19" y="925"/>
                  <a:pt x="23" y="847"/>
                </a:cubicBezTo>
                <a:cubicBezTo>
                  <a:pt x="27" y="769"/>
                  <a:pt x="26" y="734"/>
                  <a:pt x="20" y="657"/>
                </a:cubicBezTo>
                <a:cubicBezTo>
                  <a:pt x="14" y="580"/>
                  <a:pt x="0" y="497"/>
                  <a:pt x="4" y="405"/>
                </a:cubicBezTo>
                <a:cubicBezTo>
                  <a:pt x="8" y="313"/>
                  <a:pt x="17" y="276"/>
                  <a:pt x="20" y="222"/>
                </a:cubicBezTo>
                <a:cubicBezTo>
                  <a:pt x="23" y="168"/>
                  <a:pt x="12" y="104"/>
                  <a:pt x="32" y="7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1045" name="Freeform 21"/>
          <p:cNvSpPr>
            <a:spLocks/>
          </p:cNvSpPr>
          <p:nvPr/>
        </p:nvSpPr>
        <p:spPr bwMode="gray">
          <a:xfrm>
            <a:off x="8758238" y="457200"/>
            <a:ext cx="995362" cy="636588"/>
          </a:xfrm>
          <a:custGeom>
            <a:avLst/>
            <a:gdLst/>
            <a:ahLst/>
            <a:cxnLst>
              <a:cxn ang="0">
                <a:pos x="20" y="62"/>
              </a:cxn>
              <a:cxn ang="0">
                <a:pos x="132" y="20"/>
              </a:cxn>
              <a:cxn ang="0">
                <a:pos x="406" y="32"/>
              </a:cxn>
              <a:cxn ang="0">
                <a:pos x="746" y="8"/>
              </a:cxn>
              <a:cxn ang="0">
                <a:pos x="1054" y="26"/>
              </a:cxn>
              <a:cxn ang="0">
                <a:pos x="1270" y="30"/>
              </a:cxn>
              <a:cxn ang="0">
                <a:pos x="1474" y="6"/>
              </a:cxn>
              <a:cxn ang="0">
                <a:pos x="1612" y="18"/>
              </a:cxn>
              <a:cxn ang="0">
                <a:pos x="1698" y="120"/>
              </a:cxn>
              <a:cxn ang="0">
                <a:pos x="1694" y="338"/>
              </a:cxn>
              <a:cxn ang="0">
                <a:pos x="1704" y="750"/>
              </a:cxn>
              <a:cxn ang="0">
                <a:pos x="1694" y="902"/>
              </a:cxn>
              <a:cxn ang="0">
                <a:pos x="1696" y="1038"/>
              </a:cxn>
              <a:cxn ang="0">
                <a:pos x="1650" y="1120"/>
              </a:cxn>
              <a:cxn ang="0">
                <a:pos x="1474" y="1122"/>
              </a:cxn>
              <a:cxn ang="0">
                <a:pos x="1250" y="1102"/>
              </a:cxn>
              <a:cxn ang="0">
                <a:pos x="914" y="1126"/>
              </a:cxn>
              <a:cxn ang="0">
                <a:pos x="580" y="1100"/>
              </a:cxn>
              <a:cxn ang="0">
                <a:pos x="344" y="1116"/>
              </a:cxn>
              <a:cxn ang="0">
                <a:pos x="64" y="1116"/>
              </a:cxn>
              <a:cxn ang="0">
                <a:pos x="8" y="1020"/>
              </a:cxn>
              <a:cxn ang="0">
                <a:pos x="16" y="860"/>
              </a:cxn>
              <a:cxn ang="0">
                <a:pos x="16" y="550"/>
              </a:cxn>
              <a:cxn ang="0">
                <a:pos x="2" y="384"/>
              </a:cxn>
              <a:cxn ang="0">
                <a:pos x="14" y="222"/>
              </a:cxn>
              <a:cxn ang="0">
                <a:pos x="20" y="62"/>
              </a:cxn>
            </a:cxnLst>
            <a:rect l="0" t="0" r="r" b="b"/>
            <a:pathLst>
              <a:path w="1712" h="1134">
                <a:moveTo>
                  <a:pt x="20" y="62"/>
                </a:moveTo>
                <a:cubicBezTo>
                  <a:pt x="40" y="28"/>
                  <a:pt x="68" y="25"/>
                  <a:pt x="132" y="20"/>
                </a:cubicBezTo>
                <a:cubicBezTo>
                  <a:pt x="196" y="15"/>
                  <a:pt x="304" y="34"/>
                  <a:pt x="406" y="32"/>
                </a:cubicBezTo>
                <a:cubicBezTo>
                  <a:pt x="508" y="30"/>
                  <a:pt x="638" y="9"/>
                  <a:pt x="746" y="8"/>
                </a:cubicBezTo>
                <a:cubicBezTo>
                  <a:pt x="854" y="7"/>
                  <a:pt x="967" y="22"/>
                  <a:pt x="1054" y="26"/>
                </a:cubicBezTo>
                <a:cubicBezTo>
                  <a:pt x="1141" y="30"/>
                  <a:pt x="1200" y="33"/>
                  <a:pt x="1270" y="30"/>
                </a:cubicBezTo>
                <a:cubicBezTo>
                  <a:pt x="1340" y="27"/>
                  <a:pt x="1417" y="8"/>
                  <a:pt x="1474" y="6"/>
                </a:cubicBezTo>
                <a:cubicBezTo>
                  <a:pt x="1531" y="4"/>
                  <a:pt x="1573" y="0"/>
                  <a:pt x="1612" y="18"/>
                </a:cubicBezTo>
                <a:cubicBezTo>
                  <a:pt x="1651" y="36"/>
                  <a:pt x="1684" y="67"/>
                  <a:pt x="1698" y="120"/>
                </a:cubicBezTo>
                <a:cubicBezTo>
                  <a:pt x="1712" y="173"/>
                  <a:pt x="1694" y="232"/>
                  <a:pt x="1694" y="338"/>
                </a:cubicBezTo>
                <a:cubicBezTo>
                  <a:pt x="1694" y="444"/>
                  <a:pt x="1706" y="662"/>
                  <a:pt x="1704" y="750"/>
                </a:cubicBezTo>
                <a:cubicBezTo>
                  <a:pt x="1702" y="838"/>
                  <a:pt x="1695" y="854"/>
                  <a:pt x="1694" y="902"/>
                </a:cubicBezTo>
                <a:cubicBezTo>
                  <a:pt x="1693" y="950"/>
                  <a:pt x="1703" y="1002"/>
                  <a:pt x="1696" y="1038"/>
                </a:cubicBezTo>
                <a:cubicBezTo>
                  <a:pt x="1689" y="1074"/>
                  <a:pt x="1687" y="1106"/>
                  <a:pt x="1650" y="1120"/>
                </a:cubicBezTo>
                <a:cubicBezTo>
                  <a:pt x="1613" y="1134"/>
                  <a:pt x="1531" y="1124"/>
                  <a:pt x="1474" y="1122"/>
                </a:cubicBezTo>
                <a:cubicBezTo>
                  <a:pt x="1417" y="1120"/>
                  <a:pt x="1343" y="1101"/>
                  <a:pt x="1250" y="1102"/>
                </a:cubicBezTo>
                <a:cubicBezTo>
                  <a:pt x="1157" y="1103"/>
                  <a:pt x="1026" y="1126"/>
                  <a:pt x="914" y="1126"/>
                </a:cubicBezTo>
                <a:cubicBezTo>
                  <a:pt x="802" y="1126"/>
                  <a:pt x="675" y="1102"/>
                  <a:pt x="580" y="1100"/>
                </a:cubicBezTo>
                <a:cubicBezTo>
                  <a:pt x="485" y="1098"/>
                  <a:pt x="430" y="1113"/>
                  <a:pt x="344" y="1116"/>
                </a:cubicBezTo>
                <a:cubicBezTo>
                  <a:pt x="258" y="1119"/>
                  <a:pt x="120" y="1132"/>
                  <a:pt x="64" y="1116"/>
                </a:cubicBezTo>
                <a:cubicBezTo>
                  <a:pt x="8" y="1100"/>
                  <a:pt x="16" y="1063"/>
                  <a:pt x="8" y="1020"/>
                </a:cubicBezTo>
                <a:cubicBezTo>
                  <a:pt x="0" y="977"/>
                  <a:pt x="15" y="938"/>
                  <a:pt x="16" y="860"/>
                </a:cubicBezTo>
                <a:cubicBezTo>
                  <a:pt x="17" y="782"/>
                  <a:pt x="18" y="629"/>
                  <a:pt x="16" y="550"/>
                </a:cubicBezTo>
                <a:cubicBezTo>
                  <a:pt x="14" y="471"/>
                  <a:pt x="2" y="439"/>
                  <a:pt x="2" y="384"/>
                </a:cubicBezTo>
                <a:cubicBezTo>
                  <a:pt x="2" y="329"/>
                  <a:pt x="11" y="276"/>
                  <a:pt x="14" y="222"/>
                </a:cubicBezTo>
                <a:cubicBezTo>
                  <a:pt x="17" y="168"/>
                  <a:pt x="0" y="96"/>
                  <a:pt x="20" y="62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1046" name="Freeform 22"/>
          <p:cNvSpPr>
            <a:spLocks/>
          </p:cNvSpPr>
          <p:nvPr/>
        </p:nvSpPr>
        <p:spPr bwMode="gray">
          <a:xfrm>
            <a:off x="7705725" y="457200"/>
            <a:ext cx="995363" cy="636588"/>
          </a:xfrm>
          <a:custGeom>
            <a:avLst/>
            <a:gdLst/>
            <a:ahLst/>
            <a:cxnLst>
              <a:cxn ang="0">
                <a:pos x="20" y="62"/>
              </a:cxn>
              <a:cxn ang="0">
                <a:pos x="132" y="20"/>
              </a:cxn>
              <a:cxn ang="0">
                <a:pos x="406" y="32"/>
              </a:cxn>
              <a:cxn ang="0">
                <a:pos x="746" y="8"/>
              </a:cxn>
              <a:cxn ang="0">
                <a:pos x="1054" y="26"/>
              </a:cxn>
              <a:cxn ang="0">
                <a:pos x="1270" y="30"/>
              </a:cxn>
              <a:cxn ang="0">
                <a:pos x="1474" y="6"/>
              </a:cxn>
              <a:cxn ang="0">
                <a:pos x="1612" y="18"/>
              </a:cxn>
              <a:cxn ang="0">
                <a:pos x="1698" y="120"/>
              </a:cxn>
              <a:cxn ang="0">
                <a:pos x="1694" y="338"/>
              </a:cxn>
              <a:cxn ang="0">
                <a:pos x="1704" y="750"/>
              </a:cxn>
              <a:cxn ang="0">
                <a:pos x="1694" y="902"/>
              </a:cxn>
              <a:cxn ang="0">
                <a:pos x="1696" y="1038"/>
              </a:cxn>
              <a:cxn ang="0">
                <a:pos x="1650" y="1120"/>
              </a:cxn>
              <a:cxn ang="0">
                <a:pos x="1474" y="1122"/>
              </a:cxn>
              <a:cxn ang="0">
                <a:pos x="1250" y="1102"/>
              </a:cxn>
              <a:cxn ang="0">
                <a:pos x="914" y="1126"/>
              </a:cxn>
              <a:cxn ang="0">
                <a:pos x="580" y="1100"/>
              </a:cxn>
              <a:cxn ang="0">
                <a:pos x="344" y="1116"/>
              </a:cxn>
              <a:cxn ang="0">
                <a:pos x="64" y="1116"/>
              </a:cxn>
              <a:cxn ang="0">
                <a:pos x="8" y="1020"/>
              </a:cxn>
              <a:cxn ang="0">
                <a:pos x="16" y="860"/>
              </a:cxn>
              <a:cxn ang="0">
                <a:pos x="16" y="550"/>
              </a:cxn>
              <a:cxn ang="0">
                <a:pos x="2" y="384"/>
              </a:cxn>
              <a:cxn ang="0">
                <a:pos x="14" y="222"/>
              </a:cxn>
              <a:cxn ang="0">
                <a:pos x="20" y="62"/>
              </a:cxn>
            </a:cxnLst>
            <a:rect l="0" t="0" r="r" b="b"/>
            <a:pathLst>
              <a:path w="1712" h="1134">
                <a:moveTo>
                  <a:pt x="20" y="62"/>
                </a:moveTo>
                <a:cubicBezTo>
                  <a:pt x="40" y="28"/>
                  <a:pt x="68" y="25"/>
                  <a:pt x="132" y="20"/>
                </a:cubicBezTo>
                <a:cubicBezTo>
                  <a:pt x="196" y="15"/>
                  <a:pt x="304" y="34"/>
                  <a:pt x="406" y="32"/>
                </a:cubicBezTo>
                <a:cubicBezTo>
                  <a:pt x="508" y="30"/>
                  <a:pt x="638" y="9"/>
                  <a:pt x="746" y="8"/>
                </a:cubicBezTo>
                <a:cubicBezTo>
                  <a:pt x="854" y="7"/>
                  <a:pt x="967" y="22"/>
                  <a:pt x="1054" y="26"/>
                </a:cubicBezTo>
                <a:cubicBezTo>
                  <a:pt x="1141" y="30"/>
                  <a:pt x="1200" y="33"/>
                  <a:pt x="1270" y="30"/>
                </a:cubicBezTo>
                <a:cubicBezTo>
                  <a:pt x="1340" y="27"/>
                  <a:pt x="1417" y="8"/>
                  <a:pt x="1474" y="6"/>
                </a:cubicBezTo>
                <a:cubicBezTo>
                  <a:pt x="1531" y="4"/>
                  <a:pt x="1573" y="0"/>
                  <a:pt x="1612" y="18"/>
                </a:cubicBezTo>
                <a:cubicBezTo>
                  <a:pt x="1651" y="36"/>
                  <a:pt x="1684" y="67"/>
                  <a:pt x="1698" y="120"/>
                </a:cubicBezTo>
                <a:cubicBezTo>
                  <a:pt x="1712" y="173"/>
                  <a:pt x="1694" y="232"/>
                  <a:pt x="1694" y="338"/>
                </a:cubicBezTo>
                <a:cubicBezTo>
                  <a:pt x="1694" y="444"/>
                  <a:pt x="1706" y="662"/>
                  <a:pt x="1704" y="750"/>
                </a:cubicBezTo>
                <a:cubicBezTo>
                  <a:pt x="1702" y="838"/>
                  <a:pt x="1695" y="854"/>
                  <a:pt x="1694" y="902"/>
                </a:cubicBezTo>
                <a:cubicBezTo>
                  <a:pt x="1693" y="950"/>
                  <a:pt x="1703" y="1002"/>
                  <a:pt x="1696" y="1038"/>
                </a:cubicBezTo>
                <a:cubicBezTo>
                  <a:pt x="1689" y="1074"/>
                  <a:pt x="1687" y="1106"/>
                  <a:pt x="1650" y="1120"/>
                </a:cubicBezTo>
                <a:cubicBezTo>
                  <a:pt x="1613" y="1134"/>
                  <a:pt x="1531" y="1124"/>
                  <a:pt x="1474" y="1122"/>
                </a:cubicBezTo>
                <a:cubicBezTo>
                  <a:pt x="1417" y="1120"/>
                  <a:pt x="1343" y="1101"/>
                  <a:pt x="1250" y="1102"/>
                </a:cubicBezTo>
                <a:cubicBezTo>
                  <a:pt x="1157" y="1103"/>
                  <a:pt x="1026" y="1126"/>
                  <a:pt x="914" y="1126"/>
                </a:cubicBezTo>
                <a:cubicBezTo>
                  <a:pt x="802" y="1126"/>
                  <a:pt x="675" y="1102"/>
                  <a:pt x="580" y="1100"/>
                </a:cubicBezTo>
                <a:cubicBezTo>
                  <a:pt x="485" y="1098"/>
                  <a:pt x="430" y="1113"/>
                  <a:pt x="344" y="1116"/>
                </a:cubicBezTo>
                <a:cubicBezTo>
                  <a:pt x="258" y="1119"/>
                  <a:pt x="120" y="1132"/>
                  <a:pt x="64" y="1116"/>
                </a:cubicBezTo>
                <a:cubicBezTo>
                  <a:pt x="8" y="1100"/>
                  <a:pt x="16" y="1063"/>
                  <a:pt x="8" y="1020"/>
                </a:cubicBezTo>
                <a:cubicBezTo>
                  <a:pt x="0" y="977"/>
                  <a:pt x="15" y="938"/>
                  <a:pt x="16" y="860"/>
                </a:cubicBezTo>
                <a:cubicBezTo>
                  <a:pt x="17" y="782"/>
                  <a:pt x="18" y="629"/>
                  <a:pt x="16" y="550"/>
                </a:cubicBezTo>
                <a:cubicBezTo>
                  <a:pt x="14" y="471"/>
                  <a:pt x="2" y="439"/>
                  <a:pt x="2" y="384"/>
                </a:cubicBezTo>
                <a:cubicBezTo>
                  <a:pt x="2" y="329"/>
                  <a:pt x="11" y="276"/>
                  <a:pt x="14" y="222"/>
                </a:cubicBezTo>
                <a:cubicBezTo>
                  <a:pt x="17" y="168"/>
                  <a:pt x="0" y="96"/>
                  <a:pt x="20" y="62"/>
                </a:cubicBezTo>
                <a:close/>
              </a:path>
            </a:pathLst>
          </a:custGeom>
          <a:blipFill dpi="0" rotWithShape="1">
            <a:blip r:embed="rId14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1047" name="Freeform 23"/>
          <p:cNvSpPr>
            <a:spLocks/>
          </p:cNvSpPr>
          <p:nvPr/>
        </p:nvSpPr>
        <p:spPr bwMode="gray">
          <a:xfrm>
            <a:off x="6643688" y="457200"/>
            <a:ext cx="993775" cy="635000"/>
          </a:xfrm>
          <a:custGeom>
            <a:avLst/>
            <a:gdLst/>
            <a:ahLst/>
            <a:cxnLst>
              <a:cxn ang="0">
                <a:pos x="32" y="70"/>
              </a:cxn>
              <a:cxn ang="0">
                <a:pos x="138" y="20"/>
              </a:cxn>
              <a:cxn ang="0">
                <a:pos x="412" y="32"/>
              </a:cxn>
              <a:cxn ang="0">
                <a:pos x="682" y="11"/>
              </a:cxn>
              <a:cxn ang="0">
                <a:pos x="1010" y="17"/>
              </a:cxn>
              <a:cxn ang="0">
                <a:pos x="1276" y="30"/>
              </a:cxn>
              <a:cxn ang="0">
                <a:pos x="1462" y="11"/>
              </a:cxn>
              <a:cxn ang="0">
                <a:pos x="1618" y="18"/>
              </a:cxn>
              <a:cxn ang="0">
                <a:pos x="1704" y="120"/>
              </a:cxn>
              <a:cxn ang="0">
                <a:pos x="1700" y="338"/>
              </a:cxn>
              <a:cxn ang="0">
                <a:pos x="1708" y="665"/>
              </a:cxn>
              <a:cxn ang="0">
                <a:pos x="1698" y="857"/>
              </a:cxn>
              <a:cxn ang="0">
                <a:pos x="1710" y="1043"/>
              </a:cxn>
              <a:cxn ang="0">
                <a:pos x="1656" y="1120"/>
              </a:cxn>
              <a:cxn ang="0">
                <a:pos x="1480" y="1122"/>
              </a:cxn>
              <a:cxn ang="0">
                <a:pos x="1254" y="1111"/>
              </a:cxn>
              <a:cxn ang="0">
                <a:pos x="920" y="1126"/>
              </a:cxn>
              <a:cxn ang="0">
                <a:pos x="584" y="1109"/>
              </a:cxn>
              <a:cxn ang="0">
                <a:pos x="322" y="1123"/>
              </a:cxn>
              <a:cxn ang="0">
                <a:pos x="88" y="1116"/>
              </a:cxn>
              <a:cxn ang="0">
                <a:pos x="14" y="1029"/>
              </a:cxn>
              <a:cxn ang="0">
                <a:pos x="23" y="847"/>
              </a:cxn>
              <a:cxn ang="0">
                <a:pos x="20" y="657"/>
              </a:cxn>
              <a:cxn ang="0">
                <a:pos x="4" y="405"/>
              </a:cxn>
              <a:cxn ang="0">
                <a:pos x="20" y="222"/>
              </a:cxn>
              <a:cxn ang="0">
                <a:pos x="32" y="70"/>
              </a:cxn>
            </a:cxnLst>
            <a:rect l="0" t="0" r="r" b="b"/>
            <a:pathLst>
              <a:path w="1718" h="1134">
                <a:moveTo>
                  <a:pt x="32" y="70"/>
                </a:moveTo>
                <a:cubicBezTo>
                  <a:pt x="52" y="36"/>
                  <a:pt x="74" y="25"/>
                  <a:pt x="138" y="20"/>
                </a:cubicBezTo>
                <a:cubicBezTo>
                  <a:pt x="202" y="15"/>
                  <a:pt x="310" y="34"/>
                  <a:pt x="412" y="32"/>
                </a:cubicBezTo>
                <a:cubicBezTo>
                  <a:pt x="514" y="30"/>
                  <a:pt x="574" y="12"/>
                  <a:pt x="682" y="11"/>
                </a:cubicBezTo>
                <a:cubicBezTo>
                  <a:pt x="790" y="10"/>
                  <a:pt x="923" y="13"/>
                  <a:pt x="1010" y="17"/>
                </a:cubicBezTo>
                <a:cubicBezTo>
                  <a:pt x="1097" y="21"/>
                  <a:pt x="1206" y="33"/>
                  <a:pt x="1276" y="30"/>
                </a:cubicBezTo>
                <a:cubicBezTo>
                  <a:pt x="1346" y="27"/>
                  <a:pt x="1405" y="13"/>
                  <a:pt x="1462" y="11"/>
                </a:cubicBezTo>
                <a:cubicBezTo>
                  <a:pt x="1519" y="9"/>
                  <a:pt x="1579" y="0"/>
                  <a:pt x="1618" y="18"/>
                </a:cubicBezTo>
                <a:cubicBezTo>
                  <a:pt x="1657" y="36"/>
                  <a:pt x="1690" y="67"/>
                  <a:pt x="1704" y="120"/>
                </a:cubicBezTo>
                <a:cubicBezTo>
                  <a:pt x="1718" y="173"/>
                  <a:pt x="1700" y="232"/>
                  <a:pt x="1700" y="338"/>
                </a:cubicBezTo>
                <a:cubicBezTo>
                  <a:pt x="1700" y="444"/>
                  <a:pt x="1710" y="577"/>
                  <a:pt x="1708" y="665"/>
                </a:cubicBezTo>
                <a:cubicBezTo>
                  <a:pt x="1706" y="753"/>
                  <a:pt x="1696" y="789"/>
                  <a:pt x="1698" y="857"/>
                </a:cubicBezTo>
                <a:cubicBezTo>
                  <a:pt x="1700" y="925"/>
                  <a:pt x="1717" y="1007"/>
                  <a:pt x="1710" y="1043"/>
                </a:cubicBezTo>
                <a:cubicBezTo>
                  <a:pt x="1703" y="1079"/>
                  <a:pt x="1693" y="1106"/>
                  <a:pt x="1656" y="1120"/>
                </a:cubicBezTo>
                <a:cubicBezTo>
                  <a:pt x="1619" y="1134"/>
                  <a:pt x="1537" y="1124"/>
                  <a:pt x="1480" y="1122"/>
                </a:cubicBezTo>
                <a:cubicBezTo>
                  <a:pt x="1423" y="1120"/>
                  <a:pt x="1347" y="1110"/>
                  <a:pt x="1254" y="1111"/>
                </a:cubicBezTo>
                <a:cubicBezTo>
                  <a:pt x="1161" y="1112"/>
                  <a:pt x="1032" y="1126"/>
                  <a:pt x="920" y="1126"/>
                </a:cubicBezTo>
                <a:cubicBezTo>
                  <a:pt x="808" y="1126"/>
                  <a:pt x="679" y="1111"/>
                  <a:pt x="584" y="1109"/>
                </a:cubicBezTo>
                <a:cubicBezTo>
                  <a:pt x="489" y="1107"/>
                  <a:pt x="408" y="1120"/>
                  <a:pt x="322" y="1123"/>
                </a:cubicBezTo>
                <a:cubicBezTo>
                  <a:pt x="236" y="1126"/>
                  <a:pt x="144" y="1132"/>
                  <a:pt x="88" y="1116"/>
                </a:cubicBezTo>
                <a:cubicBezTo>
                  <a:pt x="32" y="1100"/>
                  <a:pt x="17" y="1070"/>
                  <a:pt x="14" y="1029"/>
                </a:cubicBezTo>
                <a:cubicBezTo>
                  <a:pt x="11" y="988"/>
                  <a:pt x="19" y="925"/>
                  <a:pt x="23" y="847"/>
                </a:cubicBezTo>
                <a:cubicBezTo>
                  <a:pt x="27" y="769"/>
                  <a:pt x="26" y="734"/>
                  <a:pt x="20" y="657"/>
                </a:cubicBezTo>
                <a:cubicBezTo>
                  <a:pt x="14" y="580"/>
                  <a:pt x="0" y="497"/>
                  <a:pt x="4" y="405"/>
                </a:cubicBezTo>
                <a:cubicBezTo>
                  <a:pt x="8" y="313"/>
                  <a:pt x="17" y="276"/>
                  <a:pt x="20" y="222"/>
                </a:cubicBezTo>
                <a:cubicBezTo>
                  <a:pt x="23" y="168"/>
                  <a:pt x="12" y="104"/>
                  <a:pt x="32" y="70"/>
                </a:cubicBezTo>
                <a:close/>
              </a:path>
            </a:pathLst>
          </a:custGeom>
          <a:blipFill dpi="0" rotWithShape="1">
            <a:blip r:embed="rId15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1048" name="Freeform 24"/>
          <p:cNvSpPr>
            <a:spLocks/>
          </p:cNvSpPr>
          <p:nvPr/>
        </p:nvSpPr>
        <p:spPr bwMode="gray">
          <a:xfrm>
            <a:off x="7699375" y="452438"/>
            <a:ext cx="1008063" cy="644525"/>
          </a:xfrm>
          <a:custGeom>
            <a:avLst/>
            <a:gdLst/>
            <a:ahLst/>
            <a:cxnLst>
              <a:cxn ang="0">
                <a:pos x="20" y="62"/>
              </a:cxn>
              <a:cxn ang="0">
                <a:pos x="132" y="20"/>
              </a:cxn>
              <a:cxn ang="0">
                <a:pos x="406" y="32"/>
              </a:cxn>
              <a:cxn ang="0">
                <a:pos x="746" y="8"/>
              </a:cxn>
              <a:cxn ang="0">
                <a:pos x="1054" y="26"/>
              </a:cxn>
              <a:cxn ang="0">
                <a:pos x="1270" y="30"/>
              </a:cxn>
              <a:cxn ang="0">
                <a:pos x="1474" y="6"/>
              </a:cxn>
              <a:cxn ang="0">
                <a:pos x="1612" y="18"/>
              </a:cxn>
              <a:cxn ang="0">
                <a:pos x="1698" y="120"/>
              </a:cxn>
              <a:cxn ang="0">
                <a:pos x="1694" y="338"/>
              </a:cxn>
              <a:cxn ang="0">
                <a:pos x="1704" y="750"/>
              </a:cxn>
              <a:cxn ang="0">
                <a:pos x="1694" y="902"/>
              </a:cxn>
              <a:cxn ang="0">
                <a:pos x="1696" y="1038"/>
              </a:cxn>
              <a:cxn ang="0">
                <a:pos x="1650" y="1120"/>
              </a:cxn>
              <a:cxn ang="0">
                <a:pos x="1474" y="1122"/>
              </a:cxn>
              <a:cxn ang="0">
                <a:pos x="1250" y="1102"/>
              </a:cxn>
              <a:cxn ang="0">
                <a:pos x="914" y="1126"/>
              </a:cxn>
              <a:cxn ang="0">
                <a:pos x="580" y="1100"/>
              </a:cxn>
              <a:cxn ang="0">
                <a:pos x="344" y="1116"/>
              </a:cxn>
              <a:cxn ang="0">
                <a:pos x="64" y="1116"/>
              </a:cxn>
              <a:cxn ang="0">
                <a:pos x="8" y="1020"/>
              </a:cxn>
              <a:cxn ang="0">
                <a:pos x="16" y="860"/>
              </a:cxn>
              <a:cxn ang="0">
                <a:pos x="16" y="550"/>
              </a:cxn>
              <a:cxn ang="0">
                <a:pos x="2" y="384"/>
              </a:cxn>
              <a:cxn ang="0">
                <a:pos x="14" y="222"/>
              </a:cxn>
              <a:cxn ang="0">
                <a:pos x="20" y="62"/>
              </a:cxn>
            </a:cxnLst>
            <a:rect l="0" t="0" r="r" b="b"/>
            <a:pathLst>
              <a:path w="1712" h="1134">
                <a:moveTo>
                  <a:pt x="20" y="62"/>
                </a:moveTo>
                <a:cubicBezTo>
                  <a:pt x="40" y="28"/>
                  <a:pt x="68" y="25"/>
                  <a:pt x="132" y="20"/>
                </a:cubicBezTo>
                <a:cubicBezTo>
                  <a:pt x="196" y="15"/>
                  <a:pt x="304" y="34"/>
                  <a:pt x="406" y="32"/>
                </a:cubicBezTo>
                <a:cubicBezTo>
                  <a:pt x="508" y="30"/>
                  <a:pt x="638" y="9"/>
                  <a:pt x="746" y="8"/>
                </a:cubicBezTo>
                <a:cubicBezTo>
                  <a:pt x="854" y="7"/>
                  <a:pt x="967" y="22"/>
                  <a:pt x="1054" y="26"/>
                </a:cubicBezTo>
                <a:cubicBezTo>
                  <a:pt x="1141" y="30"/>
                  <a:pt x="1200" y="33"/>
                  <a:pt x="1270" y="30"/>
                </a:cubicBezTo>
                <a:cubicBezTo>
                  <a:pt x="1340" y="27"/>
                  <a:pt x="1417" y="8"/>
                  <a:pt x="1474" y="6"/>
                </a:cubicBezTo>
                <a:cubicBezTo>
                  <a:pt x="1531" y="4"/>
                  <a:pt x="1573" y="0"/>
                  <a:pt x="1612" y="18"/>
                </a:cubicBezTo>
                <a:cubicBezTo>
                  <a:pt x="1651" y="36"/>
                  <a:pt x="1684" y="67"/>
                  <a:pt x="1698" y="120"/>
                </a:cubicBezTo>
                <a:cubicBezTo>
                  <a:pt x="1712" y="173"/>
                  <a:pt x="1694" y="232"/>
                  <a:pt x="1694" y="338"/>
                </a:cubicBezTo>
                <a:cubicBezTo>
                  <a:pt x="1694" y="444"/>
                  <a:pt x="1706" y="662"/>
                  <a:pt x="1704" y="750"/>
                </a:cubicBezTo>
                <a:cubicBezTo>
                  <a:pt x="1702" y="838"/>
                  <a:pt x="1695" y="854"/>
                  <a:pt x="1694" y="902"/>
                </a:cubicBezTo>
                <a:cubicBezTo>
                  <a:pt x="1693" y="950"/>
                  <a:pt x="1703" y="1002"/>
                  <a:pt x="1696" y="1038"/>
                </a:cubicBezTo>
                <a:cubicBezTo>
                  <a:pt x="1689" y="1074"/>
                  <a:pt x="1687" y="1106"/>
                  <a:pt x="1650" y="1120"/>
                </a:cubicBezTo>
                <a:cubicBezTo>
                  <a:pt x="1613" y="1134"/>
                  <a:pt x="1531" y="1124"/>
                  <a:pt x="1474" y="1122"/>
                </a:cubicBezTo>
                <a:cubicBezTo>
                  <a:pt x="1417" y="1120"/>
                  <a:pt x="1343" y="1101"/>
                  <a:pt x="1250" y="1102"/>
                </a:cubicBezTo>
                <a:cubicBezTo>
                  <a:pt x="1157" y="1103"/>
                  <a:pt x="1026" y="1126"/>
                  <a:pt x="914" y="1126"/>
                </a:cubicBezTo>
                <a:cubicBezTo>
                  <a:pt x="802" y="1126"/>
                  <a:pt x="675" y="1102"/>
                  <a:pt x="580" y="1100"/>
                </a:cubicBezTo>
                <a:cubicBezTo>
                  <a:pt x="485" y="1098"/>
                  <a:pt x="430" y="1113"/>
                  <a:pt x="344" y="1116"/>
                </a:cubicBezTo>
                <a:cubicBezTo>
                  <a:pt x="258" y="1119"/>
                  <a:pt x="120" y="1132"/>
                  <a:pt x="64" y="1116"/>
                </a:cubicBezTo>
                <a:cubicBezTo>
                  <a:pt x="8" y="1100"/>
                  <a:pt x="16" y="1063"/>
                  <a:pt x="8" y="1020"/>
                </a:cubicBezTo>
                <a:cubicBezTo>
                  <a:pt x="0" y="977"/>
                  <a:pt x="15" y="938"/>
                  <a:pt x="16" y="860"/>
                </a:cubicBezTo>
                <a:cubicBezTo>
                  <a:pt x="17" y="782"/>
                  <a:pt x="18" y="629"/>
                  <a:pt x="16" y="550"/>
                </a:cubicBezTo>
                <a:cubicBezTo>
                  <a:pt x="14" y="471"/>
                  <a:pt x="2" y="439"/>
                  <a:pt x="2" y="384"/>
                </a:cubicBezTo>
                <a:cubicBezTo>
                  <a:pt x="2" y="329"/>
                  <a:pt x="11" y="276"/>
                  <a:pt x="14" y="222"/>
                </a:cubicBezTo>
                <a:cubicBezTo>
                  <a:pt x="17" y="168"/>
                  <a:pt x="0" y="96"/>
                  <a:pt x="20" y="62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1049" name="Freeform 25"/>
          <p:cNvSpPr>
            <a:spLocks/>
          </p:cNvSpPr>
          <p:nvPr/>
        </p:nvSpPr>
        <p:spPr bwMode="gray">
          <a:xfrm>
            <a:off x="8758238" y="457200"/>
            <a:ext cx="995362" cy="636588"/>
          </a:xfrm>
          <a:custGeom>
            <a:avLst/>
            <a:gdLst/>
            <a:ahLst/>
            <a:cxnLst>
              <a:cxn ang="0">
                <a:pos x="20" y="62"/>
              </a:cxn>
              <a:cxn ang="0">
                <a:pos x="132" y="20"/>
              </a:cxn>
              <a:cxn ang="0">
                <a:pos x="406" y="32"/>
              </a:cxn>
              <a:cxn ang="0">
                <a:pos x="746" y="8"/>
              </a:cxn>
              <a:cxn ang="0">
                <a:pos x="1054" y="26"/>
              </a:cxn>
              <a:cxn ang="0">
                <a:pos x="1270" y="30"/>
              </a:cxn>
              <a:cxn ang="0">
                <a:pos x="1474" y="6"/>
              </a:cxn>
              <a:cxn ang="0">
                <a:pos x="1612" y="18"/>
              </a:cxn>
              <a:cxn ang="0">
                <a:pos x="1698" y="120"/>
              </a:cxn>
              <a:cxn ang="0">
                <a:pos x="1694" y="338"/>
              </a:cxn>
              <a:cxn ang="0">
                <a:pos x="1704" y="750"/>
              </a:cxn>
              <a:cxn ang="0">
                <a:pos x="1694" y="902"/>
              </a:cxn>
              <a:cxn ang="0">
                <a:pos x="1696" y="1038"/>
              </a:cxn>
              <a:cxn ang="0">
                <a:pos x="1650" y="1120"/>
              </a:cxn>
              <a:cxn ang="0">
                <a:pos x="1474" y="1122"/>
              </a:cxn>
              <a:cxn ang="0">
                <a:pos x="1250" y="1102"/>
              </a:cxn>
              <a:cxn ang="0">
                <a:pos x="914" y="1126"/>
              </a:cxn>
              <a:cxn ang="0">
                <a:pos x="580" y="1100"/>
              </a:cxn>
              <a:cxn ang="0">
                <a:pos x="344" y="1116"/>
              </a:cxn>
              <a:cxn ang="0">
                <a:pos x="64" y="1116"/>
              </a:cxn>
              <a:cxn ang="0">
                <a:pos x="8" y="1020"/>
              </a:cxn>
              <a:cxn ang="0">
                <a:pos x="16" y="860"/>
              </a:cxn>
              <a:cxn ang="0">
                <a:pos x="16" y="550"/>
              </a:cxn>
              <a:cxn ang="0">
                <a:pos x="2" y="384"/>
              </a:cxn>
              <a:cxn ang="0">
                <a:pos x="14" y="222"/>
              </a:cxn>
              <a:cxn ang="0">
                <a:pos x="20" y="62"/>
              </a:cxn>
            </a:cxnLst>
            <a:rect l="0" t="0" r="r" b="b"/>
            <a:pathLst>
              <a:path w="1712" h="1134">
                <a:moveTo>
                  <a:pt x="20" y="62"/>
                </a:moveTo>
                <a:cubicBezTo>
                  <a:pt x="40" y="28"/>
                  <a:pt x="68" y="25"/>
                  <a:pt x="132" y="20"/>
                </a:cubicBezTo>
                <a:cubicBezTo>
                  <a:pt x="196" y="15"/>
                  <a:pt x="304" y="34"/>
                  <a:pt x="406" y="32"/>
                </a:cubicBezTo>
                <a:cubicBezTo>
                  <a:pt x="508" y="30"/>
                  <a:pt x="638" y="9"/>
                  <a:pt x="746" y="8"/>
                </a:cubicBezTo>
                <a:cubicBezTo>
                  <a:pt x="854" y="7"/>
                  <a:pt x="967" y="22"/>
                  <a:pt x="1054" y="26"/>
                </a:cubicBezTo>
                <a:cubicBezTo>
                  <a:pt x="1141" y="30"/>
                  <a:pt x="1200" y="33"/>
                  <a:pt x="1270" y="30"/>
                </a:cubicBezTo>
                <a:cubicBezTo>
                  <a:pt x="1340" y="27"/>
                  <a:pt x="1417" y="8"/>
                  <a:pt x="1474" y="6"/>
                </a:cubicBezTo>
                <a:cubicBezTo>
                  <a:pt x="1531" y="4"/>
                  <a:pt x="1573" y="0"/>
                  <a:pt x="1612" y="18"/>
                </a:cubicBezTo>
                <a:cubicBezTo>
                  <a:pt x="1651" y="36"/>
                  <a:pt x="1684" y="67"/>
                  <a:pt x="1698" y="120"/>
                </a:cubicBezTo>
                <a:cubicBezTo>
                  <a:pt x="1712" y="173"/>
                  <a:pt x="1694" y="232"/>
                  <a:pt x="1694" y="338"/>
                </a:cubicBezTo>
                <a:cubicBezTo>
                  <a:pt x="1694" y="444"/>
                  <a:pt x="1706" y="662"/>
                  <a:pt x="1704" y="750"/>
                </a:cubicBezTo>
                <a:cubicBezTo>
                  <a:pt x="1702" y="838"/>
                  <a:pt x="1695" y="854"/>
                  <a:pt x="1694" y="902"/>
                </a:cubicBezTo>
                <a:cubicBezTo>
                  <a:pt x="1693" y="950"/>
                  <a:pt x="1703" y="1002"/>
                  <a:pt x="1696" y="1038"/>
                </a:cubicBezTo>
                <a:cubicBezTo>
                  <a:pt x="1689" y="1074"/>
                  <a:pt x="1687" y="1106"/>
                  <a:pt x="1650" y="1120"/>
                </a:cubicBezTo>
                <a:cubicBezTo>
                  <a:pt x="1613" y="1134"/>
                  <a:pt x="1531" y="1124"/>
                  <a:pt x="1474" y="1122"/>
                </a:cubicBezTo>
                <a:cubicBezTo>
                  <a:pt x="1417" y="1120"/>
                  <a:pt x="1343" y="1101"/>
                  <a:pt x="1250" y="1102"/>
                </a:cubicBezTo>
                <a:cubicBezTo>
                  <a:pt x="1157" y="1103"/>
                  <a:pt x="1026" y="1126"/>
                  <a:pt x="914" y="1126"/>
                </a:cubicBezTo>
                <a:cubicBezTo>
                  <a:pt x="802" y="1126"/>
                  <a:pt x="675" y="1102"/>
                  <a:pt x="580" y="1100"/>
                </a:cubicBezTo>
                <a:cubicBezTo>
                  <a:pt x="485" y="1098"/>
                  <a:pt x="430" y="1113"/>
                  <a:pt x="344" y="1116"/>
                </a:cubicBezTo>
                <a:cubicBezTo>
                  <a:pt x="258" y="1119"/>
                  <a:pt x="120" y="1132"/>
                  <a:pt x="64" y="1116"/>
                </a:cubicBezTo>
                <a:cubicBezTo>
                  <a:pt x="8" y="1100"/>
                  <a:pt x="16" y="1063"/>
                  <a:pt x="8" y="1020"/>
                </a:cubicBezTo>
                <a:cubicBezTo>
                  <a:pt x="0" y="977"/>
                  <a:pt x="15" y="938"/>
                  <a:pt x="16" y="860"/>
                </a:cubicBezTo>
                <a:cubicBezTo>
                  <a:pt x="17" y="782"/>
                  <a:pt x="18" y="629"/>
                  <a:pt x="16" y="550"/>
                </a:cubicBezTo>
                <a:cubicBezTo>
                  <a:pt x="14" y="471"/>
                  <a:pt x="2" y="439"/>
                  <a:pt x="2" y="384"/>
                </a:cubicBezTo>
                <a:cubicBezTo>
                  <a:pt x="2" y="329"/>
                  <a:pt x="11" y="276"/>
                  <a:pt x="14" y="222"/>
                </a:cubicBezTo>
                <a:cubicBezTo>
                  <a:pt x="17" y="168"/>
                  <a:pt x="0" y="96"/>
                  <a:pt x="20" y="62"/>
                </a:cubicBezTo>
                <a:close/>
              </a:path>
            </a:pathLst>
          </a:custGeom>
          <a:blipFill dpi="0" rotWithShape="1">
            <a:blip r:embed="rId16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pic>
        <p:nvPicPr>
          <p:cNvPr id="1040" name="Picture 26" descr="OPENAS_318748"/>
          <p:cNvPicPr>
            <a:picLocks noChangeAspect="1" noChangeArrowheads="1"/>
          </p:cNvPicPr>
          <p:nvPr/>
        </p:nvPicPr>
        <p:blipFill>
          <a:blip r:embed="rId17" cstate="print"/>
          <a:srcRect t="9825" b="10228"/>
          <a:stretch>
            <a:fillRect/>
          </a:stretch>
        </p:blipFill>
        <p:spPr bwMode="auto">
          <a:xfrm>
            <a:off x="7099300" y="0"/>
            <a:ext cx="2806700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1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65138" y="284163"/>
            <a:ext cx="6303962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6"/>
          <p:cNvSpPr txBox="1">
            <a:spLocks noChangeArrowheads="1"/>
          </p:cNvSpPr>
          <p:nvPr/>
        </p:nvSpPr>
        <p:spPr bwMode="auto">
          <a:xfrm>
            <a:off x="6267450" y="4738688"/>
            <a:ext cx="485775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dirty="0">
                <a:latin typeface="Calibri" pitchFamily="34" charset="0"/>
                <a:ea typeface="宋体" pitchFamily="2" charset="-122"/>
              </a:rPr>
              <a:t>POWERPOINT</a:t>
            </a: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模板</a:t>
            </a:r>
            <a:endParaRPr lang="en-US" altLang="zh-CN" sz="28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                    适用于简约清新及相关类别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演示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6338888" y="5238750"/>
            <a:ext cx="300037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6" name="Rectangle 4"/>
          <p:cNvSpPr>
            <a:spLocks noChangeArrowheads="1"/>
          </p:cNvSpPr>
          <p:nvPr/>
        </p:nvSpPr>
        <p:spPr bwMode="invGray">
          <a:xfrm>
            <a:off x="992188" y="1909763"/>
            <a:ext cx="3622675" cy="1376362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85882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  <a:scene3d>
            <a:camera prst="legacyPerspectiv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64518" name="Rectangle 6"/>
          <p:cNvSpPr>
            <a:spLocks noChangeArrowheads="1"/>
          </p:cNvSpPr>
          <p:nvPr/>
        </p:nvSpPr>
        <p:spPr bwMode="invGray">
          <a:xfrm>
            <a:off x="4994275" y="1905000"/>
            <a:ext cx="3756025" cy="1376363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85882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  <a:scene3d>
            <a:camera prst="legacyPerspectiveBottomLef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64520" name="Rectangle 8"/>
          <p:cNvSpPr>
            <a:spLocks noChangeArrowheads="1"/>
          </p:cNvSpPr>
          <p:nvPr/>
        </p:nvSpPr>
        <p:spPr bwMode="invGray">
          <a:xfrm>
            <a:off x="990600" y="3681413"/>
            <a:ext cx="3624263" cy="137477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85882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  <a:scene3d>
            <a:camera prst="legacyPerspectiv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64522" name="Rectangle 10"/>
          <p:cNvSpPr>
            <a:spLocks noChangeArrowheads="1"/>
          </p:cNvSpPr>
          <p:nvPr/>
        </p:nvSpPr>
        <p:spPr bwMode="invGray">
          <a:xfrm>
            <a:off x="4999038" y="3683000"/>
            <a:ext cx="3759200" cy="1366838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85882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  <a:scene3d>
            <a:camera prst="legacyPerspectiveTopLef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12294" name="矩形 15"/>
          <p:cNvSpPr>
            <a:spLocks noChangeArrowheads="1"/>
          </p:cNvSpPr>
          <p:nvPr/>
        </p:nvSpPr>
        <p:spPr bwMode="auto">
          <a:xfrm>
            <a:off x="1928813" y="4143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2295" name="矩形 15"/>
          <p:cNvSpPr>
            <a:spLocks noChangeArrowheads="1"/>
          </p:cNvSpPr>
          <p:nvPr/>
        </p:nvSpPr>
        <p:spPr bwMode="auto">
          <a:xfrm>
            <a:off x="5715000" y="25908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2296" name="矩形 15"/>
          <p:cNvSpPr>
            <a:spLocks noChangeArrowheads="1"/>
          </p:cNvSpPr>
          <p:nvPr/>
        </p:nvSpPr>
        <p:spPr bwMode="auto">
          <a:xfrm>
            <a:off x="1981200" y="2667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2297" name="矩形 15"/>
          <p:cNvSpPr>
            <a:spLocks noChangeArrowheads="1"/>
          </p:cNvSpPr>
          <p:nvPr/>
        </p:nvSpPr>
        <p:spPr bwMode="auto">
          <a:xfrm>
            <a:off x="5943600" y="41148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2274888" y="2927350"/>
            <a:ext cx="5753100" cy="688975"/>
            <a:chOff x="720" y="1392"/>
            <a:chExt cx="4058" cy="480"/>
          </a:xfrm>
        </p:grpSpPr>
        <p:sp>
          <p:nvSpPr>
            <p:cNvPr id="49155" name="AutoShape 3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shade val="92157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grpSp>
          <p:nvGrpSpPr>
            <p:cNvPr id="4127" name="Group 4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49157" name="AutoShape 5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alpha val="0"/>
                    </a:schemeClr>
                  </a:gs>
                  <a:gs pos="100000">
                    <a:schemeClr val="accent2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49158" name="AutoShape 6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tint val="0"/>
                      <a:invGamma/>
                    </a:schemeClr>
                  </a:gs>
                  <a:gs pos="100000">
                    <a:schemeClr val="accent2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</p:grpSp>
      </p:grpSp>
      <p:grpSp>
        <p:nvGrpSpPr>
          <p:cNvPr id="4099" name="Group 7"/>
          <p:cNvGrpSpPr>
            <a:grpSpLocks/>
          </p:cNvGrpSpPr>
          <p:nvPr/>
        </p:nvGrpSpPr>
        <p:grpSpPr bwMode="auto">
          <a:xfrm>
            <a:off x="2274888" y="3792538"/>
            <a:ext cx="5753100" cy="688975"/>
            <a:chOff x="720" y="1392"/>
            <a:chExt cx="4058" cy="480"/>
          </a:xfrm>
        </p:grpSpPr>
        <p:sp>
          <p:nvSpPr>
            <p:cNvPr id="49160" name="AutoShape 8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shade val="92157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grpSp>
          <p:nvGrpSpPr>
            <p:cNvPr id="4123" name="Group 9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49162" name="AutoShape 10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alpha val="0"/>
                    </a:schemeClr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49163" name="AutoShape 11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</p:grpSp>
      </p:grpSp>
      <p:grpSp>
        <p:nvGrpSpPr>
          <p:cNvPr id="4100" name="Group 12"/>
          <p:cNvGrpSpPr>
            <a:grpSpLocks/>
          </p:cNvGrpSpPr>
          <p:nvPr/>
        </p:nvGrpSpPr>
        <p:grpSpPr bwMode="auto">
          <a:xfrm>
            <a:off x="2274888" y="4649788"/>
            <a:ext cx="5753100" cy="688975"/>
            <a:chOff x="720" y="1392"/>
            <a:chExt cx="4058" cy="480"/>
          </a:xfrm>
        </p:grpSpPr>
        <p:sp>
          <p:nvSpPr>
            <p:cNvPr id="49165" name="AutoShape 13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folHlink"/>
                </a:gs>
                <a:gs pos="50000">
                  <a:schemeClr val="folHlink">
                    <a:gamma/>
                    <a:shade val="92157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grpSp>
          <p:nvGrpSpPr>
            <p:cNvPr id="4119" name="Group 14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49167" name="AutoShape 15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alpha val="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49168" name="AutoShape 16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100000">
                    <a:schemeClr val="folHlink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</p:grpSp>
      </p:grpSp>
      <p:grpSp>
        <p:nvGrpSpPr>
          <p:cNvPr id="4101" name="Group 17"/>
          <p:cNvGrpSpPr>
            <a:grpSpLocks/>
          </p:cNvGrpSpPr>
          <p:nvPr/>
        </p:nvGrpSpPr>
        <p:grpSpPr bwMode="auto">
          <a:xfrm>
            <a:off x="2274888" y="2063750"/>
            <a:ext cx="5753100" cy="688975"/>
            <a:chOff x="720" y="1392"/>
            <a:chExt cx="4058" cy="480"/>
          </a:xfrm>
        </p:grpSpPr>
        <p:sp>
          <p:nvSpPr>
            <p:cNvPr id="49170" name="AutoShape 18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92157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grpSp>
          <p:nvGrpSpPr>
            <p:cNvPr id="4115" name="Group 19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49172" name="AutoShape 20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49173" name="AutoShape 21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</p:grpSp>
      </p:grpSp>
      <p:pic>
        <p:nvPicPr>
          <p:cNvPr id="4102" name="Picture 27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24000"/>
          </a:blip>
          <a:srcRect l="42606" t="64474" r="19473"/>
          <a:stretch>
            <a:fillRect/>
          </a:stretch>
        </p:blipFill>
        <p:spPr bwMode="auto">
          <a:xfrm>
            <a:off x="2057400" y="4613275"/>
            <a:ext cx="858838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28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24000"/>
          </a:blip>
          <a:srcRect l="42606" t="64474" r="19473"/>
          <a:stretch>
            <a:fillRect/>
          </a:stretch>
        </p:blipFill>
        <p:spPr bwMode="auto">
          <a:xfrm>
            <a:off x="2074863" y="3767138"/>
            <a:ext cx="857250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29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24000"/>
          </a:blip>
          <a:srcRect l="42606" t="64474" r="19473"/>
          <a:stretch>
            <a:fillRect/>
          </a:stretch>
        </p:blipFill>
        <p:spPr bwMode="auto">
          <a:xfrm>
            <a:off x="2074863" y="2916238"/>
            <a:ext cx="857250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30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24000"/>
          </a:blip>
          <a:srcRect l="42606" t="64474" r="19473"/>
          <a:stretch>
            <a:fillRect/>
          </a:stretch>
        </p:blipFill>
        <p:spPr bwMode="auto">
          <a:xfrm>
            <a:off x="2062163" y="2058988"/>
            <a:ext cx="858837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6" name="Text Box 31"/>
          <p:cNvSpPr txBox="1">
            <a:spLocks noChangeArrowheads="1"/>
          </p:cNvSpPr>
          <p:nvPr/>
        </p:nvSpPr>
        <p:spPr bwMode="gray">
          <a:xfrm>
            <a:off x="2432050" y="4749800"/>
            <a:ext cx="412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>
                <a:ea typeface="宋体" pitchFamily="2" charset="-122"/>
              </a:rPr>
              <a:t>4</a:t>
            </a:r>
          </a:p>
        </p:txBody>
      </p:sp>
      <p:sp>
        <p:nvSpPr>
          <p:cNvPr id="4107" name="Text Box 32"/>
          <p:cNvSpPr txBox="1">
            <a:spLocks noChangeArrowheads="1"/>
          </p:cNvSpPr>
          <p:nvPr/>
        </p:nvSpPr>
        <p:spPr bwMode="gray">
          <a:xfrm>
            <a:off x="2409825" y="2155825"/>
            <a:ext cx="412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>
                <a:ea typeface="宋体" pitchFamily="2" charset="-122"/>
              </a:rPr>
              <a:t>1</a:t>
            </a:r>
          </a:p>
        </p:txBody>
      </p:sp>
      <p:sp>
        <p:nvSpPr>
          <p:cNvPr id="4108" name="Text Box 33"/>
          <p:cNvSpPr txBox="1">
            <a:spLocks noChangeArrowheads="1"/>
          </p:cNvSpPr>
          <p:nvPr/>
        </p:nvSpPr>
        <p:spPr bwMode="gray">
          <a:xfrm>
            <a:off x="2424113" y="3014663"/>
            <a:ext cx="412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>
                <a:ea typeface="宋体" pitchFamily="2" charset="-122"/>
              </a:rPr>
              <a:t>2</a:t>
            </a:r>
          </a:p>
        </p:txBody>
      </p:sp>
      <p:sp>
        <p:nvSpPr>
          <p:cNvPr id="4109" name="Text Box 34"/>
          <p:cNvSpPr txBox="1">
            <a:spLocks noChangeArrowheads="1"/>
          </p:cNvSpPr>
          <p:nvPr/>
        </p:nvSpPr>
        <p:spPr bwMode="gray">
          <a:xfrm>
            <a:off x="2424113" y="3902075"/>
            <a:ext cx="412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>
                <a:ea typeface="宋体" pitchFamily="2" charset="-122"/>
              </a:rPr>
              <a:t>3</a:t>
            </a:r>
          </a:p>
        </p:txBody>
      </p:sp>
      <p:sp>
        <p:nvSpPr>
          <p:cNvPr id="4110" name="矩形 21"/>
          <p:cNvSpPr>
            <a:spLocks noChangeArrowheads="1"/>
          </p:cNvSpPr>
          <p:nvPr/>
        </p:nvSpPr>
        <p:spPr bwMode="auto">
          <a:xfrm>
            <a:off x="4051300" y="22256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4111" name="矩形 21"/>
          <p:cNvSpPr>
            <a:spLocks noChangeArrowheads="1"/>
          </p:cNvSpPr>
          <p:nvPr/>
        </p:nvSpPr>
        <p:spPr bwMode="auto">
          <a:xfrm>
            <a:off x="4038600" y="3048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4112" name="矩形 21"/>
          <p:cNvSpPr>
            <a:spLocks noChangeArrowheads="1"/>
          </p:cNvSpPr>
          <p:nvPr/>
        </p:nvSpPr>
        <p:spPr bwMode="auto">
          <a:xfrm>
            <a:off x="4114800" y="38862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4113" name="矩形 21"/>
          <p:cNvSpPr>
            <a:spLocks noChangeArrowheads="1"/>
          </p:cNvSpPr>
          <p:nvPr/>
        </p:nvSpPr>
        <p:spPr bwMode="auto">
          <a:xfrm>
            <a:off x="4102100" y="47085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3"/>
          <p:cNvSpPr>
            <a:spLocks noChangeArrowheads="1"/>
          </p:cNvSpPr>
          <p:nvPr/>
        </p:nvSpPr>
        <p:spPr bwMode="gray">
          <a:xfrm rot="3419336">
            <a:off x="1610519" y="2497931"/>
            <a:ext cx="876300" cy="1030288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dist="179605" dir="487806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gray">
          <a:xfrm rot="3419336">
            <a:off x="3085307" y="4302919"/>
            <a:ext cx="874712" cy="1028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dist="179605" dir="487806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51207" name="Rectangle 7"/>
          <p:cNvSpPr>
            <a:spLocks noChangeArrowheads="1"/>
          </p:cNvSpPr>
          <p:nvPr/>
        </p:nvSpPr>
        <p:spPr bwMode="gray">
          <a:xfrm rot="3419336">
            <a:off x="5210969" y="3210719"/>
            <a:ext cx="876300" cy="1030288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dist="179605" dir="487806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51209" name="Rectangle 9"/>
          <p:cNvSpPr>
            <a:spLocks noChangeArrowheads="1"/>
          </p:cNvSpPr>
          <p:nvPr/>
        </p:nvSpPr>
        <p:spPr bwMode="gray">
          <a:xfrm rot="3419336">
            <a:off x="7622381" y="1828007"/>
            <a:ext cx="874713" cy="1028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dist="179605" dir="487806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5126" name="Line 11"/>
          <p:cNvSpPr>
            <a:spLocks noChangeShapeType="1"/>
          </p:cNvSpPr>
          <p:nvPr/>
        </p:nvSpPr>
        <p:spPr bwMode="gray">
          <a:xfrm>
            <a:off x="2393950" y="3441700"/>
            <a:ext cx="782638" cy="1011238"/>
          </a:xfrm>
          <a:prstGeom prst="line">
            <a:avLst/>
          </a:prstGeom>
          <a:noFill/>
          <a:ln w="5715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7" name="Line 12"/>
          <p:cNvSpPr>
            <a:spLocks noChangeShapeType="1"/>
          </p:cNvSpPr>
          <p:nvPr/>
        </p:nvSpPr>
        <p:spPr bwMode="gray">
          <a:xfrm flipV="1">
            <a:off x="4037013" y="3946525"/>
            <a:ext cx="1096962" cy="577850"/>
          </a:xfrm>
          <a:prstGeom prst="line">
            <a:avLst/>
          </a:prstGeom>
          <a:noFill/>
          <a:ln w="5715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8" name="Line 13"/>
          <p:cNvSpPr>
            <a:spLocks noChangeShapeType="1"/>
          </p:cNvSpPr>
          <p:nvPr/>
        </p:nvSpPr>
        <p:spPr bwMode="gray">
          <a:xfrm flipV="1">
            <a:off x="6140450" y="2616200"/>
            <a:ext cx="1447800" cy="793750"/>
          </a:xfrm>
          <a:prstGeom prst="line">
            <a:avLst/>
          </a:prstGeom>
          <a:noFill/>
          <a:ln w="5715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9" name="矩形 15"/>
          <p:cNvSpPr>
            <a:spLocks noChangeArrowheads="1"/>
          </p:cNvSpPr>
          <p:nvPr/>
        </p:nvSpPr>
        <p:spPr bwMode="auto">
          <a:xfrm>
            <a:off x="1295400" y="28956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0" name="矩形 15"/>
          <p:cNvSpPr>
            <a:spLocks noChangeArrowheads="1"/>
          </p:cNvSpPr>
          <p:nvPr/>
        </p:nvSpPr>
        <p:spPr bwMode="auto">
          <a:xfrm>
            <a:off x="2667000" y="46482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1" name="矩形 15"/>
          <p:cNvSpPr>
            <a:spLocks noChangeArrowheads="1"/>
          </p:cNvSpPr>
          <p:nvPr/>
        </p:nvSpPr>
        <p:spPr bwMode="auto">
          <a:xfrm>
            <a:off x="4876800" y="35052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2" name="矩形 15"/>
          <p:cNvSpPr>
            <a:spLocks noChangeArrowheads="1"/>
          </p:cNvSpPr>
          <p:nvPr/>
        </p:nvSpPr>
        <p:spPr bwMode="auto">
          <a:xfrm>
            <a:off x="7467600" y="22098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AutoShape 2"/>
          <p:cNvSpPr>
            <a:spLocks noChangeArrowheads="1"/>
          </p:cNvSpPr>
          <p:nvPr/>
        </p:nvSpPr>
        <p:spPr bwMode="gray">
          <a:xfrm>
            <a:off x="1485900" y="4699000"/>
            <a:ext cx="6891338" cy="87788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9525">
            <a:solidFill>
              <a:srgbClr val="DDDDDD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52227" name="AutoShape 3"/>
          <p:cNvSpPr>
            <a:spLocks noChangeArrowheads="1"/>
          </p:cNvSpPr>
          <p:nvPr/>
        </p:nvSpPr>
        <p:spPr bwMode="gray">
          <a:xfrm>
            <a:off x="1485900" y="3403600"/>
            <a:ext cx="6891338" cy="87788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9525">
            <a:solidFill>
              <a:srgbClr val="DDDDDD"/>
            </a:solidFill>
            <a:round/>
            <a:headEnd/>
            <a:tailEnd/>
          </a:ln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52228" name="AutoShape 4"/>
          <p:cNvSpPr>
            <a:spLocks noChangeArrowheads="1"/>
          </p:cNvSpPr>
          <p:nvPr/>
        </p:nvSpPr>
        <p:spPr bwMode="gray">
          <a:xfrm>
            <a:off x="1485900" y="2101850"/>
            <a:ext cx="6891338" cy="87788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9525">
            <a:solidFill>
              <a:srgbClr val="DDDDDD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zh-CN" altLang="en-US">
              <a:ea typeface="宋体" pitchFamily="2" charset="-122"/>
            </a:endParaRPr>
          </a:p>
        </p:txBody>
      </p:sp>
      <p:grpSp>
        <p:nvGrpSpPr>
          <p:cNvPr id="6149" name="Group 6"/>
          <p:cNvGrpSpPr>
            <a:grpSpLocks/>
          </p:cNvGrpSpPr>
          <p:nvPr/>
        </p:nvGrpSpPr>
        <p:grpSpPr bwMode="auto">
          <a:xfrm>
            <a:off x="2382838" y="3132138"/>
            <a:ext cx="5076825" cy="361950"/>
            <a:chOff x="720" y="1392"/>
            <a:chExt cx="4058" cy="480"/>
          </a:xfrm>
        </p:grpSpPr>
        <p:sp>
          <p:nvSpPr>
            <p:cNvPr id="52231" name="AutoShape 7"/>
            <p:cNvSpPr>
              <a:spLocks noChangeArrowheads="1"/>
            </p:cNvSpPr>
            <p:nvPr/>
          </p:nvSpPr>
          <p:spPr bwMode="lt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shade val="92157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grpSp>
          <p:nvGrpSpPr>
            <p:cNvPr id="6164" name="Group 8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52233" name="AutoShape 9"/>
              <p:cNvSpPr>
                <a:spLocks noChangeArrowheads="1"/>
              </p:cNvSpPr>
              <p:nvPr/>
            </p:nvSpPr>
            <p:spPr bwMode="ltGray">
              <a:xfrm>
                <a:off x="744" y="1735"/>
                <a:ext cx="3988" cy="11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alpha val="0"/>
                    </a:schemeClr>
                  </a:gs>
                  <a:gs pos="100000">
                    <a:schemeClr val="accent2">
                      <a:gamma/>
                      <a:tint val="19216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52234" name="AutoShape 10"/>
              <p:cNvSpPr>
                <a:spLocks noChangeArrowheads="1"/>
              </p:cNvSpPr>
              <p:nvPr/>
            </p:nvSpPr>
            <p:spPr bwMode="ltGray">
              <a:xfrm>
                <a:off x="744" y="1407"/>
                <a:ext cx="3988" cy="11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tint val="15686"/>
                      <a:invGamma/>
                    </a:schemeClr>
                  </a:gs>
                  <a:gs pos="100000">
                    <a:schemeClr val="accent2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</p:grpSp>
      </p:grpSp>
      <p:grpSp>
        <p:nvGrpSpPr>
          <p:cNvPr id="6150" name="Group 11"/>
          <p:cNvGrpSpPr>
            <a:grpSpLocks/>
          </p:cNvGrpSpPr>
          <p:nvPr/>
        </p:nvGrpSpPr>
        <p:grpSpPr bwMode="auto">
          <a:xfrm>
            <a:off x="2354263" y="4470400"/>
            <a:ext cx="5076825" cy="361950"/>
            <a:chOff x="720" y="1392"/>
            <a:chExt cx="4058" cy="480"/>
          </a:xfrm>
        </p:grpSpPr>
        <p:sp>
          <p:nvSpPr>
            <p:cNvPr id="52236" name="AutoShape 12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shade val="92157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grpSp>
          <p:nvGrpSpPr>
            <p:cNvPr id="6160" name="Group 13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52238" name="AutoShape 14"/>
              <p:cNvSpPr>
                <a:spLocks noChangeArrowheads="1"/>
              </p:cNvSpPr>
              <p:nvPr/>
            </p:nvSpPr>
            <p:spPr bwMode="gray">
              <a:xfrm>
                <a:off x="744" y="1735"/>
                <a:ext cx="3988" cy="11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alpha val="0"/>
                    </a:schemeClr>
                  </a:gs>
                  <a:gs pos="100000">
                    <a:schemeClr val="hlink">
                      <a:gamma/>
                      <a:tint val="2549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52239" name="AutoShape 15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gamma/>
                      <a:tint val="19216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</p:grpSp>
      </p:grpSp>
      <p:grpSp>
        <p:nvGrpSpPr>
          <p:cNvPr id="6151" name="Group 16"/>
          <p:cNvGrpSpPr>
            <a:grpSpLocks/>
          </p:cNvGrpSpPr>
          <p:nvPr/>
        </p:nvGrpSpPr>
        <p:grpSpPr bwMode="auto">
          <a:xfrm>
            <a:off x="2387600" y="1839913"/>
            <a:ext cx="5076825" cy="361950"/>
            <a:chOff x="1388" y="1159"/>
            <a:chExt cx="2952" cy="228"/>
          </a:xfrm>
        </p:grpSpPr>
        <p:sp>
          <p:nvSpPr>
            <p:cNvPr id="52241" name="AutoShape 17"/>
            <p:cNvSpPr>
              <a:spLocks noChangeArrowheads="1"/>
            </p:cNvSpPr>
            <p:nvPr/>
          </p:nvSpPr>
          <p:spPr bwMode="ltGray">
            <a:xfrm>
              <a:off x="1388" y="1159"/>
              <a:ext cx="2952" cy="228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92157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grpSp>
          <p:nvGrpSpPr>
            <p:cNvPr id="6156" name="Group 18"/>
            <p:cNvGrpSpPr>
              <a:grpSpLocks/>
            </p:cNvGrpSpPr>
            <p:nvPr/>
          </p:nvGrpSpPr>
          <p:grpSpPr bwMode="auto">
            <a:xfrm>
              <a:off x="1395" y="1166"/>
              <a:ext cx="2941" cy="211"/>
              <a:chOff x="1395" y="1166"/>
              <a:chExt cx="2941" cy="211"/>
            </a:xfrm>
          </p:grpSpPr>
          <p:sp>
            <p:nvSpPr>
              <p:cNvPr id="52243" name="AutoShape 19"/>
              <p:cNvSpPr>
                <a:spLocks noChangeArrowheads="1"/>
              </p:cNvSpPr>
              <p:nvPr/>
            </p:nvSpPr>
            <p:spPr bwMode="ltGray">
              <a:xfrm>
                <a:off x="1395" y="1322"/>
                <a:ext cx="2941" cy="5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2000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52244" name="AutoShape 20"/>
              <p:cNvSpPr>
                <a:spLocks noChangeArrowheads="1"/>
              </p:cNvSpPr>
              <p:nvPr/>
            </p:nvSpPr>
            <p:spPr bwMode="ltGray">
              <a:xfrm>
                <a:off x="1395" y="1166"/>
                <a:ext cx="2941" cy="5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gamma/>
                      <a:tint val="22353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</p:grpSp>
      </p:grpSp>
      <p:sp>
        <p:nvSpPr>
          <p:cNvPr id="6152" name="矩形 15"/>
          <p:cNvSpPr>
            <a:spLocks noChangeArrowheads="1"/>
          </p:cNvSpPr>
          <p:nvPr/>
        </p:nvSpPr>
        <p:spPr bwMode="auto">
          <a:xfrm>
            <a:off x="3886200" y="24384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3" name="矩形 15"/>
          <p:cNvSpPr>
            <a:spLocks noChangeArrowheads="1"/>
          </p:cNvSpPr>
          <p:nvPr/>
        </p:nvSpPr>
        <p:spPr bwMode="auto">
          <a:xfrm>
            <a:off x="3886200" y="37338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4" name="矩形 15"/>
          <p:cNvSpPr>
            <a:spLocks noChangeArrowheads="1"/>
          </p:cNvSpPr>
          <p:nvPr/>
        </p:nvSpPr>
        <p:spPr bwMode="auto">
          <a:xfrm>
            <a:off x="4114800" y="50292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 descr="circuler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60788" y="2546350"/>
            <a:ext cx="25019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Arc 4"/>
          <p:cNvSpPr>
            <a:spLocks/>
          </p:cNvSpPr>
          <p:nvPr/>
        </p:nvSpPr>
        <p:spPr bwMode="gray">
          <a:xfrm rot="5400000" flipH="1" flipV="1">
            <a:off x="3262313" y="3055937"/>
            <a:ext cx="2279650" cy="1273175"/>
          </a:xfrm>
          <a:custGeom>
            <a:avLst/>
            <a:gdLst>
              <a:gd name="T0" fmla="*/ 0 w 43192"/>
              <a:gd name="T1" fmla="*/ 1225496 h 21809"/>
              <a:gd name="T2" fmla="*/ 2279597 w 43192"/>
              <a:gd name="T3" fmla="*/ 1272646 h 21809"/>
              <a:gd name="T4" fmla="*/ 1139614 w 43192"/>
              <a:gd name="T5" fmla="*/ 1260450 h 21809"/>
              <a:gd name="T6" fmla="*/ 0 60000 65536"/>
              <a:gd name="T7" fmla="*/ 0 60000 65536"/>
              <a:gd name="T8" fmla="*/ 0 60000 65536"/>
              <a:gd name="T9" fmla="*/ 0 w 43192"/>
              <a:gd name="T10" fmla="*/ 0 h 21809"/>
              <a:gd name="T11" fmla="*/ 43192 w 43192"/>
              <a:gd name="T12" fmla="*/ 21809 h 2180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192" h="21809" fill="none" extrusionOk="0">
                <a:moveTo>
                  <a:pt x="0" y="21001"/>
                </a:moveTo>
                <a:cubicBezTo>
                  <a:pt x="324" y="9309"/>
                  <a:pt x="9895" y="-1"/>
                  <a:pt x="21592" y="0"/>
                </a:cubicBezTo>
                <a:cubicBezTo>
                  <a:pt x="33521" y="0"/>
                  <a:pt x="43192" y="9670"/>
                  <a:pt x="43192" y="21600"/>
                </a:cubicBezTo>
                <a:cubicBezTo>
                  <a:pt x="43192" y="21669"/>
                  <a:pt x="43191" y="21739"/>
                  <a:pt x="43190" y="21808"/>
                </a:cubicBezTo>
              </a:path>
              <a:path w="43192" h="21809" stroke="0" extrusionOk="0">
                <a:moveTo>
                  <a:pt x="0" y="21001"/>
                </a:moveTo>
                <a:cubicBezTo>
                  <a:pt x="324" y="9309"/>
                  <a:pt x="9895" y="-1"/>
                  <a:pt x="21592" y="0"/>
                </a:cubicBezTo>
                <a:cubicBezTo>
                  <a:pt x="33521" y="0"/>
                  <a:pt x="43192" y="9670"/>
                  <a:pt x="43192" y="21600"/>
                </a:cubicBezTo>
                <a:cubicBezTo>
                  <a:pt x="43192" y="21669"/>
                  <a:pt x="43191" y="21739"/>
                  <a:pt x="43190" y="21808"/>
                </a:cubicBezTo>
                <a:lnTo>
                  <a:pt x="21592" y="21600"/>
                </a:lnTo>
                <a:close/>
              </a:path>
            </a:pathLst>
          </a:custGeom>
          <a:solidFill>
            <a:schemeClr val="hlink">
              <a:alpha val="85881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7172" name="Arc 5"/>
          <p:cNvSpPr>
            <a:spLocks/>
          </p:cNvSpPr>
          <p:nvPr/>
        </p:nvSpPr>
        <p:spPr bwMode="ltGray">
          <a:xfrm rot="-5109568" flipH="1" flipV="1">
            <a:off x="4455319" y="3071019"/>
            <a:ext cx="2279650" cy="1331912"/>
          </a:xfrm>
          <a:custGeom>
            <a:avLst/>
            <a:gdLst>
              <a:gd name="T0" fmla="*/ 3537 w 43180"/>
              <a:gd name="T1" fmla="*/ 1332839 h 23297"/>
              <a:gd name="T2" fmla="*/ 2279650 w 43180"/>
              <a:gd name="T3" fmla="*/ 1182489 h 23297"/>
              <a:gd name="T4" fmla="*/ 1140353 w 43180"/>
              <a:gd name="T5" fmla="*/ 1235752 h 23297"/>
              <a:gd name="T6" fmla="*/ 0 60000 65536"/>
              <a:gd name="T7" fmla="*/ 0 60000 65536"/>
              <a:gd name="T8" fmla="*/ 0 60000 65536"/>
              <a:gd name="T9" fmla="*/ 0 w 43180"/>
              <a:gd name="T10" fmla="*/ 0 h 23297"/>
              <a:gd name="T11" fmla="*/ 43180 w 43180"/>
              <a:gd name="T12" fmla="*/ 23297 h 2329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180" h="23297" fill="none" extrusionOk="0">
                <a:moveTo>
                  <a:pt x="66" y="23297"/>
                </a:moveTo>
                <a:cubicBezTo>
                  <a:pt x="22" y="22732"/>
                  <a:pt x="0" y="22166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167" y="-1"/>
                  <a:pt x="42681" y="9112"/>
                  <a:pt x="43179" y="20669"/>
                </a:cubicBezTo>
              </a:path>
              <a:path w="43180" h="23297" stroke="0" extrusionOk="0">
                <a:moveTo>
                  <a:pt x="66" y="23297"/>
                </a:moveTo>
                <a:cubicBezTo>
                  <a:pt x="22" y="22732"/>
                  <a:pt x="0" y="22166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167" y="-1"/>
                  <a:pt x="42681" y="9112"/>
                  <a:pt x="43179" y="20669"/>
                </a:cubicBezTo>
                <a:lnTo>
                  <a:pt x="21600" y="21600"/>
                </a:lnTo>
                <a:close/>
              </a:path>
            </a:pathLst>
          </a:custGeom>
          <a:solidFill>
            <a:schemeClr val="folHlink">
              <a:alpha val="98822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ea typeface="宋体" pitchFamily="2" charset="-122"/>
            </a:endParaRPr>
          </a:p>
        </p:txBody>
      </p:sp>
      <p:grpSp>
        <p:nvGrpSpPr>
          <p:cNvPr id="7173" name="Group 6"/>
          <p:cNvGrpSpPr>
            <a:grpSpLocks/>
          </p:cNvGrpSpPr>
          <p:nvPr/>
        </p:nvGrpSpPr>
        <p:grpSpPr bwMode="auto">
          <a:xfrm rot="-3733502" flipH="1" flipV="1">
            <a:off x="4571207" y="4074319"/>
            <a:ext cx="2005012" cy="527050"/>
            <a:chOff x="2532" y="1051"/>
            <a:chExt cx="893" cy="246"/>
          </a:xfrm>
        </p:grpSpPr>
        <p:grpSp>
          <p:nvGrpSpPr>
            <p:cNvPr id="7200" name="Group 7"/>
            <p:cNvGrpSpPr>
              <a:grpSpLocks/>
            </p:cNvGrpSpPr>
            <p:nvPr/>
          </p:nvGrpSpPr>
          <p:grpSpPr bwMode="auto">
            <a:xfrm>
              <a:off x="2532" y="1051"/>
              <a:ext cx="743" cy="185"/>
              <a:chOff x="1565" y="2568"/>
              <a:chExt cx="1118" cy="279"/>
            </a:xfrm>
          </p:grpSpPr>
          <p:sp>
            <p:nvSpPr>
              <p:cNvPr id="7206" name="AutoShape 8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7207" name="AutoShape 9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7208" name="AutoShape 10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7209" name="AutoShape 11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</p:grpSp>
        <p:grpSp>
          <p:nvGrpSpPr>
            <p:cNvPr id="7201" name="Group 12"/>
            <p:cNvGrpSpPr>
              <a:grpSpLocks/>
            </p:cNvGrpSpPr>
            <p:nvPr/>
          </p:nvGrpSpPr>
          <p:grpSpPr bwMode="auto">
            <a:xfrm rot="1353540">
              <a:off x="2682" y="1111"/>
              <a:ext cx="743" cy="186"/>
              <a:chOff x="1565" y="2568"/>
              <a:chExt cx="1118" cy="279"/>
            </a:xfrm>
          </p:grpSpPr>
          <p:sp>
            <p:nvSpPr>
              <p:cNvPr id="7202" name="AutoShape 13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7203" name="AutoShape 14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7204" name="AutoShape 15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7205" name="AutoShape 16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</p:grpSp>
      </p:grpSp>
      <p:sp>
        <p:nvSpPr>
          <p:cNvPr id="7174" name="Line 19"/>
          <p:cNvSpPr>
            <a:spLocks noChangeShapeType="1"/>
          </p:cNvSpPr>
          <p:nvPr/>
        </p:nvSpPr>
        <p:spPr bwMode="gray">
          <a:xfrm>
            <a:off x="3419475" y="2960688"/>
            <a:ext cx="371475" cy="10795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75" name="Line 20"/>
          <p:cNvSpPr>
            <a:spLocks noChangeShapeType="1"/>
          </p:cNvSpPr>
          <p:nvPr/>
        </p:nvSpPr>
        <p:spPr bwMode="gray">
          <a:xfrm flipV="1">
            <a:off x="3497263" y="4652963"/>
            <a:ext cx="268287" cy="19050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76" name="Line 21"/>
          <p:cNvSpPr>
            <a:spLocks noChangeShapeType="1"/>
          </p:cNvSpPr>
          <p:nvPr/>
        </p:nvSpPr>
        <p:spPr bwMode="gray">
          <a:xfrm rot="18903867" flipV="1">
            <a:off x="4284663" y="5006975"/>
            <a:ext cx="268287" cy="19050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77" name="Line 22"/>
          <p:cNvSpPr>
            <a:spLocks noChangeShapeType="1"/>
          </p:cNvSpPr>
          <p:nvPr/>
        </p:nvSpPr>
        <p:spPr bwMode="gray">
          <a:xfrm rot="2103433" flipV="1">
            <a:off x="3286125" y="3854450"/>
            <a:ext cx="269875" cy="19050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78" name="Line 23"/>
          <p:cNvSpPr>
            <a:spLocks noChangeShapeType="1"/>
          </p:cNvSpPr>
          <p:nvPr/>
        </p:nvSpPr>
        <p:spPr bwMode="gray">
          <a:xfrm rot="-6456755" flipH="1" flipV="1">
            <a:off x="5496719" y="2375694"/>
            <a:ext cx="342900" cy="115888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79" name="Line 24"/>
          <p:cNvSpPr>
            <a:spLocks noChangeShapeType="1"/>
          </p:cNvSpPr>
          <p:nvPr/>
        </p:nvSpPr>
        <p:spPr bwMode="gray">
          <a:xfrm rot="4384254" flipH="1">
            <a:off x="6313488" y="4244975"/>
            <a:ext cx="247650" cy="206375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0" name="Line 25"/>
          <p:cNvSpPr>
            <a:spLocks noChangeShapeType="1"/>
          </p:cNvSpPr>
          <p:nvPr/>
        </p:nvSpPr>
        <p:spPr bwMode="gray">
          <a:xfrm rot="120645" flipH="1">
            <a:off x="6172200" y="2736850"/>
            <a:ext cx="268288" cy="19050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5322" name="AutoShape 26"/>
          <p:cNvSpPr>
            <a:spLocks noChangeArrowheads="1"/>
          </p:cNvSpPr>
          <p:nvPr/>
        </p:nvSpPr>
        <p:spPr bwMode="gray">
          <a:xfrm>
            <a:off x="1846263" y="2500313"/>
            <a:ext cx="1500187" cy="677862"/>
          </a:xfrm>
          <a:prstGeom prst="roundRect">
            <a:avLst>
              <a:gd name="adj" fmla="val 50000"/>
            </a:avLst>
          </a:prstGeom>
          <a:solidFill>
            <a:srgbClr val="C0C0C0"/>
          </a:solidFill>
          <a:ln w="57150" algn="ctr">
            <a:noFill/>
            <a:round/>
            <a:headEnd/>
            <a:tailEnd/>
          </a:ln>
          <a:effectLst>
            <a:outerShdw dist="63500" dir="3187806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7182" name="AutoShape 27"/>
          <p:cNvSpPr>
            <a:spLocks noChangeArrowheads="1"/>
          </p:cNvSpPr>
          <p:nvPr/>
        </p:nvSpPr>
        <p:spPr bwMode="gray">
          <a:xfrm>
            <a:off x="1882775" y="2540000"/>
            <a:ext cx="1409700" cy="587375"/>
          </a:xfrm>
          <a:prstGeom prst="roundRect">
            <a:avLst>
              <a:gd name="adj" fmla="val 50000"/>
            </a:avLst>
          </a:prstGeom>
          <a:solidFill>
            <a:schemeClr val="hlink">
              <a:alpha val="96077"/>
            </a:schemeClr>
          </a:solidFill>
          <a:ln w="19050" algn="ctr">
            <a:solidFill>
              <a:srgbClr val="F8F8F8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55324" name="AutoShape 28"/>
          <p:cNvSpPr>
            <a:spLocks noChangeArrowheads="1"/>
          </p:cNvSpPr>
          <p:nvPr/>
        </p:nvSpPr>
        <p:spPr bwMode="gray">
          <a:xfrm flipH="1">
            <a:off x="4932363" y="1447800"/>
            <a:ext cx="1497012" cy="677863"/>
          </a:xfrm>
          <a:prstGeom prst="roundRect">
            <a:avLst>
              <a:gd name="adj" fmla="val 50000"/>
            </a:avLst>
          </a:prstGeom>
          <a:solidFill>
            <a:srgbClr val="B2B2B2"/>
          </a:solidFill>
          <a:ln w="57150" algn="ctr">
            <a:noFill/>
            <a:round/>
            <a:headEnd/>
            <a:tailEnd/>
          </a:ln>
          <a:effectLst>
            <a:outerShdw dist="63500" dir="3187806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7184" name="AutoShape 29"/>
          <p:cNvSpPr>
            <a:spLocks noChangeArrowheads="1"/>
          </p:cNvSpPr>
          <p:nvPr/>
        </p:nvSpPr>
        <p:spPr bwMode="ltGray">
          <a:xfrm flipH="1">
            <a:off x="4972050" y="1485900"/>
            <a:ext cx="1408113" cy="587375"/>
          </a:xfrm>
          <a:prstGeom prst="roundRect">
            <a:avLst>
              <a:gd name="adj" fmla="val 50000"/>
            </a:avLst>
          </a:prstGeom>
          <a:solidFill>
            <a:schemeClr val="folHlink">
              <a:alpha val="70195"/>
            </a:schemeClr>
          </a:solidFill>
          <a:ln w="19050" algn="ctr">
            <a:solidFill>
              <a:srgbClr val="F8F8F8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55328" name="AutoShape 32"/>
          <p:cNvSpPr>
            <a:spLocks noChangeArrowheads="1"/>
          </p:cNvSpPr>
          <p:nvPr/>
        </p:nvSpPr>
        <p:spPr bwMode="gray">
          <a:xfrm>
            <a:off x="1676400" y="3616325"/>
            <a:ext cx="1500188" cy="677863"/>
          </a:xfrm>
          <a:prstGeom prst="roundRect">
            <a:avLst>
              <a:gd name="adj" fmla="val 50000"/>
            </a:avLst>
          </a:prstGeom>
          <a:solidFill>
            <a:srgbClr val="C0C0C0"/>
          </a:solidFill>
          <a:ln w="57150" algn="ctr">
            <a:noFill/>
            <a:round/>
            <a:headEnd/>
            <a:tailEnd/>
          </a:ln>
          <a:effectLst>
            <a:outerShdw dist="63500" dir="3187806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7186" name="AutoShape 33"/>
          <p:cNvSpPr>
            <a:spLocks noChangeArrowheads="1"/>
          </p:cNvSpPr>
          <p:nvPr/>
        </p:nvSpPr>
        <p:spPr bwMode="gray">
          <a:xfrm>
            <a:off x="1712913" y="3656013"/>
            <a:ext cx="1409700" cy="587375"/>
          </a:xfrm>
          <a:prstGeom prst="roundRect">
            <a:avLst>
              <a:gd name="adj" fmla="val 50000"/>
            </a:avLst>
          </a:prstGeom>
          <a:solidFill>
            <a:schemeClr val="hlink">
              <a:alpha val="96077"/>
            </a:schemeClr>
          </a:solidFill>
          <a:ln w="19050" algn="ctr">
            <a:solidFill>
              <a:srgbClr val="F8F8F8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55331" name="AutoShape 35"/>
          <p:cNvSpPr>
            <a:spLocks noChangeArrowheads="1"/>
          </p:cNvSpPr>
          <p:nvPr/>
        </p:nvSpPr>
        <p:spPr bwMode="gray">
          <a:xfrm>
            <a:off x="1998663" y="4702175"/>
            <a:ext cx="1498600" cy="677863"/>
          </a:xfrm>
          <a:prstGeom prst="roundRect">
            <a:avLst>
              <a:gd name="adj" fmla="val 50000"/>
            </a:avLst>
          </a:prstGeom>
          <a:solidFill>
            <a:srgbClr val="C0C0C0"/>
          </a:solidFill>
          <a:ln w="57150" algn="ctr">
            <a:noFill/>
            <a:round/>
            <a:headEnd/>
            <a:tailEnd/>
          </a:ln>
          <a:effectLst>
            <a:outerShdw dist="63500" dir="3187806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7188" name="AutoShape 36"/>
          <p:cNvSpPr>
            <a:spLocks noChangeArrowheads="1"/>
          </p:cNvSpPr>
          <p:nvPr/>
        </p:nvSpPr>
        <p:spPr bwMode="gray">
          <a:xfrm>
            <a:off x="2033588" y="4741863"/>
            <a:ext cx="1411287" cy="587375"/>
          </a:xfrm>
          <a:prstGeom prst="roundRect">
            <a:avLst>
              <a:gd name="adj" fmla="val 50000"/>
            </a:avLst>
          </a:prstGeom>
          <a:solidFill>
            <a:schemeClr val="hlink">
              <a:alpha val="96077"/>
            </a:schemeClr>
          </a:solidFill>
          <a:ln w="19050" algn="ctr">
            <a:solidFill>
              <a:srgbClr val="F8F8F8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55334" name="AutoShape 38"/>
          <p:cNvSpPr>
            <a:spLocks noChangeArrowheads="1"/>
          </p:cNvSpPr>
          <p:nvPr/>
        </p:nvSpPr>
        <p:spPr bwMode="gray">
          <a:xfrm>
            <a:off x="3590925" y="5332413"/>
            <a:ext cx="1498600" cy="677862"/>
          </a:xfrm>
          <a:prstGeom prst="roundRect">
            <a:avLst>
              <a:gd name="adj" fmla="val 50000"/>
            </a:avLst>
          </a:prstGeom>
          <a:solidFill>
            <a:srgbClr val="C0C0C0"/>
          </a:solidFill>
          <a:ln w="57150" algn="ctr">
            <a:noFill/>
            <a:round/>
            <a:headEnd/>
            <a:tailEnd/>
          </a:ln>
          <a:effectLst>
            <a:outerShdw dist="63500" dir="3187806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7190" name="AutoShape 39"/>
          <p:cNvSpPr>
            <a:spLocks noChangeArrowheads="1"/>
          </p:cNvSpPr>
          <p:nvPr/>
        </p:nvSpPr>
        <p:spPr bwMode="gray">
          <a:xfrm>
            <a:off x="3625850" y="5372100"/>
            <a:ext cx="1411288" cy="587375"/>
          </a:xfrm>
          <a:prstGeom prst="roundRect">
            <a:avLst>
              <a:gd name="adj" fmla="val 50000"/>
            </a:avLst>
          </a:prstGeom>
          <a:solidFill>
            <a:schemeClr val="hlink">
              <a:alpha val="96077"/>
            </a:schemeClr>
          </a:solidFill>
          <a:ln w="19050" algn="ctr">
            <a:solidFill>
              <a:srgbClr val="F8F8F8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55337" name="AutoShape 41"/>
          <p:cNvSpPr>
            <a:spLocks noChangeArrowheads="1"/>
          </p:cNvSpPr>
          <p:nvPr/>
        </p:nvSpPr>
        <p:spPr bwMode="gray">
          <a:xfrm flipH="1">
            <a:off x="6462713" y="2182813"/>
            <a:ext cx="1498600" cy="677862"/>
          </a:xfrm>
          <a:prstGeom prst="roundRect">
            <a:avLst>
              <a:gd name="adj" fmla="val 50000"/>
            </a:avLst>
          </a:prstGeom>
          <a:solidFill>
            <a:srgbClr val="B2B2B2"/>
          </a:solidFill>
          <a:ln w="57150" algn="ctr">
            <a:noFill/>
            <a:round/>
            <a:headEnd/>
            <a:tailEnd/>
          </a:ln>
          <a:effectLst>
            <a:outerShdw dist="63500" dir="3187806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7192" name="AutoShape 42"/>
          <p:cNvSpPr>
            <a:spLocks noChangeArrowheads="1"/>
          </p:cNvSpPr>
          <p:nvPr/>
        </p:nvSpPr>
        <p:spPr bwMode="ltGray">
          <a:xfrm flipH="1">
            <a:off x="6502400" y="2220913"/>
            <a:ext cx="1408113" cy="587375"/>
          </a:xfrm>
          <a:prstGeom prst="roundRect">
            <a:avLst>
              <a:gd name="adj" fmla="val 50000"/>
            </a:avLst>
          </a:prstGeom>
          <a:solidFill>
            <a:schemeClr val="folHlink">
              <a:alpha val="70195"/>
            </a:schemeClr>
          </a:solidFill>
          <a:ln w="19050" algn="ctr">
            <a:solidFill>
              <a:srgbClr val="F8F8F8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55340" name="AutoShape 44"/>
          <p:cNvSpPr>
            <a:spLocks noChangeArrowheads="1"/>
          </p:cNvSpPr>
          <p:nvPr/>
        </p:nvSpPr>
        <p:spPr bwMode="gray">
          <a:xfrm flipH="1">
            <a:off x="6921500" y="3249613"/>
            <a:ext cx="1498600" cy="677862"/>
          </a:xfrm>
          <a:prstGeom prst="roundRect">
            <a:avLst>
              <a:gd name="adj" fmla="val 50000"/>
            </a:avLst>
          </a:prstGeom>
          <a:solidFill>
            <a:srgbClr val="B2B2B2"/>
          </a:solidFill>
          <a:ln w="57150" algn="ctr">
            <a:noFill/>
            <a:round/>
            <a:headEnd/>
            <a:tailEnd/>
          </a:ln>
          <a:effectLst>
            <a:outerShdw dist="63500" dir="3187806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7194" name="AutoShape 45"/>
          <p:cNvSpPr>
            <a:spLocks noChangeArrowheads="1"/>
          </p:cNvSpPr>
          <p:nvPr/>
        </p:nvSpPr>
        <p:spPr bwMode="ltGray">
          <a:xfrm flipH="1">
            <a:off x="6961188" y="3287713"/>
            <a:ext cx="1408112" cy="587375"/>
          </a:xfrm>
          <a:prstGeom prst="roundRect">
            <a:avLst>
              <a:gd name="adj" fmla="val 50000"/>
            </a:avLst>
          </a:prstGeom>
          <a:solidFill>
            <a:schemeClr val="folHlink">
              <a:alpha val="70195"/>
            </a:schemeClr>
          </a:solidFill>
          <a:ln w="19050" algn="ctr">
            <a:solidFill>
              <a:srgbClr val="F8F8F8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55343" name="AutoShape 47"/>
          <p:cNvSpPr>
            <a:spLocks noChangeArrowheads="1"/>
          </p:cNvSpPr>
          <p:nvPr/>
        </p:nvSpPr>
        <p:spPr bwMode="gray">
          <a:xfrm flipH="1">
            <a:off x="6629400" y="4270375"/>
            <a:ext cx="1498600" cy="677863"/>
          </a:xfrm>
          <a:prstGeom prst="roundRect">
            <a:avLst>
              <a:gd name="adj" fmla="val 50000"/>
            </a:avLst>
          </a:prstGeom>
          <a:solidFill>
            <a:srgbClr val="B2B2B2"/>
          </a:solidFill>
          <a:ln w="57150" algn="ctr">
            <a:noFill/>
            <a:round/>
            <a:headEnd/>
            <a:tailEnd/>
          </a:ln>
          <a:effectLst>
            <a:outerShdw dist="63500" dir="3187806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7196" name="AutoShape 48"/>
          <p:cNvSpPr>
            <a:spLocks noChangeArrowheads="1"/>
          </p:cNvSpPr>
          <p:nvPr/>
        </p:nvSpPr>
        <p:spPr bwMode="ltGray">
          <a:xfrm flipH="1">
            <a:off x="6669088" y="4308475"/>
            <a:ext cx="1408112" cy="587375"/>
          </a:xfrm>
          <a:prstGeom prst="roundRect">
            <a:avLst>
              <a:gd name="adj" fmla="val 50000"/>
            </a:avLst>
          </a:prstGeom>
          <a:solidFill>
            <a:schemeClr val="folHlink">
              <a:alpha val="70195"/>
            </a:schemeClr>
          </a:solidFill>
          <a:ln w="19050" algn="ctr">
            <a:solidFill>
              <a:srgbClr val="F8F8F8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7197" name="Line 50"/>
          <p:cNvSpPr>
            <a:spLocks noChangeShapeType="1"/>
          </p:cNvSpPr>
          <p:nvPr/>
        </p:nvSpPr>
        <p:spPr bwMode="gray">
          <a:xfrm rot="2147097" flipH="1">
            <a:off x="6505575" y="3486150"/>
            <a:ext cx="269875" cy="19050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98" name="矩形 15"/>
          <p:cNvSpPr>
            <a:spLocks noChangeArrowheads="1"/>
          </p:cNvSpPr>
          <p:nvPr/>
        </p:nvSpPr>
        <p:spPr bwMode="auto">
          <a:xfrm>
            <a:off x="1752600" y="3810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99" name="矩形 15"/>
          <p:cNvSpPr>
            <a:spLocks noChangeArrowheads="1"/>
          </p:cNvSpPr>
          <p:nvPr/>
        </p:nvSpPr>
        <p:spPr bwMode="auto">
          <a:xfrm>
            <a:off x="6858000" y="3429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Oval 3"/>
          <p:cNvSpPr>
            <a:spLocks noChangeArrowheads="1"/>
          </p:cNvSpPr>
          <p:nvPr/>
        </p:nvSpPr>
        <p:spPr bwMode="gray">
          <a:xfrm>
            <a:off x="5834063" y="2752725"/>
            <a:ext cx="3105150" cy="2968625"/>
          </a:xfrm>
          <a:prstGeom prst="ellipse">
            <a:avLst/>
          </a:prstGeom>
          <a:noFill/>
          <a:ln w="57150">
            <a:solidFill>
              <a:schemeClr val="tx2">
                <a:alpha val="39999"/>
              </a:schemeClr>
            </a:solidFill>
            <a:round/>
            <a:headEnd/>
            <a:tailEnd/>
          </a:ln>
          <a:scene3d>
            <a:camera prst="legacyPerspectiveFront"/>
            <a:lightRig rig="legacyFlat3" dir="r"/>
          </a:scene3d>
          <a:sp3d extrusionH="430200" prstMaterial="legacyPlastic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8195" name="Oval 4"/>
          <p:cNvSpPr>
            <a:spLocks noChangeArrowheads="1"/>
          </p:cNvSpPr>
          <p:nvPr/>
        </p:nvSpPr>
        <p:spPr bwMode="gray">
          <a:xfrm>
            <a:off x="1085850" y="2752725"/>
            <a:ext cx="3105150" cy="2968625"/>
          </a:xfrm>
          <a:prstGeom prst="ellipse">
            <a:avLst/>
          </a:prstGeom>
          <a:noFill/>
          <a:ln w="57150">
            <a:solidFill>
              <a:schemeClr val="tx2">
                <a:alpha val="39999"/>
              </a:schemeClr>
            </a:solidFill>
            <a:round/>
            <a:headEnd/>
            <a:tailEnd/>
          </a:ln>
          <a:scene3d>
            <a:camera prst="legacyPerspectiveFront"/>
            <a:lightRig rig="legacyFlat3" dir="r"/>
          </a:scene3d>
          <a:sp3d extrusionH="430200" prstMaterial="legacyPlastic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zh-CN" altLang="en-US">
              <a:ea typeface="宋体" pitchFamily="2" charset="-122"/>
            </a:endParaRPr>
          </a:p>
        </p:txBody>
      </p:sp>
      <p:grpSp>
        <p:nvGrpSpPr>
          <p:cNvPr id="8196" name="Group 5"/>
          <p:cNvGrpSpPr>
            <a:grpSpLocks/>
          </p:cNvGrpSpPr>
          <p:nvPr/>
        </p:nvGrpSpPr>
        <p:grpSpPr bwMode="auto">
          <a:xfrm>
            <a:off x="3381375" y="3624263"/>
            <a:ext cx="1482725" cy="1266825"/>
            <a:chOff x="2226" y="2171"/>
            <a:chExt cx="798" cy="741"/>
          </a:xfrm>
        </p:grpSpPr>
        <p:sp>
          <p:nvSpPr>
            <p:cNvPr id="56326" name="AutoShape 6"/>
            <p:cNvSpPr>
              <a:spLocks noChangeArrowheads="1"/>
            </p:cNvSpPr>
            <p:nvPr/>
          </p:nvSpPr>
          <p:spPr bwMode="gray">
            <a:xfrm>
              <a:off x="2226" y="2171"/>
              <a:ext cx="798" cy="741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72941"/>
                    <a:invGamma/>
                  </a:schemeClr>
                </a:gs>
              </a:gsLst>
              <a:lin ang="5400000" scaled="1"/>
            </a:gradFill>
            <a:ln w="25400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56327" name="Freeform 7"/>
            <p:cNvSpPr>
              <a:spLocks/>
            </p:cNvSpPr>
            <p:nvPr/>
          </p:nvSpPr>
          <p:spPr bwMode="gray">
            <a:xfrm>
              <a:off x="2256" y="2208"/>
              <a:ext cx="397" cy="370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tint val="60392"/>
                    <a:invGamma/>
                  </a:schemeClr>
                </a:gs>
                <a:gs pos="50000">
                  <a:schemeClr val="folHlink">
                    <a:alpha val="0"/>
                  </a:schemeClr>
                </a:gs>
                <a:gs pos="100000">
                  <a:schemeClr val="folHlink">
                    <a:gamma/>
                    <a:tint val="60392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pitchFamily="2" charset="-122"/>
              </a:endParaRPr>
            </a:p>
          </p:txBody>
        </p:sp>
      </p:grpSp>
      <p:sp>
        <p:nvSpPr>
          <p:cNvPr id="8197" name="AutoShape 10"/>
          <p:cNvSpPr>
            <a:spLocks noChangeArrowheads="1"/>
          </p:cNvSpPr>
          <p:nvPr/>
        </p:nvSpPr>
        <p:spPr bwMode="gray">
          <a:xfrm>
            <a:off x="4237038" y="3057525"/>
            <a:ext cx="1444625" cy="762000"/>
          </a:xfrm>
          <a:custGeom>
            <a:avLst/>
            <a:gdLst>
              <a:gd name="T0" fmla="*/ 629683 w 21600"/>
              <a:gd name="T1" fmla="*/ 3140 h 21600"/>
              <a:gd name="T2" fmla="*/ 94168 w 21600"/>
              <a:gd name="T3" fmla="*/ 375426 h 21600"/>
              <a:gd name="T4" fmla="*/ 653827 w 21600"/>
              <a:gd name="T5" fmla="*/ 101565 h 21600"/>
              <a:gd name="T6" fmla="*/ 1591495 w 21600"/>
              <a:gd name="T7" fmla="*/ 252166 h 21600"/>
              <a:gd name="T8" fmla="*/ 1401353 w 21600"/>
              <a:gd name="T9" fmla="*/ 430812 h 21600"/>
              <a:gd name="T10" fmla="*/ 1062669 w 21600"/>
              <a:gd name="T11" fmla="*/ 330553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8488" y="8640"/>
                </a:moveTo>
                <a:cubicBezTo>
                  <a:pt x="17520" y="5194"/>
                  <a:pt x="14378" y="2814"/>
                  <a:pt x="10800" y="2814"/>
                </a:cubicBezTo>
                <a:cubicBezTo>
                  <a:pt x="6441" y="2813"/>
                  <a:pt x="2888" y="6308"/>
                  <a:pt x="2815" y="10665"/>
                </a:cubicBezTo>
                <a:lnTo>
                  <a:pt x="1" y="10618"/>
                </a:lnTo>
                <a:cubicBezTo>
                  <a:pt x="100" y="4725"/>
                  <a:pt x="4906" y="-1"/>
                  <a:pt x="10800" y="0"/>
                </a:cubicBezTo>
                <a:cubicBezTo>
                  <a:pt x="15639" y="0"/>
                  <a:pt x="19888" y="3219"/>
                  <a:pt x="21197" y="7879"/>
                </a:cubicBezTo>
                <a:lnTo>
                  <a:pt x="23796" y="7148"/>
                </a:lnTo>
                <a:lnTo>
                  <a:pt x="20953" y="12212"/>
                </a:lnTo>
                <a:lnTo>
                  <a:pt x="15889" y="9370"/>
                </a:lnTo>
                <a:lnTo>
                  <a:pt x="18488" y="8640"/>
                </a:lnTo>
                <a:close/>
              </a:path>
            </a:pathLst>
          </a:custGeom>
          <a:solidFill>
            <a:schemeClr val="tx1">
              <a:alpha val="36862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ea typeface="宋体" pitchFamily="2" charset="-122"/>
            </a:endParaRPr>
          </a:p>
        </p:txBody>
      </p:sp>
      <p:grpSp>
        <p:nvGrpSpPr>
          <p:cNvPr id="8198" name="Group 11"/>
          <p:cNvGrpSpPr>
            <a:grpSpLocks/>
          </p:cNvGrpSpPr>
          <p:nvPr/>
        </p:nvGrpSpPr>
        <p:grpSpPr bwMode="auto">
          <a:xfrm>
            <a:off x="5027613" y="3624263"/>
            <a:ext cx="1481137" cy="1266825"/>
            <a:chOff x="2226" y="2171"/>
            <a:chExt cx="798" cy="741"/>
          </a:xfrm>
        </p:grpSpPr>
        <p:sp>
          <p:nvSpPr>
            <p:cNvPr id="56332" name="AutoShape 12"/>
            <p:cNvSpPr>
              <a:spLocks noChangeArrowheads="1"/>
            </p:cNvSpPr>
            <p:nvPr/>
          </p:nvSpPr>
          <p:spPr bwMode="gray">
            <a:xfrm>
              <a:off x="2226" y="2171"/>
              <a:ext cx="798" cy="741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72941"/>
                    <a:invGamma/>
                  </a:schemeClr>
                </a:gs>
              </a:gsLst>
              <a:lin ang="5400000" scaled="1"/>
            </a:gradFill>
            <a:ln w="25400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56333" name="Freeform 13"/>
            <p:cNvSpPr>
              <a:spLocks/>
            </p:cNvSpPr>
            <p:nvPr/>
          </p:nvSpPr>
          <p:spPr bwMode="gray">
            <a:xfrm>
              <a:off x="2256" y="2208"/>
              <a:ext cx="397" cy="370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tint val="60392"/>
                    <a:invGamma/>
                  </a:schemeClr>
                </a:gs>
                <a:gs pos="50000">
                  <a:schemeClr val="accent2">
                    <a:alpha val="0"/>
                  </a:schemeClr>
                </a:gs>
                <a:gs pos="100000">
                  <a:schemeClr val="accent2">
                    <a:gamma/>
                    <a:tint val="60392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8199" name="Group 15"/>
          <p:cNvGrpSpPr>
            <a:grpSpLocks/>
          </p:cNvGrpSpPr>
          <p:nvPr/>
        </p:nvGrpSpPr>
        <p:grpSpPr bwMode="auto">
          <a:xfrm>
            <a:off x="1338263" y="2295525"/>
            <a:ext cx="1296987" cy="1171575"/>
            <a:chOff x="480" y="1200"/>
            <a:chExt cx="1042" cy="1019"/>
          </a:xfrm>
        </p:grpSpPr>
        <p:grpSp>
          <p:nvGrpSpPr>
            <p:cNvPr id="8228" name="Group 16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8230" name="Picture 17" descr="circuler_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6338" name="Oval 18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6" cy="101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alpha val="55000"/>
                    </a:schemeClr>
                  </a:gs>
                  <a:gs pos="50000">
                    <a:schemeClr val="folHlink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folHlink">
                      <a:alpha val="5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</p:grpSp>
        <p:pic>
          <p:nvPicPr>
            <p:cNvPr id="8229" name="Picture 19" descr="Picture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8200" name="Group 20"/>
          <p:cNvGrpSpPr>
            <a:grpSpLocks/>
          </p:cNvGrpSpPr>
          <p:nvPr/>
        </p:nvGrpSpPr>
        <p:grpSpPr bwMode="auto">
          <a:xfrm>
            <a:off x="406400" y="3667125"/>
            <a:ext cx="1296988" cy="1171575"/>
            <a:chOff x="480" y="1200"/>
            <a:chExt cx="1042" cy="1019"/>
          </a:xfrm>
        </p:grpSpPr>
        <p:grpSp>
          <p:nvGrpSpPr>
            <p:cNvPr id="8224" name="Group 21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8226" name="Picture 22" descr="circuler_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6343" name="Oval 23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6" cy="101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alpha val="55000"/>
                    </a:schemeClr>
                  </a:gs>
                  <a:gs pos="50000">
                    <a:schemeClr val="folHlink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folHlink">
                      <a:alpha val="5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</p:grpSp>
        <p:pic>
          <p:nvPicPr>
            <p:cNvPr id="8225" name="Picture 24" descr="Picture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8201" name="Group 25"/>
          <p:cNvGrpSpPr>
            <a:grpSpLocks/>
          </p:cNvGrpSpPr>
          <p:nvPr/>
        </p:nvGrpSpPr>
        <p:grpSpPr bwMode="auto">
          <a:xfrm>
            <a:off x="1338263" y="4962525"/>
            <a:ext cx="1296987" cy="1171575"/>
            <a:chOff x="480" y="1200"/>
            <a:chExt cx="1042" cy="1019"/>
          </a:xfrm>
        </p:grpSpPr>
        <p:grpSp>
          <p:nvGrpSpPr>
            <p:cNvPr id="8220" name="Group 26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8222" name="Picture 27" descr="circuler_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6348" name="Oval 28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6" cy="101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alpha val="55000"/>
                    </a:schemeClr>
                  </a:gs>
                  <a:gs pos="50000">
                    <a:schemeClr val="folHlink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folHlink">
                      <a:alpha val="5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</p:grpSp>
        <p:pic>
          <p:nvPicPr>
            <p:cNvPr id="8221" name="Picture 29" descr="Picture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8202" name="Group 33"/>
          <p:cNvGrpSpPr>
            <a:grpSpLocks/>
          </p:cNvGrpSpPr>
          <p:nvPr/>
        </p:nvGrpSpPr>
        <p:grpSpPr bwMode="auto">
          <a:xfrm>
            <a:off x="7310438" y="2295525"/>
            <a:ext cx="1296987" cy="1171575"/>
            <a:chOff x="480" y="1200"/>
            <a:chExt cx="1042" cy="1019"/>
          </a:xfrm>
        </p:grpSpPr>
        <p:grpSp>
          <p:nvGrpSpPr>
            <p:cNvPr id="8216" name="Group 34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8218" name="Picture 35" descr="circuler_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6356" name="Oval 36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6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alpha val="55000"/>
                    </a:schemeClr>
                  </a:gs>
                  <a:gs pos="50000">
                    <a:schemeClr val="accent2">
                      <a:gamma/>
                      <a:shade val="66275"/>
                      <a:invGamma/>
                      <a:alpha val="89999"/>
                    </a:schemeClr>
                  </a:gs>
                  <a:gs pos="100000">
                    <a:schemeClr val="accent2">
                      <a:alpha val="5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</p:grpSp>
        <p:pic>
          <p:nvPicPr>
            <p:cNvPr id="8217" name="Picture 37" descr="Picture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8203" name="Group 39"/>
          <p:cNvGrpSpPr>
            <a:grpSpLocks/>
          </p:cNvGrpSpPr>
          <p:nvPr/>
        </p:nvGrpSpPr>
        <p:grpSpPr bwMode="auto">
          <a:xfrm>
            <a:off x="8278813" y="3667125"/>
            <a:ext cx="1296987" cy="1171575"/>
            <a:chOff x="480" y="1200"/>
            <a:chExt cx="1042" cy="1019"/>
          </a:xfrm>
        </p:grpSpPr>
        <p:grpSp>
          <p:nvGrpSpPr>
            <p:cNvPr id="8212" name="Group 40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8214" name="Picture 41" descr="circuler_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6362" name="Oval 42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6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alpha val="55000"/>
                    </a:schemeClr>
                  </a:gs>
                  <a:gs pos="50000">
                    <a:schemeClr val="accent2">
                      <a:gamma/>
                      <a:shade val="66275"/>
                      <a:invGamma/>
                      <a:alpha val="89999"/>
                    </a:schemeClr>
                  </a:gs>
                  <a:gs pos="100000">
                    <a:schemeClr val="accent2">
                      <a:alpha val="5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</p:grpSp>
        <p:pic>
          <p:nvPicPr>
            <p:cNvPr id="8213" name="Picture 43" descr="Picture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8204" name="Group 45"/>
          <p:cNvGrpSpPr>
            <a:grpSpLocks/>
          </p:cNvGrpSpPr>
          <p:nvPr/>
        </p:nvGrpSpPr>
        <p:grpSpPr bwMode="auto">
          <a:xfrm>
            <a:off x="7310438" y="4945063"/>
            <a:ext cx="1296987" cy="1171575"/>
            <a:chOff x="480" y="1200"/>
            <a:chExt cx="1042" cy="1019"/>
          </a:xfrm>
        </p:grpSpPr>
        <p:grpSp>
          <p:nvGrpSpPr>
            <p:cNvPr id="8208" name="Group 46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8210" name="Picture 47" descr="circuler_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6368" name="Oval 48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6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alpha val="55000"/>
                    </a:schemeClr>
                  </a:gs>
                  <a:gs pos="50000">
                    <a:schemeClr val="accent2">
                      <a:gamma/>
                      <a:shade val="66275"/>
                      <a:invGamma/>
                      <a:alpha val="89999"/>
                    </a:schemeClr>
                  </a:gs>
                  <a:gs pos="100000">
                    <a:schemeClr val="accent2">
                      <a:alpha val="5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</p:grpSp>
        <p:pic>
          <p:nvPicPr>
            <p:cNvPr id="8209" name="Picture 49" descr="Picture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205" name="AutoShape 51"/>
          <p:cNvSpPr>
            <a:spLocks noChangeArrowheads="1"/>
          </p:cNvSpPr>
          <p:nvPr/>
        </p:nvSpPr>
        <p:spPr bwMode="gray">
          <a:xfrm rot="10800000">
            <a:off x="4286250" y="4733925"/>
            <a:ext cx="1444625" cy="762000"/>
          </a:xfrm>
          <a:custGeom>
            <a:avLst/>
            <a:gdLst>
              <a:gd name="T0" fmla="*/ 629683 w 21600"/>
              <a:gd name="T1" fmla="*/ 3140 h 21600"/>
              <a:gd name="T2" fmla="*/ 94168 w 21600"/>
              <a:gd name="T3" fmla="*/ 375426 h 21600"/>
              <a:gd name="T4" fmla="*/ 653827 w 21600"/>
              <a:gd name="T5" fmla="*/ 101565 h 21600"/>
              <a:gd name="T6" fmla="*/ 1591495 w 21600"/>
              <a:gd name="T7" fmla="*/ 252166 h 21600"/>
              <a:gd name="T8" fmla="*/ 1401353 w 21600"/>
              <a:gd name="T9" fmla="*/ 430812 h 21600"/>
              <a:gd name="T10" fmla="*/ 1062669 w 21600"/>
              <a:gd name="T11" fmla="*/ 330553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8488" y="8640"/>
                </a:moveTo>
                <a:cubicBezTo>
                  <a:pt x="17520" y="5194"/>
                  <a:pt x="14378" y="2814"/>
                  <a:pt x="10800" y="2814"/>
                </a:cubicBezTo>
                <a:cubicBezTo>
                  <a:pt x="6441" y="2813"/>
                  <a:pt x="2888" y="6308"/>
                  <a:pt x="2815" y="10665"/>
                </a:cubicBezTo>
                <a:lnTo>
                  <a:pt x="1" y="10618"/>
                </a:lnTo>
                <a:cubicBezTo>
                  <a:pt x="100" y="4725"/>
                  <a:pt x="4906" y="-1"/>
                  <a:pt x="10800" y="0"/>
                </a:cubicBezTo>
                <a:cubicBezTo>
                  <a:pt x="15639" y="0"/>
                  <a:pt x="19888" y="3219"/>
                  <a:pt x="21197" y="7879"/>
                </a:cubicBezTo>
                <a:lnTo>
                  <a:pt x="23796" y="7148"/>
                </a:lnTo>
                <a:lnTo>
                  <a:pt x="20953" y="12212"/>
                </a:lnTo>
                <a:lnTo>
                  <a:pt x="15889" y="9370"/>
                </a:lnTo>
                <a:lnTo>
                  <a:pt x="18488" y="8640"/>
                </a:lnTo>
                <a:close/>
              </a:path>
            </a:pathLst>
          </a:custGeom>
          <a:solidFill>
            <a:schemeClr val="tx1">
              <a:alpha val="36862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8206" name="矩形 15"/>
          <p:cNvSpPr>
            <a:spLocks noChangeArrowheads="1"/>
          </p:cNvSpPr>
          <p:nvPr/>
        </p:nvSpPr>
        <p:spPr bwMode="auto">
          <a:xfrm>
            <a:off x="1928813" y="4143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7" name="矩形 15"/>
          <p:cNvSpPr>
            <a:spLocks noChangeArrowheads="1"/>
          </p:cNvSpPr>
          <p:nvPr/>
        </p:nvSpPr>
        <p:spPr bwMode="auto">
          <a:xfrm>
            <a:off x="6400800" y="40386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3"/>
          <p:cNvSpPr>
            <a:spLocks noChangeArrowheads="1"/>
          </p:cNvSpPr>
          <p:nvPr/>
        </p:nvSpPr>
        <p:spPr bwMode="gray">
          <a:xfrm>
            <a:off x="825500" y="1981200"/>
            <a:ext cx="2990850" cy="4079875"/>
          </a:xfrm>
          <a:prstGeom prst="rightArrow">
            <a:avLst>
              <a:gd name="adj1" fmla="val 62806"/>
              <a:gd name="adj2" fmla="val 32949"/>
            </a:avLst>
          </a:prstGeom>
          <a:solidFill>
            <a:srgbClr val="FFFFFF"/>
          </a:solidFill>
          <a:ln w="19050" cap="rnd" algn="ctr">
            <a:solidFill>
              <a:schemeClr val="bg2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zh-CN" altLang="zh-CN">
              <a:ea typeface="宋体" pitchFamily="2" charset="-122"/>
            </a:endParaRPr>
          </a:p>
        </p:txBody>
      </p:sp>
      <p:sp>
        <p:nvSpPr>
          <p:cNvPr id="9219" name="AutoShape 5"/>
          <p:cNvSpPr>
            <a:spLocks noChangeArrowheads="1"/>
          </p:cNvSpPr>
          <p:nvPr/>
        </p:nvSpPr>
        <p:spPr bwMode="auto">
          <a:xfrm>
            <a:off x="3892550" y="2051050"/>
            <a:ext cx="5105400" cy="3868738"/>
          </a:xfrm>
          <a:prstGeom prst="roundRect">
            <a:avLst>
              <a:gd name="adj" fmla="val 3481"/>
            </a:avLst>
          </a:prstGeom>
          <a:solidFill>
            <a:srgbClr val="FFFFFF"/>
          </a:solidFill>
          <a:ln w="19050" cap="rnd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ea typeface="宋体" pitchFamily="2" charset="-122"/>
            </a:endParaRPr>
          </a:p>
        </p:txBody>
      </p:sp>
      <p:grpSp>
        <p:nvGrpSpPr>
          <p:cNvPr id="9220" name="Group 6"/>
          <p:cNvGrpSpPr>
            <a:grpSpLocks/>
          </p:cNvGrpSpPr>
          <p:nvPr/>
        </p:nvGrpSpPr>
        <p:grpSpPr bwMode="auto">
          <a:xfrm>
            <a:off x="3968750" y="2192338"/>
            <a:ext cx="4924425" cy="1133475"/>
            <a:chOff x="2304" y="1200"/>
            <a:chExt cx="3102" cy="774"/>
          </a:xfrm>
        </p:grpSpPr>
        <p:sp>
          <p:nvSpPr>
            <p:cNvPr id="59399" name="AutoShape 7"/>
            <p:cNvSpPr>
              <a:spLocks noChangeArrowheads="1"/>
            </p:cNvSpPr>
            <p:nvPr/>
          </p:nvSpPr>
          <p:spPr bwMode="ltGray">
            <a:xfrm>
              <a:off x="2334" y="1200"/>
              <a:ext cx="3072" cy="774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21176"/>
                    <a:invGamma/>
                  </a:schemeClr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9232" name="AutoShape 8"/>
            <p:cNvSpPr>
              <a:spLocks noChangeArrowheads="1"/>
            </p:cNvSpPr>
            <p:nvPr/>
          </p:nvSpPr>
          <p:spPr bwMode="ltGray">
            <a:xfrm>
              <a:off x="2304" y="1488"/>
              <a:ext cx="336" cy="240"/>
            </a:xfrm>
            <a:prstGeom prst="rightArrow">
              <a:avLst>
                <a:gd name="adj1" fmla="val 50000"/>
                <a:gd name="adj2" fmla="val 58333"/>
              </a:avLst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9221" name="Group 9"/>
          <p:cNvGrpSpPr>
            <a:grpSpLocks/>
          </p:cNvGrpSpPr>
          <p:nvPr/>
        </p:nvGrpSpPr>
        <p:grpSpPr bwMode="auto">
          <a:xfrm>
            <a:off x="3968750" y="3414713"/>
            <a:ext cx="4924425" cy="1133475"/>
            <a:chOff x="2304" y="2058"/>
            <a:chExt cx="3102" cy="774"/>
          </a:xfrm>
        </p:grpSpPr>
        <p:sp>
          <p:nvSpPr>
            <p:cNvPr id="59402" name="AutoShape 10"/>
            <p:cNvSpPr>
              <a:spLocks noChangeArrowheads="1"/>
            </p:cNvSpPr>
            <p:nvPr/>
          </p:nvSpPr>
          <p:spPr bwMode="ltGray">
            <a:xfrm>
              <a:off x="2334" y="2058"/>
              <a:ext cx="3072" cy="774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21176"/>
                    <a:invGamma/>
                  </a:schemeClr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9230" name="AutoShape 11"/>
            <p:cNvSpPr>
              <a:spLocks noChangeArrowheads="1"/>
            </p:cNvSpPr>
            <p:nvPr/>
          </p:nvSpPr>
          <p:spPr bwMode="ltGray">
            <a:xfrm>
              <a:off x="2304" y="2352"/>
              <a:ext cx="336" cy="240"/>
            </a:xfrm>
            <a:prstGeom prst="rightArrow">
              <a:avLst>
                <a:gd name="adj1" fmla="val 50000"/>
                <a:gd name="adj2" fmla="val 58333"/>
              </a:avLst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9222" name="Group 12"/>
          <p:cNvGrpSpPr>
            <a:grpSpLocks/>
          </p:cNvGrpSpPr>
          <p:nvPr/>
        </p:nvGrpSpPr>
        <p:grpSpPr bwMode="auto">
          <a:xfrm>
            <a:off x="3968750" y="4654550"/>
            <a:ext cx="4924425" cy="1133475"/>
            <a:chOff x="2304" y="2880"/>
            <a:chExt cx="3102" cy="774"/>
          </a:xfrm>
        </p:grpSpPr>
        <p:sp>
          <p:nvSpPr>
            <p:cNvPr id="59405" name="AutoShape 13"/>
            <p:cNvSpPr>
              <a:spLocks noChangeArrowheads="1"/>
            </p:cNvSpPr>
            <p:nvPr/>
          </p:nvSpPr>
          <p:spPr bwMode="ltGray">
            <a:xfrm>
              <a:off x="2334" y="2880"/>
              <a:ext cx="3072" cy="774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21176"/>
                    <a:invGamma/>
                  </a:schemeClr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9228" name="AutoShape 14"/>
            <p:cNvSpPr>
              <a:spLocks noChangeArrowheads="1"/>
            </p:cNvSpPr>
            <p:nvPr/>
          </p:nvSpPr>
          <p:spPr bwMode="ltGray">
            <a:xfrm>
              <a:off x="2304" y="3168"/>
              <a:ext cx="336" cy="240"/>
            </a:xfrm>
            <a:prstGeom prst="rightArrow">
              <a:avLst>
                <a:gd name="adj1" fmla="val 50000"/>
                <a:gd name="adj2" fmla="val 58333"/>
              </a:avLst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</p:grpSp>
      <p:sp>
        <p:nvSpPr>
          <p:cNvPr id="9223" name="矩形 15"/>
          <p:cNvSpPr>
            <a:spLocks noChangeArrowheads="1"/>
          </p:cNvSpPr>
          <p:nvPr/>
        </p:nvSpPr>
        <p:spPr bwMode="auto">
          <a:xfrm>
            <a:off x="1600200" y="3810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4" name="矩形 15"/>
          <p:cNvSpPr>
            <a:spLocks noChangeArrowheads="1"/>
          </p:cNvSpPr>
          <p:nvPr/>
        </p:nvSpPr>
        <p:spPr bwMode="auto">
          <a:xfrm>
            <a:off x="5867400" y="38862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5" name="矩形 15"/>
          <p:cNvSpPr>
            <a:spLocks noChangeArrowheads="1"/>
          </p:cNvSpPr>
          <p:nvPr/>
        </p:nvSpPr>
        <p:spPr bwMode="auto">
          <a:xfrm>
            <a:off x="5791200" y="25908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6" name="矩形 15"/>
          <p:cNvSpPr>
            <a:spLocks noChangeArrowheads="1"/>
          </p:cNvSpPr>
          <p:nvPr/>
        </p:nvSpPr>
        <p:spPr bwMode="auto">
          <a:xfrm>
            <a:off x="5867400" y="50292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9" name="AutoShape 5"/>
          <p:cNvSpPr>
            <a:spLocks noChangeArrowheads="1"/>
          </p:cNvSpPr>
          <p:nvPr/>
        </p:nvSpPr>
        <p:spPr bwMode="gray">
          <a:xfrm flipH="1">
            <a:off x="3138488" y="1819275"/>
            <a:ext cx="1797050" cy="1655763"/>
          </a:xfrm>
          <a:prstGeom prst="rtTriangl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66667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10243" name="Line 6"/>
          <p:cNvSpPr>
            <a:spLocks noChangeShapeType="1"/>
          </p:cNvSpPr>
          <p:nvPr/>
        </p:nvSpPr>
        <p:spPr bwMode="gray">
          <a:xfrm>
            <a:off x="4968875" y="1524000"/>
            <a:ext cx="0" cy="4057650"/>
          </a:xfrm>
          <a:prstGeom prst="line">
            <a:avLst/>
          </a:prstGeom>
          <a:noFill/>
          <a:ln w="9525">
            <a:solidFill>
              <a:srgbClr val="1C1C1C"/>
            </a:solidFill>
            <a:prstDash val="lgDash"/>
            <a:round/>
            <a:headEnd type="stealth" w="med" len="med"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2471" name="AutoShape 7"/>
          <p:cNvSpPr>
            <a:spLocks noChangeArrowheads="1"/>
          </p:cNvSpPr>
          <p:nvPr/>
        </p:nvSpPr>
        <p:spPr bwMode="ltGray">
          <a:xfrm>
            <a:off x="4991100" y="1819275"/>
            <a:ext cx="1798638" cy="1655763"/>
          </a:xfrm>
          <a:prstGeom prst="rtTriangl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5451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62472" name="AutoShape 8"/>
          <p:cNvSpPr>
            <a:spLocks noChangeArrowheads="1"/>
          </p:cNvSpPr>
          <p:nvPr/>
        </p:nvSpPr>
        <p:spPr bwMode="ltGray">
          <a:xfrm rot="5400000">
            <a:off x="5062538" y="3467100"/>
            <a:ext cx="1657350" cy="1797050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57647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62473" name="AutoShape 9"/>
          <p:cNvSpPr>
            <a:spLocks noChangeArrowheads="1"/>
          </p:cNvSpPr>
          <p:nvPr/>
        </p:nvSpPr>
        <p:spPr bwMode="gray">
          <a:xfrm rot="16200000" flipH="1">
            <a:off x="3209925" y="3467100"/>
            <a:ext cx="1657350" cy="1797050"/>
          </a:xfrm>
          <a:prstGeom prst="rtTriangle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60784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10247" name="Line 10"/>
          <p:cNvSpPr>
            <a:spLocks noChangeShapeType="1"/>
          </p:cNvSpPr>
          <p:nvPr/>
        </p:nvSpPr>
        <p:spPr bwMode="gray">
          <a:xfrm>
            <a:off x="2536825" y="3508375"/>
            <a:ext cx="4864100" cy="0"/>
          </a:xfrm>
          <a:prstGeom prst="line">
            <a:avLst/>
          </a:prstGeom>
          <a:noFill/>
          <a:ln w="9525">
            <a:solidFill>
              <a:srgbClr val="1C1C1C"/>
            </a:solidFill>
            <a:prstDash val="lgDash"/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8" name="矩形 15"/>
          <p:cNvSpPr>
            <a:spLocks noChangeArrowheads="1"/>
          </p:cNvSpPr>
          <p:nvPr/>
        </p:nvSpPr>
        <p:spPr bwMode="auto">
          <a:xfrm>
            <a:off x="5181600" y="39624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9" name="矩形 15"/>
          <p:cNvSpPr>
            <a:spLocks noChangeArrowheads="1"/>
          </p:cNvSpPr>
          <p:nvPr/>
        </p:nvSpPr>
        <p:spPr bwMode="auto">
          <a:xfrm>
            <a:off x="3276600" y="27432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0" name="矩形 15"/>
          <p:cNvSpPr>
            <a:spLocks noChangeArrowheads="1"/>
          </p:cNvSpPr>
          <p:nvPr/>
        </p:nvSpPr>
        <p:spPr bwMode="auto">
          <a:xfrm>
            <a:off x="2971800" y="41148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1" name="矩形 15"/>
          <p:cNvSpPr>
            <a:spLocks noChangeArrowheads="1"/>
          </p:cNvSpPr>
          <p:nvPr/>
        </p:nvSpPr>
        <p:spPr bwMode="auto">
          <a:xfrm>
            <a:off x="5334000" y="2667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ChangeArrowheads="1"/>
          </p:cNvSpPr>
          <p:nvPr/>
        </p:nvSpPr>
        <p:spPr bwMode="gray">
          <a:xfrm>
            <a:off x="777875" y="2959100"/>
            <a:ext cx="8385175" cy="619125"/>
          </a:xfrm>
          <a:prstGeom prst="rect">
            <a:avLst/>
          </a:prstGeom>
          <a:solidFill>
            <a:schemeClr val="folHlink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ea typeface="宋体" pitchFamily="2" charset="-122"/>
            </a:endParaRPr>
          </a:p>
        </p:txBody>
      </p:sp>
      <p:grpSp>
        <p:nvGrpSpPr>
          <p:cNvPr id="11267" name="Group 4"/>
          <p:cNvGrpSpPr>
            <a:grpSpLocks/>
          </p:cNvGrpSpPr>
          <p:nvPr/>
        </p:nvGrpSpPr>
        <p:grpSpPr bwMode="auto">
          <a:xfrm>
            <a:off x="765175" y="2959100"/>
            <a:ext cx="2225675" cy="619125"/>
            <a:chOff x="404" y="1980"/>
            <a:chExt cx="1294" cy="298"/>
          </a:xfrm>
        </p:grpSpPr>
        <p:sp>
          <p:nvSpPr>
            <p:cNvPr id="11286" name="Rectangle 5"/>
            <p:cNvSpPr>
              <a:spLocks noChangeArrowheads="1"/>
            </p:cNvSpPr>
            <p:nvPr/>
          </p:nvSpPr>
          <p:spPr bwMode="invGray">
            <a:xfrm>
              <a:off x="404" y="1980"/>
              <a:ext cx="1205" cy="298"/>
            </a:xfrm>
            <a:prstGeom prst="rect">
              <a:avLst/>
            </a:prstGeom>
            <a:solidFill>
              <a:schemeClr val="hlink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11287" name="AutoShape 6"/>
            <p:cNvSpPr>
              <a:spLocks noChangeArrowheads="1"/>
            </p:cNvSpPr>
            <p:nvPr/>
          </p:nvSpPr>
          <p:spPr bwMode="invGray">
            <a:xfrm rot="5400000">
              <a:off x="1568" y="2072"/>
              <a:ext cx="139" cy="120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</p:grpSp>
      <p:sp>
        <p:nvSpPr>
          <p:cNvPr id="11268" name="AutoShape 9"/>
          <p:cNvSpPr>
            <a:spLocks noChangeArrowheads="1"/>
          </p:cNvSpPr>
          <p:nvPr/>
        </p:nvSpPr>
        <p:spPr bwMode="gray">
          <a:xfrm>
            <a:off x="4541838" y="3125788"/>
            <a:ext cx="398462" cy="273050"/>
          </a:xfrm>
          <a:prstGeom prst="rightArrow">
            <a:avLst>
              <a:gd name="adj1" fmla="val 50000"/>
              <a:gd name="adj2" fmla="val 60385"/>
            </a:avLst>
          </a:prstGeom>
          <a:solidFill>
            <a:schemeClr val="folHlink"/>
          </a:solidFill>
          <a:ln w="19050" algn="ctr">
            <a:solidFill>
              <a:srgbClr val="F8F8F8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11269" name="AutoShape 11"/>
          <p:cNvSpPr>
            <a:spLocks noChangeArrowheads="1"/>
          </p:cNvSpPr>
          <p:nvPr/>
        </p:nvSpPr>
        <p:spPr bwMode="gray">
          <a:xfrm>
            <a:off x="6740525" y="3125788"/>
            <a:ext cx="398463" cy="273050"/>
          </a:xfrm>
          <a:prstGeom prst="rightArrow">
            <a:avLst>
              <a:gd name="adj1" fmla="val 50000"/>
              <a:gd name="adj2" fmla="val 60385"/>
            </a:avLst>
          </a:prstGeom>
          <a:solidFill>
            <a:schemeClr val="folHlink"/>
          </a:solidFill>
          <a:ln w="19050" algn="ctr">
            <a:solidFill>
              <a:srgbClr val="F8F8F8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11270" name="AutoShape 13"/>
          <p:cNvSpPr>
            <a:spLocks noChangeArrowheads="1"/>
          </p:cNvSpPr>
          <p:nvPr/>
        </p:nvSpPr>
        <p:spPr bwMode="gray">
          <a:xfrm>
            <a:off x="1087438" y="3708400"/>
            <a:ext cx="1206500" cy="1114425"/>
          </a:xfrm>
          <a:prstGeom prst="diamond">
            <a:avLst/>
          </a:prstGeom>
          <a:solidFill>
            <a:schemeClr val="hlink"/>
          </a:solidFill>
          <a:ln w="9525">
            <a:miter lim="800000"/>
            <a:headEnd/>
            <a:tailEnd/>
          </a:ln>
          <a:scene3d>
            <a:camera prst="legacyPerspectiveBottom">
              <a:rot lat="20999997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11271" name="AutoShape 14"/>
          <p:cNvSpPr>
            <a:spLocks noChangeArrowheads="1"/>
          </p:cNvSpPr>
          <p:nvPr/>
        </p:nvSpPr>
        <p:spPr bwMode="gray">
          <a:xfrm>
            <a:off x="3233738" y="3708400"/>
            <a:ext cx="1206500" cy="1114425"/>
          </a:xfrm>
          <a:prstGeom prst="diamond">
            <a:avLst/>
          </a:prstGeom>
          <a:solidFill>
            <a:schemeClr val="folHlink"/>
          </a:solidFill>
          <a:ln w="9525">
            <a:miter lim="800000"/>
            <a:headEnd/>
            <a:tailEnd/>
          </a:ln>
          <a:scene3d>
            <a:camera prst="legacyPerspectiveBottom">
              <a:rot lat="20999997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11272" name="AutoShape 15"/>
          <p:cNvSpPr>
            <a:spLocks noChangeArrowheads="1"/>
          </p:cNvSpPr>
          <p:nvPr/>
        </p:nvSpPr>
        <p:spPr bwMode="gray">
          <a:xfrm>
            <a:off x="5389563" y="3708400"/>
            <a:ext cx="1208087" cy="1114425"/>
          </a:xfrm>
          <a:prstGeom prst="diamond">
            <a:avLst/>
          </a:prstGeom>
          <a:solidFill>
            <a:schemeClr val="folHlink"/>
          </a:solidFill>
          <a:ln w="9525">
            <a:miter lim="800000"/>
            <a:headEnd/>
            <a:tailEnd/>
          </a:ln>
          <a:scene3d>
            <a:camera prst="legacyPerspectiveBottom">
              <a:rot lat="20999997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11273" name="AutoShape 16"/>
          <p:cNvSpPr>
            <a:spLocks noChangeArrowheads="1"/>
          </p:cNvSpPr>
          <p:nvPr/>
        </p:nvSpPr>
        <p:spPr bwMode="gray">
          <a:xfrm>
            <a:off x="7494588" y="3708400"/>
            <a:ext cx="1208087" cy="1114425"/>
          </a:xfrm>
          <a:prstGeom prst="diamond">
            <a:avLst/>
          </a:prstGeom>
          <a:solidFill>
            <a:schemeClr val="folHlink"/>
          </a:solidFill>
          <a:ln w="9525">
            <a:miter lim="800000"/>
            <a:headEnd/>
            <a:tailEnd/>
          </a:ln>
          <a:scene3d>
            <a:camera prst="legacyPerspectiveBottom">
              <a:rot lat="20999997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zh-CN" altLang="en-US">
              <a:ea typeface="宋体" pitchFamily="2" charset="-122"/>
            </a:endParaRPr>
          </a:p>
        </p:txBody>
      </p:sp>
      <p:cxnSp>
        <p:nvCxnSpPr>
          <p:cNvPr id="11274" name="AutoShape 17"/>
          <p:cNvCxnSpPr>
            <a:cxnSpLocks noChangeShapeType="1"/>
            <a:stCxn id="11270" idx="3"/>
            <a:endCxn id="11271" idx="1"/>
          </p:cNvCxnSpPr>
          <p:nvPr/>
        </p:nvCxnSpPr>
        <p:spPr bwMode="gray">
          <a:xfrm>
            <a:off x="2293938" y="4265613"/>
            <a:ext cx="939800" cy="0"/>
          </a:xfrm>
          <a:prstGeom prst="straightConnector1">
            <a:avLst/>
          </a:prstGeom>
          <a:noFill/>
          <a:ln w="12700">
            <a:solidFill>
              <a:srgbClr val="333333"/>
            </a:solidFill>
            <a:round/>
            <a:headEnd type="oval" w="sm" len="sm"/>
            <a:tailEnd type="oval" w="sm" len="sm"/>
          </a:ln>
        </p:spPr>
      </p:cxnSp>
      <p:cxnSp>
        <p:nvCxnSpPr>
          <p:cNvPr id="11275" name="AutoShape 18"/>
          <p:cNvCxnSpPr>
            <a:cxnSpLocks noChangeShapeType="1"/>
            <a:stCxn id="11271" idx="3"/>
            <a:endCxn id="11272" idx="1"/>
          </p:cNvCxnSpPr>
          <p:nvPr/>
        </p:nvCxnSpPr>
        <p:spPr bwMode="gray">
          <a:xfrm>
            <a:off x="4440238" y="4265613"/>
            <a:ext cx="949325" cy="0"/>
          </a:xfrm>
          <a:prstGeom prst="straightConnector1">
            <a:avLst/>
          </a:prstGeom>
          <a:noFill/>
          <a:ln w="12700">
            <a:solidFill>
              <a:srgbClr val="333333"/>
            </a:solidFill>
            <a:round/>
            <a:headEnd type="oval" w="sm" len="sm"/>
            <a:tailEnd type="oval" w="sm" len="sm"/>
          </a:ln>
        </p:spPr>
      </p:cxnSp>
      <p:cxnSp>
        <p:nvCxnSpPr>
          <p:cNvPr id="11276" name="AutoShape 19"/>
          <p:cNvCxnSpPr>
            <a:cxnSpLocks noChangeShapeType="1"/>
            <a:stCxn id="11272" idx="3"/>
            <a:endCxn id="11273" idx="1"/>
          </p:cNvCxnSpPr>
          <p:nvPr/>
        </p:nvCxnSpPr>
        <p:spPr bwMode="gray">
          <a:xfrm>
            <a:off x="6597650" y="4265613"/>
            <a:ext cx="896938" cy="0"/>
          </a:xfrm>
          <a:prstGeom prst="straightConnector1">
            <a:avLst/>
          </a:prstGeom>
          <a:noFill/>
          <a:ln w="12700">
            <a:solidFill>
              <a:srgbClr val="333333"/>
            </a:solidFill>
            <a:round/>
            <a:headEnd type="oval" w="sm" len="sm"/>
            <a:tailEnd type="oval" w="sm" len="sm"/>
          </a:ln>
        </p:spPr>
      </p:cxnSp>
      <p:sp>
        <p:nvSpPr>
          <p:cNvPr id="11277" name="Text Box 20"/>
          <p:cNvSpPr txBox="1">
            <a:spLocks noChangeArrowheads="1"/>
          </p:cNvSpPr>
          <p:nvPr/>
        </p:nvSpPr>
        <p:spPr bwMode="gray">
          <a:xfrm>
            <a:off x="1198563" y="4033838"/>
            <a:ext cx="93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>
                <a:solidFill>
                  <a:srgbClr val="FFFFFF"/>
                </a:solidFill>
                <a:ea typeface="宋体" pitchFamily="2" charset="-122"/>
              </a:rPr>
              <a:t>2005</a:t>
            </a:r>
          </a:p>
        </p:txBody>
      </p:sp>
      <p:sp>
        <p:nvSpPr>
          <p:cNvPr id="11278" name="Text Box 21"/>
          <p:cNvSpPr txBox="1">
            <a:spLocks noChangeArrowheads="1"/>
          </p:cNvSpPr>
          <p:nvPr/>
        </p:nvSpPr>
        <p:spPr bwMode="gray">
          <a:xfrm>
            <a:off x="3354388" y="4033838"/>
            <a:ext cx="938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>
                <a:solidFill>
                  <a:srgbClr val="FFFFFF"/>
                </a:solidFill>
                <a:ea typeface="宋体" pitchFamily="2" charset="-122"/>
              </a:rPr>
              <a:t>2006</a:t>
            </a:r>
          </a:p>
        </p:txBody>
      </p:sp>
      <p:sp>
        <p:nvSpPr>
          <p:cNvPr id="11279" name="Text Box 22"/>
          <p:cNvSpPr txBox="1">
            <a:spLocks noChangeArrowheads="1"/>
          </p:cNvSpPr>
          <p:nvPr/>
        </p:nvSpPr>
        <p:spPr bwMode="gray">
          <a:xfrm>
            <a:off x="5530850" y="4033838"/>
            <a:ext cx="93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>
                <a:solidFill>
                  <a:srgbClr val="FFFFFF"/>
                </a:solidFill>
                <a:ea typeface="宋体" pitchFamily="2" charset="-122"/>
              </a:rPr>
              <a:t>2007</a:t>
            </a:r>
          </a:p>
        </p:txBody>
      </p:sp>
      <p:sp>
        <p:nvSpPr>
          <p:cNvPr id="11280" name="Text Box 23"/>
          <p:cNvSpPr txBox="1">
            <a:spLocks noChangeArrowheads="1"/>
          </p:cNvSpPr>
          <p:nvPr/>
        </p:nvSpPr>
        <p:spPr bwMode="gray">
          <a:xfrm>
            <a:off x="7646988" y="4033838"/>
            <a:ext cx="938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>
                <a:solidFill>
                  <a:srgbClr val="FFFFFF"/>
                </a:solidFill>
                <a:ea typeface="宋体" pitchFamily="2" charset="-122"/>
              </a:rPr>
              <a:t>2008</a:t>
            </a:r>
          </a:p>
        </p:txBody>
      </p:sp>
      <p:sp>
        <p:nvSpPr>
          <p:cNvPr id="11281" name="矩形 15"/>
          <p:cNvSpPr>
            <a:spLocks noChangeArrowheads="1"/>
          </p:cNvSpPr>
          <p:nvPr/>
        </p:nvSpPr>
        <p:spPr bwMode="auto">
          <a:xfrm>
            <a:off x="838200" y="4953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82" name="矩形 15"/>
          <p:cNvSpPr>
            <a:spLocks noChangeArrowheads="1"/>
          </p:cNvSpPr>
          <p:nvPr/>
        </p:nvSpPr>
        <p:spPr bwMode="auto">
          <a:xfrm>
            <a:off x="3124200" y="4953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83" name="矩形 15"/>
          <p:cNvSpPr>
            <a:spLocks noChangeArrowheads="1"/>
          </p:cNvSpPr>
          <p:nvPr/>
        </p:nvSpPr>
        <p:spPr bwMode="auto">
          <a:xfrm>
            <a:off x="5334000" y="50292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84" name="矩形 15"/>
          <p:cNvSpPr>
            <a:spLocks noChangeArrowheads="1"/>
          </p:cNvSpPr>
          <p:nvPr/>
        </p:nvSpPr>
        <p:spPr bwMode="auto">
          <a:xfrm>
            <a:off x="7391400" y="4953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85" name="矩形 15"/>
          <p:cNvSpPr>
            <a:spLocks noChangeArrowheads="1"/>
          </p:cNvSpPr>
          <p:nvPr/>
        </p:nvSpPr>
        <p:spPr bwMode="auto">
          <a:xfrm>
            <a:off x="4114800" y="22098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990033"/>
      </a:dk2>
      <a:lt2>
        <a:srgbClr val="808080"/>
      </a:lt2>
      <a:accent1>
        <a:srgbClr val="E466B7"/>
      </a:accent1>
      <a:accent2>
        <a:srgbClr val="699EF3"/>
      </a:accent2>
      <a:accent3>
        <a:srgbClr val="FFFFFF"/>
      </a:accent3>
      <a:accent4>
        <a:srgbClr val="000000"/>
      </a:accent4>
      <a:accent5>
        <a:srgbClr val="EFB8D8"/>
      </a:accent5>
      <a:accent6>
        <a:srgbClr val="5E8FDC"/>
      </a:accent6>
      <a:hlink>
        <a:srgbClr val="FEB93C"/>
      </a:hlink>
      <a:folHlink>
        <a:srgbClr val="6ED896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3160AD"/>
        </a:dk2>
        <a:lt2>
          <a:srgbClr val="808080"/>
        </a:lt2>
        <a:accent1>
          <a:srgbClr val="FF9900"/>
        </a:accent1>
        <a:accent2>
          <a:srgbClr val="8CD32D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7EBF28"/>
        </a:accent6>
        <a:hlink>
          <a:srgbClr val="F45E5E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990033"/>
        </a:dk2>
        <a:lt2>
          <a:srgbClr val="808080"/>
        </a:lt2>
        <a:accent1>
          <a:srgbClr val="E466B7"/>
        </a:accent1>
        <a:accent2>
          <a:srgbClr val="699EF3"/>
        </a:accent2>
        <a:accent3>
          <a:srgbClr val="FFFFFF"/>
        </a:accent3>
        <a:accent4>
          <a:srgbClr val="000000"/>
        </a:accent4>
        <a:accent5>
          <a:srgbClr val="EFB8D8"/>
        </a:accent5>
        <a:accent6>
          <a:srgbClr val="5E8FDC"/>
        </a:accent6>
        <a:hlink>
          <a:srgbClr val="FEB93C"/>
        </a:hlink>
        <a:folHlink>
          <a:srgbClr val="6ED8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134920"/>
        </a:dk2>
        <a:lt2>
          <a:srgbClr val="808080"/>
        </a:lt2>
        <a:accent1>
          <a:srgbClr val="3FA2E5"/>
        </a:accent1>
        <a:accent2>
          <a:srgbClr val="BB75D1"/>
        </a:accent2>
        <a:accent3>
          <a:srgbClr val="FFFFFF"/>
        </a:accent3>
        <a:accent4>
          <a:srgbClr val="000000"/>
        </a:accent4>
        <a:accent5>
          <a:srgbClr val="AFCEF0"/>
        </a:accent5>
        <a:accent6>
          <a:srgbClr val="A969BD"/>
        </a:accent6>
        <a:hlink>
          <a:srgbClr val="77D379"/>
        </a:hlink>
        <a:folHlink>
          <a:srgbClr val="EF9F4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226</TotalTime>
  <Words>218</Words>
  <Application>Microsoft Office PowerPoint</Application>
  <PresentationFormat>A4 纸张(210x297 毫米)</PresentationFormat>
  <Paragraphs>42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Default Design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Company>Guild Design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ThemeGallery PowerTemplate</dc:title>
  <dc:creator>www.themegallery.com</dc:creator>
  <cp:lastModifiedBy>Administrator</cp:lastModifiedBy>
  <cp:revision>30</cp:revision>
  <dcterms:created xsi:type="dcterms:W3CDTF">2008-03-14T00:51:18Z</dcterms:created>
  <dcterms:modified xsi:type="dcterms:W3CDTF">2015-07-07T07:10:30Z</dcterms:modified>
</cp:coreProperties>
</file>