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-138" y="-96"/>
      </p:cViewPr>
      <p:guideLst>
        <p:guide orient="horz" pos="220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4BA4-FF4A-4CBC-9EEF-B47CBD6C111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325D6-F03C-4768-A9D0-84AC03D69F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73271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4BA4-FF4A-4CBC-9EEF-B47CBD6C111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325D6-F03C-4768-A9D0-84AC03D69F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49708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4BA4-FF4A-4CBC-9EEF-B47CBD6C111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325D6-F03C-4768-A9D0-84AC03D69F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23516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4BA4-FF4A-4CBC-9EEF-B47CBD6C111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325D6-F03C-4768-A9D0-84AC03D69F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42948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4BA4-FF4A-4CBC-9EEF-B47CBD6C111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325D6-F03C-4768-A9D0-84AC03D69F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21586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4BA4-FF4A-4CBC-9EEF-B47CBD6C111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325D6-F03C-4768-A9D0-84AC03D69F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35655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4BA4-FF4A-4CBC-9EEF-B47CBD6C111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325D6-F03C-4768-A9D0-84AC03D69F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35274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4BA4-FF4A-4CBC-9EEF-B47CBD6C111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325D6-F03C-4768-A9D0-84AC03D69F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6590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4BA4-FF4A-4CBC-9EEF-B47CBD6C111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325D6-F03C-4768-A9D0-84AC03D69F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2735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4BA4-FF4A-4CBC-9EEF-B47CBD6C111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325D6-F03C-4768-A9D0-84AC03D69F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5556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4BA4-FF4A-4CBC-9EEF-B47CBD6C111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325D6-F03C-4768-A9D0-84AC03D69F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38091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E4BA4-FF4A-4CBC-9EEF-B47CBD6C111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325D6-F03C-4768-A9D0-84AC03D69F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02154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Picture 3" descr="C:\Documents and Settings\t11318\桌面\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76906" y="999000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3268394" y="1268000"/>
            <a:ext cx="2827606" cy="2827606"/>
            <a:chOff x="5155809" y="601394"/>
            <a:chExt cx="2827606" cy="2827606"/>
          </a:xfrm>
        </p:grpSpPr>
        <p:sp>
          <p:nvSpPr>
            <p:cNvPr id="18" name="椭圆 17"/>
            <p:cNvSpPr/>
            <p:nvPr/>
          </p:nvSpPr>
          <p:spPr>
            <a:xfrm>
              <a:off x="5155809" y="601394"/>
              <a:ext cx="2827606" cy="2827606"/>
            </a:xfrm>
            <a:prstGeom prst="ellipse">
              <a:avLst/>
            </a:prstGeom>
            <a:blipFill dpi="0" rotWithShape="1">
              <a:blip r:embed="rId3" cstate="print"/>
              <a:srcRect/>
              <a:tile tx="-9683750" ty="-86360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5155809" y="601394"/>
              <a:ext cx="2827606" cy="282760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rgbClr val="FFFFFF">
                    <a:alpha val="0"/>
                  </a:srgbClr>
                </a:gs>
                <a:gs pos="100000">
                  <a:schemeClr val="bg1">
                    <a:alpha val="4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07562" y="4364606"/>
            <a:ext cx="5669771" cy="184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7798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t11318\桌面\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12295" y="1239760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椭圆 4"/>
          <p:cNvSpPr/>
          <p:nvPr/>
        </p:nvSpPr>
        <p:spPr>
          <a:xfrm>
            <a:off x="537882" y="591671"/>
            <a:ext cx="779929" cy="77992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09083" y="689393"/>
            <a:ext cx="470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直角三角形 12"/>
          <p:cNvSpPr/>
          <p:nvPr/>
        </p:nvSpPr>
        <p:spPr>
          <a:xfrm rot="16200000">
            <a:off x="3750213" y="-1583788"/>
            <a:ext cx="6858001" cy="10025576"/>
          </a:xfrm>
          <a:prstGeom prst="rtTriangle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46617" y="4252329"/>
            <a:ext cx="5645385" cy="229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5602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 rot="5400000">
            <a:off x="1754946" y="-1754945"/>
            <a:ext cx="6857999" cy="10367892"/>
          </a:xfrm>
          <a:prstGeom prst="rtTriangle">
            <a:avLst/>
          </a:prstGeom>
          <a:solidFill>
            <a:schemeClr val="accent3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0367892" y="2054711"/>
            <a:ext cx="779929" cy="7799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539093" y="2152433"/>
            <a:ext cx="470647" cy="52322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94363" y="3267273"/>
            <a:ext cx="6199163" cy="359072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6132" y="384048"/>
            <a:ext cx="4255377" cy="4121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331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21679" y="976953"/>
            <a:ext cx="2114550" cy="185737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88354" y="2999737"/>
            <a:ext cx="2047875" cy="187642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88354" y="4876162"/>
            <a:ext cx="2095500" cy="1895475"/>
          </a:xfrm>
          <a:prstGeom prst="rect">
            <a:avLst/>
          </a:prstGeom>
        </p:spPr>
      </p:pic>
      <p:sp>
        <p:nvSpPr>
          <p:cNvPr id="2" name="直角三角形 1"/>
          <p:cNvSpPr/>
          <p:nvPr/>
        </p:nvSpPr>
        <p:spPr>
          <a:xfrm>
            <a:off x="0" y="1"/>
            <a:ext cx="10311618" cy="6858000"/>
          </a:xfrm>
          <a:prstGeom prst="rtTriangle">
            <a:avLst/>
          </a:prstGeom>
          <a:solidFill>
            <a:schemeClr val="accent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222675" y="197024"/>
            <a:ext cx="2827606" cy="2827606"/>
          </a:xfrm>
          <a:prstGeom prst="ellipse">
            <a:avLst/>
          </a:prstGeom>
          <a:blipFill dpi="0" rotWithShape="1">
            <a:blip r:embed="rId5" cstate="print"/>
            <a:srcRect/>
            <a:tile tx="-9683750" ty="-86360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6178883" y="1420525"/>
            <a:ext cx="2827606" cy="282760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rgbClr val="FFFFFF">
                  <a:alpha val="0"/>
                </a:srgbClr>
              </a:gs>
              <a:gs pos="100000">
                <a:schemeClr val="bg1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695790" y="99302"/>
            <a:ext cx="779929" cy="7799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866991" y="197024"/>
            <a:ext cx="470647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8164274" y="3689051"/>
            <a:ext cx="1413803" cy="777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0187" y="2880689"/>
            <a:ext cx="7699915" cy="4121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5479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t11318\桌面\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7895" y="3429000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2989383" y="3698000"/>
            <a:ext cx="2827606" cy="2827606"/>
            <a:chOff x="5155809" y="601394"/>
            <a:chExt cx="2827606" cy="2827606"/>
          </a:xfrm>
        </p:grpSpPr>
        <p:sp>
          <p:nvSpPr>
            <p:cNvPr id="2" name="椭圆 1"/>
            <p:cNvSpPr/>
            <p:nvPr/>
          </p:nvSpPr>
          <p:spPr>
            <a:xfrm>
              <a:off x="5155809" y="601394"/>
              <a:ext cx="2827606" cy="2827606"/>
            </a:xfrm>
            <a:prstGeom prst="ellipse">
              <a:avLst/>
            </a:prstGeom>
            <a:blipFill dpi="0" rotWithShape="1">
              <a:blip r:embed="rId3" cstate="print"/>
              <a:srcRect/>
              <a:tile tx="-9683750" ty="-86360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5155809" y="601394"/>
              <a:ext cx="2827606" cy="282760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rgbClr val="FFFFFF">
                    <a:alpha val="0"/>
                  </a:srgbClr>
                </a:gs>
                <a:gs pos="100000">
                  <a:schemeClr val="bg1">
                    <a:alpha val="4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直角三角形 6"/>
          <p:cNvSpPr/>
          <p:nvPr/>
        </p:nvSpPr>
        <p:spPr>
          <a:xfrm rot="10800000">
            <a:off x="1688121" y="-2"/>
            <a:ext cx="10503878" cy="6963509"/>
          </a:xfrm>
          <a:prstGeom prst="rtTriangl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14544" y="1448196"/>
            <a:ext cx="4615072" cy="168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844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扁平化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74C3C"/>
      </a:accent1>
      <a:accent2>
        <a:srgbClr val="E67E22"/>
      </a:accent2>
      <a:accent3>
        <a:srgbClr val="F2C40F"/>
      </a:accent3>
      <a:accent4>
        <a:srgbClr val="2ECC71"/>
      </a:accent4>
      <a:accent5>
        <a:srgbClr val="3498DB"/>
      </a:accent5>
      <a:accent6>
        <a:srgbClr val="9B59B6"/>
      </a:accent6>
      <a:hlink>
        <a:srgbClr val="0563C1"/>
      </a:hlink>
      <a:folHlink>
        <a:srgbClr val="954F72"/>
      </a:folHlink>
    </a:clrScheme>
    <a:fontScheme name="Temp">
      <a:majorFont>
        <a:latin typeface="AvantGarde Bk BT"/>
        <a:ea typeface="微软雅黑"/>
        <a:cs typeface=""/>
      </a:majorFont>
      <a:minorFont>
        <a:latin typeface="AvantGarde Bk B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</Words>
  <Application>Microsoft Office PowerPoint</Application>
  <PresentationFormat>自定义</PresentationFormat>
  <Paragraphs>3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幻灯片 1</vt:lpstr>
      <vt:lpstr>幻灯片 2</vt:lpstr>
      <vt:lpstr>幻灯片 3</vt:lpstr>
      <vt:lpstr>幻灯片 4</vt:lpstr>
      <vt:lpstr>幻灯片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kobe_w24</dc:creator>
  <cp:lastModifiedBy>Administrator</cp:lastModifiedBy>
  <cp:revision>11</cp:revision>
  <dcterms:created xsi:type="dcterms:W3CDTF">2014-09-09T00:18:08Z</dcterms:created>
  <dcterms:modified xsi:type="dcterms:W3CDTF">2015-08-18T06:50:47Z</dcterms:modified>
</cp:coreProperties>
</file>