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2" r:id="rId5"/>
    <p:sldId id="263" r:id="rId6"/>
    <p:sldId id="264" r:id="rId7"/>
    <p:sldId id="265" r:id="rId8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A718A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5" d="100"/>
          <a:sy n="85" d="100"/>
        </p:scale>
        <p:origin x="-112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C1FC08-DD7F-4628-8A97-2BDF60712BE8}" type="datetimeFigureOut">
              <a:rPr lang="zh-CN" altLang="en-US"/>
              <a:pPr>
                <a:defRPr/>
              </a:pPr>
              <a:t>2014-4-9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EC1CD3-EFD8-4713-8143-1993226E888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33A33A-5E89-4944-B1EF-C8D2ECE6A2F5}" type="datetimeFigureOut">
              <a:rPr lang="zh-CN" altLang="en-US"/>
              <a:pPr>
                <a:defRPr/>
              </a:pPr>
              <a:t>2014-4-9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CB7370-47A6-46AF-B39C-5C1215D9355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9B64AA-B6C2-49F4-9E37-EC77967F0770}" type="datetimeFigureOut">
              <a:rPr lang="zh-CN" altLang="en-US"/>
              <a:pPr>
                <a:defRPr/>
              </a:pPr>
              <a:t>2014-4-9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02B762-9694-44A4-8856-03E82A1D3B6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157FEF-F505-44E5-9B90-739BB6D7ACE3}" type="datetimeFigureOut">
              <a:rPr lang="zh-CN" altLang="en-US"/>
              <a:pPr>
                <a:defRPr/>
              </a:pPr>
              <a:t>2014-4-9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9B3201-5405-4E2E-B556-948D8D24D0C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812A27-A78C-4AC8-B802-DC4C88F2A7C7}" type="datetimeFigureOut">
              <a:rPr lang="zh-CN" altLang="en-US"/>
              <a:pPr>
                <a:defRPr/>
              </a:pPr>
              <a:t>2014-4-9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FCD626-FF2F-4B5A-AC05-5267FC3E3D5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331AB1-FF72-4867-8441-7D7545F82A55}" type="datetimeFigureOut">
              <a:rPr lang="zh-CN" altLang="en-US"/>
              <a:pPr>
                <a:defRPr/>
              </a:pPr>
              <a:t>2014-4-9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20B9F4-67B9-489A-8F83-AEBD99958A0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A27B3F-0130-43F9-A001-642546B2C08B}" type="datetimeFigureOut">
              <a:rPr lang="zh-CN" altLang="en-US"/>
              <a:pPr>
                <a:defRPr/>
              </a:pPr>
              <a:t>2014-4-9</a:t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E94380-912F-4990-9769-F7A903D0C9D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14D0D4-042B-46E6-9F10-7842144B31C3}" type="datetimeFigureOut">
              <a:rPr lang="zh-CN" altLang="en-US"/>
              <a:pPr>
                <a:defRPr/>
              </a:pPr>
              <a:t>2014-4-9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C95C79-95CA-4732-A21A-C93587200B9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F9F7D2-1769-4E28-B829-3E395113B42B}" type="datetimeFigureOut">
              <a:rPr lang="zh-CN" altLang="en-US"/>
              <a:pPr>
                <a:defRPr/>
              </a:pPr>
              <a:t>2014-4-9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4069ED-7D64-4C50-9E46-CD547B34ADD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A3B876-7F29-4567-BACB-97973401AA5A}" type="datetimeFigureOut">
              <a:rPr lang="zh-CN" altLang="en-US"/>
              <a:pPr>
                <a:defRPr/>
              </a:pPr>
              <a:t>2014-4-9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8F7BA4-8F30-4BF2-B9D3-6B0F60B69C3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165CA2-6795-4C41-90A6-15878967B6E8}" type="datetimeFigureOut">
              <a:rPr lang="zh-CN" altLang="en-US"/>
              <a:pPr>
                <a:defRPr/>
              </a:pPr>
              <a:t>2014-4-9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C7C0F3-5C07-4C06-BF41-12096785457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0C6FEECD-318F-4590-84D1-CC825B61904A}" type="datetimeFigureOut">
              <a:rPr lang="zh-CN" altLang="en-US"/>
              <a:pPr>
                <a:defRPr/>
              </a:pPr>
              <a:t>2014-4-9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3958FA12-D28F-40B8-9A7E-776DCFA251B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Box 3"/>
          <p:cNvSpPr txBox="1">
            <a:spLocks noChangeArrowheads="1"/>
          </p:cNvSpPr>
          <p:nvPr/>
        </p:nvSpPr>
        <p:spPr bwMode="auto">
          <a:xfrm>
            <a:off x="3357563" y="4873625"/>
            <a:ext cx="5286375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4400">
                <a:latin typeface="Calibri" pitchFamily="34" charset="0"/>
              </a:rPr>
              <a:t>POWEPOINT</a:t>
            </a:r>
            <a:endParaRPr lang="zh-CN" altLang="en-US" sz="4400">
              <a:latin typeface="Calibri" pitchFamily="34" charset="0"/>
            </a:endParaRPr>
          </a:p>
        </p:txBody>
      </p:sp>
      <p:sp>
        <p:nvSpPr>
          <p:cNvPr id="2051" name="TextBox 4"/>
          <p:cNvSpPr txBox="1">
            <a:spLocks noChangeArrowheads="1"/>
          </p:cNvSpPr>
          <p:nvPr/>
        </p:nvSpPr>
        <p:spPr bwMode="auto">
          <a:xfrm>
            <a:off x="3500438" y="5581650"/>
            <a:ext cx="4143375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1200">
                <a:latin typeface="微软雅黑" pitchFamily="34" charset="-122"/>
                <a:ea typeface="微软雅黑" pitchFamily="34" charset="-122"/>
              </a:rPr>
              <a:t>适用于唯美浪漫主题及相关类别演示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矩形 1"/>
          <p:cNvSpPr>
            <a:spLocks noChangeArrowheads="1"/>
          </p:cNvSpPr>
          <p:nvPr/>
        </p:nvSpPr>
        <p:spPr bwMode="auto">
          <a:xfrm>
            <a:off x="928688" y="1211263"/>
            <a:ext cx="1108075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3600">
                <a:latin typeface="微软雅黑" pitchFamily="34" charset="-122"/>
                <a:ea typeface="微软雅黑" pitchFamily="34" charset="-122"/>
              </a:rPr>
              <a:t>目录</a:t>
            </a:r>
          </a:p>
        </p:txBody>
      </p:sp>
      <p:sp>
        <p:nvSpPr>
          <p:cNvPr id="3075" name="矩形 4"/>
          <p:cNvSpPr>
            <a:spLocks noChangeArrowheads="1"/>
          </p:cNvSpPr>
          <p:nvPr/>
        </p:nvSpPr>
        <p:spPr bwMode="auto">
          <a:xfrm>
            <a:off x="3214688" y="3214688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点击添加标题</a:t>
            </a:r>
          </a:p>
        </p:txBody>
      </p:sp>
      <p:sp>
        <p:nvSpPr>
          <p:cNvPr id="3076" name="矩形 6"/>
          <p:cNvSpPr>
            <a:spLocks noChangeArrowheads="1"/>
          </p:cNvSpPr>
          <p:nvPr/>
        </p:nvSpPr>
        <p:spPr bwMode="auto">
          <a:xfrm>
            <a:off x="5214938" y="5072063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点击添加标题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矩形 8"/>
          <p:cNvSpPr>
            <a:spLocks noChangeArrowheads="1"/>
          </p:cNvSpPr>
          <p:nvPr/>
        </p:nvSpPr>
        <p:spPr bwMode="auto">
          <a:xfrm>
            <a:off x="785813" y="1357313"/>
            <a:ext cx="162083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4099" name="矩形 9"/>
          <p:cNvSpPr>
            <a:spLocks noChangeArrowheads="1"/>
          </p:cNvSpPr>
          <p:nvPr/>
        </p:nvSpPr>
        <p:spPr bwMode="auto">
          <a:xfrm>
            <a:off x="4857750" y="3714750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4100" name="矩形 7"/>
          <p:cNvSpPr>
            <a:spLocks noChangeArrowheads="1"/>
          </p:cNvSpPr>
          <p:nvPr/>
        </p:nvSpPr>
        <p:spPr bwMode="auto">
          <a:xfrm>
            <a:off x="6715125" y="3357563"/>
            <a:ext cx="157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4101" name="矩形 4"/>
          <p:cNvSpPr>
            <a:spLocks noChangeArrowheads="1"/>
          </p:cNvSpPr>
          <p:nvPr/>
        </p:nvSpPr>
        <p:spPr bwMode="auto">
          <a:xfrm>
            <a:off x="1214438" y="4286250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4102" name="矩形 5"/>
          <p:cNvSpPr>
            <a:spLocks noChangeArrowheads="1"/>
          </p:cNvSpPr>
          <p:nvPr/>
        </p:nvSpPr>
        <p:spPr bwMode="auto">
          <a:xfrm>
            <a:off x="3000375" y="4000500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矩形 8"/>
          <p:cNvSpPr>
            <a:spLocks noChangeArrowheads="1"/>
          </p:cNvSpPr>
          <p:nvPr/>
        </p:nvSpPr>
        <p:spPr bwMode="auto">
          <a:xfrm>
            <a:off x="808038" y="1262063"/>
            <a:ext cx="162083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5123" name="矩形 5"/>
          <p:cNvSpPr>
            <a:spLocks noChangeArrowheads="1"/>
          </p:cNvSpPr>
          <p:nvPr/>
        </p:nvSpPr>
        <p:spPr bwMode="auto">
          <a:xfrm>
            <a:off x="2500313" y="4929188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5124" name="矩形 5"/>
          <p:cNvSpPr>
            <a:spLocks noChangeArrowheads="1"/>
          </p:cNvSpPr>
          <p:nvPr/>
        </p:nvSpPr>
        <p:spPr bwMode="auto">
          <a:xfrm>
            <a:off x="5143500" y="3000375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5125" name="矩形 5"/>
          <p:cNvSpPr>
            <a:spLocks noChangeArrowheads="1"/>
          </p:cNvSpPr>
          <p:nvPr/>
        </p:nvSpPr>
        <p:spPr bwMode="auto">
          <a:xfrm>
            <a:off x="5500688" y="5072063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矩形 8"/>
          <p:cNvSpPr>
            <a:spLocks noChangeArrowheads="1"/>
          </p:cNvSpPr>
          <p:nvPr/>
        </p:nvSpPr>
        <p:spPr bwMode="auto">
          <a:xfrm>
            <a:off x="785813" y="1214438"/>
            <a:ext cx="162083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6147" name="矩形 7"/>
          <p:cNvSpPr>
            <a:spLocks noChangeArrowheads="1"/>
          </p:cNvSpPr>
          <p:nvPr/>
        </p:nvSpPr>
        <p:spPr bwMode="auto">
          <a:xfrm>
            <a:off x="1857375" y="3786188"/>
            <a:ext cx="17859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6148" name="矩形 5"/>
          <p:cNvSpPr>
            <a:spLocks noChangeArrowheads="1"/>
          </p:cNvSpPr>
          <p:nvPr/>
        </p:nvSpPr>
        <p:spPr bwMode="auto">
          <a:xfrm>
            <a:off x="3500438" y="4857750"/>
            <a:ext cx="15700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6149" name="矩形 5"/>
          <p:cNvSpPr>
            <a:spLocks noChangeArrowheads="1"/>
          </p:cNvSpPr>
          <p:nvPr/>
        </p:nvSpPr>
        <p:spPr bwMode="auto">
          <a:xfrm>
            <a:off x="5429250" y="3857625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矩形 8"/>
          <p:cNvSpPr>
            <a:spLocks noChangeArrowheads="1"/>
          </p:cNvSpPr>
          <p:nvPr/>
        </p:nvSpPr>
        <p:spPr bwMode="auto">
          <a:xfrm>
            <a:off x="857250" y="1357313"/>
            <a:ext cx="162083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7171" name="矩形 7"/>
          <p:cNvSpPr>
            <a:spLocks noChangeArrowheads="1"/>
          </p:cNvSpPr>
          <p:nvPr/>
        </p:nvSpPr>
        <p:spPr bwMode="auto">
          <a:xfrm>
            <a:off x="1643063" y="4214813"/>
            <a:ext cx="17859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7172" name="矩形 7"/>
          <p:cNvSpPr>
            <a:spLocks noChangeArrowheads="1"/>
          </p:cNvSpPr>
          <p:nvPr/>
        </p:nvSpPr>
        <p:spPr bwMode="auto">
          <a:xfrm>
            <a:off x="3930650" y="4643438"/>
            <a:ext cx="157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7173" name="矩形 5"/>
          <p:cNvSpPr>
            <a:spLocks noChangeArrowheads="1"/>
          </p:cNvSpPr>
          <p:nvPr/>
        </p:nvSpPr>
        <p:spPr bwMode="auto">
          <a:xfrm>
            <a:off x="6143625" y="4143375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矩形 8"/>
          <p:cNvSpPr>
            <a:spLocks noChangeArrowheads="1"/>
          </p:cNvSpPr>
          <p:nvPr/>
        </p:nvSpPr>
        <p:spPr bwMode="auto">
          <a:xfrm>
            <a:off x="714375" y="1214438"/>
            <a:ext cx="162083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 sz="2800">
                <a:latin typeface="微软雅黑" pitchFamily="34" charset="-122"/>
                <a:ea typeface="微软雅黑" pitchFamily="34" charset="-122"/>
              </a:rPr>
              <a:t>添加文本</a:t>
            </a:r>
          </a:p>
        </p:txBody>
      </p:sp>
      <p:sp>
        <p:nvSpPr>
          <p:cNvPr id="8195" name="矩形 7"/>
          <p:cNvSpPr>
            <a:spLocks noChangeArrowheads="1"/>
          </p:cNvSpPr>
          <p:nvPr/>
        </p:nvSpPr>
        <p:spPr bwMode="auto">
          <a:xfrm>
            <a:off x="6143625" y="4143375"/>
            <a:ext cx="1570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8196" name="矩形 6"/>
          <p:cNvSpPr>
            <a:spLocks noChangeArrowheads="1"/>
          </p:cNvSpPr>
          <p:nvPr/>
        </p:nvSpPr>
        <p:spPr bwMode="auto">
          <a:xfrm>
            <a:off x="4214813" y="3929063"/>
            <a:ext cx="15700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  <p:sp>
        <p:nvSpPr>
          <p:cNvPr id="8197" name="矩形 7"/>
          <p:cNvSpPr>
            <a:spLocks noChangeArrowheads="1"/>
          </p:cNvSpPr>
          <p:nvPr/>
        </p:nvSpPr>
        <p:spPr bwMode="auto">
          <a:xfrm>
            <a:off x="1857375" y="3929063"/>
            <a:ext cx="15700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zh-CN" altLang="en-US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226</TotalTime>
  <Words>75</Words>
  <Application>Microsoft Office PowerPoint</Application>
  <PresentationFormat>全屏显示(4:3)</PresentationFormat>
  <Paragraphs>26</Paragraphs>
  <Slides>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2" baseType="lpstr">
      <vt:lpstr>Arial</vt:lpstr>
      <vt:lpstr>宋体</vt:lpstr>
      <vt:lpstr>Calibri</vt:lpstr>
      <vt:lpstr>微软雅黑</vt:lpstr>
      <vt:lpstr>Office 主题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bj</dc:creator>
  <cp:lastModifiedBy>User</cp:lastModifiedBy>
  <cp:revision>42</cp:revision>
  <dcterms:created xsi:type="dcterms:W3CDTF">2013-10-30T09:04:50Z</dcterms:created>
  <dcterms:modified xsi:type="dcterms:W3CDTF">2014-04-09T08:39:54Z</dcterms:modified>
</cp:coreProperties>
</file>