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82A2"/>
    <a:srgbClr val="A78658"/>
    <a:srgbClr val="FC4B77"/>
    <a:srgbClr val="93634C"/>
    <a:srgbClr val="94634C"/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5633" autoAdjust="0"/>
  </p:normalViewPr>
  <p:slideViewPr>
    <p:cSldViewPr>
      <p:cViewPr varScale="1">
        <p:scale>
          <a:sx n="105" d="100"/>
          <a:sy n="105" d="100"/>
        </p:scale>
        <p:origin x="-115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EC2D530C-08ED-4959-8BC2-E0B30A2C572C}" type="datetimeFigureOut">
              <a:rPr lang="zh-CN" altLang="en-US"/>
              <a:pPr>
                <a:defRPr/>
              </a:pPr>
              <a:t>2015/7/8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1E858695-7638-479D-BE8C-1AA49F2644B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D9A4A-1584-4135-AB42-DD0FF5640CE6}" type="datetimeFigureOut">
              <a:rPr lang="zh-CN" altLang="en-US"/>
              <a:pPr>
                <a:defRPr/>
              </a:pPr>
              <a:t>2015/7/8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D92A6-48F3-49E7-97B7-EEB0AA7C15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2190F-4E3E-4710-8AD8-320AE07C3E6F}" type="datetimeFigureOut">
              <a:rPr lang="zh-CN" altLang="en-US"/>
              <a:pPr>
                <a:defRPr/>
              </a:pPr>
              <a:t>2015/7/8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7CB080-0A14-4327-BAF5-4E81DAE0733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16EB9-0135-4461-B7FF-A5B9314F5130}" type="datetimeFigureOut">
              <a:rPr lang="zh-CN" altLang="en-US"/>
              <a:pPr>
                <a:defRPr/>
              </a:pPr>
              <a:t>2015/7/8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16A89-0BBE-41C3-85D0-4A70E8B8815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DEF67-7420-44AF-ADF9-BC344FC911BB}" type="datetimeFigureOut">
              <a:rPr lang="zh-CN" altLang="en-US"/>
              <a:pPr>
                <a:defRPr/>
              </a:pPr>
              <a:t>2015/7/8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8C3ED-8DD7-4A39-B816-0CA778A0742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4A195C-5E5B-421D-9A32-36C244C5E298}" type="datetimeFigureOut">
              <a:rPr lang="zh-CN" altLang="en-US"/>
              <a:pPr>
                <a:defRPr/>
              </a:pPr>
              <a:t>2015/7/8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81FFD-5CBA-4289-B03F-69391D3277A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CBAD6-1DB6-4DCA-A782-D8343B758169}" type="datetimeFigureOut">
              <a:rPr lang="zh-CN" altLang="en-US"/>
              <a:pPr>
                <a:defRPr/>
              </a:pPr>
              <a:t>2015/7/8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F18C1-A46B-4CF8-9C92-EE0C2B02980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A0FF7-F17A-4F13-B7AD-F544B866198F}" type="datetimeFigureOut">
              <a:rPr lang="zh-CN" altLang="en-US"/>
              <a:pPr>
                <a:defRPr/>
              </a:pPr>
              <a:t>2015/7/8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BB4F18-E927-41B0-AA60-F0E5F1311DA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93EC0-D9E3-4FB3-8D0F-4C8E24FC59EA}" type="datetimeFigureOut">
              <a:rPr lang="zh-CN" altLang="en-US"/>
              <a:pPr>
                <a:defRPr/>
              </a:pPr>
              <a:t>2015/7/8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3906C-F5BC-425B-9552-B69767A859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60A7-226A-42B3-9B07-6FA032106A18}" type="datetimeFigureOut">
              <a:rPr lang="zh-CN" altLang="en-US"/>
              <a:pPr>
                <a:defRPr/>
              </a:pPr>
              <a:t>2015/7/8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AA8DC-9644-456F-A252-B79971D0B4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58294-4722-4A75-9DE3-A5A7336ED840}" type="datetimeFigureOut">
              <a:rPr lang="zh-CN" altLang="en-US"/>
              <a:pPr>
                <a:defRPr/>
              </a:pPr>
              <a:t>2015/7/8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507C2-3868-43F1-9B0D-E4087BDCB5E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5588A-1FE5-49BD-A58D-58AD5FA7782F}" type="datetimeFigureOut">
              <a:rPr lang="zh-CN" altLang="en-US"/>
              <a:pPr>
                <a:defRPr/>
              </a:pPr>
              <a:t>2015/7/8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0A69B-1A8C-4166-8DD8-58FAE01418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7A58B96-F47A-4C6B-BB59-3AE2EFD75650}" type="datetimeFigureOut">
              <a:rPr lang="zh-CN" altLang="en-US"/>
              <a:pPr>
                <a:defRPr/>
              </a:pPr>
              <a:t>2015/7/8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128431-3652-4EDF-BDF8-C7F5D2535D0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0" y="6500813"/>
            <a:ext cx="385762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kern="1500" spc="150" dirty="0">
                <a:latin typeface="微软雅黑" pitchFamily="34" charset="-122"/>
                <a:ea typeface="微软雅黑" pitchFamily="34" charset="-122"/>
              </a:rPr>
              <a:t>注：文本框可根据需求改变颜色、移动位置；文字可编辑</a:t>
            </a:r>
          </a:p>
          <a:p>
            <a:pPr>
              <a:defRPr/>
            </a:pP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TextBox 6"/>
          <p:cNvSpPr txBox="1">
            <a:spLocks noChangeArrowheads="1"/>
          </p:cNvSpPr>
          <p:nvPr/>
        </p:nvSpPr>
        <p:spPr bwMode="auto">
          <a:xfrm>
            <a:off x="5072063" y="4714875"/>
            <a:ext cx="4857750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>
                <a:latin typeface="Calibri" pitchFamily="34" charset="0"/>
              </a:rPr>
              <a:t>POWERPOINT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28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                   适用于简约清新及相关类别演示</a:t>
            </a:r>
          </a:p>
          <a:p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                                                  sc.chinaz.com</a:t>
            </a:r>
          </a:p>
          <a:p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                                                           站长素材</a:t>
            </a:r>
          </a:p>
          <a:p>
            <a:endParaRPr lang="zh-CN" altLang="en-US"/>
          </a:p>
          <a:p>
            <a:endParaRPr lang="zh-CN" altLang="en-US">
              <a:solidFill>
                <a:srgbClr val="FF0000"/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5143500" y="5214938"/>
            <a:ext cx="3000375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0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1" name="同侧圆角矩形 10"/>
          <p:cNvSpPr/>
          <p:nvPr/>
        </p:nvSpPr>
        <p:spPr>
          <a:xfrm>
            <a:off x="500063" y="2000250"/>
            <a:ext cx="2714625" cy="1214438"/>
          </a:xfrm>
          <a:prstGeom prst="round2SameRect">
            <a:avLst/>
          </a:prstGeom>
          <a:solidFill>
            <a:srgbClr val="FD8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同侧圆角矩形 11"/>
          <p:cNvSpPr/>
          <p:nvPr/>
        </p:nvSpPr>
        <p:spPr>
          <a:xfrm flipV="1">
            <a:off x="500063" y="3286125"/>
            <a:ext cx="2714625" cy="1214438"/>
          </a:xfrm>
          <a:prstGeom prst="round2SameRect">
            <a:avLst/>
          </a:prstGeom>
          <a:solidFill>
            <a:srgbClr val="A786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同侧圆角矩形 12"/>
          <p:cNvSpPr/>
          <p:nvPr/>
        </p:nvSpPr>
        <p:spPr>
          <a:xfrm flipV="1">
            <a:off x="3286125" y="3286125"/>
            <a:ext cx="2714625" cy="1214438"/>
          </a:xfrm>
          <a:prstGeom prst="round2SameRect">
            <a:avLst/>
          </a:prstGeom>
          <a:solidFill>
            <a:srgbClr val="FD8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同侧圆角矩形 13"/>
          <p:cNvSpPr/>
          <p:nvPr/>
        </p:nvSpPr>
        <p:spPr>
          <a:xfrm>
            <a:off x="3286125" y="2000250"/>
            <a:ext cx="2714625" cy="1214438"/>
          </a:xfrm>
          <a:prstGeom prst="round2SameRect">
            <a:avLst/>
          </a:prstGeom>
          <a:solidFill>
            <a:srgbClr val="A786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同侧圆角矩形 14"/>
          <p:cNvSpPr/>
          <p:nvPr/>
        </p:nvSpPr>
        <p:spPr>
          <a:xfrm>
            <a:off x="6072188" y="2000250"/>
            <a:ext cx="2714625" cy="1214438"/>
          </a:xfrm>
          <a:prstGeom prst="round2SameRect">
            <a:avLst/>
          </a:prstGeom>
          <a:solidFill>
            <a:srgbClr val="FD8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同侧圆角矩形 15"/>
          <p:cNvSpPr/>
          <p:nvPr/>
        </p:nvSpPr>
        <p:spPr>
          <a:xfrm flipV="1">
            <a:off x="6072188" y="3286125"/>
            <a:ext cx="2714625" cy="1214438"/>
          </a:xfrm>
          <a:prstGeom prst="round2SameRect">
            <a:avLst/>
          </a:prstGeom>
          <a:solidFill>
            <a:srgbClr val="A786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277" name="矩形 12"/>
          <p:cNvSpPr>
            <a:spLocks noChangeArrowheads="1"/>
          </p:cNvSpPr>
          <p:nvPr/>
        </p:nvSpPr>
        <p:spPr bwMode="auto">
          <a:xfrm>
            <a:off x="1071563" y="3643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8" name="矩形 13"/>
          <p:cNvSpPr>
            <a:spLocks noChangeArrowheads="1"/>
          </p:cNvSpPr>
          <p:nvPr/>
        </p:nvSpPr>
        <p:spPr bwMode="auto">
          <a:xfrm>
            <a:off x="6715125" y="3643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9" name="矩形 14"/>
          <p:cNvSpPr>
            <a:spLocks noChangeArrowheads="1"/>
          </p:cNvSpPr>
          <p:nvPr/>
        </p:nvSpPr>
        <p:spPr bwMode="auto">
          <a:xfrm>
            <a:off x="4071938" y="2500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80" name="矩形 15"/>
          <p:cNvSpPr>
            <a:spLocks noChangeArrowheads="1"/>
          </p:cNvSpPr>
          <p:nvPr/>
        </p:nvSpPr>
        <p:spPr bwMode="auto">
          <a:xfrm>
            <a:off x="3929063" y="3643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平行四边形 9"/>
          <p:cNvSpPr/>
          <p:nvPr/>
        </p:nvSpPr>
        <p:spPr>
          <a:xfrm>
            <a:off x="2357438" y="1357313"/>
            <a:ext cx="4929187" cy="854075"/>
          </a:xfrm>
          <a:prstGeom prst="parallelogram">
            <a:avLst/>
          </a:prstGeom>
          <a:solidFill>
            <a:srgbClr val="A786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平行四边形 10"/>
          <p:cNvSpPr/>
          <p:nvPr/>
        </p:nvSpPr>
        <p:spPr>
          <a:xfrm flipV="1">
            <a:off x="2357438" y="2286000"/>
            <a:ext cx="4929187" cy="854075"/>
          </a:xfrm>
          <a:prstGeom prst="parallelogram">
            <a:avLst/>
          </a:prstGeom>
          <a:solidFill>
            <a:srgbClr val="FD8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平行四边形 11"/>
          <p:cNvSpPr/>
          <p:nvPr/>
        </p:nvSpPr>
        <p:spPr>
          <a:xfrm>
            <a:off x="2357438" y="3214688"/>
            <a:ext cx="4929187" cy="854075"/>
          </a:xfrm>
          <a:prstGeom prst="parallelogram">
            <a:avLst/>
          </a:prstGeom>
          <a:solidFill>
            <a:srgbClr val="A786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平行四边形 12"/>
          <p:cNvSpPr/>
          <p:nvPr/>
        </p:nvSpPr>
        <p:spPr>
          <a:xfrm flipV="1">
            <a:off x="2357438" y="4143375"/>
            <a:ext cx="4929187" cy="854075"/>
          </a:xfrm>
          <a:prstGeom prst="parallelogram">
            <a:avLst/>
          </a:prstGeom>
          <a:solidFill>
            <a:srgbClr val="FD8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07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2" name="TextBox 12"/>
          <p:cNvSpPr txBox="1">
            <a:spLocks noChangeArrowheads="1"/>
          </p:cNvSpPr>
          <p:nvPr/>
        </p:nvSpPr>
        <p:spPr bwMode="auto">
          <a:xfrm>
            <a:off x="500063" y="500063"/>
            <a:ext cx="2928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83" name="矩形 20"/>
          <p:cNvSpPr>
            <a:spLocks noChangeArrowheads="1"/>
          </p:cNvSpPr>
          <p:nvPr/>
        </p:nvSpPr>
        <p:spPr bwMode="auto">
          <a:xfrm>
            <a:off x="3857625" y="3500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4" name="矩形 21"/>
          <p:cNvSpPr>
            <a:spLocks noChangeArrowheads="1"/>
          </p:cNvSpPr>
          <p:nvPr/>
        </p:nvSpPr>
        <p:spPr bwMode="auto">
          <a:xfrm>
            <a:off x="3857625" y="4429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5" name="矩形 22"/>
          <p:cNvSpPr>
            <a:spLocks noChangeArrowheads="1"/>
          </p:cNvSpPr>
          <p:nvPr/>
        </p:nvSpPr>
        <p:spPr bwMode="auto">
          <a:xfrm>
            <a:off x="3857625" y="2500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6" name="矩形 22"/>
          <p:cNvSpPr>
            <a:spLocks noChangeArrowheads="1"/>
          </p:cNvSpPr>
          <p:nvPr/>
        </p:nvSpPr>
        <p:spPr bwMode="auto">
          <a:xfrm>
            <a:off x="3929063" y="1643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09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1" name="空心弧 10"/>
          <p:cNvSpPr/>
          <p:nvPr/>
        </p:nvSpPr>
        <p:spPr>
          <a:xfrm>
            <a:off x="1143000" y="2143125"/>
            <a:ext cx="2214563" cy="2214563"/>
          </a:xfrm>
          <a:prstGeom prst="blockArc">
            <a:avLst/>
          </a:prstGeom>
          <a:solidFill>
            <a:srgbClr val="A786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143000" y="3286125"/>
            <a:ext cx="2214563" cy="642938"/>
          </a:xfrm>
          <a:prstGeom prst="rect">
            <a:avLst/>
          </a:prstGeom>
          <a:solidFill>
            <a:srgbClr val="FD8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空心弧 12"/>
          <p:cNvSpPr/>
          <p:nvPr/>
        </p:nvSpPr>
        <p:spPr>
          <a:xfrm>
            <a:off x="3571875" y="2143125"/>
            <a:ext cx="2214563" cy="2214563"/>
          </a:xfrm>
          <a:prstGeom prst="blockArc">
            <a:avLst/>
          </a:prstGeom>
          <a:solidFill>
            <a:srgbClr val="A786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571875" y="3286125"/>
            <a:ext cx="2214563" cy="642938"/>
          </a:xfrm>
          <a:prstGeom prst="rect">
            <a:avLst/>
          </a:prstGeom>
          <a:solidFill>
            <a:srgbClr val="FD8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空心弧 14"/>
          <p:cNvSpPr/>
          <p:nvPr/>
        </p:nvSpPr>
        <p:spPr>
          <a:xfrm>
            <a:off x="6000750" y="2143125"/>
            <a:ext cx="2214563" cy="2214563"/>
          </a:xfrm>
          <a:prstGeom prst="blockArc">
            <a:avLst/>
          </a:prstGeom>
          <a:solidFill>
            <a:srgbClr val="A786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000750" y="3286125"/>
            <a:ext cx="2214563" cy="642938"/>
          </a:xfrm>
          <a:prstGeom prst="rect">
            <a:avLst/>
          </a:prstGeom>
          <a:solidFill>
            <a:srgbClr val="FD8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109" name="矩形 12"/>
          <p:cNvSpPr>
            <a:spLocks noChangeArrowheads="1"/>
          </p:cNvSpPr>
          <p:nvPr/>
        </p:nvSpPr>
        <p:spPr bwMode="auto">
          <a:xfrm>
            <a:off x="3930650" y="3429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10" name="矩形 13"/>
          <p:cNvSpPr>
            <a:spLocks noChangeArrowheads="1"/>
          </p:cNvSpPr>
          <p:nvPr/>
        </p:nvSpPr>
        <p:spPr bwMode="auto">
          <a:xfrm>
            <a:off x="6357938" y="34163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11" name="矩形 15"/>
          <p:cNvSpPr>
            <a:spLocks noChangeArrowheads="1"/>
          </p:cNvSpPr>
          <p:nvPr/>
        </p:nvSpPr>
        <p:spPr bwMode="auto">
          <a:xfrm>
            <a:off x="1500188" y="3429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6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5" name="缺角矩形 14"/>
          <p:cNvSpPr/>
          <p:nvPr/>
        </p:nvSpPr>
        <p:spPr>
          <a:xfrm>
            <a:off x="1000125" y="1857375"/>
            <a:ext cx="2428875" cy="3000375"/>
          </a:xfrm>
          <a:prstGeom prst="plaque">
            <a:avLst/>
          </a:prstGeom>
          <a:solidFill>
            <a:srgbClr val="A786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缺角矩形 15"/>
          <p:cNvSpPr/>
          <p:nvPr/>
        </p:nvSpPr>
        <p:spPr>
          <a:xfrm>
            <a:off x="3429000" y="1857375"/>
            <a:ext cx="2428875" cy="3000375"/>
          </a:xfrm>
          <a:prstGeom prst="plaque">
            <a:avLst/>
          </a:prstGeom>
          <a:solidFill>
            <a:srgbClr val="A786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缺角矩形 16"/>
          <p:cNvSpPr/>
          <p:nvPr/>
        </p:nvSpPr>
        <p:spPr>
          <a:xfrm>
            <a:off x="5857875" y="1857375"/>
            <a:ext cx="2428875" cy="3000375"/>
          </a:xfrm>
          <a:prstGeom prst="plaque">
            <a:avLst/>
          </a:prstGeom>
          <a:solidFill>
            <a:srgbClr val="A786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缺角矩形 17"/>
          <p:cNvSpPr/>
          <p:nvPr/>
        </p:nvSpPr>
        <p:spPr>
          <a:xfrm>
            <a:off x="1071563" y="1960563"/>
            <a:ext cx="2228850" cy="2754312"/>
          </a:xfrm>
          <a:prstGeom prst="plaque">
            <a:avLst/>
          </a:prstGeom>
          <a:noFill/>
          <a:ln w="44450">
            <a:solidFill>
              <a:srgbClr val="FD82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缺角矩形 18"/>
          <p:cNvSpPr/>
          <p:nvPr/>
        </p:nvSpPr>
        <p:spPr>
          <a:xfrm>
            <a:off x="3500438" y="1960563"/>
            <a:ext cx="2228850" cy="2754312"/>
          </a:xfrm>
          <a:prstGeom prst="plaque">
            <a:avLst/>
          </a:prstGeom>
          <a:noFill/>
          <a:ln w="44450">
            <a:solidFill>
              <a:srgbClr val="FD82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0" name="缺角矩形 19"/>
          <p:cNvSpPr/>
          <p:nvPr/>
        </p:nvSpPr>
        <p:spPr>
          <a:xfrm>
            <a:off x="5986463" y="1960563"/>
            <a:ext cx="2228850" cy="2754312"/>
          </a:xfrm>
          <a:prstGeom prst="plaque">
            <a:avLst/>
          </a:prstGeom>
          <a:noFill/>
          <a:ln w="44450">
            <a:solidFill>
              <a:srgbClr val="FD82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133" name="矩形 12"/>
          <p:cNvSpPr>
            <a:spLocks noChangeArrowheads="1"/>
          </p:cNvSpPr>
          <p:nvPr/>
        </p:nvSpPr>
        <p:spPr bwMode="auto">
          <a:xfrm>
            <a:off x="1428750" y="3071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4" name="矩形 13"/>
          <p:cNvSpPr>
            <a:spLocks noChangeArrowheads="1"/>
          </p:cNvSpPr>
          <p:nvPr/>
        </p:nvSpPr>
        <p:spPr bwMode="auto">
          <a:xfrm>
            <a:off x="6286500" y="3071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5" name="矩形 14"/>
          <p:cNvSpPr>
            <a:spLocks noChangeArrowheads="1"/>
          </p:cNvSpPr>
          <p:nvPr/>
        </p:nvSpPr>
        <p:spPr bwMode="auto">
          <a:xfrm>
            <a:off x="3714750" y="3143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1" name="菱形 10"/>
          <p:cNvSpPr/>
          <p:nvPr/>
        </p:nvSpPr>
        <p:spPr>
          <a:xfrm>
            <a:off x="3836988" y="2122488"/>
            <a:ext cx="2163762" cy="2163762"/>
          </a:xfrm>
          <a:prstGeom prst="diamond">
            <a:avLst/>
          </a:prstGeom>
          <a:solidFill>
            <a:srgbClr val="A786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菱形 11"/>
          <p:cNvSpPr/>
          <p:nvPr/>
        </p:nvSpPr>
        <p:spPr>
          <a:xfrm>
            <a:off x="2693988" y="1030288"/>
            <a:ext cx="2163762" cy="2163762"/>
          </a:xfrm>
          <a:prstGeom prst="diamond">
            <a:avLst/>
          </a:prstGeom>
          <a:solidFill>
            <a:srgbClr val="FD8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菱形 12"/>
          <p:cNvSpPr/>
          <p:nvPr/>
        </p:nvSpPr>
        <p:spPr>
          <a:xfrm>
            <a:off x="4979988" y="3244850"/>
            <a:ext cx="2163762" cy="2163763"/>
          </a:xfrm>
          <a:prstGeom prst="diamond">
            <a:avLst/>
          </a:prstGeom>
          <a:solidFill>
            <a:srgbClr val="FD8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菱形 13"/>
          <p:cNvSpPr/>
          <p:nvPr/>
        </p:nvSpPr>
        <p:spPr>
          <a:xfrm flipH="1">
            <a:off x="4979988" y="1030288"/>
            <a:ext cx="2163762" cy="2163762"/>
          </a:xfrm>
          <a:prstGeom prst="diamond">
            <a:avLst/>
          </a:prstGeom>
          <a:solidFill>
            <a:srgbClr val="FD8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菱形 14"/>
          <p:cNvSpPr/>
          <p:nvPr/>
        </p:nvSpPr>
        <p:spPr>
          <a:xfrm flipH="1">
            <a:off x="2744788" y="3265488"/>
            <a:ext cx="2163762" cy="2163762"/>
          </a:xfrm>
          <a:prstGeom prst="diamond">
            <a:avLst/>
          </a:prstGeom>
          <a:solidFill>
            <a:srgbClr val="FD8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156" name="矩形 12"/>
          <p:cNvSpPr>
            <a:spLocks noChangeArrowheads="1"/>
          </p:cNvSpPr>
          <p:nvPr/>
        </p:nvSpPr>
        <p:spPr bwMode="auto">
          <a:xfrm>
            <a:off x="2786063" y="1928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7" name="矩形 13"/>
          <p:cNvSpPr>
            <a:spLocks noChangeArrowheads="1"/>
          </p:cNvSpPr>
          <p:nvPr/>
        </p:nvSpPr>
        <p:spPr bwMode="auto">
          <a:xfrm>
            <a:off x="5429250" y="4286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8" name="矩形 14"/>
          <p:cNvSpPr>
            <a:spLocks noChangeArrowheads="1"/>
          </p:cNvSpPr>
          <p:nvPr/>
        </p:nvSpPr>
        <p:spPr bwMode="auto">
          <a:xfrm>
            <a:off x="3000375" y="4286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9" name="矩形 15"/>
          <p:cNvSpPr>
            <a:spLocks noChangeArrowheads="1"/>
          </p:cNvSpPr>
          <p:nvPr/>
        </p:nvSpPr>
        <p:spPr bwMode="auto">
          <a:xfrm>
            <a:off x="5357813" y="1857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1" name="乘号 10"/>
          <p:cNvSpPr/>
          <p:nvPr/>
        </p:nvSpPr>
        <p:spPr>
          <a:xfrm>
            <a:off x="3071813" y="1214438"/>
            <a:ext cx="3500437" cy="3500437"/>
          </a:xfrm>
          <a:prstGeom prst="mathMultiply">
            <a:avLst/>
          </a:prstGeom>
          <a:solidFill>
            <a:srgbClr val="FD8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L 形 11"/>
          <p:cNvSpPr/>
          <p:nvPr/>
        </p:nvSpPr>
        <p:spPr>
          <a:xfrm rot="18860658">
            <a:off x="4237038" y="1022350"/>
            <a:ext cx="1143000" cy="1143000"/>
          </a:xfrm>
          <a:prstGeom prst="corner">
            <a:avLst/>
          </a:prstGeom>
          <a:solidFill>
            <a:srgbClr val="A786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L 形 12"/>
          <p:cNvSpPr/>
          <p:nvPr/>
        </p:nvSpPr>
        <p:spPr>
          <a:xfrm rot="2739342" flipV="1">
            <a:off x="4237038" y="3781425"/>
            <a:ext cx="1143000" cy="1143000"/>
          </a:xfrm>
          <a:prstGeom prst="corner">
            <a:avLst/>
          </a:prstGeom>
          <a:solidFill>
            <a:srgbClr val="A786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L 形 13"/>
          <p:cNvSpPr/>
          <p:nvPr/>
        </p:nvSpPr>
        <p:spPr>
          <a:xfrm rot="13460658">
            <a:off x="2906713" y="2406650"/>
            <a:ext cx="1143000" cy="1143000"/>
          </a:xfrm>
          <a:prstGeom prst="corner">
            <a:avLst/>
          </a:prstGeom>
          <a:solidFill>
            <a:srgbClr val="A786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L 形 14"/>
          <p:cNvSpPr/>
          <p:nvPr/>
        </p:nvSpPr>
        <p:spPr>
          <a:xfrm rot="18939342" flipV="1">
            <a:off x="5594350" y="2406650"/>
            <a:ext cx="1143000" cy="1143000"/>
          </a:xfrm>
          <a:prstGeom prst="corner">
            <a:avLst/>
          </a:prstGeom>
          <a:solidFill>
            <a:srgbClr val="A786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180" name="矩形 12"/>
          <p:cNvSpPr>
            <a:spLocks noChangeArrowheads="1"/>
          </p:cNvSpPr>
          <p:nvPr/>
        </p:nvSpPr>
        <p:spPr bwMode="auto">
          <a:xfrm>
            <a:off x="4071938" y="41163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1" name="矩形 13"/>
          <p:cNvSpPr>
            <a:spLocks noChangeArrowheads="1"/>
          </p:cNvSpPr>
          <p:nvPr/>
        </p:nvSpPr>
        <p:spPr bwMode="auto">
          <a:xfrm>
            <a:off x="5572125" y="27590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2" name="矩形 14"/>
          <p:cNvSpPr>
            <a:spLocks noChangeArrowheads="1"/>
          </p:cNvSpPr>
          <p:nvPr/>
        </p:nvSpPr>
        <p:spPr bwMode="auto">
          <a:xfrm>
            <a:off x="2500313" y="28305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3" name="矩形 15"/>
          <p:cNvSpPr>
            <a:spLocks noChangeArrowheads="1"/>
          </p:cNvSpPr>
          <p:nvPr/>
        </p:nvSpPr>
        <p:spPr bwMode="auto">
          <a:xfrm>
            <a:off x="4000500" y="14732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空心弧 10"/>
          <p:cNvSpPr/>
          <p:nvPr/>
        </p:nvSpPr>
        <p:spPr>
          <a:xfrm>
            <a:off x="1357313" y="1214438"/>
            <a:ext cx="1500187" cy="5000625"/>
          </a:xfrm>
          <a:prstGeom prst="blockArc">
            <a:avLst/>
          </a:prstGeom>
          <a:solidFill>
            <a:srgbClr val="A786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空心弧 11"/>
          <p:cNvSpPr/>
          <p:nvPr/>
        </p:nvSpPr>
        <p:spPr>
          <a:xfrm flipV="1">
            <a:off x="1357313" y="1143000"/>
            <a:ext cx="1500187" cy="5000625"/>
          </a:xfrm>
          <a:prstGeom prst="blockArc">
            <a:avLst/>
          </a:prstGeom>
          <a:solidFill>
            <a:srgbClr val="FD8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空心弧 12"/>
          <p:cNvSpPr/>
          <p:nvPr/>
        </p:nvSpPr>
        <p:spPr>
          <a:xfrm>
            <a:off x="3071813" y="1214438"/>
            <a:ext cx="1500187" cy="5000625"/>
          </a:xfrm>
          <a:prstGeom prst="blockArc">
            <a:avLst/>
          </a:prstGeom>
          <a:solidFill>
            <a:srgbClr val="A786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空心弧 13"/>
          <p:cNvSpPr/>
          <p:nvPr/>
        </p:nvSpPr>
        <p:spPr>
          <a:xfrm flipV="1">
            <a:off x="3071813" y="1143000"/>
            <a:ext cx="1500187" cy="5000625"/>
          </a:xfrm>
          <a:prstGeom prst="blockArc">
            <a:avLst/>
          </a:prstGeom>
          <a:solidFill>
            <a:srgbClr val="FD8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空心弧 14"/>
          <p:cNvSpPr/>
          <p:nvPr/>
        </p:nvSpPr>
        <p:spPr>
          <a:xfrm>
            <a:off x="4786313" y="1214438"/>
            <a:ext cx="1500187" cy="5000625"/>
          </a:xfrm>
          <a:prstGeom prst="blockArc">
            <a:avLst/>
          </a:prstGeom>
          <a:solidFill>
            <a:srgbClr val="A786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空心弧 15"/>
          <p:cNvSpPr/>
          <p:nvPr/>
        </p:nvSpPr>
        <p:spPr>
          <a:xfrm flipV="1">
            <a:off x="4786313" y="1143000"/>
            <a:ext cx="1500187" cy="5000625"/>
          </a:xfrm>
          <a:prstGeom prst="blockArc">
            <a:avLst/>
          </a:prstGeom>
          <a:solidFill>
            <a:srgbClr val="FD8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空心弧 16"/>
          <p:cNvSpPr/>
          <p:nvPr/>
        </p:nvSpPr>
        <p:spPr>
          <a:xfrm>
            <a:off x="6500813" y="1214438"/>
            <a:ext cx="1500187" cy="5000625"/>
          </a:xfrm>
          <a:prstGeom prst="blockArc">
            <a:avLst/>
          </a:prstGeom>
          <a:solidFill>
            <a:srgbClr val="A786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空心弧 17"/>
          <p:cNvSpPr/>
          <p:nvPr/>
        </p:nvSpPr>
        <p:spPr>
          <a:xfrm flipV="1">
            <a:off x="6500813" y="1143000"/>
            <a:ext cx="1500187" cy="5000625"/>
          </a:xfrm>
          <a:prstGeom prst="blockArc">
            <a:avLst/>
          </a:prstGeom>
          <a:solidFill>
            <a:srgbClr val="FD8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202" name="矩形 12"/>
          <p:cNvSpPr>
            <a:spLocks noChangeArrowheads="1"/>
          </p:cNvSpPr>
          <p:nvPr/>
        </p:nvSpPr>
        <p:spPr bwMode="auto">
          <a:xfrm>
            <a:off x="3071813" y="49291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3" name="矩形 13"/>
          <p:cNvSpPr>
            <a:spLocks noChangeArrowheads="1"/>
          </p:cNvSpPr>
          <p:nvPr/>
        </p:nvSpPr>
        <p:spPr bwMode="auto">
          <a:xfrm>
            <a:off x="6643688" y="4286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4" name="矩形 14"/>
          <p:cNvSpPr>
            <a:spLocks noChangeArrowheads="1"/>
          </p:cNvSpPr>
          <p:nvPr/>
        </p:nvSpPr>
        <p:spPr bwMode="auto">
          <a:xfrm>
            <a:off x="4857750" y="2428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5" name="矩形 15"/>
          <p:cNvSpPr>
            <a:spLocks noChangeArrowheads="1"/>
          </p:cNvSpPr>
          <p:nvPr/>
        </p:nvSpPr>
        <p:spPr bwMode="auto">
          <a:xfrm>
            <a:off x="1357313" y="2286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10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对角圆角矩形 10"/>
          <p:cNvSpPr/>
          <p:nvPr/>
        </p:nvSpPr>
        <p:spPr>
          <a:xfrm flipH="1">
            <a:off x="2000250" y="3286125"/>
            <a:ext cx="2643188" cy="1500188"/>
          </a:xfrm>
          <a:prstGeom prst="round2DiagRect">
            <a:avLst/>
          </a:prstGeom>
          <a:solidFill>
            <a:srgbClr val="A786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对角圆角矩形 11"/>
          <p:cNvSpPr/>
          <p:nvPr/>
        </p:nvSpPr>
        <p:spPr>
          <a:xfrm>
            <a:off x="2000250" y="1714500"/>
            <a:ext cx="2643188" cy="1500188"/>
          </a:xfrm>
          <a:prstGeom prst="round2DiagRect">
            <a:avLst/>
          </a:prstGeom>
          <a:solidFill>
            <a:srgbClr val="FD8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对角圆角矩形 12"/>
          <p:cNvSpPr/>
          <p:nvPr/>
        </p:nvSpPr>
        <p:spPr>
          <a:xfrm flipH="1">
            <a:off x="4714875" y="1714500"/>
            <a:ext cx="2643188" cy="1500188"/>
          </a:xfrm>
          <a:prstGeom prst="round2DiagRect">
            <a:avLst/>
          </a:prstGeom>
          <a:solidFill>
            <a:srgbClr val="A786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对角圆角矩形 13"/>
          <p:cNvSpPr/>
          <p:nvPr/>
        </p:nvSpPr>
        <p:spPr>
          <a:xfrm>
            <a:off x="4714875" y="3286125"/>
            <a:ext cx="2643188" cy="1500188"/>
          </a:xfrm>
          <a:prstGeom prst="round2DiagRect">
            <a:avLst/>
          </a:prstGeom>
          <a:solidFill>
            <a:srgbClr val="FD8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22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6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9227" name="矩形 12"/>
          <p:cNvSpPr>
            <a:spLocks noChangeArrowheads="1"/>
          </p:cNvSpPr>
          <p:nvPr/>
        </p:nvSpPr>
        <p:spPr bwMode="auto">
          <a:xfrm>
            <a:off x="2643188" y="2428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8" name="矩形 13"/>
          <p:cNvSpPr>
            <a:spLocks noChangeArrowheads="1"/>
          </p:cNvSpPr>
          <p:nvPr/>
        </p:nvSpPr>
        <p:spPr bwMode="auto">
          <a:xfrm>
            <a:off x="5357813" y="3857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9" name="矩形 14"/>
          <p:cNvSpPr>
            <a:spLocks noChangeArrowheads="1"/>
          </p:cNvSpPr>
          <p:nvPr/>
        </p:nvSpPr>
        <p:spPr bwMode="auto">
          <a:xfrm>
            <a:off x="5357813" y="2286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30" name="矩形 15"/>
          <p:cNvSpPr>
            <a:spLocks noChangeArrowheads="1"/>
          </p:cNvSpPr>
          <p:nvPr/>
        </p:nvSpPr>
        <p:spPr bwMode="auto">
          <a:xfrm>
            <a:off x="2428875" y="3857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6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1" name="椭圆 10"/>
          <p:cNvSpPr/>
          <p:nvPr/>
        </p:nvSpPr>
        <p:spPr>
          <a:xfrm>
            <a:off x="4000500" y="2143125"/>
            <a:ext cx="2000250" cy="2000250"/>
          </a:xfrm>
          <a:prstGeom prst="ellipse">
            <a:avLst/>
          </a:prstGeom>
          <a:solidFill>
            <a:srgbClr val="A786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折角形 11"/>
          <p:cNvSpPr/>
          <p:nvPr/>
        </p:nvSpPr>
        <p:spPr>
          <a:xfrm>
            <a:off x="5072063" y="3214688"/>
            <a:ext cx="2000250" cy="2000250"/>
          </a:xfrm>
          <a:prstGeom prst="foldedCorner">
            <a:avLst/>
          </a:prstGeom>
          <a:solidFill>
            <a:srgbClr val="FD8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折角形 12"/>
          <p:cNvSpPr/>
          <p:nvPr/>
        </p:nvSpPr>
        <p:spPr>
          <a:xfrm flipH="1">
            <a:off x="3000375" y="3214688"/>
            <a:ext cx="2000250" cy="2000250"/>
          </a:xfrm>
          <a:prstGeom prst="foldedCorner">
            <a:avLst/>
          </a:prstGeom>
          <a:solidFill>
            <a:srgbClr val="FD8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折角形 13"/>
          <p:cNvSpPr/>
          <p:nvPr/>
        </p:nvSpPr>
        <p:spPr>
          <a:xfrm flipV="1">
            <a:off x="5072063" y="1143000"/>
            <a:ext cx="2000250" cy="2000250"/>
          </a:xfrm>
          <a:prstGeom prst="foldedCorner">
            <a:avLst/>
          </a:prstGeom>
          <a:solidFill>
            <a:srgbClr val="FD8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折角形 14"/>
          <p:cNvSpPr/>
          <p:nvPr/>
        </p:nvSpPr>
        <p:spPr>
          <a:xfrm flipH="1" flipV="1">
            <a:off x="3000375" y="1143000"/>
            <a:ext cx="2000250" cy="2000250"/>
          </a:xfrm>
          <a:prstGeom prst="foldedCorner">
            <a:avLst/>
          </a:prstGeom>
          <a:solidFill>
            <a:srgbClr val="FD8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252" name="矩形 12"/>
          <p:cNvSpPr>
            <a:spLocks noChangeArrowheads="1"/>
          </p:cNvSpPr>
          <p:nvPr/>
        </p:nvSpPr>
        <p:spPr bwMode="auto">
          <a:xfrm>
            <a:off x="5286375" y="2071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3" name="矩形 13"/>
          <p:cNvSpPr>
            <a:spLocks noChangeArrowheads="1"/>
          </p:cNvSpPr>
          <p:nvPr/>
        </p:nvSpPr>
        <p:spPr bwMode="auto">
          <a:xfrm>
            <a:off x="5286375" y="4143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4" name="矩形 14"/>
          <p:cNvSpPr>
            <a:spLocks noChangeArrowheads="1"/>
          </p:cNvSpPr>
          <p:nvPr/>
        </p:nvSpPr>
        <p:spPr bwMode="auto">
          <a:xfrm>
            <a:off x="3214688" y="4000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5" name="矩形 15"/>
          <p:cNvSpPr>
            <a:spLocks noChangeArrowheads="1"/>
          </p:cNvSpPr>
          <p:nvPr/>
        </p:nvSpPr>
        <p:spPr bwMode="auto">
          <a:xfrm>
            <a:off x="3071813" y="2000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3837</TotalTime>
  <Words>504</Words>
  <Application>Microsoft Office PowerPoint</Application>
  <PresentationFormat>全屏显示(4:3)</PresentationFormat>
  <Paragraphs>84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5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Windows 用户</cp:lastModifiedBy>
  <cp:revision>286</cp:revision>
  <dcterms:created xsi:type="dcterms:W3CDTF">2013-10-30T09:04:50Z</dcterms:created>
  <dcterms:modified xsi:type="dcterms:W3CDTF">2015-07-08T01:23:58Z</dcterms:modified>
</cp:coreProperties>
</file>