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DBCFE-4990-40DC-8B52-489D16C2F0DD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8331F-A481-465B-B9F3-00AEF7A8C3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04C2F-32BC-45AA-9EB6-D68275BC6A51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74427-D912-4A96-A4D0-1483F3450A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8B4D5-FEE0-4739-A80C-F2FD2A269C5A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13172-FEB3-4C21-BB72-9E6BF50E00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6BDC7-7732-4B17-AEAE-1D6108801389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C9D12-579C-49FA-8D9D-84FE3E2A41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8AA99-A0D1-4914-9196-D14552D31E53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EC178-2763-4EF3-B5E9-FBEBB7DAB4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5B418-1C04-4B3B-AF12-F3BDCFDC738C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7647A-555C-45E2-8493-BE2C65573C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991F6-7794-4648-8285-4F10742ED51E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5E82C-FD8B-48E2-AB52-20FDC594D7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4F7CE-A3DB-48C2-9BC4-8387919AF2F2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4E77C-34AA-4383-A44A-C940664162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0F8E1-1799-4445-B24F-E0E00DF178DA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19680-680C-471F-9F17-2FE7C3AB83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E2760-B622-4F01-84B9-1D4740934E9A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50AEB-0410-4CD2-86DF-EDEBA51D9B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75189-4248-468E-95F9-AB57ED07EEA9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A530E-9FD2-48A0-BAD2-815E922A84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48698A4-0241-499B-BA82-660E7A61C5EA}" type="datetimeFigureOut">
              <a:rPr lang="zh-CN" altLang="en-US"/>
              <a:pPr>
                <a:defRPr/>
              </a:pPr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48D6B24-1C4B-446F-81C4-F5494EED3C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143250" y="3500438"/>
            <a:ext cx="5286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Calibri" pitchFamily="34" charset="0"/>
              </a:rPr>
              <a:t>POWEPOINT</a:t>
            </a:r>
            <a:endParaRPr lang="zh-CN" altLang="en-US" sz="2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214688" y="3897313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适用于教师节及相关类别演示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9"/>
          <p:cNvSpPr>
            <a:spLocks noChangeArrowheads="1"/>
          </p:cNvSpPr>
          <p:nvPr/>
        </p:nvSpPr>
        <p:spPr bwMode="auto">
          <a:xfrm>
            <a:off x="2428875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5"/>
          <p:cNvSpPr>
            <a:spLocks noChangeArrowheads="1"/>
          </p:cNvSpPr>
          <p:nvPr/>
        </p:nvSpPr>
        <p:spPr bwMode="auto">
          <a:xfrm>
            <a:off x="542925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5"/>
          <p:cNvSpPr>
            <a:spLocks noChangeArrowheads="1"/>
          </p:cNvSpPr>
          <p:nvPr/>
        </p:nvSpPr>
        <p:spPr bwMode="auto">
          <a:xfrm>
            <a:off x="492918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6"/>
          <p:cNvSpPr>
            <a:spLocks noChangeArrowheads="1"/>
          </p:cNvSpPr>
          <p:nvPr/>
        </p:nvSpPr>
        <p:spPr bwMode="auto">
          <a:xfrm>
            <a:off x="3357563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00037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2786063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3071813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4214813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4"/>
          <p:cNvSpPr>
            <a:spLocks noChangeArrowheads="1"/>
          </p:cNvSpPr>
          <p:nvPr/>
        </p:nvSpPr>
        <p:spPr bwMode="auto">
          <a:xfrm>
            <a:off x="1285875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685800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6072188" y="4786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1285875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/>
          <p:cNvSpPr>
            <a:spLocks noChangeArrowheads="1"/>
          </p:cNvSpPr>
          <p:nvPr/>
        </p:nvSpPr>
        <p:spPr bwMode="auto">
          <a:xfrm>
            <a:off x="114300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6357938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628650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392906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142875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3500438" y="5429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4071938" y="5357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3214688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385762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4286250" y="5357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264318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614362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4143375" y="1285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6"/>
          <p:cNvSpPr>
            <a:spLocks noChangeArrowheads="1"/>
          </p:cNvSpPr>
          <p:nvPr/>
        </p:nvSpPr>
        <p:spPr bwMode="auto">
          <a:xfrm>
            <a:off x="2643188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9"/>
          <p:cNvSpPr>
            <a:spLocks noChangeArrowheads="1"/>
          </p:cNvSpPr>
          <p:nvPr/>
        </p:nvSpPr>
        <p:spPr bwMode="auto">
          <a:xfrm>
            <a:off x="5357813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5"/>
          <p:cNvSpPr>
            <a:spLocks noChangeArrowheads="1"/>
          </p:cNvSpPr>
          <p:nvPr/>
        </p:nvSpPr>
        <p:spPr bwMode="auto">
          <a:xfrm>
            <a:off x="385762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9"/>
          <p:cNvSpPr>
            <a:spLocks noChangeArrowheads="1"/>
          </p:cNvSpPr>
          <p:nvPr/>
        </p:nvSpPr>
        <p:spPr bwMode="auto">
          <a:xfrm>
            <a:off x="2571750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5"/>
          <p:cNvSpPr>
            <a:spLocks noChangeArrowheads="1"/>
          </p:cNvSpPr>
          <p:nvPr/>
        </p:nvSpPr>
        <p:spPr bwMode="auto">
          <a:xfrm>
            <a:off x="614362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/>
          <p:cNvSpPr>
            <a:spLocks noChangeArrowheads="1"/>
          </p:cNvSpPr>
          <p:nvPr/>
        </p:nvSpPr>
        <p:spPr bwMode="auto">
          <a:xfrm>
            <a:off x="5357813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234</Words>
  <Application>Microsoft Office PowerPoint</Application>
  <PresentationFormat>全屏显示(4:3)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84</cp:revision>
  <dcterms:created xsi:type="dcterms:W3CDTF">2013-10-30T09:04:50Z</dcterms:created>
  <dcterms:modified xsi:type="dcterms:W3CDTF">2015-07-01T06:47:57Z</dcterms:modified>
</cp:coreProperties>
</file>